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4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863" r:id="rId1"/>
    <p:sldMasterId id="2147483875" r:id="rId2"/>
    <p:sldMasterId id="2147483892" r:id="rId3"/>
    <p:sldMasterId id="2147483909" r:id="rId4"/>
    <p:sldMasterId id="2147483958" r:id="rId5"/>
  </p:sldMasterIdLst>
  <p:notesMasterIdLst>
    <p:notesMasterId r:id="rId82"/>
  </p:notesMasterIdLst>
  <p:sldIdLst>
    <p:sldId id="458" r:id="rId6"/>
    <p:sldId id="257" r:id="rId7"/>
    <p:sldId id="459" r:id="rId8"/>
    <p:sldId id="258" r:id="rId9"/>
    <p:sldId id="418" r:id="rId10"/>
    <p:sldId id="259" r:id="rId11"/>
    <p:sldId id="261" r:id="rId12"/>
    <p:sldId id="263" r:id="rId13"/>
    <p:sldId id="262" r:id="rId14"/>
    <p:sldId id="421" r:id="rId15"/>
    <p:sldId id="264" r:id="rId16"/>
    <p:sldId id="265" r:id="rId17"/>
    <p:sldId id="266" r:id="rId18"/>
    <p:sldId id="267" r:id="rId19"/>
    <p:sldId id="268" r:id="rId20"/>
    <p:sldId id="460" r:id="rId21"/>
    <p:sldId id="269" r:id="rId22"/>
    <p:sldId id="271" r:id="rId23"/>
    <p:sldId id="272" r:id="rId24"/>
    <p:sldId id="441" r:id="rId25"/>
    <p:sldId id="442" r:id="rId26"/>
    <p:sldId id="273" r:id="rId27"/>
    <p:sldId id="415" r:id="rId28"/>
    <p:sldId id="416" r:id="rId29"/>
    <p:sldId id="274" r:id="rId30"/>
    <p:sldId id="275" r:id="rId31"/>
    <p:sldId id="417" r:id="rId32"/>
    <p:sldId id="461" r:id="rId33"/>
    <p:sldId id="276" r:id="rId34"/>
    <p:sldId id="462" r:id="rId35"/>
    <p:sldId id="278" r:id="rId36"/>
    <p:sldId id="279" r:id="rId37"/>
    <p:sldId id="443" r:id="rId38"/>
    <p:sldId id="444" r:id="rId39"/>
    <p:sldId id="445" r:id="rId40"/>
    <p:sldId id="280" r:id="rId41"/>
    <p:sldId id="281" r:id="rId42"/>
    <p:sldId id="463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464" r:id="rId54"/>
    <p:sldId id="293" r:id="rId55"/>
    <p:sldId id="294" r:id="rId56"/>
    <p:sldId id="296" r:id="rId57"/>
    <p:sldId id="446" r:id="rId58"/>
    <p:sldId id="297" r:id="rId59"/>
    <p:sldId id="298" r:id="rId60"/>
    <p:sldId id="299" r:id="rId61"/>
    <p:sldId id="465" r:id="rId62"/>
    <p:sldId id="301" r:id="rId63"/>
    <p:sldId id="466" r:id="rId64"/>
    <p:sldId id="472" r:id="rId65"/>
    <p:sldId id="473" r:id="rId66"/>
    <p:sldId id="474" r:id="rId67"/>
    <p:sldId id="468" r:id="rId68"/>
    <p:sldId id="469" r:id="rId69"/>
    <p:sldId id="470" r:id="rId70"/>
    <p:sldId id="304" r:id="rId71"/>
    <p:sldId id="305" r:id="rId72"/>
    <p:sldId id="471" r:id="rId73"/>
    <p:sldId id="477" r:id="rId74"/>
    <p:sldId id="420" r:id="rId75"/>
    <p:sldId id="478" r:id="rId76"/>
    <p:sldId id="447" r:id="rId77"/>
    <p:sldId id="479" r:id="rId78"/>
    <p:sldId id="476" r:id="rId79"/>
    <p:sldId id="475" r:id="rId80"/>
    <p:sldId id="448" r:id="rId8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Y" initials="S" lastIdx="1" clrIdx="0">
    <p:extLst>
      <p:ext uri="{19B8F6BF-5375-455C-9EA6-DF929625EA0E}">
        <p15:presenceInfo xmlns:p15="http://schemas.microsoft.com/office/powerpoint/2012/main" userId="8398d58270b0e62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88" autoAdjust="0"/>
    <p:restoredTop sz="94637" autoAdjust="0"/>
  </p:normalViewPr>
  <p:slideViewPr>
    <p:cSldViewPr snapToGrid="0">
      <p:cViewPr varScale="1">
        <p:scale>
          <a:sx n="104" d="100"/>
          <a:sy n="104" d="100"/>
        </p:scale>
        <p:origin x="9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presProps" Target="pres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tableStyles" Target="tableStyles.xml"/><Relationship Id="rId61" Type="http://schemas.openxmlformats.org/officeDocument/2006/relationships/slide" Target="slides/slide56.xml"/><Relationship Id="rId8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wmf"/><Relationship Id="rId1" Type="http://schemas.openxmlformats.org/officeDocument/2006/relationships/image" Target="../media/image172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8-18T02:30:08.192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EB7E1618-EC4D-4137-B787-AC72D9CCD0EF}" emma:medium="tactile" emma:mode="ink">
          <msink:context xmlns:msink="http://schemas.microsoft.com/ink/2010/main" type="writingRegion" rotatedBoundingBox="28138,9882 28153,9882 28153,9897 28138,9897"/>
        </emma:interpretation>
      </emma:emma>
    </inkml:annotationXML>
    <inkml:traceGroup>
      <inkml:annotationXML>
        <emma:emma xmlns:emma="http://www.w3.org/2003/04/emma" version="1.0">
          <emma:interpretation id="{8D976475-F0BA-4C86-B4F0-657485E58833}" emma:medium="tactile" emma:mode="ink">
            <msink:context xmlns:msink="http://schemas.microsoft.com/ink/2010/main" type="paragraph" rotatedBoundingBox="28138,9882 28153,9882 28153,9897 28138,989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F74D653-3386-4D06-984F-5CF0F55A5FBE}" emma:medium="tactile" emma:mode="ink">
              <msink:context xmlns:msink="http://schemas.microsoft.com/ink/2010/main" type="line" rotatedBoundingBox="28138,9882 28153,9882 28153,9897 28138,9897"/>
            </emma:interpretation>
          </emma:emma>
        </inkml:annotationXML>
        <inkml:traceGroup>
          <inkml:annotationXML>
            <emma:emma xmlns:emma="http://www.w3.org/2003/04/emma" version="1.0">
              <emma:interpretation id="{E9DA09DB-79DF-40A4-A107-936943850CB7}" emma:medium="tactile" emma:mode="ink">
                <msink:context xmlns:msink="http://schemas.microsoft.com/ink/2010/main" type="inkWord" rotatedBoundingBox="28138,9882 28153,9882 28153,9897 28138,9897"/>
              </emma:interpretation>
            </emma:emma>
          </inkml:annotationXML>
          <inkml:trace contextRef="#ctx0" brushRef="#br0">0 0 0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58763" units="1/cm"/>
          <inkml:channelProperty channel="T" name="resolution" value="1" units="1/dev"/>
        </inkml:channelProperties>
      </inkml:inkSource>
      <inkml:timestamp xml:id="ts0" timeString="2021-08-18T02:30:14.367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17E0E9DA-4FCA-44D4-B1EB-7E80455045C2}" emma:medium="tactile" emma:mode="ink">
          <msink:context xmlns:msink="http://schemas.microsoft.com/ink/2010/main" type="inkDrawing" rotatedBoundingBox="6231,12621 6271,12621 6271,12636 6231,12636" shapeName="None"/>
        </emma:interpretation>
      </emma:emma>
    </inkml:annotationXML>
    <inkml:trace contextRef="#ctx0" brushRef="#br0">0 0 0,'40'0'110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01C2DE-BC02-4EC3-A3CF-948DC6A1C1F2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BEC40-EF08-4FBF-AA93-FA38F7F1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642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0669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57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76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82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7662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5680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47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09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06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8058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938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5455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013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998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94263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0221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2042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013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0775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5826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500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93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56673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9849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177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923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175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2734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678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240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174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44135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737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95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281943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0317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604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542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3604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3947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4587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16687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4470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227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8846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184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76969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35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291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116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13685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18051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0878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37702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986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73829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21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5308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TABLE OF CONTENT">
    <p:bg>
      <p:bgPr>
        <a:noFill/>
        <a:effectLst/>
      </p:bgPr>
    </p:bg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ctrTitle"/>
          </p:nvPr>
        </p:nvSpPr>
        <p:spPr>
          <a:xfrm>
            <a:off x="3087184" y="2762733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title" idx="2" hasCustomPrompt="1"/>
          </p:nvPr>
        </p:nvSpPr>
        <p:spPr>
          <a:xfrm>
            <a:off x="3899584" y="2120833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4" name="Google Shape;14;p3"/>
          <p:cNvSpPr txBox="1">
            <a:spLocks noGrp="1"/>
          </p:cNvSpPr>
          <p:nvPr>
            <p:ph type="ctrTitle" idx="3"/>
          </p:nvPr>
        </p:nvSpPr>
        <p:spPr>
          <a:xfrm>
            <a:off x="5982417" y="2762733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4" hasCustomPrompt="1"/>
          </p:nvPr>
        </p:nvSpPr>
        <p:spPr>
          <a:xfrm>
            <a:off x="6794817" y="2120833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 idx="5"/>
          </p:nvPr>
        </p:nvSpPr>
        <p:spPr>
          <a:xfrm>
            <a:off x="3087184" y="3966767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 idx="6" hasCustomPrompt="1"/>
          </p:nvPr>
        </p:nvSpPr>
        <p:spPr>
          <a:xfrm>
            <a:off x="3899584" y="3324867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8" name="Google Shape;18;p3"/>
          <p:cNvSpPr txBox="1">
            <a:spLocks noGrp="1"/>
          </p:cNvSpPr>
          <p:nvPr>
            <p:ph type="ctrTitle" idx="7"/>
          </p:nvPr>
        </p:nvSpPr>
        <p:spPr>
          <a:xfrm>
            <a:off x="5982417" y="3966767"/>
            <a:ext cx="3122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title" idx="8" hasCustomPrompt="1"/>
          </p:nvPr>
        </p:nvSpPr>
        <p:spPr>
          <a:xfrm>
            <a:off x="6794817" y="3324867"/>
            <a:ext cx="1497600" cy="770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Font typeface="Fira Sans Extra Condensed Medium"/>
              <a:buNone/>
              <a:defRPr sz="4000">
                <a:solidFill>
                  <a:srgbClr val="466269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  <p:extLst>
      <p:ext uri="{BB962C8B-B14F-4D97-AF65-F5344CB8AC3E}">
        <p14:creationId xmlns:p14="http://schemas.microsoft.com/office/powerpoint/2010/main" val="1055357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09">
          <p15:clr>
            <a:srgbClr val="FA7B17"/>
          </p15:clr>
        </p15:guide>
        <p15:guide id="2" orient="horz" pos="1620">
          <p15:clr>
            <a:srgbClr val="FA7B17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">
  <p:cSld name="TITLE + SUBTITLE ">
    <p:bg>
      <p:bgPr>
        <a:noFill/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ctrTitle"/>
          </p:nvPr>
        </p:nvSpPr>
        <p:spPr>
          <a:xfrm>
            <a:off x="7355933" y="2510467"/>
            <a:ext cx="3546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3000"/>
              <a:buNone/>
              <a:defRPr sz="4000">
                <a:solidFill>
                  <a:srgbClr val="466269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400"/>
              <a:buNone/>
              <a:defRPr sz="32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ubTitle" idx="1"/>
          </p:nvPr>
        </p:nvSpPr>
        <p:spPr>
          <a:xfrm>
            <a:off x="5751967" y="3385500"/>
            <a:ext cx="5150400" cy="268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88235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+ TEXT ">
  <p:cSld name="NUMBERS + TEXT ">
    <p:bg>
      <p:bgPr>
        <a:noFill/>
        <a:effectLst/>
      </p:bgPr>
    </p:bg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9"/>
          <p:cNvSpPr txBox="1">
            <a:spLocks noGrp="1"/>
          </p:cNvSpPr>
          <p:nvPr>
            <p:ph type="title" hasCustomPrompt="1"/>
          </p:nvPr>
        </p:nvSpPr>
        <p:spPr>
          <a:xfrm>
            <a:off x="3919300" y="29328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3" name="Google Shape;43;p9"/>
          <p:cNvSpPr txBox="1">
            <a:spLocks noGrp="1"/>
          </p:cNvSpPr>
          <p:nvPr>
            <p:ph type="title" idx="2" hasCustomPrompt="1"/>
          </p:nvPr>
        </p:nvSpPr>
        <p:spPr>
          <a:xfrm>
            <a:off x="3919300" y="42590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4" name="Google Shape;44;p9"/>
          <p:cNvSpPr txBox="1">
            <a:spLocks noGrp="1"/>
          </p:cNvSpPr>
          <p:nvPr>
            <p:ph type="title" idx="3" hasCustomPrompt="1"/>
          </p:nvPr>
        </p:nvSpPr>
        <p:spPr>
          <a:xfrm>
            <a:off x="3919300" y="1545167"/>
            <a:ext cx="4353600" cy="81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45" name="Google Shape;45;p9"/>
          <p:cNvSpPr txBox="1">
            <a:spLocks noGrp="1"/>
          </p:cNvSpPr>
          <p:nvPr>
            <p:ph type="subTitle" idx="1"/>
          </p:nvPr>
        </p:nvSpPr>
        <p:spPr>
          <a:xfrm>
            <a:off x="3185400" y="2220584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ubTitle" idx="4"/>
          </p:nvPr>
        </p:nvSpPr>
        <p:spPr>
          <a:xfrm>
            <a:off x="3185400" y="3546717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subTitle" idx="5"/>
          </p:nvPr>
        </p:nvSpPr>
        <p:spPr>
          <a:xfrm>
            <a:off x="3185400" y="4872851"/>
            <a:ext cx="5821200" cy="39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90610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+ DESIGN">
  <p:cSld name="TITLE + SUBTITLE + DESIGN">
    <p:bg>
      <p:bgPr>
        <a:noFill/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>
            <a:spLocks noGrp="1"/>
          </p:cNvSpPr>
          <p:nvPr>
            <p:ph type="ctrTitle"/>
          </p:nvPr>
        </p:nvSpPr>
        <p:spPr>
          <a:xfrm>
            <a:off x="1894600" y="452533"/>
            <a:ext cx="8402800" cy="770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800"/>
              <a:buNone/>
              <a:defRPr sz="2400">
                <a:solidFill>
                  <a:srgbClr val="466269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800"/>
              <a:buNone/>
              <a:defRPr sz="24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3"/>
          <p:cNvSpPr/>
          <p:nvPr/>
        </p:nvSpPr>
        <p:spPr>
          <a:xfrm>
            <a:off x="2609400" y="1642500"/>
            <a:ext cx="6973200" cy="1369600"/>
          </a:xfrm>
          <a:prstGeom prst="rect">
            <a:avLst/>
          </a:prstGeom>
          <a:solidFill>
            <a:srgbClr val="FF877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0" name="Google Shape;70;p13"/>
          <p:cNvSpPr txBox="1">
            <a:spLocks noGrp="1"/>
          </p:cNvSpPr>
          <p:nvPr>
            <p:ph type="subTitle" idx="1"/>
          </p:nvPr>
        </p:nvSpPr>
        <p:spPr>
          <a:xfrm>
            <a:off x="2908600" y="1942097"/>
            <a:ext cx="6374800" cy="770400"/>
          </a:xfrm>
          <a:prstGeom prst="rect">
            <a:avLst/>
          </a:prstGeom>
        </p:spPr>
        <p:txBody>
          <a:bodyPr spcFirstLastPara="1" wrap="square" lIns="91425" tIns="198000" rIns="91425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  <p:sp>
        <p:nvSpPr>
          <p:cNvPr id="71" name="Google Shape;71;p13"/>
          <p:cNvSpPr txBox="1">
            <a:spLocks noGrp="1"/>
          </p:cNvSpPr>
          <p:nvPr>
            <p:ph type="body" idx="2"/>
          </p:nvPr>
        </p:nvSpPr>
        <p:spPr>
          <a:xfrm>
            <a:off x="3912800" y="3208233"/>
            <a:ext cx="4366400" cy="1858400"/>
          </a:xfrm>
          <a:prstGeom prst="rect">
            <a:avLst/>
          </a:prstGeom>
        </p:spPr>
        <p:txBody>
          <a:bodyPr spcFirstLastPara="1" wrap="square" lIns="91425" tIns="91425" rIns="91425" bIns="0" anchor="ctr" anchorCtr="0">
            <a:noAutofit/>
          </a:bodyPr>
          <a:lstStyle>
            <a:lvl1pPr marL="609585" lvl="0" indent="-40639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1pPr>
            <a:lvl2pPr marL="1219170" lvl="1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2pPr>
            <a:lvl3pPr marL="1828754" lvl="2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3pPr>
            <a:lvl4pPr marL="2438339" lvl="3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4pPr>
            <a:lvl5pPr marL="3047924" lvl="4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5pPr>
            <a:lvl6pPr marL="3657509" lvl="5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6pPr>
            <a:lvl7pPr marL="4267093" lvl="6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●"/>
              <a:defRPr sz="1600">
                <a:solidFill>
                  <a:srgbClr val="466269"/>
                </a:solidFill>
              </a:defRPr>
            </a:lvl7pPr>
            <a:lvl8pPr marL="4876678" lvl="7" indent="-406390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rgbClr val="466269"/>
              </a:buClr>
              <a:buSzPts val="1200"/>
              <a:buChar char="○"/>
              <a:defRPr sz="1600">
                <a:solidFill>
                  <a:srgbClr val="466269"/>
                </a:solidFill>
              </a:defRPr>
            </a:lvl8pPr>
            <a:lvl9pPr marL="5486263" lvl="8" indent="-406390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rgbClr val="466269"/>
              </a:buClr>
              <a:buSzPts val="1200"/>
              <a:buChar char="■"/>
              <a:defRPr sz="1600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60751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UBTITLE 4">
  <p:cSld name="TITLE + SUBTITLE 4">
    <p:bg>
      <p:bgPr>
        <a:noFill/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>
            <a:spLocks noGrp="1"/>
          </p:cNvSpPr>
          <p:nvPr>
            <p:ph type="subTitle" idx="1"/>
          </p:nvPr>
        </p:nvSpPr>
        <p:spPr>
          <a:xfrm>
            <a:off x="5304067" y="3251500"/>
            <a:ext cx="4130400" cy="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466269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2pPr>
            <a:lvl3pPr lvl="2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3pPr>
            <a:lvl4pPr lvl="3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4pPr>
            <a:lvl5pPr lvl="4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5pPr>
            <a:lvl6pPr lvl="5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6pPr>
            <a:lvl7pPr lvl="6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7pPr>
            <a:lvl8pPr lvl="7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1867">
                <a:solidFill>
                  <a:srgbClr val="466269"/>
                </a:solidFill>
              </a:defRPr>
            </a:lvl8pPr>
            <a:lvl9pPr lvl="8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1867">
                <a:solidFill>
                  <a:srgbClr val="466269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873811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bg>
      <p:bgPr>
        <a:noFill/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29081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"/>
          <p:cNvSpPr txBox="1">
            <a:spLocks noGrp="1"/>
          </p:cNvSpPr>
          <p:nvPr>
            <p:ph type="body" idx="1"/>
          </p:nvPr>
        </p:nvSpPr>
        <p:spPr>
          <a:xfrm>
            <a:off x="2879100" y="2882400"/>
            <a:ext cx="6434000" cy="109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516454" algn="ctr" rtl="0">
              <a:spcBef>
                <a:spcPts val="800"/>
              </a:spcBef>
              <a:spcAft>
                <a:spcPts val="0"/>
              </a:spcAft>
              <a:buClr>
                <a:srgbClr val="1C4587"/>
              </a:buClr>
              <a:buSzPts val="2500"/>
              <a:buChar char="✘"/>
              <a:defRPr sz="3333" b="1">
                <a:solidFill>
                  <a:srgbClr val="1C4587"/>
                </a:solidFill>
              </a:defRPr>
            </a:lvl1pPr>
            <a:lvl2pPr marL="1219170" lvl="1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✗"/>
              <a:defRPr sz="3333" b="1">
                <a:solidFill>
                  <a:srgbClr val="1C4587"/>
                </a:solidFill>
              </a:defRPr>
            </a:lvl2pPr>
            <a:lvl3pPr marL="1828754" lvl="2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3pPr>
            <a:lvl4pPr marL="2438339" lvl="3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3333" b="1">
                <a:solidFill>
                  <a:srgbClr val="1C4587"/>
                </a:solidFill>
              </a:defRPr>
            </a:lvl4pPr>
            <a:lvl5pPr marL="3047924" lvl="4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3333" b="1">
                <a:solidFill>
                  <a:srgbClr val="1C4587"/>
                </a:solidFill>
              </a:defRPr>
            </a:lvl5pPr>
            <a:lvl6pPr marL="3657509" lvl="5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6pPr>
            <a:lvl7pPr marL="4267093" lvl="6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●"/>
              <a:defRPr sz="3333" b="1">
                <a:solidFill>
                  <a:srgbClr val="1C4587"/>
                </a:solidFill>
              </a:defRPr>
            </a:lvl7pPr>
            <a:lvl8pPr marL="4876678" lvl="7" indent="-516454" algn="ctr" rtl="0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○"/>
              <a:defRPr sz="3333" b="1">
                <a:solidFill>
                  <a:srgbClr val="1C4587"/>
                </a:solidFill>
              </a:defRPr>
            </a:lvl8pPr>
            <a:lvl9pPr marL="5486263" lvl="8" indent="-516454" algn="ctr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500"/>
              <a:buChar char="■"/>
              <a:defRPr sz="3333" b="1">
                <a:solidFill>
                  <a:srgbClr val="1C4587"/>
                </a:solidFill>
              </a:defRPr>
            </a:lvl9pPr>
          </a:lstStyle>
          <a:p>
            <a:endParaRPr/>
          </a:p>
        </p:txBody>
      </p:sp>
      <p:sp>
        <p:nvSpPr>
          <p:cNvPr id="248" name="Google Shape;248;p4"/>
          <p:cNvSpPr/>
          <p:nvPr/>
        </p:nvSpPr>
        <p:spPr>
          <a:xfrm>
            <a:off x="9737174" y="-392483"/>
            <a:ext cx="600733" cy="744979"/>
          </a:xfrm>
          <a:custGeom>
            <a:avLst/>
            <a:gdLst/>
            <a:ahLst/>
            <a:cxnLst/>
            <a:rect l="l" t="t" r="r" b="b"/>
            <a:pathLst>
              <a:path w="15884" h="19698" extrusionOk="0">
                <a:moveTo>
                  <a:pt x="9355" y="4108"/>
                </a:moveTo>
                <a:lnTo>
                  <a:pt x="9465" y="4145"/>
                </a:lnTo>
                <a:lnTo>
                  <a:pt x="9538" y="4182"/>
                </a:lnTo>
                <a:lnTo>
                  <a:pt x="9648" y="4328"/>
                </a:lnTo>
                <a:lnTo>
                  <a:pt x="9721" y="4549"/>
                </a:lnTo>
                <a:lnTo>
                  <a:pt x="9721" y="4769"/>
                </a:lnTo>
                <a:lnTo>
                  <a:pt x="9721" y="4842"/>
                </a:lnTo>
                <a:lnTo>
                  <a:pt x="9685" y="4879"/>
                </a:lnTo>
                <a:lnTo>
                  <a:pt x="9575" y="4952"/>
                </a:lnTo>
                <a:lnTo>
                  <a:pt x="9391" y="4952"/>
                </a:lnTo>
                <a:lnTo>
                  <a:pt x="9355" y="4915"/>
                </a:lnTo>
                <a:lnTo>
                  <a:pt x="9281" y="4842"/>
                </a:lnTo>
                <a:lnTo>
                  <a:pt x="9208" y="4695"/>
                </a:lnTo>
                <a:lnTo>
                  <a:pt x="9171" y="4549"/>
                </a:lnTo>
                <a:lnTo>
                  <a:pt x="9171" y="4438"/>
                </a:lnTo>
                <a:lnTo>
                  <a:pt x="9171" y="4328"/>
                </a:lnTo>
                <a:lnTo>
                  <a:pt x="9245" y="4108"/>
                </a:lnTo>
                <a:close/>
                <a:moveTo>
                  <a:pt x="9355" y="3705"/>
                </a:moveTo>
                <a:lnTo>
                  <a:pt x="9245" y="3742"/>
                </a:lnTo>
                <a:lnTo>
                  <a:pt x="9135" y="3778"/>
                </a:lnTo>
                <a:lnTo>
                  <a:pt x="9025" y="3852"/>
                </a:lnTo>
                <a:lnTo>
                  <a:pt x="8988" y="3925"/>
                </a:lnTo>
                <a:lnTo>
                  <a:pt x="8914" y="3998"/>
                </a:lnTo>
                <a:lnTo>
                  <a:pt x="8841" y="4218"/>
                </a:lnTo>
                <a:lnTo>
                  <a:pt x="8804" y="4475"/>
                </a:lnTo>
                <a:lnTo>
                  <a:pt x="8804" y="4659"/>
                </a:lnTo>
                <a:lnTo>
                  <a:pt x="8841" y="4805"/>
                </a:lnTo>
                <a:lnTo>
                  <a:pt x="8878" y="4952"/>
                </a:lnTo>
                <a:lnTo>
                  <a:pt x="8988" y="5099"/>
                </a:lnTo>
                <a:lnTo>
                  <a:pt x="9098" y="5209"/>
                </a:lnTo>
                <a:lnTo>
                  <a:pt x="9245" y="5282"/>
                </a:lnTo>
                <a:lnTo>
                  <a:pt x="9391" y="5355"/>
                </a:lnTo>
                <a:lnTo>
                  <a:pt x="9538" y="5355"/>
                </a:lnTo>
                <a:lnTo>
                  <a:pt x="9721" y="5319"/>
                </a:lnTo>
                <a:lnTo>
                  <a:pt x="9868" y="5245"/>
                </a:lnTo>
                <a:lnTo>
                  <a:pt x="10015" y="5135"/>
                </a:lnTo>
                <a:lnTo>
                  <a:pt x="10088" y="4989"/>
                </a:lnTo>
                <a:lnTo>
                  <a:pt x="10125" y="4805"/>
                </a:lnTo>
                <a:lnTo>
                  <a:pt x="10125" y="4659"/>
                </a:lnTo>
                <a:lnTo>
                  <a:pt x="10088" y="4475"/>
                </a:lnTo>
                <a:lnTo>
                  <a:pt x="10052" y="4292"/>
                </a:lnTo>
                <a:lnTo>
                  <a:pt x="9978" y="4145"/>
                </a:lnTo>
                <a:lnTo>
                  <a:pt x="9905" y="3998"/>
                </a:lnTo>
                <a:lnTo>
                  <a:pt x="9795" y="3888"/>
                </a:lnTo>
                <a:lnTo>
                  <a:pt x="9648" y="3778"/>
                </a:lnTo>
                <a:lnTo>
                  <a:pt x="9501" y="3742"/>
                </a:lnTo>
                <a:lnTo>
                  <a:pt x="9355" y="3705"/>
                </a:lnTo>
                <a:close/>
                <a:moveTo>
                  <a:pt x="11262" y="6676"/>
                </a:moveTo>
                <a:lnTo>
                  <a:pt x="11262" y="6786"/>
                </a:lnTo>
                <a:lnTo>
                  <a:pt x="11225" y="6859"/>
                </a:lnTo>
                <a:lnTo>
                  <a:pt x="11152" y="6933"/>
                </a:lnTo>
                <a:lnTo>
                  <a:pt x="11042" y="7006"/>
                </a:lnTo>
                <a:lnTo>
                  <a:pt x="10785" y="7116"/>
                </a:lnTo>
                <a:lnTo>
                  <a:pt x="10602" y="7190"/>
                </a:lnTo>
                <a:lnTo>
                  <a:pt x="9795" y="7556"/>
                </a:lnTo>
                <a:lnTo>
                  <a:pt x="9721" y="7263"/>
                </a:lnTo>
                <a:lnTo>
                  <a:pt x="10639" y="6823"/>
                </a:lnTo>
                <a:lnTo>
                  <a:pt x="11079" y="6676"/>
                </a:lnTo>
                <a:close/>
                <a:moveTo>
                  <a:pt x="11115" y="6273"/>
                </a:moveTo>
                <a:lnTo>
                  <a:pt x="10859" y="6346"/>
                </a:lnTo>
                <a:lnTo>
                  <a:pt x="10052" y="6639"/>
                </a:lnTo>
                <a:lnTo>
                  <a:pt x="9648" y="6823"/>
                </a:lnTo>
                <a:lnTo>
                  <a:pt x="9281" y="7006"/>
                </a:lnTo>
                <a:lnTo>
                  <a:pt x="9208" y="7080"/>
                </a:lnTo>
                <a:lnTo>
                  <a:pt x="9208" y="7116"/>
                </a:lnTo>
                <a:lnTo>
                  <a:pt x="9208" y="7190"/>
                </a:lnTo>
                <a:lnTo>
                  <a:pt x="9208" y="7263"/>
                </a:lnTo>
                <a:lnTo>
                  <a:pt x="9318" y="7336"/>
                </a:lnTo>
                <a:lnTo>
                  <a:pt x="9465" y="7336"/>
                </a:lnTo>
                <a:lnTo>
                  <a:pt x="9465" y="7593"/>
                </a:lnTo>
                <a:lnTo>
                  <a:pt x="9538" y="7813"/>
                </a:lnTo>
                <a:lnTo>
                  <a:pt x="9575" y="7887"/>
                </a:lnTo>
                <a:lnTo>
                  <a:pt x="9648" y="7923"/>
                </a:lnTo>
                <a:lnTo>
                  <a:pt x="9758" y="7923"/>
                </a:lnTo>
                <a:lnTo>
                  <a:pt x="10492" y="7630"/>
                </a:lnTo>
                <a:lnTo>
                  <a:pt x="10859" y="7483"/>
                </a:lnTo>
                <a:lnTo>
                  <a:pt x="11225" y="7336"/>
                </a:lnTo>
                <a:lnTo>
                  <a:pt x="11409" y="7190"/>
                </a:lnTo>
                <a:lnTo>
                  <a:pt x="11556" y="7006"/>
                </a:lnTo>
                <a:lnTo>
                  <a:pt x="11629" y="6896"/>
                </a:lnTo>
                <a:lnTo>
                  <a:pt x="11629" y="6786"/>
                </a:lnTo>
                <a:lnTo>
                  <a:pt x="11629" y="6676"/>
                </a:lnTo>
                <a:lnTo>
                  <a:pt x="11592" y="6566"/>
                </a:lnTo>
                <a:lnTo>
                  <a:pt x="11556" y="6419"/>
                </a:lnTo>
                <a:lnTo>
                  <a:pt x="11482" y="6346"/>
                </a:lnTo>
                <a:lnTo>
                  <a:pt x="11372" y="6273"/>
                </a:lnTo>
                <a:close/>
                <a:moveTo>
                  <a:pt x="10198" y="2861"/>
                </a:moveTo>
                <a:lnTo>
                  <a:pt x="10235" y="3228"/>
                </a:lnTo>
                <a:lnTo>
                  <a:pt x="10345" y="3595"/>
                </a:lnTo>
                <a:lnTo>
                  <a:pt x="10565" y="4292"/>
                </a:lnTo>
                <a:lnTo>
                  <a:pt x="10822" y="5062"/>
                </a:lnTo>
                <a:lnTo>
                  <a:pt x="10895" y="5282"/>
                </a:lnTo>
                <a:lnTo>
                  <a:pt x="9025" y="6052"/>
                </a:lnTo>
                <a:lnTo>
                  <a:pt x="7154" y="6786"/>
                </a:lnTo>
                <a:lnTo>
                  <a:pt x="5173" y="7593"/>
                </a:lnTo>
                <a:lnTo>
                  <a:pt x="4146" y="7997"/>
                </a:lnTo>
                <a:lnTo>
                  <a:pt x="3816" y="8143"/>
                </a:lnTo>
                <a:lnTo>
                  <a:pt x="3486" y="8290"/>
                </a:lnTo>
                <a:lnTo>
                  <a:pt x="3266" y="7887"/>
                </a:lnTo>
                <a:lnTo>
                  <a:pt x="3045" y="7446"/>
                </a:lnTo>
                <a:lnTo>
                  <a:pt x="2679" y="6566"/>
                </a:lnTo>
                <a:lnTo>
                  <a:pt x="2532" y="6162"/>
                </a:lnTo>
                <a:lnTo>
                  <a:pt x="2385" y="5869"/>
                </a:lnTo>
                <a:lnTo>
                  <a:pt x="2238" y="5612"/>
                </a:lnTo>
                <a:lnTo>
                  <a:pt x="2715" y="5539"/>
                </a:lnTo>
                <a:lnTo>
                  <a:pt x="3192" y="5429"/>
                </a:lnTo>
                <a:lnTo>
                  <a:pt x="3669" y="5282"/>
                </a:lnTo>
                <a:lnTo>
                  <a:pt x="4146" y="5099"/>
                </a:lnTo>
                <a:lnTo>
                  <a:pt x="5210" y="4659"/>
                </a:lnTo>
                <a:lnTo>
                  <a:pt x="6273" y="4218"/>
                </a:lnTo>
                <a:lnTo>
                  <a:pt x="6824" y="4035"/>
                </a:lnTo>
                <a:lnTo>
                  <a:pt x="7374" y="3852"/>
                </a:lnTo>
                <a:lnTo>
                  <a:pt x="8474" y="3558"/>
                </a:lnTo>
                <a:lnTo>
                  <a:pt x="9025" y="3411"/>
                </a:lnTo>
                <a:lnTo>
                  <a:pt x="9538" y="3191"/>
                </a:lnTo>
                <a:lnTo>
                  <a:pt x="9868" y="3081"/>
                </a:lnTo>
                <a:lnTo>
                  <a:pt x="10015" y="2971"/>
                </a:lnTo>
                <a:lnTo>
                  <a:pt x="10198" y="2861"/>
                </a:lnTo>
                <a:close/>
                <a:moveTo>
                  <a:pt x="8658" y="7740"/>
                </a:moveTo>
                <a:lnTo>
                  <a:pt x="8694" y="7923"/>
                </a:lnTo>
                <a:lnTo>
                  <a:pt x="8071" y="8253"/>
                </a:lnTo>
                <a:lnTo>
                  <a:pt x="7704" y="8437"/>
                </a:lnTo>
                <a:lnTo>
                  <a:pt x="7594" y="8437"/>
                </a:lnTo>
                <a:lnTo>
                  <a:pt x="7557" y="8363"/>
                </a:lnTo>
                <a:lnTo>
                  <a:pt x="7557" y="8180"/>
                </a:lnTo>
                <a:lnTo>
                  <a:pt x="8658" y="7740"/>
                </a:lnTo>
                <a:close/>
                <a:moveTo>
                  <a:pt x="10198" y="2384"/>
                </a:moveTo>
                <a:lnTo>
                  <a:pt x="9978" y="2458"/>
                </a:lnTo>
                <a:lnTo>
                  <a:pt x="9795" y="2568"/>
                </a:lnTo>
                <a:lnTo>
                  <a:pt x="9391" y="2788"/>
                </a:lnTo>
                <a:lnTo>
                  <a:pt x="8841" y="2971"/>
                </a:lnTo>
                <a:lnTo>
                  <a:pt x="8328" y="3155"/>
                </a:lnTo>
                <a:lnTo>
                  <a:pt x="7264" y="3411"/>
                </a:lnTo>
                <a:lnTo>
                  <a:pt x="6750" y="3558"/>
                </a:lnTo>
                <a:lnTo>
                  <a:pt x="6237" y="3742"/>
                </a:lnTo>
                <a:lnTo>
                  <a:pt x="5210" y="4145"/>
                </a:lnTo>
                <a:lnTo>
                  <a:pt x="4219" y="4585"/>
                </a:lnTo>
                <a:lnTo>
                  <a:pt x="3669" y="4805"/>
                </a:lnTo>
                <a:lnTo>
                  <a:pt x="3119" y="4989"/>
                </a:lnTo>
                <a:lnTo>
                  <a:pt x="2018" y="5319"/>
                </a:lnTo>
                <a:lnTo>
                  <a:pt x="1945" y="5355"/>
                </a:lnTo>
                <a:lnTo>
                  <a:pt x="1908" y="5392"/>
                </a:lnTo>
                <a:lnTo>
                  <a:pt x="1908" y="5466"/>
                </a:lnTo>
                <a:lnTo>
                  <a:pt x="1945" y="5539"/>
                </a:lnTo>
                <a:lnTo>
                  <a:pt x="1982" y="5576"/>
                </a:lnTo>
                <a:lnTo>
                  <a:pt x="1945" y="5686"/>
                </a:lnTo>
                <a:lnTo>
                  <a:pt x="1945" y="5759"/>
                </a:lnTo>
                <a:lnTo>
                  <a:pt x="2018" y="5979"/>
                </a:lnTo>
                <a:lnTo>
                  <a:pt x="2165" y="6456"/>
                </a:lnTo>
                <a:lnTo>
                  <a:pt x="2385" y="6933"/>
                </a:lnTo>
                <a:lnTo>
                  <a:pt x="2752" y="7850"/>
                </a:lnTo>
                <a:lnTo>
                  <a:pt x="2972" y="8290"/>
                </a:lnTo>
                <a:lnTo>
                  <a:pt x="3192" y="8694"/>
                </a:lnTo>
                <a:lnTo>
                  <a:pt x="3266" y="8767"/>
                </a:lnTo>
                <a:lnTo>
                  <a:pt x="3302" y="8804"/>
                </a:lnTo>
                <a:lnTo>
                  <a:pt x="3412" y="8804"/>
                </a:lnTo>
                <a:lnTo>
                  <a:pt x="3522" y="8730"/>
                </a:lnTo>
                <a:lnTo>
                  <a:pt x="3596" y="8620"/>
                </a:lnTo>
                <a:lnTo>
                  <a:pt x="3999" y="8510"/>
                </a:lnTo>
                <a:lnTo>
                  <a:pt x="4403" y="8363"/>
                </a:lnTo>
                <a:lnTo>
                  <a:pt x="5173" y="8033"/>
                </a:lnTo>
                <a:lnTo>
                  <a:pt x="7300" y="7190"/>
                </a:lnTo>
                <a:lnTo>
                  <a:pt x="9281" y="6419"/>
                </a:lnTo>
                <a:lnTo>
                  <a:pt x="10235" y="6052"/>
                </a:lnTo>
                <a:lnTo>
                  <a:pt x="10712" y="5832"/>
                </a:lnTo>
                <a:lnTo>
                  <a:pt x="11152" y="5612"/>
                </a:lnTo>
                <a:lnTo>
                  <a:pt x="11262" y="5612"/>
                </a:lnTo>
                <a:lnTo>
                  <a:pt x="11335" y="5539"/>
                </a:lnTo>
                <a:lnTo>
                  <a:pt x="11372" y="5392"/>
                </a:lnTo>
                <a:lnTo>
                  <a:pt x="11372" y="5282"/>
                </a:lnTo>
                <a:lnTo>
                  <a:pt x="11299" y="5025"/>
                </a:lnTo>
                <a:lnTo>
                  <a:pt x="11042" y="4255"/>
                </a:lnTo>
                <a:lnTo>
                  <a:pt x="10785" y="3485"/>
                </a:lnTo>
                <a:lnTo>
                  <a:pt x="10639" y="3118"/>
                </a:lnTo>
                <a:lnTo>
                  <a:pt x="10455" y="2751"/>
                </a:lnTo>
                <a:lnTo>
                  <a:pt x="10418" y="2714"/>
                </a:lnTo>
                <a:lnTo>
                  <a:pt x="10345" y="2678"/>
                </a:lnTo>
                <a:lnTo>
                  <a:pt x="10382" y="2568"/>
                </a:lnTo>
                <a:lnTo>
                  <a:pt x="10382" y="2494"/>
                </a:lnTo>
                <a:lnTo>
                  <a:pt x="10308" y="2421"/>
                </a:lnTo>
                <a:lnTo>
                  <a:pt x="10198" y="2384"/>
                </a:lnTo>
                <a:close/>
                <a:moveTo>
                  <a:pt x="8694" y="7263"/>
                </a:moveTo>
                <a:lnTo>
                  <a:pt x="7337" y="7813"/>
                </a:lnTo>
                <a:lnTo>
                  <a:pt x="7264" y="7850"/>
                </a:lnTo>
                <a:lnTo>
                  <a:pt x="7227" y="7923"/>
                </a:lnTo>
                <a:lnTo>
                  <a:pt x="7190" y="7997"/>
                </a:lnTo>
                <a:lnTo>
                  <a:pt x="7227" y="8070"/>
                </a:lnTo>
                <a:lnTo>
                  <a:pt x="7190" y="8143"/>
                </a:lnTo>
                <a:lnTo>
                  <a:pt x="7154" y="8363"/>
                </a:lnTo>
                <a:lnTo>
                  <a:pt x="7190" y="8620"/>
                </a:lnTo>
                <a:lnTo>
                  <a:pt x="7227" y="8730"/>
                </a:lnTo>
                <a:lnTo>
                  <a:pt x="7300" y="8840"/>
                </a:lnTo>
                <a:lnTo>
                  <a:pt x="7411" y="8877"/>
                </a:lnTo>
                <a:lnTo>
                  <a:pt x="7557" y="8877"/>
                </a:lnTo>
                <a:lnTo>
                  <a:pt x="7704" y="8840"/>
                </a:lnTo>
                <a:lnTo>
                  <a:pt x="7887" y="8804"/>
                </a:lnTo>
                <a:lnTo>
                  <a:pt x="8218" y="8620"/>
                </a:lnTo>
                <a:lnTo>
                  <a:pt x="9061" y="8217"/>
                </a:lnTo>
                <a:lnTo>
                  <a:pt x="9098" y="8180"/>
                </a:lnTo>
                <a:lnTo>
                  <a:pt x="9171" y="8107"/>
                </a:lnTo>
                <a:lnTo>
                  <a:pt x="9171" y="8033"/>
                </a:lnTo>
                <a:lnTo>
                  <a:pt x="9171" y="7960"/>
                </a:lnTo>
                <a:lnTo>
                  <a:pt x="8951" y="7410"/>
                </a:lnTo>
                <a:lnTo>
                  <a:pt x="8914" y="7336"/>
                </a:lnTo>
                <a:lnTo>
                  <a:pt x="8841" y="7300"/>
                </a:lnTo>
                <a:lnTo>
                  <a:pt x="8768" y="7263"/>
                </a:lnTo>
                <a:close/>
                <a:moveTo>
                  <a:pt x="11702" y="8327"/>
                </a:moveTo>
                <a:lnTo>
                  <a:pt x="11886" y="8694"/>
                </a:lnTo>
                <a:lnTo>
                  <a:pt x="12106" y="9060"/>
                </a:lnTo>
                <a:lnTo>
                  <a:pt x="11702" y="9244"/>
                </a:lnTo>
                <a:lnTo>
                  <a:pt x="11335" y="9390"/>
                </a:lnTo>
                <a:lnTo>
                  <a:pt x="10932" y="9500"/>
                </a:lnTo>
                <a:lnTo>
                  <a:pt x="10528" y="9611"/>
                </a:lnTo>
                <a:lnTo>
                  <a:pt x="10382" y="9244"/>
                </a:lnTo>
                <a:lnTo>
                  <a:pt x="10198" y="8877"/>
                </a:lnTo>
                <a:lnTo>
                  <a:pt x="10162" y="8840"/>
                </a:lnTo>
                <a:lnTo>
                  <a:pt x="10565" y="8730"/>
                </a:lnTo>
                <a:lnTo>
                  <a:pt x="10932" y="8620"/>
                </a:lnTo>
                <a:lnTo>
                  <a:pt x="11702" y="8327"/>
                </a:lnTo>
                <a:close/>
                <a:moveTo>
                  <a:pt x="11776" y="7887"/>
                </a:moveTo>
                <a:lnTo>
                  <a:pt x="11299" y="8070"/>
                </a:lnTo>
                <a:lnTo>
                  <a:pt x="10822" y="8217"/>
                </a:lnTo>
                <a:lnTo>
                  <a:pt x="9868" y="8510"/>
                </a:lnTo>
                <a:lnTo>
                  <a:pt x="9832" y="8510"/>
                </a:lnTo>
                <a:lnTo>
                  <a:pt x="9795" y="8583"/>
                </a:lnTo>
                <a:lnTo>
                  <a:pt x="9758" y="8694"/>
                </a:lnTo>
                <a:lnTo>
                  <a:pt x="9832" y="8804"/>
                </a:lnTo>
                <a:lnTo>
                  <a:pt x="9868" y="8840"/>
                </a:lnTo>
                <a:lnTo>
                  <a:pt x="9942" y="8877"/>
                </a:lnTo>
                <a:lnTo>
                  <a:pt x="9905" y="8950"/>
                </a:lnTo>
                <a:lnTo>
                  <a:pt x="9905" y="9024"/>
                </a:lnTo>
                <a:lnTo>
                  <a:pt x="10088" y="9427"/>
                </a:lnTo>
                <a:lnTo>
                  <a:pt x="10198" y="9867"/>
                </a:lnTo>
                <a:lnTo>
                  <a:pt x="10235" y="9941"/>
                </a:lnTo>
                <a:lnTo>
                  <a:pt x="10272" y="9977"/>
                </a:lnTo>
                <a:lnTo>
                  <a:pt x="10308" y="10014"/>
                </a:lnTo>
                <a:lnTo>
                  <a:pt x="10382" y="10051"/>
                </a:lnTo>
                <a:lnTo>
                  <a:pt x="10932" y="9904"/>
                </a:lnTo>
                <a:lnTo>
                  <a:pt x="11446" y="9757"/>
                </a:lnTo>
                <a:lnTo>
                  <a:pt x="11959" y="9574"/>
                </a:lnTo>
                <a:lnTo>
                  <a:pt x="12436" y="9317"/>
                </a:lnTo>
                <a:lnTo>
                  <a:pt x="12509" y="9280"/>
                </a:lnTo>
                <a:lnTo>
                  <a:pt x="12583" y="9207"/>
                </a:lnTo>
                <a:lnTo>
                  <a:pt x="12583" y="9097"/>
                </a:lnTo>
                <a:lnTo>
                  <a:pt x="12546" y="9024"/>
                </a:lnTo>
                <a:lnTo>
                  <a:pt x="12253" y="8547"/>
                </a:lnTo>
                <a:lnTo>
                  <a:pt x="11996" y="7997"/>
                </a:lnTo>
                <a:lnTo>
                  <a:pt x="11959" y="7923"/>
                </a:lnTo>
                <a:lnTo>
                  <a:pt x="11922" y="7887"/>
                </a:lnTo>
                <a:close/>
                <a:moveTo>
                  <a:pt x="8914" y="9354"/>
                </a:moveTo>
                <a:lnTo>
                  <a:pt x="9061" y="9757"/>
                </a:lnTo>
                <a:lnTo>
                  <a:pt x="9281" y="10161"/>
                </a:lnTo>
                <a:lnTo>
                  <a:pt x="8658" y="10491"/>
                </a:lnTo>
                <a:lnTo>
                  <a:pt x="7961" y="10784"/>
                </a:lnTo>
                <a:lnTo>
                  <a:pt x="7814" y="10858"/>
                </a:lnTo>
                <a:lnTo>
                  <a:pt x="7741" y="10858"/>
                </a:lnTo>
                <a:lnTo>
                  <a:pt x="7704" y="10821"/>
                </a:lnTo>
                <a:lnTo>
                  <a:pt x="7631" y="10674"/>
                </a:lnTo>
                <a:lnTo>
                  <a:pt x="7594" y="10491"/>
                </a:lnTo>
                <a:lnTo>
                  <a:pt x="7521" y="10161"/>
                </a:lnTo>
                <a:lnTo>
                  <a:pt x="7374" y="9867"/>
                </a:lnTo>
                <a:lnTo>
                  <a:pt x="8914" y="9354"/>
                </a:lnTo>
                <a:close/>
                <a:moveTo>
                  <a:pt x="8951" y="8950"/>
                </a:moveTo>
                <a:lnTo>
                  <a:pt x="7154" y="9537"/>
                </a:lnTo>
                <a:lnTo>
                  <a:pt x="7117" y="9574"/>
                </a:lnTo>
                <a:lnTo>
                  <a:pt x="7080" y="9611"/>
                </a:lnTo>
                <a:lnTo>
                  <a:pt x="7044" y="9721"/>
                </a:lnTo>
                <a:lnTo>
                  <a:pt x="7080" y="9831"/>
                </a:lnTo>
                <a:lnTo>
                  <a:pt x="7190" y="9904"/>
                </a:lnTo>
                <a:lnTo>
                  <a:pt x="7190" y="10124"/>
                </a:lnTo>
                <a:lnTo>
                  <a:pt x="7227" y="10381"/>
                </a:lnTo>
                <a:lnTo>
                  <a:pt x="7374" y="10858"/>
                </a:lnTo>
                <a:lnTo>
                  <a:pt x="7411" y="11004"/>
                </a:lnTo>
                <a:lnTo>
                  <a:pt x="7521" y="11114"/>
                </a:lnTo>
                <a:lnTo>
                  <a:pt x="7631" y="11188"/>
                </a:lnTo>
                <a:lnTo>
                  <a:pt x="7777" y="11225"/>
                </a:lnTo>
                <a:lnTo>
                  <a:pt x="8034" y="11151"/>
                </a:lnTo>
                <a:lnTo>
                  <a:pt x="8291" y="11078"/>
                </a:lnTo>
                <a:lnTo>
                  <a:pt x="8768" y="10858"/>
                </a:lnTo>
                <a:lnTo>
                  <a:pt x="9245" y="10601"/>
                </a:lnTo>
                <a:lnTo>
                  <a:pt x="9685" y="10344"/>
                </a:lnTo>
                <a:lnTo>
                  <a:pt x="9721" y="10271"/>
                </a:lnTo>
                <a:lnTo>
                  <a:pt x="9758" y="10197"/>
                </a:lnTo>
                <a:lnTo>
                  <a:pt x="9758" y="10161"/>
                </a:lnTo>
                <a:lnTo>
                  <a:pt x="9721" y="10087"/>
                </a:lnTo>
                <a:lnTo>
                  <a:pt x="9538" y="9867"/>
                </a:lnTo>
                <a:lnTo>
                  <a:pt x="9391" y="9611"/>
                </a:lnTo>
                <a:lnTo>
                  <a:pt x="9281" y="9354"/>
                </a:lnTo>
                <a:lnTo>
                  <a:pt x="9208" y="9060"/>
                </a:lnTo>
                <a:lnTo>
                  <a:pt x="9171" y="8987"/>
                </a:lnTo>
                <a:lnTo>
                  <a:pt x="9098" y="8950"/>
                </a:lnTo>
                <a:close/>
                <a:moveTo>
                  <a:pt x="12473" y="10344"/>
                </a:moveTo>
                <a:lnTo>
                  <a:pt x="12619" y="10711"/>
                </a:lnTo>
                <a:lnTo>
                  <a:pt x="11959" y="11078"/>
                </a:lnTo>
                <a:lnTo>
                  <a:pt x="11299" y="11445"/>
                </a:lnTo>
                <a:lnTo>
                  <a:pt x="11152" y="10894"/>
                </a:lnTo>
                <a:lnTo>
                  <a:pt x="11189" y="10858"/>
                </a:lnTo>
                <a:lnTo>
                  <a:pt x="11189" y="10784"/>
                </a:lnTo>
                <a:lnTo>
                  <a:pt x="11482" y="10674"/>
                </a:lnTo>
                <a:lnTo>
                  <a:pt x="11776" y="10601"/>
                </a:lnTo>
                <a:lnTo>
                  <a:pt x="12473" y="10344"/>
                </a:lnTo>
                <a:close/>
                <a:moveTo>
                  <a:pt x="6273" y="10418"/>
                </a:moveTo>
                <a:lnTo>
                  <a:pt x="6347" y="10454"/>
                </a:lnTo>
                <a:lnTo>
                  <a:pt x="6420" y="10564"/>
                </a:lnTo>
                <a:lnTo>
                  <a:pt x="6567" y="10894"/>
                </a:lnTo>
                <a:lnTo>
                  <a:pt x="5797" y="11261"/>
                </a:lnTo>
                <a:lnTo>
                  <a:pt x="5100" y="11738"/>
                </a:lnTo>
                <a:lnTo>
                  <a:pt x="4953" y="11298"/>
                </a:lnTo>
                <a:lnTo>
                  <a:pt x="4843" y="11078"/>
                </a:lnTo>
                <a:lnTo>
                  <a:pt x="4733" y="10894"/>
                </a:lnTo>
                <a:lnTo>
                  <a:pt x="5613" y="10601"/>
                </a:lnTo>
                <a:lnTo>
                  <a:pt x="5943" y="10491"/>
                </a:lnTo>
                <a:lnTo>
                  <a:pt x="6237" y="10418"/>
                </a:lnTo>
                <a:close/>
                <a:moveTo>
                  <a:pt x="12583" y="9867"/>
                </a:moveTo>
                <a:lnTo>
                  <a:pt x="12509" y="9904"/>
                </a:lnTo>
                <a:lnTo>
                  <a:pt x="11519" y="10271"/>
                </a:lnTo>
                <a:lnTo>
                  <a:pt x="11115" y="10381"/>
                </a:lnTo>
                <a:lnTo>
                  <a:pt x="10932" y="10491"/>
                </a:lnTo>
                <a:lnTo>
                  <a:pt x="10859" y="10564"/>
                </a:lnTo>
                <a:lnTo>
                  <a:pt x="10785" y="10638"/>
                </a:lnTo>
                <a:lnTo>
                  <a:pt x="10785" y="10748"/>
                </a:lnTo>
                <a:lnTo>
                  <a:pt x="10822" y="10821"/>
                </a:lnTo>
                <a:lnTo>
                  <a:pt x="10859" y="10858"/>
                </a:lnTo>
                <a:lnTo>
                  <a:pt x="10859" y="10894"/>
                </a:lnTo>
                <a:lnTo>
                  <a:pt x="10895" y="11335"/>
                </a:lnTo>
                <a:lnTo>
                  <a:pt x="11005" y="11738"/>
                </a:lnTo>
                <a:lnTo>
                  <a:pt x="11005" y="11848"/>
                </a:lnTo>
                <a:lnTo>
                  <a:pt x="11079" y="11885"/>
                </a:lnTo>
                <a:lnTo>
                  <a:pt x="11152" y="11921"/>
                </a:lnTo>
                <a:lnTo>
                  <a:pt x="11225" y="11921"/>
                </a:lnTo>
                <a:lnTo>
                  <a:pt x="12142" y="11445"/>
                </a:lnTo>
                <a:lnTo>
                  <a:pt x="12986" y="10931"/>
                </a:lnTo>
                <a:lnTo>
                  <a:pt x="13060" y="10858"/>
                </a:lnTo>
                <a:lnTo>
                  <a:pt x="13096" y="10784"/>
                </a:lnTo>
                <a:lnTo>
                  <a:pt x="13096" y="10711"/>
                </a:lnTo>
                <a:lnTo>
                  <a:pt x="13060" y="10638"/>
                </a:lnTo>
                <a:lnTo>
                  <a:pt x="12876" y="10344"/>
                </a:lnTo>
                <a:lnTo>
                  <a:pt x="12766" y="10014"/>
                </a:lnTo>
                <a:lnTo>
                  <a:pt x="12729" y="9941"/>
                </a:lnTo>
                <a:lnTo>
                  <a:pt x="12656" y="9904"/>
                </a:lnTo>
                <a:lnTo>
                  <a:pt x="12583" y="9867"/>
                </a:lnTo>
                <a:close/>
                <a:moveTo>
                  <a:pt x="6200" y="9977"/>
                </a:moveTo>
                <a:lnTo>
                  <a:pt x="5980" y="10014"/>
                </a:lnTo>
                <a:lnTo>
                  <a:pt x="5760" y="10087"/>
                </a:lnTo>
                <a:lnTo>
                  <a:pt x="5356" y="10234"/>
                </a:lnTo>
                <a:lnTo>
                  <a:pt x="4843" y="10381"/>
                </a:lnTo>
                <a:lnTo>
                  <a:pt x="4329" y="10564"/>
                </a:lnTo>
                <a:lnTo>
                  <a:pt x="4293" y="10601"/>
                </a:lnTo>
                <a:lnTo>
                  <a:pt x="4256" y="10638"/>
                </a:lnTo>
                <a:lnTo>
                  <a:pt x="4219" y="10784"/>
                </a:lnTo>
                <a:lnTo>
                  <a:pt x="4256" y="10894"/>
                </a:lnTo>
                <a:lnTo>
                  <a:pt x="4293" y="10931"/>
                </a:lnTo>
                <a:lnTo>
                  <a:pt x="4366" y="10968"/>
                </a:lnTo>
                <a:lnTo>
                  <a:pt x="4513" y="11298"/>
                </a:lnTo>
                <a:lnTo>
                  <a:pt x="4659" y="11701"/>
                </a:lnTo>
                <a:lnTo>
                  <a:pt x="4769" y="12142"/>
                </a:lnTo>
                <a:lnTo>
                  <a:pt x="4843" y="12215"/>
                </a:lnTo>
                <a:lnTo>
                  <a:pt x="4916" y="12252"/>
                </a:lnTo>
                <a:lnTo>
                  <a:pt x="4990" y="12252"/>
                </a:lnTo>
                <a:lnTo>
                  <a:pt x="5100" y="12215"/>
                </a:lnTo>
                <a:lnTo>
                  <a:pt x="5540" y="11921"/>
                </a:lnTo>
                <a:lnTo>
                  <a:pt x="5980" y="11665"/>
                </a:lnTo>
                <a:lnTo>
                  <a:pt x="6420" y="11445"/>
                </a:lnTo>
                <a:lnTo>
                  <a:pt x="6934" y="11225"/>
                </a:lnTo>
                <a:lnTo>
                  <a:pt x="6970" y="11188"/>
                </a:lnTo>
                <a:lnTo>
                  <a:pt x="7044" y="11114"/>
                </a:lnTo>
                <a:lnTo>
                  <a:pt x="7044" y="11041"/>
                </a:lnTo>
                <a:lnTo>
                  <a:pt x="7044" y="10931"/>
                </a:lnTo>
                <a:lnTo>
                  <a:pt x="6897" y="10601"/>
                </a:lnTo>
                <a:lnTo>
                  <a:pt x="6750" y="10307"/>
                </a:lnTo>
                <a:lnTo>
                  <a:pt x="6677" y="10161"/>
                </a:lnTo>
                <a:lnTo>
                  <a:pt x="6530" y="10051"/>
                </a:lnTo>
                <a:lnTo>
                  <a:pt x="6383" y="10014"/>
                </a:lnTo>
                <a:lnTo>
                  <a:pt x="6200" y="9977"/>
                </a:lnTo>
                <a:close/>
                <a:moveTo>
                  <a:pt x="9832" y="11371"/>
                </a:moveTo>
                <a:lnTo>
                  <a:pt x="10125" y="11921"/>
                </a:lnTo>
                <a:lnTo>
                  <a:pt x="9721" y="12142"/>
                </a:lnTo>
                <a:lnTo>
                  <a:pt x="9318" y="12288"/>
                </a:lnTo>
                <a:lnTo>
                  <a:pt x="8914" y="12435"/>
                </a:lnTo>
                <a:lnTo>
                  <a:pt x="8511" y="12545"/>
                </a:lnTo>
                <a:lnTo>
                  <a:pt x="8328" y="12032"/>
                </a:lnTo>
                <a:lnTo>
                  <a:pt x="8694" y="11921"/>
                </a:lnTo>
                <a:lnTo>
                  <a:pt x="9098" y="11738"/>
                </a:lnTo>
                <a:lnTo>
                  <a:pt x="9832" y="11371"/>
                </a:lnTo>
                <a:close/>
                <a:moveTo>
                  <a:pt x="9868" y="10894"/>
                </a:moveTo>
                <a:lnTo>
                  <a:pt x="8951" y="11298"/>
                </a:lnTo>
                <a:lnTo>
                  <a:pt x="8474" y="11481"/>
                </a:lnTo>
                <a:lnTo>
                  <a:pt x="8071" y="11738"/>
                </a:lnTo>
                <a:lnTo>
                  <a:pt x="7997" y="11738"/>
                </a:lnTo>
                <a:lnTo>
                  <a:pt x="7924" y="11775"/>
                </a:lnTo>
                <a:lnTo>
                  <a:pt x="7887" y="11885"/>
                </a:lnTo>
                <a:lnTo>
                  <a:pt x="7887" y="11958"/>
                </a:lnTo>
                <a:lnTo>
                  <a:pt x="8034" y="12398"/>
                </a:lnTo>
                <a:lnTo>
                  <a:pt x="8181" y="12839"/>
                </a:lnTo>
                <a:lnTo>
                  <a:pt x="8254" y="12949"/>
                </a:lnTo>
                <a:lnTo>
                  <a:pt x="8328" y="12985"/>
                </a:lnTo>
                <a:lnTo>
                  <a:pt x="8364" y="12985"/>
                </a:lnTo>
                <a:lnTo>
                  <a:pt x="8951" y="12839"/>
                </a:lnTo>
                <a:lnTo>
                  <a:pt x="9465" y="12655"/>
                </a:lnTo>
                <a:lnTo>
                  <a:pt x="10015" y="12472"/>
                </a:lnTo>
                <a:lnTo>
                  <a:pt x="10528" y="12215"/>
                </a:lnTo>
                <a:lnTo>
                  <a:pt x="10565" y="12142"/>
                </a:lnTo>
                <a:lnTo>
                  <a:pt x="10602" y="12105"/>
                </a:lnTo>
                <a:lnTo>
                  <a:pt x="10602" y="12032"/>
                </a:lnTo>
                <a:lnTo>
                  <a:pt x="10602" y="11958"/>
                </a:lnTo>
                <a:lnTo>
                  <a:pt x="10125" y="11041"/>
                </a:lnTo>
                <a:lnTo>
                  <a:pt x="10088" y="10968"/>
                </a:lnTo>
                <a:lnTo>
                  <a:pt x="10015" y="10894"/>
                </a:lnTo>
                <a:close/>
                <a:moveTo>
                  <a:pt x="13133" y="12288"/>
                </a:moveTo>
                <a:lnTo>
                  <a:pt x="13243" y="12325"/>
                </a:lnTo>
                <a:lnTo>
                  <a:pt x="13353" y="12472"/>
                </a:lnTo>
                <a:lnTo>
                  <a:pt x="13610" y="12985"/>
                </a:lnTo>
                <a:lnTo>
                  <a:pt x="12839" y="13242"/>
                </a:lnTo>
                <a:lnTo>
                  <a:pt x="12106" y="13572"/>
                </a:lnTo>
                <a:lnTo>
                  <a:pt x="11996" y="13352"/>
                </a:lnTo>
                <a:lnTo>
                  <a:pt x="11886" y="13132"/>
                </a:lnTo>
                <a:lnTo>
                  <a:pt x="11739" y="12692"/>
                </a:lnTo>
                <a:lnTo>
                  <a:pt x="12032" y="12618"/>
                </a:lnTo>
                <a:lnTo>
                  <a:pt x="12289" y="12545"/>
                </a:lnTo>
                <a:lnTo>
                  <a:pt x="12839" y="12362"/>
                </a:lnTo>
                <a:lnTo>
                  <a:pt x="13023" y="12288"/>
                </a:lnTo>
                <a:close/>
                <a:moveTo>
                  <a:pt x="7044" y="12325"/>
                </a:moveTo>
                <a:lnTo>
                  <a:pt x="7337" y="13022"/>
                </a:lnTo>
                <a:lnTo>
                  <a:pt x="5833" y="13792"/>
                </a:lnTo>
                <a:lnTo>
                  <a:pt x="5613" y="13132"/>
                </a:lnTo>
                <a:lnTo>
                  <a:pt x="5943" y="12875"/>
                </a:lnTo>
                <a:lnTo>
                  <a:pt x="6273" y="12655"/>
                </a:lnTo>
                <a:lnTo>
                  <a:pt x="6677" y="12472"/>
                </a:lnTo>
                <a:lnTo>
                  <a:pt x="7044" y="12325"/>
                </a:lnTo>
                <a:close/>
                <a:moveTo>
                  <a:pt x="13060" y="11885"/>
                </a:moveTo>
                <a:lnTo>
                  <a:pt x="12839" y="11921"/>
                </a:lnTo>
                <a:lnTo>
                  <a:pt x="12473" y="12068"/>
                </a:lnTo>
                <a:lnTo>
                  <a:pt x="11922" y="12215"/>
                </a:lnTo>
                <a:lnTo>
                  <a:pt x="11666" y="12288"/>
                </a:lnTo>
                <a:lnTo>
                  <a:pt x="11446" y="12398"/>
                </a:lnTo>
                <a:lnTo>
                  <a:pt x="11372" y="12435"/>
                </a:lnTo>
                <a:lnTo>
                  <a:pt x="11372" y="12472"/>
                </a:lnTo>
                <a:lnTo>
                  <a:pt x="11372" y="12582"/>
                </a:lnTo>
                <a:lnTo>
                  <a:pt x="11446" y="12655"/>
                </a:lnTo>
                <a:lnTo>
                  <a:pt x="11519" y="12692"/>
                </a:lnTo>
                <a:lnTo>
                  <a:pt x="11482" y="12839"/>
                </a:lnTo>
                <a:lnTo>
                  <a:pt x="11482" y="13022"/>
                </a:lnTo>
                <a:lnTo>
                  <a:pt x="11519" y="13169"/>
                </a:lnTo>
                <a:lnTo>
                  <a:pt x="11556" y="13315"/>
                </a:lnTo>
                <a:lnTo>
                  <a:pt x="11702" y="13646"/>
                </a:lnTo>
                <a:lnTo>
                  <a:pt x="11886" y="13902"/>
                </a:lnTo>
                <a:lnTo>
                  <a:pt x="11996" y="13976"/>
                </a:lnTo>
                <a:lnTo>
                  <a:pt x="12106" y="13976"/>
                </a:lnTo>
                <a:lnTo>
                  <a:pt x="13023" y="13609"/>
                </a:lnTo>
                <a:lnTo>
                  <a:pt x="13940" y="13279"/>
                </a:lnTo>
                <a:lnTo>
                  <a:pt x="14013" y="13205"/>
                </a:lnTo>
                <a:lnTo>
                  <a:pt x="14050" y="13169"/>
                </a:lnTo>
                <a:lnTo>
                  <a:pt x="14087" y="13095"/>
                </a:lnTo>
                <a:lnTo>
                  <a:pt x="14050" y="13022"/>
                </a:lnTo>
                <a:lnTo>
                  <a:pt x="13646" y="12142"/>
                </a:lnTo>
                <a:lnTo>
                  <a:pt x="13573" y="12032"/>
                </a:lnTo>
                <a:lnTo>
                  <a:pt x="13463" y="11958"/>
                </a:lnTo>
                <a:lnTo>
                  <a:pt x="13353" y="11885"/>
                </a:lnTo>
                <a:close/>
                <a:moveTo>
                  <a:pt x="7190" y="11848"/>
                </a:moveTo>
                <a:lnTo>
                  <a:pt x="7117" y="11885"/>
                </a:lnTo>
                <a:lnTo>
                  <a:pt x="6640" y="12032"/>
                </a:lnTo>
                <a:lnTo>
                  <a:pt x="6163" y="12215"/>
                </a:lnTo>
                <a:lnTo>
                  <a:pt x="5723" y="12508"/>
                </a:lnTo>
                <a:lnTo>
                  <a:pt x="5320" y="12802"/>
                </a:lnTo>
                <a:lnTo>
                  <a:pt x="5246" y="12839"/>
                </a:lnTo>
                <a:lnTo>
                  <a:pt x="5210" y="12875"/>
                </a:lnTo>
                <a:lnTo>
                  <a:pt x="5173" y="12912"/>
                </a:lnTo>
                <a:lnTo>
                  <a:pt x="5173" y="12985"/>
                </a:lnTo>
                <a:lnTo>
                  <a:pt x="5246" y="13279"/>
                </a:lnTo>
                <a:lnTo>
                  <a:pt x="5320" y="13572"/>
                </a:lnTo>
                <a:lnTo>
                  <a:pt x="5540" y="14159"/>
                </a:lnTo>
                <a:lnTo>
                  <a:pt x="5576" y="14196"/>
                </a:lnTo>
                <a:lnTo>
                  <a:pt x="5650" y="14269"/>
                </a:lnTo>
                <a:lnTo>
                  <a:pt x="5797" y="14269"/>
                </a:lnTo>
                <a:lnTo>
                  <a:pt x="7667" y="13315"/>
                </a:lnTo>
                <a:lnTo>
                  <a:pt x="7741" y="13279"/>
                </a:lnTo>
                <a:lnTo>
                  <a:pt x="7777" y="13205"/>
                </a:lnTo>
                <a:lnTo>
                  <a:pt x="7814" y="13132"/>
                </a:lnTo>
                <a:lnTo>
                  <a:pt x="7777" y="13059"/>
                </a:lnTo>
                <a:lnTo>
                  <a:pt x="7374" y="11995"/>
                </a:lnTo>
                <a:lnTo>
                  <a:pt x="7337" y="11921"/>
                </a:lnTo>
                <a:lnTo>
                  <a:pt x="7264" y="11885"/>
                </a:lnTo>
                <a:lnTo>
                  <a:pt x="7190" y="11848"/>
                </a:lnTo>
                <a:close/>
                <a:moveTo>
                  <a:pt x="10528" y="13279"/>
                </a:moveTo>
                <a:lnTo>
                  <a:pt x="10895" y="13976"/>
                </a:lnTo>
                <a:lnTo>
                  <a:pt x="9318" y="14599"/>
                </a:lnTo>
                <a:lnTo>
                  <a:pt x="9025" y="13902"/>
                </a:lnTo>
                <a:lnTo>
                  <a:pt x="9098" y="13829"/>
                </a:lnTo>
                <a:lnTo>
                  <a:pt x="9098" y="13792"/>
                </a:lnTo>
                <a:lnTo>
                  <a:pt x="9135" y="13756"/>
                </a:lnTo>
                <a:lnTo>
                  <a:pt x="9465" y="13609"/>
                </a:lnTo>
                <a:lnTo>
                  <a:pt x="9758" y="13535"/>
                </a:lnTo>
                <a:lnTo>
                  <a:pt x="10528" y="13279"/>
                </a:lnTo>
                <a:close/>
                <a:moveTo>
                  <a:pt x="10639" y="12839"/>
                </a:moveTo>
                <a:lnTo>
                  <a:pt x="10565" y="12875"/>
                </a:lnTo>
                <a:lnTo>
                  <a:pt x="9501" y="13242"/>
                </a:lnTo>
                <a:lnTo>
                  <a:pt x="9061" y="13352"/>
                </a:lnTo>
                <a:lnTo>
                  <a:pt x="8878" y="13462"/>
                </a:lnTo>
                <a:lnTo>
                  <a:pt x="8768" y="13499"/>
                </a:lnTo>
                <a:lnTo>
                  <a:pt x="8731" y="13572"/>
                </a:lnTo>
                <a:lnTo>
                  <a:pt x="8658" y="13682"/>
                </a:lnTo>
                <a:lnTo>
                  <a:pt x="8694" y="13829"/>
                </a:lnTo>
                <a:lnTo>
                  <a:pt x="8731" y="13866"/>
                </a:lnTo>
                <a:lnTo>
                  <a:pt x="8731" y="13902"/>
                </a:lnTo>
                <a:lnTo>
                  <a:pt x="8768" y="14159"/>
                </a:lnTo>
                <a:lnTo>
                  <a:pt x="8841" y="14416"/>
                </a:lnTo>
                <a:lnTo>
                  <a:pt x="9025" y="14893"/>
                </a:lnTo>
                <a:lnTo>
                  <a:pt x="9098" y="14929"/>
                </a:lnTo>
                <a:lnTo>
                  <a:pt x="9135" y="14966"/>
                </a:lnTo>
                <a:lnTo>
                  <a:pt x="9208" y="15003"/>
                </a:lnTo>
                <a:lnTo>
                  <a:pt x="9281" y="15003"/>
                </a:lnTo>
                <a:lnTo>
                  <a:pt x="11225" y="14269"/>
                </a:lnTo>
                <a:lnTo>
                  <a:pt x="11262" y="14232"/>
                </a:lnTo>
                <a:lnTo>
                  <a:pt x="11299" y="14159"/>
                </a:lnTo>
                <a:lnTo>
                  <a:pt x="11335" y="14086"/>
                </a:lnTo>
                <a:lnTo>
                  <a:pt x="11335" y="14012"/>
                </a:lnTo>
                <a:lnTo>
                  <a:pt x="10822" y="12985"/>
                </a:lnTo>
                <a:lnTo>
                  <a:pt x="10785" y="12912"/>
                </a:lnTo>
                <a:lnTo>
                  <a:pt x="10712" y="12875"/>
                </a:lnTo>
                <a:lnTo>
                  <a:pt x="10639" y="12839"/>
                </a:lnTo>
                <a:close/>
                <a:moveTo>
                  <a:pt x="7997" y="14342"/>
                </a:moveTo>
                <a:lnTo>
                  <a:pt x="8107" y="14489"/>
                </a:lnTo>
                <a:lnTo>
                  <a:pt x="8144" y="14599"/>
                </a:lnTo>
                <a:lnTo>
                  <a:pt x="8107" y="14746"/>
                </a:lnTo>
                <a:lnTo>
                  <a:pt x="8034" y="14893"/>
                </a:lnTo>
                <a:lnTo>
                  <a:pt x="7924" y="15003"/>
                </a:lnTo>
                <a:lnTo>
                  <a:pt x="7814" y="15149"/>
                </a:lnTo>
                <a:lnTo>
                  <a:pt x="7557" y="15296"/>
                </a:lnTo>
                <a:lnTo>
                  <a:pt x="7044" y="15516"/>
                </a:lnTo>
                <a:lnTo>
                  <a:pt x="6787" y="15590"/>
                </a:lnTo>
                <a:lnTo>
                  <a:pt x="6567" y="15736"/>
                </a:lnTo>
                <a:lnTo>
                  <a:pt x="6310" y="15113"/>
                </a:lnTo>
                <a:lnTo>
                  <a:pt x="6383" y="15076"/>
                </a:lnTo>
                <a:lnTo>
                  <a:pt x="6457" y="14966"/>
                </a:lnTo>
                <a:lnTo>
                  <a:pt x="6457" y="14929"/>
                </a:lnTo>
                <a:lnTo>
                  <a:pt x="6530" y="15003"/>
                </a:lnTo>
                <a:lnTo>
                  <a:pt x="6604" y="14966"/>
                </a:lnTo>
                <a:lnTo>
                  <a:pt x="6787" y="14929"/>
                </a:lnTo>
                <a:lnTo>
                  <a:pt x="7227" y="14783"/>
                </a:lnTo>
                <a:lnTo>
                  <a:pt x="7631" y="14599"/>
                </a:lnTo>
                <a:lnTo>
                  <a:pt x="7997" y="14342"/>
                </a:lnTo>
                <a:close/>
                <a:moveTo>
                  <a:pt x="15150" y="15370"/>
                </a:moveTo>
                <a:lnTo>
                  <a:pt x="15150" y="15443"/>
                </a:lnTo>
                <a:lnTo>
                  <a:pt x="15224" y="15480"/>
                </a:lnTo>
                <a:lnTo>
                  <a:pt x="15260" y="15516"/>
                </a:lnTo>
                <a:lnTo>
                  <a:pt x="15150" y="15736"/>
                </a:lnTo>
                <a:lnTo>
                  <a:pt x="15004" y="15993"/>
                </a:lnTo>
                <a:lnTo>
                  <a:pt x="14857" y="15626"/>
                </a:lnTo>
                <a:lnTo>
                  <a:pt x="15150" y="15370"/>
                </a:lnTo>
                <a:close/>
                <a:moveTo>
                  <a:pt x="7997" y="13902"/>
                </a:moveTo>
                <a:lnTo>
                  <a:pt x="7887" y="13939"/>
                </a:lnTo>
                <a:lnTo>
                  <a:pt x="7631" y="14122"/>
                </a:lnTo>
                <a:lnTo>
                  <a:pt x="7337" y="14269"/>
                </a:lnTo>
                <a:lnTo>
                  <a:pt x="7044" y="14416"/>
                </a:lnTo>
                <a:lnTo>
                  <a:pt x="6750" y="14526"/>
                </a:lnTo>
                <a:lnTo>
                  <a:pt x="6347" y="14599"/>
                </a:lnTo>
                <a:lnTo>
                  <a:pt x="6163" y="14673"/>
                </a:lnTo>
                <a:lnTo>
                  <a:pt x="6090" y="14746"/>
                </a:lnTo>
                <a:lnTo>
                  <a:pt x="6017" y="14819"/>
                </a:lnTo>
                <a:lnTo>
                  <a:pt x="6017" y="14929"/>
                </a:lnTo>
                <a:lnTo>
                  <a:pt x="5943" y="15003"/>
                </a:lnTo>
                <a:lnTo>
                  <a:pt x="5943" y="15113"/>
                </a:lnTo>
                <a:lnTo>
                  <a:pt x="6127" y="15590"/>
                </a:lnTo>
                <a:lnTo>
                  <a:pt x="6273" y="16103"/>
                </a:lnTo>
                <a:lnTo>
                  <a:pt x="6347" y="16177"/>
                </a:lnTo>
                <a:lnTo>
                  <a:pt x="6420" y="16213"/>
                </a:lnTo>
                <a:lnTo>
                  <a:pt x="6493" y="16213"/>
                </a:lnTo>
                <a:lnTo>
                  <a:pt x="6567" y="16177"/>
                </a:lnTo>
                <a:lnTo>
                  <a:pt x="6787" y="16030"/>
                </a:lnTo>
                <a:lnTo>
                  <a:pt x="7007" y="15920"/>
                </a:lnTo>
                <a:lnTo>
                  <a:pt x="7484" y="15736"/>
                </a:lnTo>
                <a:lnTo>
                  <a:pt x="7704" y="15663"/>
                </a:lnTo>
                <a:lnTo>
                  <a:pt x="7924" y="15553"/>
                </a:lnTo>
                <a:lnTo>
                  <a:pt x="8144" y="15406"/>
                </a:lnTo>
                <a:lnTo>
                  <a:pt x="8328" y="15223"/>
                </a:lnTo>
                <a:lnTo>
                  <a:pt x="8438" y="15076"/>
                </a:lnTo>
                <a:lnTo>
                  <a:pt x="8511" y="14893"/>
                </a:lnTo>
                <a:lnTo>
                  <a:pt x="8511" y="14709"/>
                </a:lnTo>
                <a:lnTo>
                  <a:pt x="8511" y="14526"/>
                </a:lnTo>
                <a:lnTo>
                  <a:pt x="8474" y="14342"/>
                </a:lnTo>
                <a:lnTo>
                  <a:pt x="8364" y="14159"/>
                </a:lnTo>
                <a:lnTo>
                  <a:pt x="8254" y="14049"/>
                </a:lnTo>
                <a:lnTo>
                  <a:pt x="8071" y="13939"/>
                </a:lnTo>
                <a:lnTo>
                  <a:pt x="7997" y="13902"/>
                </a:lnTo>
                <a:close/>
                <a:moveTo>
                  <a:pt x="14710" y="15736"/>
                </a:moveTo>
                <a:lnTo>
                  <a:pt x="14747" y="15993"/>
                </a:lnTo>
                <a:lnTo>
                  <a:pt x="14820" y="16250"/>
                </a:lnTo>
                <a:lnTo>
                  <a:pt x="14490" y="16507"/>
                </a:lnTo>
                <a:lnTo>
                  <a:pt x="14417" y="16397"/>
                </a:lnTo>
                <a:lnTo>
                  <a:pt x="14307" y="15993"/>
                </a:lnTo>
                <a:lnTo>
                  <a:pt x="14380" y="15956"/>
                </a:lnTo>
                <a:lnTo>
                  <a:pt x="14710" y="15736"/>
                </a:lnTo>
                <a:close/>
                <a:moveTo>
                  <a:pt x="14123" y="16103"/>
                </a:moveTo>
                <a:lnTo>
                  <a:pt x="14160" y="16397"/>
                </a:lnTo>
                <a:lnTo>
                  <a:pt x="14233" y="16690"/>
                </a:lnTo>
                <a:lnTo>
                  <a:pt x="13830" y="16873"/>
                </a:lnTo>
                <a:lnTo>
                  <a:pt x="13720" y="16727"/>
                </a:lnTo>
                <a:lnTo>
                  <a:pt x="13500" y="16433"/>
                </a:lnTo>
                <a:lnTo>
                  <a:pt x="14123" y="16103"/>
                </a:lnTo>
                <a:close/>
                <a:moveTo>
                  <a:pt x="13426" y="16470"/>
                </a:moveTo>
                <a:lnTo>
                  <a:pt x="13500" y="16727"/>
                </a:lnTo>
                <a:lnTo>
                  <a:pt x="13536" y="16873"/>
                </a:lnTo>
                <a:lnTo>
                  <a:pt x="13573" y="16984"/>
                </a:lnTo>
                <a:lnTo>
                  <a:pt x="13096" y="17167"/>
                </a:lnTo>
                <a:lnTo>
                  <a:pt x="12986" y="17057"/>
                </a:lnTo>
                <a:lnTo>
                  <a:pt x="12876" y="16873"/>
                </a:lnTo>
                <a:lnTo>
                  <a:pt x="12839" y="16727"/>
                </a:lnTo>
                <a:lnTo>
                  <a:pt x="13426" y="16470"/>
                </a:lnTo>
                <a:close/>
                <a:moveTo>
                  <a:pt x="12583" y="16837"/>
                </a:moveTo>
                <a:lnTo>
                  <a:pt x="12656" y="17094"/>
                </a:lnTo>
                <a:lnTo>
                  <a:pt x="12803" y="17277"/>
                </a:lnTo>
                <a:lnTo>
                  <a:pt x="12399" y="17460"/>
                </a:lnTo>
                <a:lnTo>
                  <a:pt x="12326" y="17387"/>
                </a:lnTo>
                <a:lnTo>
                  <a:pt x="12253" y="17277"/>
                </a:lnTo>
                <a:lnTo>
                  <a:pt x="12216" y="17167"/>
                </a:lnTo>
                <a:lnTo>
                  <a:pt x="12216" y="17020"/>
                </a:lnTo>
                <a:lnTo>
                  <a:pt x="12583" y="16837"/>
                </a:lnTo>
                <a:close/>
                <a:moveTo>
                  <a:pt x="12032" y="17094"/>
                </a:moveTo>
                <a:lnTo>
                  <a:pt x="11996" y="17240"/>
                </a:lnTo>
                <a:lnTo>
                  <a:pt x="12032" y="17387"/>
                </a:lnTo>
                <a:lnTo>
                  <a:pt x="12106" y="17570"/>
                </a:lnTo>
                <a:lnTo>
                  <a:pt x="11812" y="17644"/>
                </a:lnTo>
                <a:lnTo>
                  <a:pt x="11776" y="17644"/>
                </a:lnTo>
                <a:lnTo>
                  <a:pt x="11739" y="17497"/>
                </a:lnTo>
                <a:lnTo>
                  <a:pt x="11666" y="17240"/>
                </a:lnTo>
                <a:lnTo>
                  <a:pt x="12032" y="17094"/>
                </a:lnTo>
                <a:close/>
                <a:moveTo>
                  <a:pt x="11446" y="17350"/>
                </a:moveTo>
                <a:lnTo>
                  <a:pt x="11482" y="17607"/>
                </a:lnTo>
                <a:lnTo>
                  <a:pt x="11519" y="17791"/>
                </a:lnTo>
                <a:lnTo>
                  <a:pt x="11189" y="17901"/>
                </a:lnTo>
                <a:lnTo>
                  <a:pt x="11115" y="17937"/>
                </a:lnTo>
                <a:lnTo>
                  <a:pt x="11115" y="17864"/>
                </a:lnTo>
                <a:lnTo>
                  <a:pt x="11115" y="17827"/>
                </a:lnTo>
                <a:lnTo>
                  <a:pt x="11115" y="17717"/>
                </a:lnTo>
                <a:lnTo>
                  <a:pt x="11005" y="17607"/>
                </a:lnTo>
                <a:lnTo>
                  <a:pt x="10969" y="17534"/>
                </a:lnTo>
                <a:lnTo>
                  <a:pt x="11446" y="17350"/>
                </a:lnTo>
                <a:close/>
                <a:moveTo>
                  <a:pt x="10639" y="17644"/>
                </a:moveTo>
                <a:lnTo>
                  <a:pt x="10749" y="17791"/>
                </a:lnTo>
                <a:lnTo>
                  <a:pt x="10859" y="17901"/>
                </a:lnTo>
                <a:lnTo>
                  <a:pt x="10932" y="17974"/>
                </a:lnTo>
                <a:lnTo>
                  <a:pt x="10969" y="17974"/>
                </a:lnTo>
                <a:lnTo>
                  <a:pt x="10455" y="18194"/>
                </a:lnTo>
                <a:lnTo>
                  <a:pt x="10418" y="18121"/>
                </a:lnTo>
                <a:lnTo>
                  <a:pt x="10345" y="18121"/>
                </a:lnTo>
                <a:lnTo>
                  <a:pt x="10235" y="18157"/>
                </a:lnTo>
                <a:lnTo>
                  <a:pt x="10162" y="17901"/>
                </a:lnTo>
                <a:lnTo>
                  <a:pt x="10125" y="17827"/>
                </a:lnTo>
                <a:lnTo>
                  <a:pt x="10639" y="17644"/>
                </a:lnTo>
                <a:close/>
                <a:moveTo>
                  <a:pt x="10272" y="440"/>
                </a:moveTo>
                <a:lnTo>
                  <a:pt x="10455" y="477"/>
                </a:lnTo>
                <a:lnTo>
                  <a:pt x="10565" y="550"/>
                </a:lnTo>
                <a:lnTo>
                  <a:pt x="10675" y="624"/>
                </a:lnTo>
                <a:lnTo>
                  <a:pt x="10785" y="734"/>
                </a:lnTo>
                <a:lnTo>
                  <a:pt x="10969" y="990"/>
                </a:lnTo>
                <a:lnTo>
                  <a:pt x="11005" y="1210"/>
                </a:lnTo>
                <a:lnTo>
                  <a:pt x="11042" y="1431"/>
                </a:lnTo>
                <a:lnTo>
                  <a:pt x="11335" y="2348"/>
                </a:lnTo>
                <a:lnTo>
                  <a:pt x="11886" y="3998"/>
                </a:lnTo>
                <a:lnTo>
                  <a:pt x="13060" y="7300"/>
                </a:lnTo>
                <a:lnTo>
                  <a:pt x="14233" y="10564"/>
                </a:lnTo>
                <a:lnTo>
                  <a:pt x="14857" y="12215"/>
                </a:lnTo>
                <a:lnTo>
                  <a:pt x="15187" y="13095"/>
                </a:lnTo>
                <a:lnTo>
                  <a:pt x="15407" y="13646"/>
                </a:lnTo>
                <a:lnTo>
                  <a:pt x="15334" y="13682"/>
                </a:lnTo>
                <a:lnTo>
                  <a:pt x="15297" y="13829"/>
                </a:lnTo>
                <a:lnTo>
                  <a:pt x="15297" y="13939"/>
                </a:lnTo>
                <a:lnTo>
                  <a:pt x="15260" y="14196"/>
                </a:lnTo>
                <a:lnTo>
                  <a:pt x="15224" y="14379"/>
                </a:lnTo>
                <a:lnTo>
                  <a:pt x="15187" y="14526"/>
                </a:lnTo>
                <a:lnTo>
                  <a:pt x="15004" y="14856"/>
                </a:lnTo>
                <a:lnTo>
                  <a:pt x="14747" y="15149"/>
                </a:lnTo>
                <a:lnTo>
                  <a:pt x="14453" y="15370"/>
                </a:lnTo>
                <a:lnTo>
                  <a:pt x="14123" y="15590"/>
                </a:lnTo>
                <a:lnTo>
                  <a:pt x="13793" y="15773"/>
                </a:lnTo>
                <a:lnTo>
                  <a:pt x="13060" y="16140"/>
                </a:lnTo>
                <a:lnTo>
                  <a:pt x="12326" y="16470"/>
                </a:lnTo>
                <a:lnTo>
                  <a:pt x="10859" y="17094"/>
                </a:lnTo>
                <a:lnTo>
                  <a:pt x="10015" y="17424"/>
                </a:lnTo>
                <a:lnTo>
                  <a:pt x="9978" y="17387"/>
                </a:lnTo>
                <a:lnTo>
                  <a:pt x="9942" y="17387"/>
                </a:lnTo>
                <a:lnTo>
                  <a:pt x="9905" y="17424"/>
                </a:lnTo>
                <a:lnTo>
                  <a:pt x="9905" y="17460"/>
                </a:lnTo>
                <a:lnTo>
                  <a:pt x="8841" y="17791"/>
                </a:lnTo>
                <a:lnTo>
                  <a:pt x="7777" y="18121"/>
                </a:lnTo>
                <a:lnTo>
                  <a:pt x="6970" y="18304"/>
                </a:lnTo>
                <a:lnTo>
                  <a:pt x="6163" y="18487"/>
                </a:lnTo>
                <a:lnTo>
                  <a:pt x="5797" y="18524"/>
                </a:lnTo>
                <a:lnTo>
                  <a:pt x="5613" y="18524"/>
                </a:lnTo>
                <a:lnTo>
                  <a:pt x="5430" y="18451"/>
                </a:lnTo>
                <a:lnTo>
                  <a:pt x="5283" y="18377"/>
                </a:lnTo>
                <a:lnTo>
                  <a:pt x="5173" y="18231"/>
                </a:lnTo>
                <a:lnTo>
                  <a:pt x="5063" y="18121"/>
                </a:lnTo>
                <a:lnTo>
                  <a:pt x="4953" y="17974"/>
                </a:lnTo>
                <a:lnTo>
                  <a:pt x="4879" y="17680"/>
                </a:lnTo>
                <a:lnTo>
                  <a:pt x="4769" y="17387"/>
                </a:lnTo>
                <a:lnTo>
                  <a:pt x="4476" y="16507"/>
                </a:lnTo>
                <a:lnTo>
                  <a:pt x="3926" y="14819"/>
                </a:lnTo>
                <a:lnTo>
                  <a:pt x="3376" y="13169"/>
                </a:lnTo>
                <a:lnTo>
                  <a:pt x="2752" y="11518"/>
                </a:lnTo>
                <a:lnTo>
                  <a:pt x="2165" y="9867"/>
                </a:lnTo>
                <a:lnTo>
                  <a:pt x="1505" y="8253"/>
                </a:lnTo>
                <a:lnTo>
                  <a:pt x="845" y="6603"/>
                </a:lnTo>
                <a:lnTo>
                  <a:pt x="588" y="6052"/>
                </a:lnTo>
                <a:lnTo>
                  <a:pt x="478" y="5796"/>
                </a:lnTo>
                <a:lnTo>
                  <a:pt x="331" y="5539"/>
                </a:lnTo>
                <a:lnTo>
                  <a:pt x="368" y="5502"/>
                </a:lnTo>
                <a:lnTo>
                  <a:pt x="404" y="5429"/>
                </a:lnTo>
                <a:lnTo>
                  <a:pt x="368" y="5209"/>
                </a:lnTo>
                <a:lnTo>
                  <a:pt x="404" y="5025"/>
                </a:lnTo>
                <a:lnTo>
                  <a:pt x="404" y="4879"/>
                </a:lnTo>
                <a:lnTo>
                  <a:pt x="478" y="4695"/>
                </a:lnTo>
                <a:lnTo>
                  <a:pt x="624" y="4402"/>
                </a:lnTo>
                <a:lnTo>
                  <a:pt x="845" y="4145"/>
                </a:lnTo>
                <a:lnTo>
                  <a:pt x="1101" y="3888"/>
                </a:lnTo>
                <a:lnTo>
                  <a:pt x="1395" y="3668"/>
                </a:lnTo>
                <a:lnTo>
                  <a:pt x="1725" y="3485"/>
                </a:lnTo>
                <a:lnTo>
                  <a:pt x="2018" y="3301"/>
                </a:lnTo>
                <a:lnTo>
                  <a:pt x="2789" y="2935"/>
                </a:lnTo>
                <a:lnTo>
                  <a:pt x="3596" y="2641"/>
                </a:lnTo>
                <a:lnTo>
                  <a:pt x="5210" y="2017"/>
                </a:lnTo>
                <a:lnTo>
                  <a:pt x="6787" y="1394"/>
                </a:lnTo>
                <a:lnTo>
                  <a:pt x="7557" y="1100"/>
                </a:lnTo>
                <a:lnTo>
                  <a:pt x="8364" y="807"/>
                </a:lnTo>
                <a:lnTo>
                  <a:pt x="9135" y="587"/>
                </a:lnTo>
                <a:lnTo>
                  <a:pt x="9538" y="514"/>
                </a:lnTo>
                <a:lnTo>
                  <a:pt x="9942" y="440"/>
                </a:lnTo>
                <a:close/>
                <a:moveTo>
                  <a:pt x="9868" y="17937"/>
                </a:moveTo>
                <a:lnTo>
                  <a:pt x="9868" y="17974"/>
                </a:lnTo>
                <a:lnTo>
                  <a:pt x="9905" y="18157"/>
                </a:lnTo>
                <a:lnTo>
                  <a:pt x="10015" y="18341"/>
                </a:lnTo>
                <a:lnTo>
                  <a:pt x="9575" y="18524"/>
                </a:lnTo>
                <a:lnTo>
                  <a:pt x="9575" y="18487"/>
                </a:lnTo>
                <a:lnTo>
                  <a:pt x="9538" y="18341"/>
                </a:lnTo>
                <a:lnTo>
                  <a:pt x="9465" y="18231"/>
                </a:lnTo>
                <a:lnTo>
                  <a:pt x="9391" y="18084"/>
                </a:lnTo>
                <a:lnTo>
                  <a:pt x="9868" y="17937"/>
                </a:lnTo>
                <a:close/>
                <a:moveTo>
                  <a:pt x="9098" y="18194"/>
                </a:moveTo>
                <a:lnTo>
                  <a:pt x="9171" y="18414"/>
                </a:lnTo>
                <a:lnTo>
                  <a:pt x="9245" y="18524"/>
                </a:lnTo>
                <a:lnTo>
                  <a:pt x="9318" y="18598"/>
                </a:lnTo>
                <a:lnTo>
                  <a:pt x="8841" y="18781"/>
                </a:lnTo>
                <a:lnTo>
                  <a:pt x="8768" y="18708"/>
                </a:lnTo>
                <a:lnTo>
                  <a:pt x="8694" y="18598"/>
                </a:lnTo>
                <a:lnTo>
                  <a:pt x="8621" y="18487"/>
                </a:lnTo>
                <a:lnTo>
                  <a:pt x="8584" y="18341"/>
                </a:lnTo>
                <a:lnTo>
                  <a:pt x="9098" y="18194"/>
                </a:lnTo>
                <a:close/>
                <a:moveTo>
                  <a:pt x="8254" y="18414"/>
                </a:moveTo>
                <a:lnTo>
                  <a:pt x="8291" y="18561"/>
                </a:lnTo>
                <a:lnTo>
                  <a:pt x="8364" y="18744"/>
                </a:lnTo>
                <a:lnTo>
                  <a:pt x="8511" y="18928"/>
                </a:lnTo>
                <a:lnTo>
                  <a:pt x="8181" y="19038"/>
                </a:lnTo>
                <a:lnTo>
                  <a:pt x="8144" y="18964"/>
                </a:lnTo>
                <a:lnTo>
                  <a:pt x="8107" y="18928"/>
                </a:lnTo>
                <a:lnTo>
                  <a:pt x="7997" y="18854"/>
                </a:lnTo>
                <a:lnTo>
                  <a:pt x="7961" y="18818"/>
                </a:lnTo>
                <a:lnTo>
                  <a:pt x="7851" y="18634"/>
                </a:lnTo>
                <a:lnTo>
                  <a:pt x="7851" y="18561"/>
                </a:lnTo>
                <a:lnTo>
                  <a:pt x="8254" y="18414"/>
                </a:lnTo>
                <a:close/>
                <a:moveTo>
                  <a:pt x="5246" y="18818"/>
                </a:moveTo>
                <a:lnTo>
                  <a:pt x="5430" y="18891"/>
                </a:lnTo>
                <a:lnTo>
                  <a:pt x="5650" y="18928"/>
                </a:lnTo>
                <a:lnTo>
                  <a:pt x="5870" y="18964"/>
                </a:lnTo>
                <a:lnTo>
                  <a:pt x="5943" y="19221"/>
                </a:lnTo>
                <a:lnTo>
                  <a:pt x="5760" y="19148"/>
                </a:lnTo>
                <a:lnTo>
                  <a:pt x="5576" y="19038"/>
                </a:lnTo>
                <a:lnTo>
                  <a:pt x="5393" y="18928"/>
                </a:lnTo>
                <a:lnTo>
                  <a:pt x="5246" y="18818"/>
                </a:lnTo>
                <a:close/>
                <a:moveTo>
                  <a:pt x="7557" y="18634"/>
                </a:moveTo>
                <a:lnTo>
                  <a:pt x="7557" y="18781"/>
                </a:lnTo>
                <a:lnTo>
                  <a:pt x="7631" y="18928"/>
                </a:lnTo>
                <a:lnTo>
                  <a:pt x="7704" y="19038"/>
                </a:lnTo>
                <a:lnTo>
                  <a:pt x="7777" y="19148"/>
                </a:lnTo>
                <a:lnTo>
                  <a:pt x="7704" y="19184"/>
                </a:lnTo>
                <a:lnTo>
                  <a:pt x="7227" y="19294"/>
                </a:lnTo>
                <a:lnTo>
                  <a:pt x="7154" y="19184"/>
                </a:lnTo>
                <a:lnTo>
                  <a:pt x="7080" y="19074"/>
                </a:lnTo>
                <a:lnTo>
                  <a:pt x="6970" y="18928"/>
                </a:lnTo>
                <a:lnTo>
                  <a:pt x="6897" y="18781"/>
                </a:lnTo>
                <a:lnTo>
                  <a:pt x="7117" y="18708"/>
                </a:lnTo>
                <a:lnTo>
                  <a:pt x="7557" y="18634"/>
                </a:lnTo>
                <a:close/>
                <a:moveTo>
                  <a:pt x="6604" y="18854"/>
                </a:moveTo>
                <a:lnTo>
                  <a:pt x="6677" y="19111"/>
                </a:lnTo>
                <a:lnTo>
                  <a:pt x="6750" y="19221"/>
                </a:lnTo>
                <a:lnTo>
                  <a:pt x="6824" y="19331"/>
                </a:lnTo>
                <a:lnTo>
                  <a:pt x="6493" y="19331"/>
                </a:lnTo>
                <a:lnTo>
                  <a:pt x="6493" y="19258"/>
                </a:lnTo>
                <a:lnTo>
                  <a:pt x="6493" y="19221"/>
                </a:lnTo>
                <a:lnTo>
                  <a:pt x="6420" y="19184"/>
                </a:lnTo>
                <a:lnTo>
                  <a:pt x="6383" y="19184"/>
                </a:lnTo>
                <a:lnTo>
                  <a:pt x="6310" y="19221"/>
                </a:lnTo>
                <a:lnTo>
                  <a:pt x="6273" y="19221"/>
                </a:lnTo>
                <a:lnTo>
                  <a:pt x="6200" y="19184"/>
                </a:lnTo>
                <a:lnTo>
                  <a:pt x="6163" y="19074"/>
                </a:lnTo>
                <a:lnTo>
                  <a:pt x="6127" y="18928"/>
                </a:lnTo>
                <a:lnTo>
                  <a:pt x="6604" y="18854"/>
                </a:lnTo>
                <a:close/>
                <a:moveTo>
                  <a:pt x="10125" y="0"/>
                </a:moveTo>
                <a:lnTo>
                  <a:pt x="9721" y="37"/>
                </a:lnTo>
                <a:lnTo>
                  <a:pt x="9318" y="110"/>
                </a:lnTo>
                <a:lnTo>
                  <a:pt x="8804" y="220"/>
                </a:lnTo>
                <a:lnTo>
                  <a:pt x="8291" y="403"/>
                </a:lnTo>
                <a:lnTo>
                  <a:pt x="7300" y="734"/>
                </a:lnTo>
                <a:lnTo>
                  <a:pt x="5320" y="1504"/>
                </a:lnTo>
                <a:lnTo>
                  <a:pt x="3376" y="2274"/>
                </a:lnTo>
                <a:lnTo>
                  <a:pt x="2422" y="2678"/>
                </a:lnTo>
                <a:lnTo>
                  <a:pt x="1945" y="2898"/>
                </a:lnTo>
                <a:lnTo>
                  <a:pt x="1505" y="3118"/>
                </a:lnTo>
                <a:lnTo>
                  <a:pt x="1248" y="3301"/>
                </a:lnTo>
                <a:lnTo>
                  <a:pt x="955" y="3485"/>
                </a:lnTo>
                <a:lnTo>
                  <a:pt x="698" y="3742"/>
                </a:lnTo>
                <a:lnTo>
                  <a:pt x="441" y="3998"/>
                </a:lnTo>
                <a:lnTo>
                  <a:pt x="221" y="4292"/>
                </a:lnTo>
                <a:lnTo>
                  <a:pt x="74" y="4622"/>
                </a:lnTo>
                <a:lnTo>
                  <a:pt x="38" y="4769"/>
                </a:lnTo>
                <a:lnTo>
                  <a:pt x="38" y="4915"/>
                </a:lnTo>
                <a:lnTo>
                  <a:pt x="38" y="5099"/>
                </a:lnTo>
                <a:lnTo>
                  <a:pt x="74" y="5245"/>
                </a:lnTo>
                <a:lnTo>
                  <a:pt x="1" y="5282"/>
                </a:lnTo>
                <a:lnTo>
                  <a:pt x="1" y="5319"/>
                </a:lnTo>
                <a:lnTo>
                  <a:pt x="38" y="5722"/>
                </a:lnTo>
                <a:lnTo>
                  <a:pt x="148" y="6052"/>
                </a:lnTo>
                <a:lnTo>
                  <a:pt x="441" y="6786"/>
                </a:lnTo>
                <a:lnTo>
                  <a:pt x="1065" y="8400"/>
                </a:lnTo>
                <a:lnTo>
                  <a:pt x="2348" y="11665"/>
                </a:lnTo>
                <a:lnTo>
                  <a:pt x="2935" y="13315"/>
                </a:lnTo>
                <a:lnTo>
                  <a:pt x="3522" y="15003"/>
                </a:lnTo>
                <a:lnTo>
                  <a:pt x="4072" y="16653"/>
                </a:lnTo>
                <a:lnTo>
                  <a:pt x="4293" y="17424"/>
                </a:lnTo>
                <a:lnTo>
                  <a:pt x="4439" y="17827"/>
                </a:lnTo>
                <a:lnTo>
                  <a:pt x="4513" y="18047"/>
                </a:lnTo>
                <a:lnTo>
                  <a:pt x="4623" y="18231"/>
                </a:lnTo>
                <a:lnTo>
                  <a:pt x="4659" y="18451"/>
                </a:lnTo>
                <a:lnTo>
                  <a:pt x="4733" y="18634"/>
                </a:lnTo>
                <a:lnTo>
                  <a:pt x="4806" y="18781"/>
                </a:lnTo>
                <a:lnTo>
                  <a:pt x="4916" y="18928"/>
                </a:lnTo>
                <a:lnTo>
                  <a:pt x="5026" y="19074"/>
                </a:lnTo>
                <a:lnTo>
                  <a:pt x="5173" y="19221"/>
                </a:lnTo>
                <a:lnTo>
                  <a:pt x="5503" y="19404"/>
                </a:lnTo>
                <a:lnTo>
                  <a:pt x="5833" y="19551"/>
                </a:lnTo>
                <a:lnTo>
                  <a:pt x="6237" y="19661"/>
                </a:lnTo>
                <a:lnTo>
                  <a:pt x="6604" y="19698"/>
                </a:lnTo>
                <a:lnTo>
                  <a:pt x="7007" y="19698"/>
                </a:lnTo>
                <a:lnTo>
                  <a:pt x="7484" y="19625"/>
                </a:lnTo>
                <a:lnTo>
                  <a:pt x="7924" y="19515"/>
                </a:lnTo>
                <a:lnTo>
                  <a:pt x="8841" y="19184"/>
                </a:lnTo>
                <a:lnTo>
                  <a:pt x="11079" y="18341"/>
                </a:lnTo>
                <a:lnTo>
                  <a:pt x="13206" y="17570"/>
                </a:lnTo>
                <a:lnTo>
                  <a:pt x="13830" y="17314"/>
                </a:lnTo>
                <a:lnTo>
                  <a:pt x="14417" y="17020"/>
                </a:lnTo>
                <a:lnTo>
                  <a:pt x="14527" y="17020"/>
                </a:lnTo>
                <a:lnTo>
                  <a:pt x="14674" y="16947"/>
                </a:lnTo>
                <a:lnTo>
                  <a:pt x="14710" y="16873"/>
                </a:lnTo>
                <a:lnTo>
                  <a:pt x="14710" y="16837"/>
                </a:lnTo>
                <a:lnTo>
                  <a:pt x="14894" y="16690"/>
                </a:lnTo>
                <a:lnTo>
                  <a:pt x="15187" y="16433"/>
                </a:lnTo>
                <a:lnTo>
                  <a:pt x="15407" y="16103"/>
                </a:lnTo>
                <a:lnTo>
                  <a:pt x="15554" y="15773"/>
                </a:lnTo>
                <a:lnTo>
                  <a:pt x="15701" y="15406"/>
                </a:lnTo>
                <a:lnTo>
                  <a:pt x="15774" y="15039"/>
                </a:lnTo>
                <a:lnTo>
                  <a:pt x="15811" y="14636"/>
                </a:lnTo>
                <a:lnTo>
                  <a:pt x="15847" y="13866"/>
                </a:lnTo>
                <a:lnTo>
                  <a:pt x="15884" y="13829"/>
                </a:lnTo>
                <a:lnTo>
                  <a:pt x="15884" y="13756"/>
                </a:lnTo>
                <a:lnTo>
                  <a:pt x="15847" y="13572"/>
                </a:lnTo>
                <a:lnTo>
                  <a:pt x="15811" y="13389"/>
                </a:lnTo>
                <a:lnTo>
                  <a:pt x="15664" y="13059"/>
                </a:lnTo>
                <a:lnTo>
                  <a:pt x="15334" y="12178"/>
                </a:lnTo>
                <a:lnTo>
                  <a:pt x="14710" y="10564"/>
                </a:lnTo>
                <a:lnTo>
                  <a:pt x="13500" y="7263"/>
                </a:lnTo>
                <a:lnTo>
                  <a:pt x="12326" y="3962"/>
                </a:lnTo>
                <a:lnTo>
                  <a:pt x="11776" y="2311"/>
                </a:lnTo>
                <a:lnTo>
                  <a:pt x="11446" y="1431"/>
                </a:lnTo>
                <a:lnTo>
                  <a:pt x="11372" y="1174"/>
                </a:lnTo>
                <a:lnTo>
                  <a:pt x="11409" y="1027"/>
                </a:lnTo>
                <a:lnTo>
                  <a:pt x="11409" y="917"/>
                </a:lnTo>
                <a:lnTo>
                  <a:pt x="11372" y="770"/>
                </a:lnTo>
                <a:lnTo>
                  <a:pt x="11299" y="624"/>
                </a:lnTo>
                <a:lnTo>
                  <a:pt x="11152" y="403"/>
                </a:lnTo>
                <a:lnTo>
                  <a:pt x="10895" y="220"/>
                </a:lnTo>
                <a:lnTo>
                  <a:pt x="10712" y="110"/>
                </a:lnTo>
                <a:lnTo>
                  <a:pt x="10528" y="37"/>
                </a:lnTo>
                <a:lnTo>
                  <a:pt x="10345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-47165" y="4489284"/>
            <a:ext cx="591013" cy="672893"/>
          </a:xfrm>
          <a:custGeom>
            <a:avLst/>
            <a:gdLst/>
            <a:ahLst/>
            <a:cxnLst/>
            <a:rect l="l" t="t" r="r" b="b"/>
            <a:pathLst>
              <a:path w="15627" h="17792" extrusionOk="0">
                <a:moveTo>
                  <a:pt x="10528" y="1"/>
                </a:moveTo>
                <a:lnTo>
                  <a:pt x="10455" y="37"/>
                </a:lnTo>
                <a:lnTo>
                  <a:pt x="10308" y="221"/>
                </a:lnTo>
                <a:lnTo>
                  <a:pt x="10198" y="441"/>
                </a:lnTo>
                <a:lnTo>
                  <a:pt x="10015" y="881"/>
                </a:lnTo>
                <a:lnTo>
                  <a:pt x="9831" y="1468"/>
                </a:lnTo>
                <a:lnTo>
                  <a:pt x="9685" y="2091"/>
                </a:lnTo>
                <a:lnTo>
                  <a:pt x="9685" y="2201"/>
                </a:lnTo>
                <a:lnTo>
                  <a:pt x="9721" y="2311"/>
                </a:lnTo>
                <a:lnTo>
                  <a:pt x="9795" y="2348"/>
                </a:lnTo>
                <a:lnTo>
                  <a:pt x="9868" y="2385"/>
                </a:lnTo>
                <a:lnTo>
                  <a:pt x="9941" y="2421"/>
                </a:lnTo>
                <a:lnTo>
                  <a:pt x="10051" y="2385"/>
                </a:lnTo>
                <a:lnTo>
                  <a:pt x="10125" y="2311"/>
                </a:lnTo>
                <a:lnTo>
                  <a:pt x="10198" y="2238"/>
                </a:lnTo>
                <a:lnTo>
                  <a:pt x="10235" y="2055"/>
                </a:lnTo>
                <a:lnTo>
                  <a:pt x="10235" y="2018"/>
                </a:lnTo>
                <a:lnTo>
                  <a:pt x="10235" y="1981"/>
                </a:lnTo>
                <a:lnTo>
                  <a:pt x="10455" y="1138"/>
                </a:lnTo>
                <a:lnTo>
                  <a:pt x="10638" y="624"/>
                </a:lnTo>
                <a:lnTo>
                  <a:pt x="10675" y="367"/>
                </a:lnTo>
                <a:lnTo>
                  <a:pt x="10712" y="111"/>
                </a:lnTo>
                <a:lnTo>
                  <a:pt x="10675" y="37"/>
                </a:lnTo>
                <a:lnTo>
                  <a:pt x="10602" y="1"/>
                </a:lnTo>
                <a:close/>
                <a:moveTo>
                  <a:pt x="3559" y="1028"/>
                </a:moveTo>
                <a:lnTo>
                  <a:pt x="3522" y="1064"/>
                </a:lnTo>
                <a:lnTo>
                  <a:pt x="3485" y="1101"/>
                </a:lnTo>
                <a:lnTo>
                  <a:pt x="3485" y="1138"/>
                </a:lnTo>
                <a:lnTo>
                  <a:pt x="3559" y="1321"/>
                </a:lnTo>
                <a:lnTo>
                  <a:pt x="3669" y="1468"/>
                </a:lnTo>
                <a:lnTo>
                  <a:pt x="3889" y="1761"/>
                </a:lnTo>
                <a:lnTo>
                  <a:pt x="4109" y="2055"/>
                </a:lnTo>
                <a:lnTo>
                  <a:pt x="4366" y="2348"/>
                </a:lnTo>
                <a:lnTo>
                  <a:pt x="4476" y="2605"/>
                </a:lnTo>
                <a:lnTo>
                  <a:pt x="4586" y="2862"/>
                </a:lnTo>
                <a:lnTo>
                  <a:pt x="4696" y="2972"/>
                </a:lnTo>
                <a:lnTo>
                  <a:pt x="4769" y="3045"/>
                </a:lnTo>
                <a:lnTo>
                  <a:pt x="4916" y="3082"/>
                </a:lnTo>
                <a:lnTo>
                  <a:pt x="5063" y="3082"/>
                </a:lnTo>
                <a:lnTo>
                  <a:pt x="5136" y="3045"/>
                </a:lnTo>
                <a:lnTo>
                  <a:pt x="5209" y="3008"/>
                </a:lnTo>
                <a:lnTo>
                  <a:pt x="5246" y="2935"/>
                </a:lnTo>
                <a:lnTo>
                  <a:pt x="5246" y="2862"/>
                </a:lnTo>
                <a:lnTo>
                  <a:pt x="5209" y="2715"/>
                </a:lnTo>
                <a:lnTo>
                  <a:pt x="5173" y="2642"/>
                </a:lnTo>
                <a:lnTo>
                  <a:pt x="5099" y="2605"/>
                </a:lnTo>
                <a:lnTo>
                  <a:pt x="4989" y="2605"/>
                </a:lnTo>
                <a:lnTo>
                  <a:pt x="4989" y="2568"/>
                </a:lnTo>
                <a:lnTo>
                  <a:pt x="4989" y="2495"/>
                </a:lnTo>
                <a:lnTo>
                  <a:pt x="4953" y="2385"/>
                </a:lnTo>
                <a:lnTo>
                  <a:pt x="4806" y="2128"/>
                </a:lnTo>
                <a:lnTo>
                  <a:pt x="4623" y="1871"/>
                </a:lnTo>
                <a:lnTo>
                  <a:pt x="4402" y="1615"/>
                </a:lnTo>
                <a:lnTo>
                  <a:pt x="4146" y="1394"/>
                </a:lnTo>
                <a:lnTo>
                  <a:pt x="3889" y="1174"/>
                </a:lnTo>
                <a:lnTo>
                  <a:pt x="3595" y="1028"/>
                </a:lnTo>
                <a:close/>
                <a:moveTo>
                  <a:pt x="15334" y="3999"/>
                </a:moveTo>
                <a:lnTo>
                  <a:pt x="15260" y="4035"/>
                </a:lnTo>
                <a:lnTo>
                  <a:pt x="15187" y="4109"/>
                </a:lnTo>
                <a:lnTo>
                  <a:pt x="15077" y="4182"/>
                </a:lnTo>
                <a:lnTo>
                  <a:pt x="14967" y="4256"/>
                </a:lnTo>
                <a:lnTo>
                  <a:pt x="14820" y="4329"/>
                </a:lnTo>
                <a:lnTo>
                  <a:pt x="14673" y="4329"/>
                </a:lnTo>
                <a:lnTo>
                  <a:pt x="14527" y="4402"/>
                </a:lnTo>
                <a:lnTo>
                  <a:pt x="14490" y="4439"/>
                </a:lnTo>
                <a:lnTo>
                  <a:pt x="14453" y="4549"/>
                </a:lnTo>
                <a:lnTo>
                  <a:pt x="14417" y="4586"/>
                </a:lnTo>
                <a:lnTo>
                  <a:pt x="14380" y="4622"/>
                </a:lnTo>
                <a:lnTo>
                  <a:pt x="14233" y="4732"/>
                </a:lnTo>
                <a:lnTo>
                  <a:pt x="13940" y="4842"/>
                </a:lnTo>
                <a:lnTo>
                  <a:pt x="13720" y="4989"/>
                </a:lnTo>
                <a:lnTo>
                  <a:pt x="13536" y="5173"/>
                </a:lnTo>
                <a:lnTo>
                  <a:pt x="13499" y="5246"/>
                </a:lnTo>
                <a:lnTo>
                  <a:pt x="13499" y="5319"/>
                </a:lnTo>
                <a:lnTo>
                  <a:pt x="13573" y="5356"/>
                </a:lnTo>
                <a:lnTo>
                  <a:pt x="13830" y="5356"/>
                </a:lnTo>
                <a:lnTo>
                  <a:pt x="14013" y="5319"/>
                </a:lnTo>
                <a:lnTo>
                  <a:pt x="14380" y="5173"/>
                </a:lnTo>
                <a:lnTo>
                  <a:pt x="14673" y="5026"/>
                </a:lnTo>
                <a:lnTo>
                  <a:pt x="14783" y="4953"/>
                </a:lnTo>
                <a:lnTo>
                  <a:pt x="14857" y="4806"/>
                </a:lnTo>
                <a:lnTo>
                  <a:pt x="15077" y="4769"/>
                </a:lnTo>
                <a:lnTo>
                  <a:pt x="15260" y="4659"/>
                </a:lnTo>
                <a:lnTo>
                  <a:pt x="15370" y="4696"/>
                </a:lnTo>
                <a:lnTo>
                  <a:pt x="15444" y="4696"/>
                </a:lnTo>
                <a:lnTo>
                  <a:pt x="15554" y="4622"/>
                </a:lnTo>
                <a:lnTo>
                  <a:pt x="15627" y="4549"/>
                </a:lnTo>
                <a:lnTo>
                  <a:pt x="15627" y="4476"/>
                </a:lnTo>
                <a:lnTo>
                  <a:pt x="15590" y="4366"/>
                </a:lnTo>
                <a:lnTo>
                  <a:pt x="15627" y="4329"/>
                </a:lnTo>
                <a:lnTo>
                  <a:pt x="15627" y="4256"/>
                </a:lnTo>
                <a:lnTo>
                  <a:pt x="15590" y="4182"/>
                </a:lnTo>
                <a:lnTo>
                  <a:pt x="15554" y="4109"/>
                </a:lnTo>
                <a:lnTo>
                  <a:pt x="15480" y="4035"/>
                </a:lnTo>
                <a:lnTo>
                  <a:pt x="15407" y="4035"/>
                </a:lnTo>
                <a:lnTo>
                  <a:pt x="15334" y="3999"/>
                </a:lnTo>
                <a:close/>
                <a:moveTo>
                  <a:pt x="2238" y="7447"/>
                </a:moveTo>
                <a:lnTo>
                  <a:pt x="2128" y="7484"/>
                </a:lnTo>
                <a:lnTo>
                  <a:pt x="1064" y="7960"/>
                </a:lnTo>
                <a:lnTo>
                  <a:pt x="477" y="8217"/>
                </a:lnTo>
                <a:lnTo>
                  <a:pt x="257" y="8364"/>
                </a:lnTo>
                <a:lnTo>
                  <a:pt x="147" y="8474"/>
                </a:lnTo>
                <a:lnTo>
                  <a:pt x="111" y="8437"/>
                </a:lnTo>
                <a:lnTo>
                  <a:pt x="74" y="8437"/>
                </a:lnTo>
                <a:lnTo>
                  <a:pt x="1" y="8511"/>
                </a:lnTo>
                <a:lnTo>
                  <a:pt x="1" y="8584"/>
                </a:lnTo>
                <a:lnTo>
                  <a:pt x="37" y="8621"/>
                </a:lnTo>
                <a:lnTo>
                  <a:pt x="111" y="8694"/>
                </a:lnTo>
                <a:lnTo>
                  <a:pt x="221" y="8731"/>
                </a:lnTo>
                <a:lnTo>
                  <a:pt x="367" y="8694"/>
                </a:lnTo>
                <a:lnTo>
                  <a:pt x="514" y="8657"/>
                </a:lnTo>
                <a:lnTo>
                  <a:pt x="808" y="8547"/>
                </a:lnTo>
                <a:lnTo>
                  <a:pt x="1028" y="8474"/>
                </a:lnTo>
                <a:lnTo>
                  <a:pt x="2385" y="7887"/>
                </a:lnTo>
                <a:lnTo>
                  <a:pt x="2458" y="7850"/>
                </a:lnTo>
                <a:lnTo>
                  <a:pt x="2532" y="7777"/>
                </a:lnTo>
                <a:lnTo>
                  <a:pt x="2532" y="7667"/>
                </a:lnTo>
                <a:lnTo>
                  <a:pt x="2495" y="7594"/>
                </a:lnTo>
                <a:lnTo>
                  <a:pt x="2422" y="7520"/>
                </a:lnTo>
                <a:lnTo>
                  <a:pt x="2348" y="7484"/>
                </a:lnTo>
                <a:lnTo>
                  <a:pt x="2238" y="7447"/>
                </a:lnTo>
                <a:close/>
                <a:moveTo>
                  <a:pt x="6677" y="7814"/>
                </a:moveTo>
                <a:lnTo>
                  <a:pt x="6603" y="7887"/>
                </a:lnTo>
                <a:lnTo>
                  <a:pt x="6603" y="7960"/>
                </a:lnTo>
                <a:lnTo>
                  <a:pt x="6603" y="8070"/>
                </a:lnTo>
                <a:lnTo>
                  <a:pt x="6933" y="8474"/>
                </a:lnTo>
                <a:lnTo>
                  <a:pt x="7044" y="8694"/>
                </a:lnTo>
                <a:lnTo>
                  <a:pt x="7154" y="8914"/>
                </a:lnTo>
                <a:lnTo>
                  <a:pt x="7227" y="8951"/>
                </a:lnTo>
                <a:lnTo>
                  <a:pt x="7264" y="8987"/>
                </a:lnTo>
                <a:lnTo>
                  <a:pt x="7410" y="8987"/>
                </a:lnTo>
                <a:lnTo>
                  <a:pt x="7594" y="8877"/>
                </a:lnTo>
                <a:lnTo>
                  <a:pt x="7777" y="8767"/>
                </a:lnTo>
                <a:lnTo>
                  <a:pt x="7924" y="8621"/>
                </a:lnTo>
                <a:lnTo>
                  <a:pt x="7924" y="8657"/>
                </a:lnTo>
                <a:lnTo>
                  <a:pt x="7997" y="8767"/>
                </a:lnTo>
                <a:lnTo>
                  <a:pt x="8071" y="8877"/>
                </a:lnTo>
                <a:lnTo>
                  <a:pt x="8181" y="8951"/>
                </a:lnTo>
                <a:lnTo>
                  <a:pt x="8327" y="9024"/>
                </a:lnTo>
                <a:lnTo>
                  <a:pt x="8584" y="9061"/>
                </a:lnTo>
                <a:lnTo>
                  <a:pt x="8768" y="9061"/>
                </a:lnTo>
                <a:lnTo>
                  <a:pt x="8951" y="8987"/>
                </a:lnTo>
                <a:lnTo>
                  <a:pt x="9281" y="8841"/>
                </a:lnTo>
                <a:lnTo>
                  <a:pt x="9611" y="8657"/>
                </a:lnTo>
                <a:lnTo>
                  <a:pt x="9721" y="8547"/>
                </a:lnTo>
                <a:lnTo>
                  <a:pt x="9758" y="8474"/>
                </a:lnTo>
                <a:lnTo>
                  <a:pt x="9758" y="8364"/>
                </a:lnTo>
                <a:lnTo>
                  <a:pt x="9685" y="8254"/>
                </a:lnTo>
                <a:lnTo>
                  <a:pt x="9648" y="8217"/>
                </a:lnTo>
                <a:lnTo>
                  <a:pt x="9464" y="8217"/>
                </a:lnTo>
                <a:lnTo>
                  <a:pt x="9428" y="8291"/>
                </a:lnTo>
                <a:lnTo>
                  <a:pt x="9244" y="8437"/>
                </a:lnTo>
                <a:lnTo>
                  <a:pt x="8988" y="8547"/>
                </a:lnTo>
                <a:lnTo>
                  <a:pt x="8768" y="8621"/>
                </a:lnTo>
                <a:lnTo>
                  <a:pt x="8584" y="8657"/>
                </a:lnTo>
                <a:lnTo>
                  <a:pt x="8474" y="8657"/>
                </a:lnTo>
                <a:lnTo>
                  <a:pt x="8401" y="8621"/>
                </a:lnTo>
                <a:lnTo>
                  <a:pt x="8364" y="8584"/>
                </a:lnTo>
                <a:lnTo>
                  <a:pt x="8327" y="8547"/>
                </a:lnTo>
                <a:lnTo>
                  <a:pt x="8254" y="8254"/>
                </a:lnTo>
                <a:lnTo>
                  <a:pt x="8181" y="8144"/>
                </a:lnTo>
                <a:lnTo>
                  <a:pt x="8071" y="8107"/>
                </a:lnTo>
                <a:lnTo>
                  <a:pt x="7961" y="8107"/>
                </a:lnTo>
                <a:lnTo>
                  <a:pt x="7887" y="8144"/>
                </a:lnTo>
                <a:lnTo>
                  <a:pt x="7740" y="8254"/>
                </a:lnTo>
                <a:lnTo>
                  <a:pt x="7630" y="8401"/>
                </a:lnTo>
                <a:lnTo>
                  <a:pt x="7410" y="8547"/>
                </a:lnTo>
                <a:lnTo>
                  <a:pt x="7264" y="8364"/>
                </a:lnTo>
                <a:lnTo>
                  <a:pt x="7117" y="8180"/>
                </a:lnTo>
                <a:lnTo>
                  <a:pt x="6970" y="7997"/>
                </a:lnTo>
                <a:lnTo>
                  <a:pt x="6787" y="7850"/>
                </a:lnTo>
                <a:lnTo>
                  <a:pt x="6713" y="7814"/>
                </a:lnTo>
                <a:close/>
                <a:moveTo>
                  <a:pt x="12876" y="11005"/>
                </a:moveTo>
                <a:lnTo>
                  <a:pt x="12803" y="11042"/>
                </a:lnTo>
                <a:lnTo>
                  <a:pt x="12766" y="11078"/>
                </a:lnTo>
                <a:lnTo>
                  <a:pt x="12766" y="11152"/>
                </a:lnTo>
                <a:lnTo>
                  <a:pt x="12729" y="11225"/>
                </a:lnTo>
                <a:lnTo>
                  <a:pt x="12766" y="11298"/>
                </a:lnTo>
                <a:lnTo>
                  <a:pt x="12986" y="11702"/>
                </a:lnTo>
                <a:lnTo>
                  <a:pt x="13279" y="12069"/>
                </a:lnTo>
                <a:lnTo>
                  <a:pt x="13499" y="12399"/>
                </a:lnTo>
                <a:lnTo>
                  <a:pt x="13646" y="12509"/>
                </a:lnTo>
                <a:lnTo>
                  <a:pt x="13830" y="12619"/>
                </a:lnTo>
                <a:lnTo>
                  <a:pt x="13976" y="12619"/>
                </a:lnTo>
                <a:lnTo>
                  <a:pt x="14013" y="12582"/>
                </a:lnTo>
                <a:lnTo>
                  <a:pt x="14086" y="12546"/>
                </a:lnTo>
                <a:lnTo>
                  <a:pt x="14160" y="12436"/>
                </a:lnTo>
                <a:lnTo>
                  <a:pt x="14160" y="12325"/>
                </a:lnTo>
                <a:lnTo>
                  <a:pt x="14160" y="12252"/>
                </a:lnTo>
                <a:lnTo>
                  <a:pt x="14123" y="12142"/>
                </a:lnTo>
                <a:lnTo>
                  <a:pt x="14086" y="12069"/>
                </a:lnTo>
                <a:lnTo>
                  <a:pt x="14050" y="12032"/>
                </a:lnTo>
                <a:lnTo>
                  <a:pt x="13903" y="12032"/>
                </a:lnTo>
                <a:lnTo>
                  <a:pt x="13830" y="11885"/>
                </a:lnTo>
                <a:lnTo>
                  <a:pt x="13573" y="11592"/>
                </a:lnTo>
                <a:lnTo>
                  <a:pt x="13316" y="11298"/>
                </a:lnTo>
                <a:lnTo>
                  <a:pt x="13059" y="11042"/>
                </a:lnTo>
                <a:lnTo>
                  <a:pt x="13023" y="11005"/>
                </a:lnTo>
                <a:close/>
                <a:moveTo>
                  <a:pt x="8181" y="3192"/>
                </a:moveTo>
                <a:lnTo>
                  <a:pt x="8511" y="3228"/>
                </a:lnTo>
                <a:lnTo>
                  <a:pt x="8878" y="3265"/>
                </a:lnTo>
                <a:lnTo>
                  <a:pt x="9208" y="3339"/>
                </a:lnTo>
                <a:lnTo>
                  <a:pt x="9538" y="3412"/>
                </a:lnTo>
                <a:lnTo>
                  <a:pt x="9868" y="3522"/>
                </a:lnTo>
                <a:lnTo>
                  <a:pt x="10198" y="3669"/>
                </a:lnTo>
                <a:lnTo>
                  <a:pt x="10528" y="3852"/>
                </a:lnTo>
                <a:lnTo>
                  <a:pt x="10822" y="4035"/>
                </a:lnTo>
                <a:lnTo>
                  <a:pt x="11078" y="4256"/>
                </a:lnTo>
                <a:lnTo>
                  <a:pt x="11335" y="4476"/>
                </a:lnTo>
                <a:lnTo>
                  <a:pt x="11592" y="4732"/>
                </a:lnTo>
                <a:lnTo>
                  <a:pt x="11812" y="4989"/>
                </a:lnTo>
                <a:lnTo>
                  <a:pt x="11996" y="5319"/>
                </a:lnTo>
                <a:lnTo>
                  <a:pt x="12142" y="5576"/>
                </a:lnTo>
                <a:lnTo>
                  <a:pt x="12252" y="5870"/>
                </a:lnTo>
                <a:lnTo>
                  <a:pt x="12362" y="6200"/>
                </a:lnTo>
                <a:lnTo>
                  <a:pt x="12436" y="6530"/>
                </a:lnTo>
                <a:lnTo>
                  <a:pt x="12509" y="6823"/>
                </a:lnTo>
                <a:lnTo>
                  <a:pt x="12509" y="7153"/>
                </a:lnTo>
                <a:lnTo>
                  <a:pt x="12509" y="7484"/>
                </a:lnTo>
                <a:lnTo>
                  <a:pt x="12472" y="7814"/>
                </a:lnTo>
                <a:lnTo>
                  <a:pt x="12399" y="8144"/>
                </a:lnTo>
                <a:lnTo>
                  <a:pt x="12289" y="8511"/>
                </a:lnTo>
                <a:lnTo>
                  <a:pt x="12142" y="8804"/>
                </a:lnTo>
                <a:lnTo>
                  <a:pt x="11996" y="9134"/>
                </a:lnTo>
                <a:lnTo>
                  <a:pt x="11812" y="9428"/>
                </a:lnTo>
                <a:lnTo>
                  <a:pt x="11592" y="9721"/>
                </a:lnTo>
                <a:lnTo>
                  <a:pt x="11115" y="10271"/>
                </a:lnTo>
                <a:lnTo>
                  <a:pt x="10345" y="11115"/>
                </a:lnTo>
                <a:lnTo>
                  <a:pt x="9941" y="11555"/>
                </a:lnTo>
                <a:lnTo>
                  <a:pt x="9575" y="12032"/>
                </a:lnTo>
                <a:lnTo>
                  <a:pt x="9281" y="12509"/>
                </a:lnTo>
                <a:lnTo>
                  <a:pt x="8988" y="13022"/>
                </a:lnTo>
                <a:lnTo>
                  <a:pt x="8914" y="13279"/>
                </a:lnTo>
                <a:lnTo>
                  <a:pt x="8804" y="13573"/>
                </a:lnTo>
                <a:lnTo>
                  <a:pt x="8768" y="13829"/>
                </a:lnTo>
                <a:lnTo>
                  <a:pt x="8731" y="14123"/>
                </a:lnTo>
                <a:lnTo>
                  <a:pt x="8217" y="14013"/>
                </a:lnTo>
                <a:lnTo>
                  <a:pt x="7704" y="13939"/>
                </a:lnTo>
                <a:lnTo>
                  <a:pt x="8584" y="11665"/>
                </a:lnTo>
                <a:lnTo>
                  <a:pt x="9061" y="10418"/>
                </a:lnTo>
                <a:lnTo>
                  <a:pt x="9318" y="9831"/>
                </a:lnTo>
                <a:lnTo>
                  <a:pt x="9391" y="9538"/>
                </a:lnTo>
                <a:lnTo>
                  <a:pt x="9391" y="9391"/>
                </a:lnTo>
                <a:lnTo>
                  <a:pt x="9354" y="9244"/>
                </a:lnTo>
                <a:lnTo>
                  <a:pt x="9318" y="9208"/>
                </a:lnTo>
                <a:lnTo>
                  <a:pt x="9281" y="9208"/>
                </a:lnTo>
                <a:lnTo>
                  <a:pt x="9171" y="9281"/>
                </a:lnTo>
                <a:lnTo>
                  <a:pt x="9098" y="9391"/>
                </a:lnTo>
                <a:lnTo>
                  <a:pt x="8988" y="9611"/>
                </a:lnTo>
                <a:lnTo>
                  <a:pt x="8768" y="10088"/>
                </a:lnTo>
                <a:lnTo>
                  <a:pt x="8217" y="11445"/>
                </a:lnTo>
                <a:lnTo>
                  <a:pt x="7337" y="13719"/>
                </a:lnTo>
                <a:lnTo>
                  <a:pt x="7227" y="13903"/>
                </a:lnTo>
                <a:lnTo>
                  <a:pt x="6970" y="13829"/>
                </a:lnTo>
                <a:lnTo>
                  <a:pt x="6420" y="13683"/>
                </a:lnTo>
                <a:lnTo>
                  <a:pt x="6420" y="13646"/>
                </a:lnTo>
                <a:lnTo>
                  <a:pt x="6493" y="13389"/>
                </a:lnTo>
                <a:lnTo>
                  <a:pt x="6530" y="13096"/>
                </a:lnTo>
                <a:lnTo>
                  <a:pt x="6530" y="12546"/>
                </a:lnTo>
                <a:lnTo>
                  <a:pt x="6603" y="11372"/>
                </a:lnTo>
                <a:lnTo>
                  <a:pt x="6677" y="10125"/>
                </a:lnTo>
                <a:lnTo>
                  <a:pt x="6713" y="9501"/>
                </a:lnTo>
                <a:lnTo>
                  <a:pt x="6677" y="8877"/>
                </a:lnTo>
                <a:lnTo>
                  <a:pt x="6677" y="8804"/>
                </a:lnTo>
                <a:lnTo>
                  <a:pt x="6640" y="8767"/>
                </a:lnTo>
                <a:lnTo>
                  <a:pt x="6530" y="8694"/>
                </a:lnTo>
                <a:lnTo>
                  <a:pt x="6420" y="8731"/>
                </a:lnTo>
                <a:lnTo>
                  <a:pt x="6383" y="8767"/>
                </a:lnTo>
                <a:lnTo>
                  <a:pt x="6347" y="8841"/>
                </a:lnTo>
                <a:lnTo>
                  <a:pt x="6273" y="9391"/>
                </a:lnTo>
                <a:lnTo>
                  <a:pt x="6237" y="9978"/>
                </a:lnTo>
                <a:lnTo>
                  <a:pt x="6200" y="11115"/>
                </a:lnTo>
                <a:lnTo>
                  <a:pt x="6090" y="12289"/>
                </a:lnTo>
                <a:lnTo>
                  <a:pt x="6016" y="12912"/>
                </a:lnTo>
                <a:lnTo>
                  <a:pt x="6016" y="13206"/>
                </a:lnTo>
                <a:lnTo>
                  <a:pt x="6016" y="13536"/>
                </a:lnTo>
                <a:lnTo>
                  <a:pt x="5540" y="13353"/>
                </a:lnTo>
                <a:lnTo>
                  <a:pt x="5099" y="13206"/>
                </a:lnTo>
                <a:lnTo>
                  <a:pt x="4623" y="13132"/>
                </a:lnTo>
                <a:lnTo>
                  <a:pt x="4182" y="13132"/>
                </a:lnTo>
                <a:lnTo>
                  <a:pt x="4329" y="12876"/>
                </a:lnTo>
                <a:lnTo>
                  <a:pt x="4439" y="12619"/>
                </a:lnTo>
                <a:lnTo>
                  <a:pt x="4549" y="12362"/>
                </a:lnTo>
                <a:lnTo>
                  <a:pt x="4623" y="12069"/>
                </a:lnTo>
                <a:lnTo>
                  <a:pt x="4696" y="11482"/>
                </a:lnTo>
                <a:lnTo>
                  <a:pt x="4696" y="10895"/>
                </a:lnTo>
                <a:lnTo>
                  <a:pt x="4623" y="10161"/>
                </a:lnTo>
                <a:lnTo>
                  <a:pt x="4512" y="9428"/>
                </a:lnTo>
                <a:lnTo>
                  <a:pt x="4366" y="8694"/>
                </a:lnTo>
                <a:lnTo>
                  <a:pt x="4219" y="7960"/>
                </a:lnTo>
                <a:lnTo>
                  <a:pt x="4182" y="7594"/>
                </a:lnTo>
                <a:lnTo>
                  <a:pt x="4182" y="7190"/>
                </a:lnTo>
                <a:lnTo>
                  <a:pt x="4182" y="6823"/>
                </a:lnTo>
                <a:lnTo>
                  <a:pt x="4219" y="6456"/>
                </a:lnTo>
                <a:lnTo>
                  <a:pt x="4292" y="6090"/>
                </a:lnTo>
                <a:lnTo>
                  <a:pt x="4439" y="5760"/>
                </a:lnTo>
                <a:lnTo>
                  <a:pt x="4586" y="5429"/>
                </a:lnTo>
                <a:lnTo>
                  <a:pt x="4769" y="5063"/>
                </a:lnTo>
                <a:lnTo>
                  <a:pt x="5026" y="4769"/>
                </a:lnTo>
                <a:lnTo>
                  <a:pt x="5246" y="4476"/>
                </a:lnTo>
                <a:lnTo>
                  <a:pt x="5503" y="4219"/>
                </a:lnTo>
                <a:lnTo>
                  <a:pt x="5796" y="3999"/>
                </a:lnTo>
                <a:lnTo>
                  <a:pt x="6090" y="3779"/>
                </a:lnTo>
                <a:lnTo>
                  <a:pt x="6420" y="3595"/>
                </a:lnTo>
                <a:lnTo>
                  <a:pt x="6787" y="3449"/>
                </a:lnTo>
                <a:lnTo>
                  <a:pt x="7117" y="3339"/>
                </a:lnTo>
                <a:lnTo>
                  <a:pt x="7484" y="3265"/>
                </a:lnTo>
                <a:lnTo>
                  <a:pt x="7814" y="3228"/>
                </a:lnTo>
                <a:lnTo>
                  <a:pt x="8181" y="3192"/>
                </a:lnTo>
                <a:close/>
                <a:moveTo>
                  <a:pt x="3962" y="13426"/>
                </a:moveTo>
                <a:lnTo>
                  <a:pt x="4623" y="13536"/>
                </a:lnTo>
                <a:lnTo>
                  <a:pt x="5246" y="13719"/>
                </a:lnTo>
                <a:lnTo>
                  <a:pt x="5943" y="13939"/>
                </a:lnTo>
                <a:lnTo>
                  <a:pt x="6603" y="14196"/>
                </a:lnTo>
                <a:lnTo>
                  <a:pt x="6860" y="14270"/>
                </a:lnTo>
                <a:lnTo>
                  <a:pt x="7154" y="14306"/>
                </a:lnTo>
                <a:lnTo>
                  <a:pt x="7704" y="14380"/>
                </a:lnTo>
                <a:lnTo>
                  <a:pt x="8217" y="14490"/>
                </a:lnTo>
                <a:lnTo>
                  <a:pt x="8474" y="14563"/>
                </a:lnTo>
                <a:lnTo>
                  <a:pt x="8731" y="14636"/>
                </a:lnTo>
                <a:lnTo>
                  <a:pt x="8768" y="14783"/>
                </a:lnTo>
                <a:lnTo>
                  <a:pt x="8841" y="14857"/>
                </a:lnTo>
                <a:lnTo>
                  <a:pt x="8951" y="14893"/>
                </a:lnTo>
                <a:lnTo>
                  <a:pt x="9061" y="14893"/>
                </a:lnTo>
                <a:lnTo>
                  <a:pt x="9061" y="15003"/>
                </a:lnTo>
                <a:lnTo>
                  <a:pt x="9024" y="15150"/>
                </a:lnTo>
                <a:lnTo>
                  <a:pt x="8914" y="15223"/>
                </a:lnTo>
                <a:lnTo>
                  <a:pt x="8768" y="15333"/>
                </a:lnTo>
                <a:lnTo>
                  <a:pt x="8034" y="15040"/>
                </a:lnTo>
                <a:lnTo>
                  <a:pt x="6383" y="14490"/>
                </a:lnTo>
                <a:lnTo>
                  <a:pt x="5576" y="14270"/>
                </a:lnTo>
                <a:lnTo>
                  <a:pt x="4769" y="14086"/>
                </a:lnTo>
                <a:lnTo>
                  <a:pt x="4292" y="14013"/>
                </a:lnTo>
                <a:lnTo>
                  <a:pt x="4072" y="14013"/>
                </a:lnTo>
                <a:lnTo>
                  <a:pt x="3852" y="14050"/>
                </a:lnTo>
                <a:lnTo>
                  <a:pt x="3742" y="14013"/>
                </a:lnTo>
                <a:lnTo>
                  <a:pt x="3669" y="13939"/>
                </a:lnTo>
                <a:lnTo>
                  <a:pt x="3632" y="13829"/>
                </a:lnTo>
                <a:lnTo>
                  <a:pt x="3632" y="13719"/>
                </a:lnTo>
                <a:lnTo>
                  <a:pt x="3632" y="13609"/>
                </a:lnTo>
                <a:lnTo>
                  <a:pt x="3705" y="13536"/>
                </a:lnTo>
                <a:lnTo>
                  <a:pt x="3816" y="13463"/>
                </a:lnTo>
                <a:lnTo>
                  <a:pt x="3926" y="13426"/>
                </a:lnTo>
                <a:close/>
                <a:moveTo>
                  <a:pt x="4256" y="15737"/>
                </a:moveTo>
                <a:lnTo>
                  <a:pt x="4696" y="15847"/>
                </a:lnTo>
                <a:lnTo>
                  <a:pt x="4476" y="16067"/>
                </a:lnTo>
                <a:lnTo>
                  <a:pt x="4292" y="16287"/>
                </a:lnTo>
                <a:lnTo>
                  <a:pt x="4292" y="16250"/>
                </a:lnTo>
                <a:lnTo>
                  <a:pt x="4256" y="16140"/>
                </a:lnTo>
                <a:lnTo>
                  <a:pt x="4256" y="15994"/>
                </a:lnTo>
                <a:lnTo>
                  <a:pt x="4256" y="15737"/>
                </a:lnTo>
                <a:close/>
                <a:moveTo>
                  <a:pt x="4843" y="15920"/>
                </a:moveTo>
                <a:lnTo>
                  <a:pt x="4989" y="15957"/>
                </a:lnTo>
                <a:lnTo>
                  <a:pt x="5136" y="15994"/>
                </a:lnTo>
                <a:lnTo>
                  <a:pt x="4879" y="16140"/>
                </a:lnTo>
                <a:lnTo>
                  <a:pt x="4623" y="16360"/>
                </a:lnTo>
                <a:lnTo>
                  <a:pt x="4623" y="16360"/>
                </a:lnTo>
                <a:lnTo>
                  <a:pt x="4733" y="16140"/>
                </a:lnTo>
                <a:lnTo>
                  <a:pt x="4843" y="15920"/>
                </a:lnTo>
                <a:close/>
                <a:moveTo>
                  <a:pt x="4146" y="14453"/>
                </a:moveTo>
                <a:lnTo>
                  <a:pt x="4659" y="14490"/>
                </a:lnTo>
                <a:lnTo>
                  <a:pt x="5356" y="14673"/>
                </a:lnTo>
                <a:lnTo>
                  <a:pt x="6053" y="14857"/>
                </a:lnTo>
                <a:lnTo>
                  <a:pt x="7410" y="15333"/>
                </a:lnTo>
                <a:lnTo>
                  <a:pt x="8034" y="15553"/>
                </a:lnTo>
                <a:lnTo>
                  <a:pt x="8401" y="15663"/>
                </a:lnTo>
                <a:lnTo>
                  <a:pt x="8694" y="15774"/>
                </a:lnTo>
                <a:lnTo>
                  <a:pt x="8731" y="15847"/>
                </a:lnTo>
                <a:lnTo>
                  <a:pt x="8768" y="15884"/>
                </a:lnTo>
                <a:lnTo>
                  <a:pt x="8841" y="15957"/>
                </a:lnTo>
                <a:lnTo>
                  <a:pt x="8951" y="15957"/>
                </a:lnTo>
                <a:lnTo>
                  <a:pt x="8914" y="16067"/>
                </a:lnTo>
                <a:lnTo>
                  <a:pt x="8841" y="16214"/>
                </a:lnTo>
                <a:lnTo>
                  <a:pt x="8694" y="16397"/>
                </a:lnTo>
                <a:lnTo>
                  <a:pt x="8547" y="16507"/>
                </a:lnTo>
                <a:lnTo>
                  <a:pt x="8401" y="16581"/>
                </a:lnTo>
                <a:lnTo>
                  <a:pt x="7227" y="16140"/>
                </a:lnTo>
                <a:lnTo>
                  <a:pt x="6016" y="15774"/>
                </a:lnTo>
                <a:lnTo>
                  <a:pt x="4733" y="15370"/>
                </a:lnTo>
                <a:lnTo>
                  <a:pt x="4072" y="15223"/>
                </a:lnTo>
                <a:lnTo>
                  <a:pt x="3449" y="15113"/>
                </a:lnTo>
                <a:lnTo>
                  <a:pt x="3449" y="15040"/>
                </a:lnTo>
                <a:lnTo>
                  <a:pt x="3449" y="14857"/>
                </a:lnTo>
                <a:lnTo>
                  <a:pt x="3522" y="14673"/>
                </a:lnTo>
                <a:lnTo>
                  <a:pt x="3632" y="14563"/>
                </a:lnTo>
                <a:lnTo>
                  <a:pt x="3705" y="14490"/>
                </a:lnTo>
                <a:lnTo>
                  <a:pt x="3926" y="14490"/>
                </a:lnTo>
                <a:lnTo>
                  <a:pt x="3962" y="14526"/>
                </a:lnTo>
                <a:lnTo>
                  <a:pt x="3999" y="14526"/>
                </a:lnTo>
                <a:lnTo>
                  <a:pt x="4036" y="14490"/>
                </a:lnTo>
                <a:lnTo>
                  <a:pt x="4146" y="14453"/>
                </a:lnTo>
                <a:close/>
                <a:moveTo>
                  <a:pt x="5503" y="16067"/>
                </a:moveTo>
                <a:lnTo>
                  <a:pt x="5723" y="16140"/>
                </a:lnTo>
                <a:lnTo>
                  <a:pt x="5503" y="16287"/>
                </a:lnTo>
                <a:lnTo>
                  <a:pt x="5246" y="16434"/>
                </a:lnTo>
                <a:lnTo>
                  <a:pt x="5026" y="16617"/>
                </a:lnTo>
                <a:lnTo>
                  <a:pt x="4843" y="16837"/>
                </a:lnTo>
                <a:lnTo>
                  <a:pt x="4659" y="16764"/>
                </a:lnTo>
                <a:lnTo>
                  <a:pt x="4733" y="16691"/>
                </a:lnTo>
                <a:lnTo>
                  <a:pt x="5503" y="16067"/>
                </a:lnTo>
                <a:close/>
                <a:moveTo>
                  <a:pt x="5980" y="16214"/>
                </a:moveTo>
                <a:lnTo>
                  <a:pt x="6200" y="16287"/>
                </a:lnTo>
                <a:lnTo>
                  <a:pt x="6200" y="16324"/>
                </a:lnTo>
                <a:lnTo>
                  <a:pt x="5943" y="16434"/>
                </a:lnTo>
                <a:lnTo>
                  <a:pt x="5723" y="16581"/>
                </a:lnTo>
                <a:lnTo>
                  <a:pt x="5540" y="16727"/>
                </a:lnTo>
                <a:lnTo>
                  <a:pt x="5393" y="16947"/>
                </a:lnTo>
                <a:lnTo>
                  <a:pt x="5246" y="16911"/>
                </a:lnTo>
                <a:lnTo>
                  <a:pt x="5613" y="16544"/>
                </a:lnTo>
                <a:lnTo>
                  <a:pt x="5980" y="16214"/>
                </a:lnTo>
                <a:close/>
                <a:moveTo>
                  <a:pt x="6383" y="16360"/>
                </a:moveTo>
                <a:lnTo>
                  <a:pt x="6897" y="16544"/>
                </a:lnTo>
                <a:lnTo>
                  <a:pt x="6420" y="16801"/>
                </a:lnTo>
                <a:lnTo>
                  <a:pt x="6200" y="16947"/>
                </a:lnTo>
                <a:lnTo>
                  <a:pt x="5980" y="17131"/>
                </a:lnTo>
                <a:lnTo>
                  <a:pt x="5796" y="17057"/>
                </a:lnTo>
                <a:lnTo>
                  <a:pt x="5833" y="16984"/>
                </a:lnTo>
                <a:lnTo>
                  <a:pt x="5833" y="16911"/>
                </a:lnTo>
                <a:lnTo>
                  <a:pt x="5833" y="16874"/>
                </a:lnTo>
                <a:lnTo>
                  <a:pt x="6090" y="16617"/>
                </a:lnTo>
                <a:lnTo>
                  <a:pt x="6383" y="16397"/>
                </a:lnTo>
                <a:lnTo>
                  <a:pt x="6383" y="16360"/>
                </a:lnTo>
                <a:close/>
                <a:moveTo>
                  <a:pt x="7080" y="16581"/>
                </a:moveTo>
                <a:lnTo>
                  <a:pt x="7410" y="16691"/>
                </a:lnTo>
                <a:lnTo>
                  <a:pt x="7154" y="16911"/>
                </a:lnTo>
                <a:lnTo>
                  <a:pt x="6787" y="17314"/>
                </a:lnTo>
                <a:lnTo>
                  <a:pt x="6457" y="17241"/>
                </a:lnTo>
                <a:lnTo>
                  <a:pt x="6493" y="17167"/>
                </a:lnTo>
                <a:lnTo>
                  <a:pt x="6457" y="17131"/>
                </a:lnTo>
                <a:lnTo>
                  <a:pt x="6750" y="16837"/>
                </a:lnTo>
                <a:lnTo>
                  <a:pt x="7080" y="16581"/>
                </a:lnTo>
                <a:close/>
                <a:moveTo>
                  <a:pt x="8034" y="2678"/>
                </a:moveTo>
                <a:lnTo>
                  <a:pt x="7704" y="2715"/>
                </a:lnTo>
                <a:lnTo>
                  <a:pt x="7374" y="2752"/>
                </a:lnTo>
                <a:lnTo>
                  <a:pt x="7044" y="2825"/>
                </a:lnTo>
                <a:lnTo>
                  <a:pt x="6750" y="2898"/>
                </a:lnTo>
                <a:lnTo>
                  <a:pt x="6420" y="3008"/>
                </a:lnTo>
                <a:lnTo>
                  <a:pt x="6126" y="3155"/>
                </a:lnTo>
                <a:lnTo>
                  <a:pt x="5833" y="3302"/>
                </a:lnTo>
                <a:lnTo>
                  <a:pt x="5576" y="3522"/>
                </a:lnTo>
                <a:lnTo>
                  <a:pt x="5026" y="3962"/>
                </a:lnTo>
                <a:lnTo>
                  <a:pt x="4806" y="4219"/>
                </a:lnTo>
                <a:lnTo>
                  <a:pt x="4586" y="4512"/>
                </a:lnTo>
                <a:lnTo>
                  <a:pt x="4366" y="4769"/>
                </a:lnTo>
                <a:lnTo>
                  <a:pt x="4182" y="5099"/>
                </a:lnTo>
                <a:lnTo>
                  <a:pt x="3999" y="5393"/>
                </a:lnTo>
                <a:lnTo>
                  <a:pt x="3852" y="5723"/>
                </a:lnTo>
                <a:lnTo>
                  <a:pt x="3742" y="6163"/>
                </a:lnTo>
                <a:lnTo>
                  <a:pt x="3669" y="6603"/>
                </a:lnTo>
                <a:lnTo>
                  <a:pt x="3632" y="7043"/>
                </a:lnTo>
                <a:lnTo>
                  <a:pt x="3632" y="7520"/>
                </a:lnTo>
                <a:lnTo>
                  <a:pt x="3705" y="7960"/>
                </a:lnTo>
                <a:lnTo>
                  <a:pt x="3779" y="8437"/>
                </a:lnTo>
                <a:lnTo>
                  <a:pt x="3962" y="9318"/>
                </a:lnTo>
                <a:lnTo>
                  <a:pt x="4109" y="10308"/>
                </a:lnTo>
                <a:lnTo>
                  <a:pt x="4182" y="10785"/>
                </a:lnTo>
                <a:lnTo>
                  <a:pt x="4219" y="11262"/>
                </a:lnTo>
                <a:lnTo>
                  <a:pt x="4182" y="11739"/>
                </a:lnTo>
                <a:lnTo>
                  <a:pt x="4109" y="12215"/>
                </a:lnTo>
                <a:lnTo>
                  <a:pt x="3999" y="12619"/>
                </a:lnTo>
                <a:lnTo>
                  <a:pt x="3816" y="13059"/>
                </a:lnTo>
                <a:lnTo>
                  <a:pt x="3595" y="13132"/>
                </a:lnTo>
                <a:lnTo>
                  <a:pt x="3449" y="13279"/>
                </a:lnTo>
                <a:lnTo>
                  <a:pt x="3302" y="13426"/>
                </a:lnTo>
                <a:lnTo>
                  <a:pt x="3229" y="13646"/>
                </a:lnTo>
                <a:lnTo>
                  <a:pt x="3229" y="13829"/>
                </a:lnTo>
                <a:lnTo>
                  <a:pt x="3265" y="13976"/>
                </a:lnTo>
                <a:lnTo>
                  <a:pt x="3339" y="14160"/>
                </a:lnTo>
                <a:lnTo>
                  <a:pt x="3412" y="14270"/>
                </a:lnTo>
                <a:lnTo>
                  <a:pt x="3339" y="14343"/>
                </a:lnTo>
                <a:lnTo>
                  <a:pt x="3265" y="14416"/>
                </a:lnTo>
                <a:lnTo>
                  <a:pt x="3192" y="14526"/>
                </a:lnTo>
                <a:lnTo>
                  <a:pt x="3119" y="14673"/>
                </a:lnTo>
                <a:lnTo>
                  <a:pt x="3082" y="14857"/>
                </a:lnTo>
                <a:lnTo>
                  <a:pt x="3045" y="15040"/>
                </a:lnTo>
                <a:lnTo>
                  <a:pt x="3045" y="15187"/>
                </a:lnTo>
                <a:lnTo>
                  <a:pt x="3082" y="15370"/>
                </a:lnTo>
                <a:lnTo>
                  <a:pt x="3192" y="15480"/>
                </a:lnTo>
                <a:lnTo>
                  <a:pt x="3302" y="15590"/>
                </a:lnTo>
                <a:lnTo>
                  <a:pt x="3412" y="15627"/>
                </a:lnTo>
                <a:lnTo>
                  <a:pt x="3485" y="15590"/>
                </a:lnTo>
                <a:lnTo>
                  <a:pt x="3522" y="15553"/>
                </a:lnTo>
                <a:lnTo>
                  <a:pt x="3559" y="15553"/>
                </a:lnTo>
                <a:lnTo>
                  <a:pt x="4072" y="15700"/>
                </a:lnTo>
                <a:lnTo>
                  <a:pt x="3999" y="15810"/>
                </a:lnTo>
                <a:lnTo>
                  <a:pt x="3926" y="15957"/>
                </a:lnTo>
                <a:lnTo>
                  <a:pt x="3926" y="16140"/>
                </a:lnTo>
                <a:lnTo>
                  <a:pt x="3926" y="16324"/>
                </a:lnTo>
                <a:lnTo>
                  <a:pt x="3999" y="16507"/>
                </a:lnTo>
                <a:lnTo>
                  <a:pt x="4072" y="16654"/>
                </a:lnTo>
                <a:lnTo>
                  <a:pt x="4146" y="16801"/>
                </a:lnTo>
                <a:lnTo>
                  <a:pt x="4292" y="16874"/>
                </a:lnTo>
                <a:lnTo>
                  <a:pt x="4256" y="16947"/>
                </a:lnTo>
                <a:lnTo>
                  <a:pt x="4292" y="17021"/>
                </a:lnTo>
                <a:lnTo>
                  <a:pt x="4329" y="17057"/>
                </a:lnTo>
                <a:lnTo>
                  <a:pt x="4402" y="17094"/>
                </a:lnTo>
                <a:lnTo>
                  <a:pt x="4586" y="17167"/>
                </a:lnTo>
                <a:lnTo>
                  <a:pt x="4806" y="17277"/>
                </a:lnTo>
                <a:lnTo>
                  <a:pt x="5283" y="17388"/>
                </a:lnTo>
                <a:lnTo>
                  <a:pt x="5393" y="17424"/>
                </a:lnTo>
                <a:lnTo>
                  <a:pt x="5576" y="17461"/>
                </a:lnTo>
                <a:lnTo>
                  <a:pt x="6310" y="17681"/>
                </a:lnTo>
                <a:lnTo>
                  <a:pt x="6677" y="17754"/>
                </a:lnTo>
                <a:lnTo>
                  <a:pt x="6860" y="17791"/>
                </a:lnTo>
                <a:lnTo>
                  <a:pt x="7044" y="17754"/>
                </a:lnTo>
                <a:lnTo>
                  <a:pt x="7117" y="17718"/>
                </a:lnTo>
                <a:lnTo>
                  <a:pt x="7154" y="17681"/>
                </a:lnTo>
                <a:lnTo>
                  <a:pt x="7154" y="17608"/>
                </a:lnTo>
                <a:lnTo>
                  <a:pt x="7117" y="17534"/>
                </a:lnTo>
                <a:lnTo>
                  <a:pt x="7447" y="17204"/>
                </a:lnTo>
                <a:lnTo>
                  <a:pt x="7594" y="17021"/>
                </a:lnTo>
                <a:lnTo>
                  <a:pt x="7740" y="16837"/>
                </a:lnTo>
                <a:lnTo>
                  <a:pt x="8327" y="17021"/>
                </a:lnTo>
                <a:lnTo>
                  <a:pt x="8437" y="17021"/>
                </a:lnTo>
                <a:lnTo>
                  <a:pt x="8547" y="16984"/>
                </a:lnTo>
                <a:lnTo>
                  <a:pt x="8731" y="16911"/>
                </a:lnTo>
                <a:lnTo>
                  <a:pt x="8914" y="16764"/>
                </a:lnTo>
                <a:lnTo>
                  <a:pt x="9098" y="16581"/>
                </a:lnTo>
                <a:lnTo>
                  <a:pt x="9208" y="16360"/>
                </a:lnTo>
                <a:lnTo>
                  <a:pt x="9281" y="16140"/>
                </a:lnTo>
                <a:lnTo>
                  <a:pt x="9318" y="15884"/>
                </a:lnTo>
                <a:lnTo>
                  <a:pt x="9281" y="15700"/>
                </a:lnTo>
                <a:lnTo>
                  <a:pt x="9208" y="15590"/>
                </a:lnTo>
                <a:lnTo>
                  <a:pt x="9171" y="15517"/>
                </a:lnTo>
                <a:lnTo>
                  <a:pt x="9244" y="15407"/>
                </a:lnTo>
                <a:lnTo>
                  <a:pt x="9354" y="15260"/>
                </a:lnTo>
                <a:lnTo>
                  <a:pt x="9391" y="15113"/>
                </a:lnTo>
                <a:lnTo>
                  <a:pt x="9428" y="15003"/>
                </a:lnTo>
                <a:lnTo>
                  <a:pt x="9501" y="14930"/>
                </a:lnTo>
                <a:lnTo>
                  <a:pt x="9575" y="14857"/>
                </a:lnTo>
                <a:lnTo>
                  <a:pt x="9575" y="14783"/>
                </a:lnTo>
                <a:lnTo>
                  <a:pt x="9538" y="14673"/>
                </a:lnTo>
                <a:lnTo>
                  <a:pt x="9391" y="14526"/>
                </a:lnTo>
                <a:lnTo>
                  <a:pt x="9244" y="14380"/>
                </a:lnTo>
                <a:lnTo>
                  <a:pt x="9244" y="14050"/>
                </a:lnTo>
                <a:lnTo>
                  <a:pt x="9318" y="13683"/>
                </a:lnTo>
                <a:lnTo>
                  <a:pt x="9428" y="13353"/>
                </a:lnTo>
                <a:lnTo>
                  <a:pt x="9538" y="13059"/>
                </a:lnTo>
                <a:lnTo>
                  <a:pt x="9721" y="12766"/>
                </a:lnTo>
                <a:lnTo>
                  <a:pt x="9905" y="12472"/>
                </a:lnTo>
                <a:lnTo>
                  <a:pt x="10308" y="11885"/>
                </a:lnTo>
                <a:lnTo>
                  <a:pt x="10785" y="11335"/>
                </a:lnTo>
                <a:lnTo>
                  <a:pt x="11299" y="10822"/>
                </a:lnTo>
                <a:lnTo>
                  <a:pt x="11775" y="10308"/>
                </a:lnTo>
                <a:lnTo>
                  <a:pt x="12179" y="9758"/>
                </a:lnTo>
                <a:lnTo>
                  <a:pt x="12362" y="9501"/>
                </a:lnTo>
                <a:lnTo>
                  <a:pt x="12546" y="9208"/>
                </a:lnTo>
                <a:lnTo>
                  <a:pt x="12656" y="8951"/>
                </a:lnTo>
                <a:lnTo>
                  <a:pt x="12803" y="8657"/>
                </a:lnTo>
                <a:lnTo>
                  <a:pt x="12876" y="8364"/>
                </a:lnTo>
                <a:lnTo>
                  <a:pt x="12949" y="8034"/>
                </a:lnTo>
                <a:lnTo>
                  <a:pt x="12986" y="7740"/>
                </a:lnTo>
                <a:lnTo>
                  <a:pt x="13023" y="7447"/>
                </a:lnTo>
                <a:lnTo>
                  <a:pt x="13023" y="6823"/>
                </a:lnTo>
                <a:lnTo>
                  <a:pt x="12913" y="6236"/>
                </a:lnTo>
                <a:lnTo>
                  <a:pt x="12729" y="5613"/>
                </a:lnTo>
                <a:lnTo>
                  <a:pt x="12436" y="5026"/>
                </a:lnTo>
                <a:lnTo>
                  <a:pt x="12252" y="4769"/>
                </a:lnTo>
                <a:lnTo>
                  <a:pt x="12069" y="4476"/>
                </a:lnTo>
                <a:lnTo>
                  <a:pt x="11849" y="4256"/>
                </a:lnTo>
                <a:lnTo>
                  <a:pt x="11629" y="3999"/>
                </a:lnTo>
                <a:lnTo>
                  <a:pt x="11372" y="3815"/>
                </a:lnTo>
                <a:lnTo>
                  <a:pt x="11115" y="3595"/>
                </a:lnTo>
                <a:lnTo>
                  <a:pt x="10565" y="3265"/>
                </a:lnTo>
                <a:lnTo>
                  <a:pt x="9978" y="3008"/>
                </a:lnTo>
                <a:lnTo>
                  <a:pt x="9354" y="2825"/>
                </a:lnTo>
                <a:lnTo>
                  <a:pt x="8694" y="2715"/>
                </a:lnTo>
                <a:lnTo>
                  <a:pt x="8034" y="267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11757265" y="4586215"/>
            <a:ext cx="552209" cy="677016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1" name="Google Shape;251;p4"/>
          <p:cNvSpPr/>
          <p:nvPr/>
        </p:nvSpPr>
        <p:spPr>
          <a:xfrm>
            <a:off x="11657298" y="5555569"/>
            <a:ext cx="660375" cy="453651"/>
          </a:xfrm>
          <a:custGeom>
            <a:avLst/>
            <a:gdLst/>
            <a:ahLst/>
            <a:cxnLst/>
            <a:rect l="l" t="t" r="r" b="b"/>
            <a:pathLst>
              <a:path w="17461" h="11995" extrusionOk="0">
                <a:moveTo>
                  <a:pt x="9758" y="2238"/>
                </a:moveTo>
                <a:lnTo>
                  <a:pt x="9721" y="2274"/>
                </a:lnTo>
                <a:lnTo>
                  <a:pt x="9648" y="2311"/>
                </a:lnTo>
                <a:lnTo>
                  <a:pt x="9611" y="2458"/>
                </a:lnTo>
                <a:lnTo>
                  <a:pt x="9648" y="2568"/>
                </a:lnTo>
                <a:lnTo>
                  <a:pt x="9721" y="2605"/>
                </a:lnTo>
                <a:lnTo>
                  <a:pt x="9758" y="2641"/>
                </a:lnTo>
                <a:lnTo>
                  <a:pt x="9941" y="2641"/>
                </a:lnTo>
                <a:lnTo>
                  <a:pt x="9978" y="2605"/>
                </a:lnTo>
                <a:lnTo>
                  <a:pt x="10051" y="2531"/>
                </a:lnTo>
                <a:lnTo>
                  <a:pt x="10051" y="2458"/>
                </a:lnTo>
                <a:lnTo>
                  <a:pt x="10051" y="2348"/>
                </a:lnTo>
                <a:lnTo>
                  <a:pt x="9978" y="2274"/>
                </a:lnTo>
                <a:lnTo>
                  <a:pt x="9941" y="2238"/>
                </a:lnTo>
                <a:close/>
                <a:moveTo>
                  <a:pt x="9795" y="3191"/>
                </a:moveTo>
                <a:lnTo>
                  <a:pt x="9721" y="3265"/>
                </a:lnTo>
                <a:lnTo>
                  <a:pt x="9684" y="3301"/>
                </a:lnTo>
                <a:lnTo>
                  <a:pt x="9684" y="3375"/>
                </a:lnTo>
                <a:lnTo>
                  <a:pt x="9684" y="3485"/>
                </a:lnTo>
                <a:lnTo>
                  <a:pt x="9758" y="3522"/>
                </a:lnTo>
                <a:lnTo>
                  <a:pt x="9795" y="3558"/>
                </a:lnTo>
                <a:lnTo>
                  <a:pt x="9941" y="3558"/>
                </a:lnTo>
                <a:lnTo>
                  <a:pt x="9978" y="3522"/>
                </a:lnTo>
                <a:lnTo>
                  <a:pt x="10015" y="3485"/>
                </a:lnTo>
                <a:lnTo>
                  <a:pt x="10051" y="3375"/>
                </a:lnTo>
                <a:lnTo>
                  <a:pt x="10015" y="3301"/>
                </a:lnTo>
                <a:lnTo>
                  <a:pt x="9978" y="3228"/>
                </a:lnTo>
                <a:lnTo>
                  <a:pt x="9941" y="3191"/>
                </a:lnTo>
                <a:close/>
                <a:moveTo>
                  <a:pt x="11519" y="3045"/>
                </a:moveTo>
                <a:lnTo>
                  <a:pt x="11409" y="3081"/>
                </a:lnTo>
                <a:lnTo>
                  <a:pt x="11335" y="3118"/>
                </a:lnTo>
                <a:lnTo>
                  <a:pt x="11298" y="3191"/>
                </a:lnTo>
                <a:lnTo>
                  <a:pt x="11262" y="3265"/>
                </a:lnTo>
                <a:lnTo>
                  <a:pt x="11262" y="3338"/>
                </a:lnTo>
                <a:lnTo>
                  <a:pt x="11262" y="3412"/>
                </a:lnTo>
                <a:lnTo>
                  <a:pt x="11298" y="3485"/>
                </a:lnTo>
                <a:lnTo>
                  <a:pt x="11372" y="3522"/>
                </a:lnTo>
                <a:lnTo>
                  <a:pt x="11445" y="3595"/>
                </a:lnTo>
                <a:lnTo>
                  <a:pt x="11592" y="3595"/>
                </a:lnTo>
                <a:lnTo>
                  <a:pt x="11665" y="3522"/>
                </a:lnTo>
                <a:lnTo>
                  <a:pt x="11702" y="3485"/>
                </a:lnTo>
                <a:lnTo>
                  <a:pt x="11739" y="3412"/>
                </a:lnTo>
                <a:lnTo>
                  <a:pt x="11702" y="3265"/>
                </a:lnTo>
                <a:lnTo>
                  <a:pt x="11702" y="3155"/>
                </a:lnTo>
                <a:lnTo>
                  <a:pt x="11629" y="3081"/>
                </a:lnTo>
                <a:lnTo>
                  <a:pt x="11519" y="3045"/>
                </a:lnTo>
                <a:close/>
                <a:moveTo>
                  <a:pt x="15554" y="1541"/>
                </a:moveTo>
                <a:lnTo>
                  <a:pt x="15407" y="1871"/>
                </a:lnTo>
                <a:lnTo>
                  <a:pt x="15187" y="2164"/>
                </a:lnTo>
                <a:lnTo>
                  <a:pt x="14967" y="2458"/>
                </a:lnTo>
                <a:lnTo>
                  <a:pt x="14710" y="2715"/>
                </a:lnTo>
                <a:lnTo>
                  <a:pt x="14416" y="2935"/>
                </a:lnTo>
                <a:lnTo>
                  <a:pt x="14123" y="3155"/>
                </a:lnTo>
                <a:lnTo>
                  <a:pt x="13536" y="3595"/>
                </a:lnTo>
                <a:lnTo>
                  <a:pt x="13279" y="3265"/>
                </a:lnTo>
                <a:lnTo>
                  <a:pt x="12986" y="2971"/>
                </a:lnTo>
                <a:lnTo>
                  <a:pt x="13096" y="2935"/>
                </a:lnTo>
                <a:lnTo>
                  <a:pt x="13683" y="2531"/>
                </a:lnTo>
                <a:lnTo>
                  <a:pt x="14306" y="2164"/>
                </a:lnTo>
                <a:lnTo>
                  <a:pt x="14930" y="1834"/>
                </a:lnTo>
                <a:lnTo>
                  <a:pt x="15554" y="1541"/>
                </a:lnTo>
                <a:close/>
                <a:moveTo>
                  <a:pt x="8914" y="3228"/>
                </a:moveTo>
                <a:lnTo>
                  <a:pt x="8841" y="3301"/>
                </a:lnTo>
                <a:lnTo>
                  <a:pt x="8804" y="3375"/>
                </a:lnTo>
                <a:lnTo>
                  <a:pt x="8804" y="3485"/>
                </a:lnTo>
                <a:lnTo>
                  <a:pt x="8804" y="3558"/>
                </a:lnTo>
                <a:lnTo>
                  <a:pt x="8877" y="3632"/>
                </a:lnTo>
                <a:lnTo>
                  <a:pt x="8951" y="3668"/>
                </a:lnTo>
                <a:lnTo>
                  <a:pt x="9098" y="3668"/>
                </a:lnTo>
                <a:lnTo>
                  <a:pt x="9134" y="3632"/>
                </a:lnTo>
                <a:lnTo>
                  <a:pt x="9208" y="3558"/>
                </a:lnTo>
                <a:lnTo>
                  <a:pt x="9208" y="3485"/>
                </a:lnTo>
                <a:lnTo>
                  <a:pt x="9208" y="3375"/>
                </a:lnTo>
                <a:lnTo>
                  <a:pt x="9171" y="3338"/>
                </a:lnTo>
                <a:lnTo>
                  <a:pt x="9134" y="3265"/>
                </a:lnTo>
                <a:lnTo>
                  <a:pt x="9061" y="3228"/>
                </a:lnTo>
                <a:close/>
                <a:moveTo>
                  <a:pt x="16324" y="1101"/>
                </a:moveTo>
                <a:lnTo>
                  <a:pt x="16140" y="1541"/>
                </a:lnTo>
                <a:lnTo>
                  <a:pt x="15884" y="1944"/>
                </a:lnTo>
                <a:lnTo>
                  <a:pt x="15590" y="2348"/>
                </a:lnTo>
                <a:lnTo>
                  <a:pt x="15297" y="2751"/>
                </a:lnTo>
                <a:lnTo>
                  <a:pt x="14967" y="3081"/>
                </a:lnTo>
                <a:lnTo>
                  <a:pt x="14600" y="3412"/>
                </a:lnTo>
                <a:lnTo>
                  <a:pt x="13829" y="4072"/>
                </a:lnTo>
                <a:lnTo>
                  <a:pt x="13756" y="3925"/>
                </a:lnTo>
                <a:lnTo>
                  <a:pt x="13976" y="3778"/>
                </a:lnTo>
                <a:lnTo>
                  <a:pt x="14343" y="3558"/>
                </a:lnTo>
                <a:lnTo>
                  <a:pt x="14673" y="3301"/>
                </a:lnTo>
                <a:lnTo>
                  <a:pt x="15003" y="3008"/>
                </a:lnTo>
                <a:lnTo>
                  <a:pt x="15297" y="2715"/>
                </a:lnTo>
                <a:lnTo>
                  <a:pt x="15554" y="2384"/>
                </a:lnTo>
                <a:lnTo>
                  <a:pt x="15774" y="2018"/>
                </a:lnTo>
                <a:lnTo>
                  <a:pt x="15957" y="1651"/>
                </a:lnTo>
                <a:lnTo>
                  <a:pt x="16104" y="1211"/>
                </a:lnTo>
                <a:lnTo>
                  <a:pt x="16104" y="1137"/>
                </a:lnTo>
                <a:lnTo>
                  <a:pt x="16324" y="1101"/>
                </a:lnTo>
                <a:close/>
                <a:moveTo>
                  <a:pt x="10528" y="3962"/>
                </a:moveTo>
                <a:lnTo>
                  <a:pt x="10455" y="3998"/>
                </a:lnTo>
                <a:lnTo>
                  <a:pt x="10381" y="4072"/>
                </a:lnTo>
                <a:lnTo>
                  <a:pt x="10381" y="4108"/>
                </a:lnTo>
                <a:lnTo>
                  <a:pt x="10345" y="4219"/>
                </a:lnTo>
                <a:lnTo>
                  <a:pt x="10381" y="4329"/>
                </a:lnTo>
                <a:lnTo>
                  <a:pt x="10455" y="4402"/>
                </a:lnTo>
                <a:lnTo>
                  <a:pt x="10491" y="4439"/>
                </a:lnTo>
                <a:lnTo>
                  <a:pt x="10638" y="4439"/>
                </a:lnTo>
                <a:lnTo>
                  <a:pt x="10748" y="4365"/>
                </a:lnTo>
                <a:lnTo>
                  <a:pt x="10785" y="4292"/>
                </a:lnTo>
                <a:lnTo>
                  <a:pt x="10822" y="4219"/>
                </a:lnTo>
                <a:lnTo>
                  <a:pt x="10785" y="4108"/>
                </a:lnTo>
                <a:lnTo>
                  <a:pt x="10748" y="4072"/>
                </a:lnTo>
                <a:lnTo>
                  <a:pt x="10712" y="3998"/>
                </a:lnTo>
                <a:lnTo>
                  <a:pt x="10675" y="3962"/>
                </a:lnTo>
                <a:close/>
                <a:moveTo>
                  <a:pt x="16434" y="477"/>
                </a:moveTo>
                <a:lnTo>
                  <a:pt x="16617" y="514"/>
                </a:lnTo>
                <a:lnTo>
                  <a:pt x="16764" y="587"/>
                </a:lnTo>
                <a:lnTo>
                  <a:pt x="16837" y="734"/>
                </a:lnTo>
                <a:lnTo>
                  <a:pt x="16911" y="880"/>
                </a:lnTo>
                <a:lnTo>
                  <a:pt x="16947" y="1064"/>
                </a:lnTo>
                <a:lnTo>
                  <a:pt x="16947" y="1247"/>
                </a:lnTo>
                <a:lnTo>
                  <a:pt x="16911" y="1541"/>
                </a:lnTo>
                <a:lnTo>
                  <a:pt x="16764" y="1871"/>
                </a:lnTo>
                <a:lnTo>
                  <a:pt x="16544" y="2128"/>
                </a:lnTo>
                <a:lnTo>
                  <a:pt x="16104" y="2641"/>
                </a:lnTo>
                <a:lnTo>
                  <a:pt x="15077" y="3668"/>
                </a:lnTo>
                <a:lnTo>
                  <a:pt x="14086" y="4549"/>
                </a:lnTo>
                <a:lnTo>
                  <a:pt x="14013" y="4402"/>
                </a:lnTo>
                <a:lnTo>
                  <a:pt x="14123" y="4329"/>
                </a:lnTo>
                <a:lnTo>
                  <a:pt x="14967" y="3632"/>
                </a:lnTo>
                <a:lnTo>
                  <a:pt x="15370" y="3228"/>
                </a:lnTo>
                <a:lnTo>
                  <a:pt x="15737" y="2825"/>
                </a:lnTo>
                <a:lnTo>
                  <a:pt x="16067" y="2384"/>
                </a:lnTo>
                <a:lnTo>
                  <a:pt x="16361" y="1908"/>
                </a:lnTo>
                <a:lnTo>
                  <a:pt x="16617" y="1431"/>
                </a:lnTo>
                <a:lnTo>
                  <a:pt x="16764" y="880"/>
                </a:lnTo>
                <a:lnTo>
                  <a:pt x="16764" y="770"/>
                </a:lnTo>
                <a:lnTo>
                  <a:pt x="16727" y="697"/>
                </a:lnTo>
                <a:lnTo>
                  <a:pt x="16654" y="660"/>
                </a:lnTo>
                <a:lnTo>
                  <a:pt x="16544" y="660"/>
                </a:lnTo>
                <a:lnTo>
                  <a:pt x="15920" y="770"/>
                </a:lnTo>
                <a:lnTo>
                  <a:pt x="15333" y="954"/>
                </a:lnTo>
                <a:lnTo>
                  <a:pt x="15333" y="954"/>
                </a:lnTo>
                <a:lnTo>
                  <a:pt x="15590" y="807"/>
                </a:lnTo>
                <a:lnTo>
                  <a:pt x="15884" y="660"/>
                </a:lnTo>
                <a:lnTo>
                  <a:pt x="16177" y="550"/>
                </a:lnTo>
                <a:lnTo>
                  <a:pt x="16434" y="477"/>
                </a:lnTo>
                <a:close/>
                <a:moveTo>
                  <a:pt x="9354" y="4182"/>
                </a:moveTo>
                <a:lnTo>
                  <a:pt x="9208" y="4255"/>
                </a:lnTo>
                <a:lnTo>
                  <a:pt x="9134" y="4365"/>
                </a:lnTo>
                <a:lnTo>
                  <a:pt x="9134" y="4439"/>
                </a:lnTo>
                <a:lnTo>
                  <a:pt x="9171" y="4512"/>
                </a:lnTo>
                <a:lnTo>
                  <a:pt x="9208" y="4585"/>
                </a:lnTo>
                <a:lnTo>
                  <a:pt x="9281" y="4622"/>
                </a:lnTo>
                <a:lnTo>
                  <a:pt x="9428" y="4622"/>
                </a:lnTo>
                <a:lnTo>
                  <a:pt x="9538" y="4585"/>
                </a:lnTo>
                <a:lnTo>
                  <a:pt x="9611" y="4475"/>
                </a:lnTo>
                <a:lnTo>
                  <a:pt x="9648" y="4402"/>
                </a:lnTo>
                <a:lnTo>
                  <a:pt x="9648" y="4292"/>
                </a:lnTo>
                <a:lnTo>
                  <a:pt x="9611" y="4255"/>
                </a:lnTo>
                <a:lnTo>
                  <a:pt x="9538" y="4182"/>
                </a:lnTo>
                <a:close/>
                <a:moveTo>
                  <a:pt x="13243" y="6566"/>
                </a:moveTo>
                <a:lnTo>
                  <a:pt x="13169" y="6639"/>
                </a:lnTo>
                <a:lnTo>
                  <a:pt x="13133" y="6713"/>
                </a:lnTo>
                <a:lnTo>
                  <a:pt x="13133" y="6860"/>
                </a:lnTo>
                <a:lnTo>
                  <a:pt x="13133" y="6933"/>
                </a:lnTo>
                <a:lnTo>
                  <a:pt x="13206" y="6970"/>
                </a:lnTo>
                <a:lnTo>
                  <a:pt x="13316" y="7006"/>
                </a:lnTo>
                <a:lnTo>
                  <a:pt x="13463" y="6970"/>
                </a:lnTo>
                <a:lnTo>
                  <a:pt x="13536" y="6933"/>
                </a:lnTo>
                <a:lnTo>
                  <a:pt x="13536" y="6860"/>
                </a:lnTo>
                <a:lnTo>
                  <a:pt x="13573" y="6750"/>
                </a:lnTo>
                <a:lnTo>
                  <a:pt x="13536" y="6676"/>
                </a:lnTo>
                <a:lnTo>
                  <a:pt x="13463" y="6603"/>
                </a:lnTo>
                <a:lnTo>
                  <a:pt x="13316" y="6566"/>
                </a:lnTo>
                <a:close/>
                <a:moveTo>
                  <a:pt x="12216" y="7300"/>
                </a:moveTo>
                <a:lnTo>
                  <a:pt x="12105" y="7336"/>
                </a:lnTo>
                <a:lnTo>
                  <a:pt x="12032" y="7410"/>
                </a:lnTo>
                <a:lnTo>
                  <a:pt x="11995" y="7520"/>
                </a:lnTo>
                <a:lnTo>
                  <a:pt x="11995" y="7630"/>
                </a:lnTo>
                <a:lnTo>
                  <a:pt x="12032" y="7703"/>
                </a:lnTo>
                <a:lnTo>
                  <a:pt x="12105" y="7777"/>
                </a:lnTo>
                <a:lnTo>
                  <a:pt x="12216" y="7777"/>
                </a:lnTo>
                <a:lnTo>
                  <a:pt x="12289" y="7740"/>
                </a:lnTo>
                <a:lnTo>
                  <a:pt x="12362" y="7703"/>
                </a:lnTo>
                <a:lnTo>
                  <a:pt x="12436" y="7630"/>
                </a:lnTo>
                <a:lnTo>
                  <a:pt x="12436" y="7520"/>
                </a:lnTo>
                <a:lnTo>
                  <a:pt x="12436" y="7410"/>
                </a:lnTo>
                <a:lnTo>
                  <a:pt x="12326" y="7336"/>
                </a:lnTo>
                <a:lnTo>
                  <a:pt x="12216" y="7300"/>
                </a:lnTo>
                <a:close/>
                <a:moveTo>
                  <a:pt x="12729" y="8033"/>
                </a:moveTo>
                <a:lnTo>
                  <a:pt x="12656" y="8107"/>
                </a:lnTo>
                <a:lnTo>
                  <a:pt x="12656" y="8143"/>
                </a:lnTo>
                <a:lnTo>
                  <a:pt x="12619" y="8253"/>
                </a:lnTo>
                <a:lnTo>
                  <a:pt x="12619" y="8400"/>
                </a:lnTo>
                <a:lnTo>
                  <a:pt x="12656" y="8437"/>
                </a:lnTo>
                <a:lnTo>
                  <a:pt x="12692" y="8474"/>
                </a:lnTo>
                <a:lnTo>
                  <a:pt x="12729" y="8474"/>
                </a:lnTo>
                <a:lnTo>
                  <a:pt x="12802" y="8510"/>
                </a:lnTo>
                <a:lnTo>
                  <a:pt x="12912" y="8474"/>
                </a:lnTo>
                <a:lnTo>
                  <a:pt x="12986" y="8437"/>
                </a:lnTo>
                <a:lnTo>
                  <a:pt x="13022" y="8400"/>
                </a:lnTo>
                <a:lnTo>
                  <a:pt x="13022" y="8253"/>
                </a:lnTo>
                <a:lnTo>
                  <a:pt x="13022" y="8180"/>
                </a:lnTo>
                <a:lnTo>
                  <a:pt x="12949" y="8107"/>
                </a:lnTo>
                <a:lnTo>
                  <a:pt x="12912" y="8033"/>
                </a:lnTo>
                <a:close/>
                <a:moveTo>
                  <a:pt x="10051" y="2128"/>
                </a:moveTo>
                <a:lnTo>
                  <a:pt x="10455" y="2164"/>
                </a:lnTo>
                <a:lnTo>
                  <a:pt x="10858" y="2238"/>
                </a:lnTo>
                <a:lnTo>
                  <a:pt x="11262" y="2348"/>
                </a:lnTo>
                <a:lnTo>
                  <a:pt x="11225" y="2458"/>
                </a:lnTo>
                <a:lnTo>
                  <a:pt x="11262" y="2568"/>
                </a:lnTo>
                <a:lnTo>
                  <a:pt x="11335" y="2641"/>
                </a:lnTo>
                <a:lnTo>
                  <a:pt x="11445" y="2715"/>
                </a:lnTo>
                <a:lnTo>
                  <a:pt x="11629" y="2715"/>
                </a:lnTo>
                <a:lnTo>
                  <a:pt x="11775" y="2788"/>
                </a:lnTo>
                <a:lnTo>
                  <a:pt x="12105" y="2935"/>
                </a:lnTo>
                <a:lnTo>
                  <a:pt x="12179" y="2971"/>
                </a:lnTo>
                <a:lnTo>
                  <a:pt x="12252" y="3008"/>
                </a:lnTo>
                <a:lnTo>
                  <a:pt x="12472" y="3191"/>
                </a:lnTo>
                <a:lnTo>
                  <a:pt x="12692" y="3412"/>
                </a:lnTo>
                <a:lnTo>
                  <a:pt x="13096" y="3852"/>
                </a:lnTo>
                <a:lnTo>
                  <a:pt x="11482" y="4842"/>
                </a:lnTo>
                <a:lnTo>
                  <a:pt x="9868" y="5796"/>
                </a:lnTo>
                <a:lnTo>
                  <a:pt x="6090" y="8070"/>
                </a:lnTo>
                <a:lnTo>
                  <a:pt x="5209" y="8620"/>
                </a:lnTo>
                <a:lnTo>
                  <a:pt x="5356" y="8327"/>
                </a:lnTo>
                <a:lnTo>
                  <a:pt x="5649" y="7960"/>
                </a:lnTo>
                <a:lnTo>
                  <a:pt x="5943" y="7557"/>
                </a:lnTo>
                <a:lnTo>
                  <a:pt x="5906" y="7483"/>
                </a:lnTo>
                <a:lnTo>
                  <a:pt x="5870" y="7483"/>
                </a:lnTo>
                <a:lnTo>
                  <a:pt x="5686" y="7593"/>
                </a:lnTo>
                <a:lnTo>
                  <a:pt x="5539" y="7740"/>
                </a:lnTo>
                <a:lnTo>
                  <a:pt x="5209" y="8070"/>
                </a:lnTo>
                <a:lnTo>
                  <a:pt x="4989" y="8437"/>
                </a:lnTo>
                <a:lnTo>
                  <a:pt x="4769" y="8840"/>
                </a:lnTo>
                <a:lnTo>
                  <a:pt x="4732" y="8877"/>
                </a:lnTo>
                <a:lnTo>
                  <a:pt x="4622" y="8584"/>
                </a:lnTo>
                <a:lnTo>
                  <a:pt x="4916" y="8107"/>
                </a:lnTo>
                <a:lnTo>
                  <a:pt x="5283" y="7630"/>
                </a:lnTo>
                <a:lnTo>
                  <a:pt x="5649" y="7190"/>
                </a:lnTo>
                <a:lnTo>
                  <a:pt x="6016" y="6786"/>
                </a:lnTo>
                <a:lnTo>
                  <a:pt x="6016" y="6750"/>
                </a:lnTo>
                <a:lnTo>
                  <a:pt x="6016" y="6713"/>
                </a:lnTo>
                <a:lnTo>
                  <a:pt x="5943" y="6713"/>
                </a:lnTo>
                <a:lnTo>
                  <a:pt x="5539" y="7043"/>
                </a:lnTo>
                <a:lnTo>
                  <a:pt x="5173" y="7410"/>
                </a:lnTo>
                <a:lnTo>
                  <a:pt x="4842" y="7777"/>
                </a:lnTo>
                <a:lnTo>
                  <a:pt x="4512" y="8180"/>
                </a:lnTo>
                <a:lnTo>
                  <a:pt x="4476" y="7923"/>
                </a:lnTo>
                <a:lnTo>
                  <a:pt x="4439" y="7667"/>
                </a:lnTo>
                <a:lnTo>
                  <a:pt x="4659" y="7336"/>
                </a:lnTo>
                <a:lnTo>
                  <a:pt x="4879" y="7080"/>
                </a:lnTo>
                <a:lnTo>
                  <a:pt x="5686" y="6016"/>
                </a:lnTo>
                <a:lnTo>
                  <a:pt x="5723" y="5943"/>
                </a:lnTo>
                <a:lnTo>
                  <a:pt x="5686" y="5906"/>
                </a:lnTo>
                <a:lnTo>
                  <a:pt x="5576" y="5906"/>
                </a:lnTo>
                <a:lnTo>
                  <a:pt x="5283" y="6199"/>
                </a:lnTo>
                <a:lnTo>
                  <a:pt x="4953" y="6529"/>
                </a:lnTo>
                <a:lnTo>
                  <a:pt x="4402" y="7153"/>
                </a:lnTo>
                <a:lnTo>
                  <a:pt x="4402" y="6529"/>
                </a:lnTo>
                <a:lnTo>
                  <a:pt x="4622" y="6199"/>
                </a:lnTo>
                <a:lnTo>
                  <a:pt x="4953" y="5759"/>
                </a:lnTo>
                <a:lnTo>
                  <a:pt x="5136" y="5502"/>
                </a:lnTo>
                <a:lnTo>
                  <a:pt x="5246" y="5392"/>
                </a:lnTo>
                <a:lnTo>
                  <a:pt x="5393" y="5319"/>
                </a:lnTo>
                <a:lnTo>
                  <a:pt x="5429" y="5319"/>
                </a:lnTo>
                <a:lnTo>
                  <a:pt x="5429" y="5282"/>
                </a:lnTo>
                <a:lnTo>
                  <a:pt x="5393" y="5246"/>
                </a:lnTo>
                <a:lnTo>
                  <a:pt x="5393" y="5209"/>
                </a:lnTo>
                <a:lnTo>
                  <a:pt x="5173" y="5209"/>
                </a:lnTo>
                <a:lnTo>
                  <a:pt x="5063" y="5282"/>
                </a:lnTo>
                <a:lnTo>
                  <a:pt x="4953" y="5356"/>
                </a:lnTo>
                <a:lnTo>
                  <a:pt x="4769" y="5539"/>
                </a:lnTo>
                <a:lnTo>
                  <a:pt x="4622" y="5722"/>
                </a:lnTo>
                <a:lnTo>
                  <a:pt x="4476" y="5869"/>
                </a:lnTo>
                <a:lnTo>
                  <a:pt x="4586" y="5466"/>
                </a:lnTo>
                <a:lnTo>
                  <a:pt x="4732" y="5062"/>
                </a:lnTo>
                <a:lnTo>
                  <a:pt x="4879" y="4842"/>
                </a:lnTo>
                <a:lnTo>
                  <a:pt x="5026" y="4622"/>
                </a:lnTo>
                <a:lnTo>
                  <a:pt x="5209" y="4402"/>
                </a:lnTo>
                <a:lnTo>
                  <a:pt x="5393" y="4219"/>
                </a:lnTo>
                <a:lnTo>
                  <a:pt x="5796" y="3852"/>
                </a:lnTo>
                <a:lnTo>
                  <a:pt x="6236" y="3522"/>
                </a:lnTo>
                <a:lnTo>
                  <a:pt x="6677" y="3228"/>
                </a:lnTo>
                <a:lnTo>
                  <a:pt x="7117" y="2935"/>
                </a:lnTo>
                <a:lnTo>
                  <a:pt x="7594" y="2715"/>
                </a:lnTo>
                <a:lnTo>
                  <a:pt x="8070" y="2494"/>
                </a:lnTo>
                <a:lnTo>
                  <a:pt x="8474" y="2348"/>
                </a:lnTo>
                <a:lnTo>
                  <a:pt x="8841" y="2238"/>
                </a:lnTo>
                <a:lnTo>
                  <a:pt x="9244" y="2164"/>
                </a:lnTo>
                <a:lnTo>
                  <a:pt x="9648" y="2128"/>
                </a:lnTo>
                <a:close/>
                <a:moveTo>
                  <a:pt x="13316" y="4219"/>
                </a:moveTo>
                <a:lnTo>
                  <a:pt x="13426" y="4365"/>
                </a:lnTo>
                <a:lnTo>
                  <a:pt x="12582" y="5026"/>
                </a:lnTo>
                <a:lnTo>
                  <a:pt x="11702" y="5649"/>
                </a:lnTo>
                <a:lnTo>
                  <a:pt x="10785" y="6273"/>
                </a:lnTo>
                <a:lnTo>
                  <a:pt x="9868" y="6860"/>
                </a:lnTo>
                <a:lnTo>
                  <a:pt x="8877" y="7446"/>
                </a:lnTo>
                <a:lnTo>
                  <a:pt x="7887" y="8033"/>
                </a:lnTo>
                <a:lnTo>
                  <a:pt x="6860" y="8584"/>
                </a:lnTo>
                <a:lnTo>
                  <a:pt x="5796" y="9097"/>
                </a:lnTo>
                <a:lnTo>
                  <a:pt x="4989" y="9464"/>
                </a:lnTo>
                <a:lnTo>
                  <a:pt x="4916" y="9317"/>
                </a:lnTo>
                <a:lnTo>
                  <a:pt x="4953" y="9207"/>
                </a:lnTo>
                <a:lnTo>
                  <a:pt x="6053" y="8584"/>
                </a:lnTo>
                <a:lnTo>
                  <a:pt x="10198" y="6089"/>
                </a:lnTo>
                <a:lnTo>
                  <a:pt x="11775" y="5136"/>
                </a:lnTo>
                <a:lnTo>
                  <a:pt x="13316" y="4219"/>
                </a:lnTo>
                <a:close/>
                <a:moveTo>
                  <a:pt x="3962" y="7960"/>
                </a:moveTo>
                <a:lnTo>
                  <a:pt x="3999" y="8070"/>
                </a:lnTo>
                <a:lnTo>
                  <a:pt x="3999" y="8107"/>
                </a:lnTo>
                <a:lnTo>
                  <a:pt x="4146" y="8694"/>
                </a:lnTo>
                <a:lnTo>
                  <a:pt x="3962" y="9024"/>
                </a:lnTo>
                <a:lnTo>
                  <a:pt x="3925" y="9097"/>
                </a:lnTo>
                <a:lnTo>
                  <a:pt x="3925" y="9134"/>
                </a:lnTo>
                <a:lnTo>
                  <a:pt x="3999" y="9244"/>
                </a:lnTo>
                <a:lnTo>
                  <a:pt x="3339" y="9501"/>
                </a:lnTo>
                <a:lnTo>
                  <a:pt x="3008" y="9611"/>
                </a:lnTo>
                <a:lnTo>
                  <a:pt x="2642" y="9684"/>
                </a:lnTo>
                <a:lnTo>
                  <a:pt x="2898" y="9171"/>
                </a:lnTo>
                <a:lnTo>
                  <a:pt x="3229" y="8694"/>
                </a:lnTo>
                <a:lnTo>
                  <a:pt x="3559" y="8327"/>
                </a:lnTo>
                <a:lnTo>
                  <a:pt x="3962" y="7960"/>
                </a:lnTo>
                <a:close/>
                <a:moveTo>
                  <a:pt x="13609" y="4732"/>
                </a:moveTo>
                <a:lnTo>
                  <a:pt x="13683" y="4915"/>
                </a:lnTo>
                <a:lnTo>
                  <a:pt x="12986" y="5502"/>
                </a:lnTo>
                <a:lnTo>
                  <a:pt x="12105" y="6199"/>
                </a:lnTo>
                <a:lnTo>
                  <a:pt x="11225" y="6823"/>
                </a:lnTo>
                <a:lnTo>
                  <a:pt x="10308" y="7446"/>
                </a:lnTo>
                <a:lnTo>
                  <a:pt x="9354" y="8033"/>
                </a:lnTo>
                <a:lnTo>
                  <a:pt x="8401" y="8584"/>
                </a:lnTo>
                <a:lnTo>
                  <a:pt x="7447" y="9097"/>
                </a:lnTo>
                <a:lnTo>
                  <a:pt x="6456" y="9574"/>
                </a:lnTo>
                <a:lnTo>
                  <a:pt x="5429" y="10014"/>
                </a:lnTo>
                <a:lnTo>
                  <a:pt x="5246" y="9794"/>
                </a:lnTo>
                <a:lnTo>
                  <a:pt x="5466" y="9684"/>
                </a:lnTo>
                <a:lnTo>
                  <a:pt x="6603" y="9134"/>
                </a:lnTo>
                <a:lnTo>
                  <a:pt x="7740" y="8547"/>
                </a:lnTo>
                <a:lnTo>
                  <a:pt x="8877" y="7923"/>
                </a:lnTo>
                <a:lnTo>
                  <a:pt x="9978" y="7263"/>
                </a:lnTo>
                <a:lnTo>
                  <a:pt x="10895" y="6676"/>
                </a:lnTo>
                <a:lnTo>
                  <a:pt x="11812" y="6053"/>
                </a:lnTo>
                <a:lnTo>
                  <a:pt x="12729" y="5392"/>
                </a:lnTo>
                <a:lnTo>
                  <a:pt x="13609" y="4732"/>
                </a:lnTo>
                <a:close/>
                <a:moveTo>
                  <a:pt x="11995" y="9721"/>
                </a:moveTo>
                <a:lnTo>
                  <a:pt x="12472" y="9831"/>
                </a:lnTo>
                <a:lnTo>
                  <a:pt x="12436" y="9867"/>
                </a:lnTo>
                <a:lnTo>
                  <a:pt x="12032" y="10271"/>
                </a:lnTo>
                <a:lnTo>
                  <a:pt x="12032" y="10198"/>
                </a:lnTo>
                <a:lnTo>
                  <a:pt x="11995" y="9721"/>
                </a:lnTo>
                <a:close/>
                <a:moveTo>
                  <a:pt x="2715" y="8804"/>
                </a:moveTo>
                <a:lnTo>
                  <a:pt x="2422" y="9317"/>
                </a:lnTo>
                <a:lnTo>
                  <a:pt x="2165" y="9867"/>
                </a:lnTo>
                <a:lnTo>
                  <a:pt x="2165" y="9941"/>
                </a:lnTo>
                <a:lnTo>
                  <a:pt x="2201" y="10051"/>
                </a:lnTo>
                <a:lnTo>
                  <a:pt x="2275" y="10088"/>
                </a:lnTo>
                <a:lnTo>
                  <a:pt x="2348" y="10124"/>
                </a:lnTo>
                <a:lnTo>
                  <a:pt x="2898" y="10014"/>
                </a:lnTo>
                <a:lnTo>
                  <a:pt x="3449" y="9867"/>
                </a:lnTo>
                <a:lnTo>
                  <a:pt x="3925" y="9684"/>
                </a:lnTo>
                <a:lnTo>
                  <a:pt x="4439" y="9464"/>
                </a:lnTo>
                <a:lnTo>
                  <a:pt x="4549" y="9684"/>
                </a:lnTo>
                <a:lnTo>
                  <a:pt x="3559" y="10124"/>
                </a:lnTo>
                <a:lnTo>
                  <a:pt x="3082" y="10308"/>
                </a:lnTo>
                <a:lnTo>
                  <a:pt x="2568" y="10528"/>
                </a:lnTo>
                <a:lnTo>
                  <a:pt x="2275" y="10638"/>
                </a:lnTo>
                <a:lnTo>
                  <a:pt x="2018" y="10674"/>
                </a:lnTo>
                <a:lnTo>
                  <a:pt x="1761" y="10711"/>
                </a:lnTo>
                <a:lnTo>
                  <a:pt x="1468" y="10711"/>
                </a:lnTo>
                <a:lnTo>
                  <a:pt x="2091" y="9794"/>
                </a:lnTo>
                <a:lnTo>
                  <a:pt x="2348" y="9317"/>
                </a:lnTo>
                <a:lnTo>
                  <a:pt x="2642" y="8877"/>
                </a:lnTo>
                <a:lnTo>
                  <a:pt x="2715" y="8804"/>
                </a:lnTo>
                <a:close/>
                <a:moveTo>
                  <a:pt x="13829" y="5429"/>
                </a:moveTo>
                <a:lnTo>
                  <a:pt x="13940" y="5943"/>
                </a:lnTo>
                <a:lnTo>
                  <a:pt x="13940" y="6456"/>
                </a:lnTo>
                <a:lnTo>
                  <a:pt x="13940" y="6896"/>
                </a:lnTo>
                <a:lnTo>
                  <a:pt x="13866" y="7336"/>
                </a:lnTo>
                <a:lnTo>
                  <a:pt x="13756" y="7740"/>
                </a:lnTo>
                <a:lnTo>
                  <a:pt x="13609" y="8143"/>
                </a:lnTo>
                <a:lnTo>
                  <a:pt x="13426" y="8547"/>
                </a:lnTo>
                <a:lnTo>
                  <a:pt x="13206" y="8914"/>
                </a:lnTo>
                <a:lnTo>
                  <a:pt x="12949" y="9281"/>
                </a:lnTo>
                <a:lnTo>
                  <a:pt x="12656" y="9647"/>
                </a:lnTo>
                <a:lnTo>
                  <a:pt x="12289" y="9611"/>
                </a:lnTo>
                <a:lnTo>
                  <a:pt x="11922" y="9537"/>
                </a:lnTo>
                <a:lnTo>
                  <a:pt x="11849" y="9574"/>
                </a:lnTo>
                <a:lnTo>
                  <a:pt x="11812" y="9574"/>
                </a:lnTo>
                <a:lnTo>
                  <a:pt x="11775" y="9647"/>
                </a:lnTo>
                <a:lnTo>
                  <a:pt x="11702" y="10418"/>
                </a:lnTo>
                <a:lnTo>
                  <a:pt x="11702" y="10491"/>
                </a:lnTo>
                <a:lnTo>
                  <a:pt x="11409" y="10711"/>
                </a:lnTo>
                <a:lnTo>
                  <a:pt x="11188" y="10821"/>
                </a:lnTo>
                <a:lnTo>
                  <a:pt x="11152" y="10858"/>
                </a:lnTo>
                <a:lnTo>
                  <a:pt x="11042" y="10931"/>
                </a:lnTo>
                <a:lnTo>
                  <a:pt x="11042" y="10564"/>
                </a:lnTo>
                <a:lnTo>
                  <a:pt x="11115" y="10198"/>
                </a:lnTo>
                <a:lnTo>
                  <a:pt x="11188" y="9867"/>
                </a:lnTo>
                <a:lnTo>
                  <a:pt x="11298" y="9501"/>
                </a:lnTo>
                <a:lnTo>
                  <a:pt x="11298" y="9464"/>
                </a:lnTo>
                <a:lnTo>
                  <a:pt x="11262" y="9427"/>
                </a:lnTo>
                <a:lnTo>
                  <a:pt x="11225" y="9427"/>
                </a:lnTo>
                <a:lnTo>
                  <a:pt x="11188" y="9464"/>
                </a:lnTo>
                <a:lnTo>
                  <a:pt x="11078" y="9647"/>
                </a:lnTo>
                <a:lnTo>
                  <a:pt x="10968" y="9831"/>
                </a:lnTo>
                <a:lnTo>
                  <a:pt x="10785" y="10234"/>
                </a:lnTo>
                <a:lnTo>
                  <a:pt x="10712" y="10638"/>
                </a:lnTo>
                <a:lnTo>
                  <a:pt x="10712" y="11078"/>
                </a:lnTo>
                <a:lnTo>
                  <a:pt x="10271" y="11261"/>
                </a:lnTo>
                <a:lnTo>
                  <a:pt x="9831" y="11371"/>
                </a:lnTo>
                <a:lnTo>
                  <a:pt x="9868" y="11005"/>
                </a:lnTo>
                <a:lnTo>
                  <a:pt x="9978" y="10638"/>
                </a:lnTo>
                <a:lnTo>
                  <a:pt x="10051" y="10344"/>
                </a:lnTo>
                <a:lnTo>
                  <a:pt x="10161" y="10088"/>
                </a:lnTo>
                <a:lnTo>
                  <a:pt x="10418" y="9574"/>
                </a:lnTo>
                <a:lnTo>
                  <a:pt x="10418" y="9537"/>
                </a:lnTo>
                <a:lnTo>
                  <a:pt x="10381" y="9501"/>
                </a:lnTo>
                <a:lnTo>
                  <a:pt x="10345" y="9501"/>
                </a:lnTo>
                <a:lnTo>
                  <a:pt x="10345" y="9537"/>
                </a:lnTo>
                <a:lnTo>
                  <a:pt x="10015" y="9941"/>
                </a:lnTo>
                <a:lnTo>
                  <a:pt x="9758" y="10418"/>
                </a:lnTo>
                <a:lnTo>
                  <a:pt x="9538" y="10895"/>
                </a:lnTo>
                <a:lnTo>
                  <a:pt x="9501" y="11151"/>
                </a:lnTo>
                <a:lnTo>
                  <a:pt x="9428" y="11408"/>
                </a:lnTo>
                <a:lnTo>
                  <a:pt x="8951" y="11408"/>
                </a:lnTo>
                <a:lnTo>
                  <a:pt x="8951" y="11261"/>
                </a:lnTo>
                <a:lnTo>
                  <a:pt x="8914" y="11225"/>
                </a:lnTo>
                <a:lnTo>
                  <a:pt x="8877" y="11188"/>
                </a:lnTo>
                <a:lnTo>
                  <a:pt x="8841" y="11188"/>
                </a:lnTo>
                <a:lnTo>
                  <a:pt x="8804" y="11225"/>
                </a:lnTo>
                <a:lnTo>
                  <a:pt x="8731" y="11298"/>
                </a:lnTo>
                <a:lnTo>
                  <a:pt x="9171" y="10454"/>
                </a:lnTo>
                <a:lnTo>
                  <a:pt x="9391" y="10051"/>
                </a:lnTo>
                <a:lnTo>
                  <a:pt x="9684" y="9647"/>
                </a:lnTo>
                <a:lnTo>
                  <a:pt x="9684" y="9611"/>
                </a:lnTo>
                <a:lnTo>
                  <a:pt x="9648" y="9611"/>
                </a:lnTo>
                <a:lnTo>
                  <a:pt x="9648" y="9574"/>
                </a:lnTo>
                <a:lnTo>
                  <a:pt x="9611" y="9611"/>
                </a:lnTo>
                <a:lnTo>
                  <a:pt x="9244" y="10014"/>
                </a:lnTo>
                <a:lnTo>
                  <a:pt x="8914" y="10418"/>
                </a:lnTo>
                <a:lnTo>
                  <a:pt x="8621" y="10858"/>
                </a:lnTo>
                <a:lnTo>
                  <a:pt x="8327" y="11335"/>
                </a:lnTo>
                <a:lnTo>
                  <a:pt x="7960" y="11225"/>
                </a:lnTo>
                <a:lnTo>
                  <a:pt x="7997" y="11188"/>
                </a:lnTo>
                <a:lnTo>
                  <a:pt x="7997" y="11151"/>
                </a:lnTo>
                <a:lnTo>
                  <a:pt x="7960" y="11115"/>
                </a:lnTo>
                <a:lnTo>
                  <a:pt x="7960" y="11078"/>
                </a:lnTo>
                <a:lnTo>
                  <a:pt x="7924" y="10968"/>
                </a:lnTo>
                <a:lnTo>
                  <a:pt x="7960" y="10858"/>
                </a:lnTo>
                <a:lnTo>
                  <a:pt x="8034" y="10601"/>
                </a:lnTo>
                <a:lnTo>
                  <a:pt x="8181" y="10308"/>
                </a:lnTo>
                <a:lnTo>
                  <a:pt x="8474" y="9831"/>
                </a:lnTo>
                <a:lnTo>
                  <a:pt x="8767" y="9427"/>
                </a:lnTo>
                <a:lnTo>
                  <a:pt x="8804" y="9391"/>
                </a:lnTo>
                <a:lnTo>
                  <a:pt x="8767" y="9317"/>
                </a:lnTo>
                <a:lnTo>
                  <a:pt x="8694" y="9317"/>
                </a:lnTo>
                <a:lnTo>
                  <a:pt x="8364" y="9537"/>
                </a:lnTo>
                <a:lnTo>
                  <a:pt x="8107" y="9831"/>
                </a:lnTo>
                <a:lnTo>
                  <a:pt x="7887" y="10124"/>
                </a:lnTo>
                <a:lnTo>
                  <a:pt x="7704" y="10454"/>
                </a:lnTo>
                <a:lnTo>
                  <a:pt x="7594" y="10784"/>
                </a:lnTo>
                <a:lnTo>
                  <a:pt x="7557" y="10968"/>
                </a:lnTo>
                <a:lnTo>
                  <a:pt x="7594" y="11115"/>
                </a:lnTo>
                <a:lnTo>
                  <a:pt x="7153" y="10968"/>
                </a:lnTo>
                <a:lnTo>
                  <a:pt x="6713" y="10784"/>
                </a:lnTo>
                <a:lnTo>
                  <a:pt x="6933" y="10564"/>
                </a:lnTo>
                <a:lnTo>
                  <a:pt x="7080" y="10344"/>
                </a:lnTo>
                <a:lnTo>
                  <a:pt x="7153" y="10234"/>
                </a:lnTo>
                <a:lnTo>
                  <a:pt x="7190" y="10124"/>
                </a:lnTo>
                <a:lnTo>
                  <a:pt x="7190" y="10088"/>
                </a:lnTo>
                <a:lnTo>
                  <a:pt x="7153" y="10088"/>
                </a:lnTo>
                <a:lnTo>
                  <a:pt x="7080" y="10124"/>
                </a:lnTo>
                <a:lnTo>
                  <a:pt x="7007" y="10161"/>
                </a:lnTo>
                <a:lnTo>
                  <a:pt x="6823" y="10308"/>
                </a:lnTo>
                <a:lnTo>
                  <a:pt x="6493" y="10564"/>
                </a:lnTo>
                <a:lnTo>
                  <a:pt x="6420" y="10638"/>
                </a:lnTo>
                <a:lnTo>
                  <a:pt x="5906" y="10344"/>
                </a:lnTo>
                <a:lnTo>
                  <a:pt x="6897" y="9904"/>
                </a:lnTo>
                <a:lnTo>
                  <a:pt x="7887" y="9391"/>
                </a:lnTo>
                <a:lnTo>
                  <a:pt x="8877" y="8877"/>
                </a:lnTo>
                <a:lnTo>
                  <a:pt x="9795" y="8327"/>
                </a:lnTo>
                <a:lnTo>
                  <a:pt x="10748" y="7740"/>
                </a:lnTo>
                <a:lnTo>
                  <a:pt x="11665" y="7116"/>
                </a:lnTo>
                <a:lnTo>
                  <a:pt x="12546" y="6456"/>
                </a:lnTo>
                <a:lnTo>
                  <a:pt x="13426" y="5796"/>
                </a:lnTo>
                <a:lnTo>
                  <a:pt x="13829" y="5429"/>
                </a:lnTo>
                <a:close/>
                <a:moveTo>
                  <a:pt x="1651" y="9757"/>
                </a:moveTo>
                <a:lnTo>
                  <a:pt x="1028" y="10711"/>
                </a:lnTo>
                <a:lnTo>
                  <a:pt x="991" y="10784"/>
                </a:lnTo>
                <a:lnTo>
                  <a:pt x="1028" y="10858"/>
                </a:lnTo>
                <a:lnTo>
                  <a:pt x="1028" y="10931"/>
                </a:lnTo>
                <a:lnTo>
                  <a:pt x="1101" y="10968"/>
                </a:lnTo>
                <a:lnTo>
                  <a:pt x="1358" y="11041"/>
                </a:lnTo>
                <a:lnTo>
                  <a:pt x="1651" y="11078"/>
                </a:lnTo>
                <a:lnTo>
                  <a:pt x="1908" y="11078"/>
                </a:lnTo>
                <a:lnTo>
                  <a:pt x="2165" y="11041"/>
                </a:lnTo>
                <a:lnTo>
                  <a:pt x="2715" y="10858"/>
                </a:lnTo>
                <a:lnTo>
                  <a:pt x="3229" y="10638"/>
                </a:lnTo>
                <a:lnTo>
                  <a:pt x="4769" y="10014"/>
                </a:lnTo>
                <a:lnTo>
                  <a:pt x="4953" y="10198"/>
                </a:lnTo>
                <a:lnTo>
                  <a:pt x="4072" y="10564"/>
                </a:lnTo>
                <a:lnTo>
                  <a:pt x="3192" y="10895"/>
                </a:lnTo>
                <a:lnTo>
                  <a:pt x="2238" y="11188"/>
                </a:lnTo>
                <a:lnTo>
                  <a:pt x="1248" y="11445"/>
                </a:lnTo>
                <a:lnTo>
                  <a:pt x="1101" y="11518"/>
                </a:lnTo>
                <a:lnTo>
                  <a:pt x="844" y="11555"/>
                </a:lnTo>
                <a:lnTo>
                  <a:pt x="624" y="11555"/>
                </a:lnTo>
                <a:lnTo>
                  <a:pt x="551" y="11518"/>
                </a:lnTo>
                <a:lnTo>
                  <a:pt x="477" y="11481"/>
                </a:lnTo>
                <a:lnTo>
                  <a:pt x="477" y="11408"/>
                </a:lnTo>
                <a:lnTo>
                  <a:pt x="514" y="11298"/>
                </a:lnTo>
                <a:lnTo>
                  <a:pt x="661" y="11005"/>
                </a:lnTo>
                <a:lnTo>
                  <a:pt x="991" y="10601"/>
                </a:lnTo>
                <a:lnTo>
                  <a:pt x="1321" y="10161"/>
                </a:lnTo>
                <a:lnTo>
                  <a:pt x="1651" y="9757"/>
                </a:lnTo>
                <a:close/>
                <a:moveTo>
                  <a:pt x="16324" y="0"/>
                </a:moveTo>
                <a:lnTo>
                  <a:pt x="16140" y="37"/>
                </a:lnTo>
                <a:lnTo>
                  <a:pt x="15774" y="147"/>
                </a:lnTo>
                <a:lnTo>
                  <a:pt x="15480" y="330"/>
                </a:lnTo>
                <a:lnTo>
                  <a:pt x="14636" y="807"/>
                </a:lnTo>
                <a:lnTo>
                  <a:pt x="13866" y="1357"/>
                </a:lnTo>
                <a:lnTo>
                  <a:pt x="13059" y="1908"/>
                </a:lnTo>
                <a:lnTo>
                  <a:pt x="12289" y="2458"/>
                </a:lnTo>
                <a:lnTo>
                  <a:pt x="12032" y="2311"/>
                </a:lnTo>
                <a:lnTo>
                  <a:pt x="11812" y="2238"/>
                </a:lnTo>
                <a:lnTo>
                  <a:pt x="11629" y="2238"/>
                </a:lnTo>
                <a:lnTo>
                  <a:pt x="11372" y="2091"/>
                </a:lnTo>
                <a:lnTo>
                  <a:pt x="11115" y="1981"/>
                </a:lnTo>
                <a:lnTo>
                  <a:pt x="10858" y="1908"/>
                </a:lnTo>
                <a:lnTo>
                  <a:pt x="10565" y="1834"/>
                </a:lnTo>
                <a:lnTo>
                  <a:pt x="10015" y="1761"/>
                </a:lnTo>
                <a:lnTo>
                  <a:pt x="9464" y="1761"/>
                </a:lnTo>
                <a:lnTo>
                  <a:pt x="8914" y="1834"/>
                </a:lnTo>
                <a:lnTo>
                  <a:pt x="8364" y="1981"/>
                </a:lnTo>
                <a:lnTo>
                  <a:pt x="7814" y="2164"/>
                </a:lnTo>
                <a:lnTo>
                  <a:pt x="7300" y="2384"/>
                </a:lnTo>
                <a:lnTo>
                  <a:pt x="6677" y="2715"/>
                </a:lnTo>
                <a:lnTo>
                  <a:pt x="6090" y="3081"/>
                </a:lnTo>
                <a:lnTo>
                  <a:pt x="5503" y="3522"/>
                </a:lnTo>
                <a:lnTo>
                  <a:pt x="4989" y="3962"/>
                </a:lnTo>
                <a:lnTo>
                  <a:pt x="4769" y="4219"/>
                </a:lnTo>
                <a:lnTo>
                  <a:pt x="4549" y="4475"/>
                </a:lnTo>
                <a:lnTo>
                  <a:pt x="4402" y="4769"/>
                </a:lnTo>
                <a:lnTo>
                  <a:pt x="4256" y="5062"/>
                </a:lnTo>
                <a:lnTo>
                  <a:pt x="4146" y="5356"/>
                </a:lnTo>
                <a:lnTo>
                  <a:pt x="4035" y="5686"/>
                </a:lnTo>
                <a:lnTo>
                  <a:pt x="3999" y="6016"/>
                </a:lnTo>
                <a:lnTo>
                  <a:pt x="3925" y="6346"/>
                </a:lnTo>
                <a:lnTo>
                  <a:pt x="3889" y="6970"/>
                </a:lnTo>
                <a:lnTo>
                  <a:pt x="3925" y="7630"/>
                </a:lnTo>
                <a:lnTo>
                  <a:pt x="3339" y="7960"/>
                </a:lnTo>
                <a:lnTo>
                  <a:pt x="2752" y="8290"/>
                </a:lnTo>
                <a:lnTo>
                  <a:pt x="2238" y="8657"/>
                </a:lnTo>
                <a:lnTo>
                  <a:pt x="1725" y="9097"/>
                </a:lnTo>
                <a:lnTo>
                  <a:pt x="1248" y="9574"/>
                </a:lnTo>
                <a:lnTo>
                  <a:pt x="808" y="10051"/>
                </a:lnTo>
                <a:lnTo>
                  <a:pt x="404" y="10601"/>
                </a:lnTo>
                <a:lnTo>
                  <a:pt x="221" y="10858"/>
                </a:lnTo>
                <a:lnTo>
                  <a:pt x="74" y="11151"/>
                </a:lnTo>
                <a:lnTo>
                  <a:pt x="1" y="11371"/>
                </a:lnTo>
                <a:lnTo>
                  <a:pt x="37" y="11555"/>
                </a:lnTo>
                <a:lnTo>
                  <a:pt x="111" y="11738"/>
                </a:lnTo>
                <a:lnTo>
                  <a:pt x="184" y="11812"/>
                </a:lnTo>
                <a:lnTo>
                  <a:pt x="257" y="11885"/>
                </a:lnTo>
                <a:lnTo>
                  <a:pt x="477" y="11958"/>
                </a:lnTo>
                <a:lnTo>
                  <a:pt x="697" y="11995"/>
                </a:lnTo>
                <a:lnTo>
                  <a:pt x="918" y="11995"/>
                </a:lnTo>
                <a:lnTo>
                  <a:pt x="1174" y="11958"/>
                </a:lnTo>
                <a:lnTo>
                  <a:pt x="1835" y="11812"/>
                </a:lnTo>
                <a:lnTo>
                  <a:pt x="2495" y="11591"/>
                </a:lnTo>
                <a:lnTo>
                  <a:pt x="3815" y="11151"/>
                </a:lnTo>
                <a:lnTo>
                  <a:pt x="4586" y="10858"/>
                </a:lnTo>
                <a:lnTo>
                  <a:pt x="5356" y="10564"/>
                </a:lnTo>
                <a:lnTo>
                  <a:pt x="5760" y="10858"/>
                </a:lnTo>
                <a:lnTo>
                  <a:pt x="6200" y="11078"/>
                </a:lnTo>
                <a:lnTo>
                  <a:pt x="6236" y="11261"/>
                </a:lnTo>
                <a:lnTo>
                  <a:pt x="6273" y="11335"/>
                </a:lnTo>
                <a:lnTo>
                  <a:pt x="6346" y="11371"/>
                </a:lnTo>
                <a:lnTo>
                  <a:pt x="6493" y="11371"/>
                </a:lnTo>
                <a:lnTo>
                  <a:pt x="6603" y="11261"/>
                </a:lnTo>
                <a:lnTo>
                  <a:pt x="7410" y="11591"/>
                </a:lnTo>
                <a:lnTo>
                  <a:pt x="7814" y="11702"/>
                </a:lnTo>
                <a:lnTo>
                  <a:pt x="8217" y="11812"/>
                </a:lnTo>
                <a:lnTo>
                  <a:pt x="8291" y="11848"/>
                </a:lnTo>
                <a:lnTo>
                  <a:pt x="8364" y="11885"/>
                </a:lnTo>
                <a:lnTo>
                  <a:pt x="8474" y="11848"/>
                </a:lnTo>
                <a:lnTo>
                  <a:pt x="8547" y="11885"/>
                </a:lnTo>
                <a:lnTo>
                  <a:pt x="8877" y="11922"/>
                </a:lnTo>
                <a:lnTo>
                  <a:pt x="9574" y="11922"/>
                </a:lnTo>
                <a:lnTo>
                  <a:pt x="9905" y="11885"/>
                </a:lnTo>
                <a:lnTo>
                  <a:pt x="10235" y="11812"/>
                </a:lnTo>
                <a:lnTo>
                  <a:pt x="10565" y="11702"/>
                </a:lnTo>
                <a:lnTo>
                  <a:pt x="10895" y="11555"/>
                </a:lnTo>
                <a:lnTo>
                  <a:pt x="11225" y="11408"/>
                </a:lnTo>
                <a:lnTo>
                  <a:pt x="11555" y="11225"/>
                </a:lnTo>
                <a:lnTo>
                  <a:pt x="11885" y="11041"/>
                </a:lnTo>
                <a:lnTo>
                  <a:pt x="12179" y="10784"/>
                </a:lnTo>
                <a:lnTo>
                  <a:pt x="12472" y="10564"/>
                </a:lnTo>
                <a:lnTo>
                  <a:pt x="12766" y="10308"/>
                </a:lnTo>
                <a:lnTo>
                  <a:pt x="13022" y="10014"/>
                </a:lnTo>
                <a:lnTo>
                  <a:pt x="13279" y="9721"/>
                </a:lnTo>
                <a:lnTo>
                  <a:pt x="13499" y="9391"/>
                </a:lnTo>
                <a:lnTo>
                  <a:pt x="13719" y="9097"/>
                </a:lnTo>
                <a:lnTo>
                  <a:pt x="13903" y="8730"/>
                </a:lnTo>
                <a:lnTo>
                  <a:pt x="14050" y="8400"/>
                </a:lnTo>
                <a:lnTo>
                  <a:pt x="14196" y="8033"/>
                </a:lnTo>
                <a:lnTo>
                  <a:pt x="14306" y="7667"/>
                </a:lnTo>
                <a:lnTo>
                  <a:pt x="14380" y="7300"/>
                </a:lnTo>
                <a:lnTo>
                  <a:pt x="14453" y="6933"/>
                </a:lnTo>
                <a:lnTo>
                  <a:pt x="14490" y="6529"/>
                </a:lnTo>
                <a:lnTo>
                  <a:pt x="14490" y="6163"/>
                </a:lnTo>
                <a:lnTo>
                  <a:pt x="14453" y="5796"/>
                </a:lnTo>
                <a:lnTo>
                  <a:pt x="14380" y="5429"/>
                </a:lnTo>
                <a:lnTo>
                  <a:pt x="14270" y="5062"/>
                </a:lnTo>
                <a:lnTo>
                  <a:pt x="15113" y="4329"/>
                </a:lnTo>
                <a:lnTo>
                  <a:pt x="15920" y="3558"/>
                </a:lnTo>
                <a:lnTo>
                  <a:pt x="16434" y="3045"/>
                </a:lnTo>
                <a:lnTo>
                  <a:pt x="16691" y="2751"/>
                </a:lnTo>
                <a:lnTo>
                  <a:pt x="16947" y="2458"/>
                </a:lnTo>
                <a:lnTo>
                  <a:pt x="17168" y="2128"/>
                </a:lnTo>
                <a:lnTo>
                  <a:pt x="17351" y="1798"/>
                </a:lnTo>
                <a:lnTo>
                  <a:pt x="17461" y="1431"/>
                </a:lnTo>
                <a:lnTo>
                  <a:pt x="17461" y="1247"/>
                </a:lnTo>
                <a:lnTo>
                  <a:pt x="17461" y="1064"/>
                </a:lnTo>
                <a:lnTo>
                  <a:pt x="17388" y="770"/>
                </a:lnTo>
                <a:lnTo>
                  <a:pt x="17278" y="514"/>
                </a:lnTo>
                <a:lnTo>
                  <a:pt x="17094" y="257"/>
                </a:lnTo>
                <a:lnTo>
                  <a:pt x="16837" y="74"/>
                </a:lnTo>
                <a:lnTo>
                  <a:pt x="16691" y="37"/>
                </a:lnTo>
                <a:lnTo>
                  <a:pt x="1650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2" name="Google Shape;252;p4"/>
          <p:cNvSpPr/>
          <p:nvPr/>
        </p:nvSpPr>
        <p:spPr>
          <a:xfrm>
            <a:off x="11147940" y="6009221"/>
            <a:ext cx="496691" cy="513331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3" name="Google Shape;253;p4"/>
          <p:cNvSpPr/>
          <p:nvPr/>
        </p:nvSpPr>
        <p:spPr>
          <a:xfrm>
            <a:off x="-102771" y="1984025"/>
            <a:ext cx="452803" cy="534156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4" name="Google Shape;254;p4"/>
          <p:cNvSpPr/>
          <p:nvPr/>
        </p:nvSpPr>
        <p:spPr>
          <a:xfrm>
            <a:off x="10736763" y="6433681"/>
            <a:ext cx="786656" cy="552172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5" name="Google Shape;255;p4"/>
          <p:cNvSpPr/>
          <p:nvPr/>
        </p:nvSpPr>
        <p:spPr>
          <a:xfrm>
            <a:off x="10736769" y="5509769"/>
            <a:ext cx="517491" cy="545251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6" name="Google Shape;256;p4"/>
          <p:cNvSpPr/>
          <p:nvPr/>
        </p:nvSpPr>
        <p:spPr>
          <a:xfrm>
            <a:off x="9907864" y="6497562"/>
            <a:ext cx="396808" cy="281645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7" name="Google Shape;257;p4"/>
          <p:cNvSpPr/>
          <p:nvPr/>
        </p:nvSpPr>
        <p:spPr>
          <a:xfrm>
            <a:off x="11666301" y="6600167"/>
            <a:ext cx="384327" cy="245603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8" name="Google Shape;258;p4"/>
          <p:cNvSpPr/>
          <p:nvPr/>
        </p:nvSpPr>
        <p:spPr>
          <a:xfrm>
            <a:off x="11363259" y="5333706"/>
            <a:ext cx="409288" cy="513369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59" name="Google Shape;259;p4"/>
          <p:cNvSpPr/>
          <p:nvPr/>
        </p:nvSpPr>
        <p:spPr>
          <a:xfrm>
            <a:off x="11772537" y="6111825"/>
            <a:ext cx="521651" cy="385727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0" name="Google Shape;260;p4"/>
          <p:cNvSpPr/>
          <p:nvPr/>
        </p:nvSpPr>
        <p:spPr>
          <a:xfrm>
            <a:off x="11951973" y="1784958"/>
            <a:ext cx="240044" cy="498052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1" name="Google Shape;261;p4"/>
          <p:cNvSpPr/>
          <p:nvPr/>
        </p:nvSpPr>
        <p:spPr>
          <a:xfrm rot="-2426120">
            <a:off x="9480176" y="6502682"/>
            <a:ext cx="373213" cy="477295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2" name="Google Shape;262;p4"/>
          <p:cNvSpPr/>
          <p:nvPr/>
        </p:nvSpPr>
        <p:spPr>
          <a:xfrm>
            <a:off x="10212864" y="5826928"/>
            <a:ext cx="503611" cy="568851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3" name="Google Shape;263;p4"/>
          <p:cNvSpPr/>
          <p:nvPr/>
        </p:nvSpPr>
        <p:spPr>
          <a:xfrm>
            <a:off x="11730117" y="4104977"/>
            <a:ext cx="514731" cy="344087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4" name="Google Shape;264;p4"/>
          <p:cNvSpPr/>
          <p:nvPr/>
        </p:nvSpPr>
        <p:spPr>
          <a:xfrm>
            <a:off x="10376560" y="6513509"/>
            <a:ext cx="233123" cy="249763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5" name="Google Shape;265;p4"/>
          <p:cNvSpPr/>
          <p:nvPr/>
        </p:nvSpPr>
        <p:spPr>
          <a:xfrm>
            <a:off x="462503" y="811487"/>
            <a:ext cx="280284" cy="611852"/>
          </a:xfrm>
          <a:custGeom>
            <a:avLst/>
            <a:gdLst/>
            <a:ahLst/>
            <a:cxnLst/>
            <a:rect l="l" t="t" r="r" b="b"/>
            <a:pathLst>
              <a:path w="7411" h="16178" extrusionOk="0">
                <a:moveTo>
                  <a:pt x="3339" y="147"/>
                </a:moveTo>
                <a:lnTo>
                  <a:pt x="3229" y="441"/>
                </a:lnTo>
                <a:lnTo>
                  <a:pt x="3155" y="734"/>
                </a:lnTo>
                <a:lnTo>
                  <a:pt x="3119" y="1358"/>
                </a:lnTo>
                <a:lnTo>
                  <a:pt x="3082" y="2972"/>
                </a:lnTo>
                <a:lnTo>
                  <a:pt x="3119" y="4476"/>
                </a:lnTo>
                <a:lnTo>
                  <a:pt x="3119" y="5283"/>
                </a:lnTo>
                <a:lnTo>
                  <a:pt x="3119" y="5576"/>
                </a:lnTo>
                <a:lnTo>
                  <a:pt x="3155" y="5723"/>
                </a:lnTo>
                <a:lnTo>
                  <a:pt x="3229" y="5870"/>
                </a:lnTo>
                <a:lnTo>
                  <a:pt x="3265" y="5906"/>
                </a:lnTo>
                <a:lnTo>
                  <a:pt x="3339" y="5943"/>
                </a:lnTo>
                <a:lnTo>
                  <a:pt x="3375" y="5943"/>
                </a:lnTo>
                <a:lnTo>
                  <a:pt x="3449" y="5870"/>
                </a:lnTo>
                <a:lnTo>
                  <a:pt x="3486" y="5760"/>
                </a:lnTo>
                <a:lnTo>
                  <a:pt x="3522" y="5649"/>
                </a:lnTo>
                <a:lnTo>
                  <a:pt x="3522" y="5393"/>
                </a:lnTo>
                <a:lnTo>
                  <a:pt x="3522" y="4586"/>
                </a:lnTo>
                <a:lnTo>
                  <a:pt x="3486" y="2972"/>
                </a:lnTo>
                <a:lnTo>
                  <a:pt x="3522" y="1504"/>
                </a:lnTo>
                <a:lnTo>
                  <a:pt x="3522" y="808"/>
                </a:lnTo>
                <a:lnTo>
                  <a:pt x="3486" y="477"/>
                </a:lnTo>
                <a:lnTo>
                  <a:pt x="3412" y="294"/>
                </a:lnTo>
                <a:lnTo>
                  <a:pt x="3375" y="147"/>
                </a:lnTo>
                <a:close/>
                <a:moveTo>
                  <a:pt x="1725" y="1"/>
                </a:moveTo>
                <a:lnTo>
                  <a:pt x="1688" y="37"/>
                </a:lnTo>
                <a:lnTo>
                  <a:pt x="1615" y="147"/>
                </a:lnTo>
                <a:lnTo>
                  <a:pt x="1578" y="294"/>
                </a:lnTo>
                <a:lnTo>
                  <a:pt x="1541" y="624"/>
                </a:lnTo>
                <a:lnTo>
                  <a:pt x="1578" y="1284"/>
                </a:lnTo>
                <a:lnTo>
                  <a:pt x="1615" y="2898"/>
                </a:lnTo>
                <a:lnTo>
                  <a:pt x="1725" y="6236"/>
                </a:lnTo>
                <a:lnTo>
                  <a:pt x="1761" y="6346"/>
                </a:lnTo>
                <a:lnTo>
                  <a:pt x="1798" y="6383"/>
                </a:lnTo>
                <a:lnTo>
                  <a:pt x="1872" y="6420"/>
                </a:lnTo>
                <a:lnTo>
                  <a:pt x="1945" y="6456"/>
                </a:lnTo>
                <a:lnTo>
                  <a:pt x="2018" y="6420"/>
                </a:lnTo>
                <a:lnTo>
                  <a:pt x="2092" y="6383"/>
                </a:lnTo>
                <a:lnTo>
                  <a:pt x="2165" y="6346"/>
                </a:lnTo>
                <a:lnTo>
                  <a:pt x="2165" y="6236"/>
                </a:lnTo>
                <a:lnTo>
                  <a:pt x="2165" y="5980"/>
                </a:lnTo>
                <a:lnTo>
                  <a:pt x="2165" y="5943"/>
                </a:lnTo>
                <a:lnTo>
                  <a:pt x="2055" y="3008"/>
                </a:lnTo>
                <a:lnTo>
                  <a:pt x="1982" y="1394"/>
                </a:lnTo>
                <a:lnTo>
                  <a:pt x="1945" y="587"/>
                </a:lnTo>
                <a:lnTo>
                  <a:pt x="1908" y="294"/>
                </a:lnTo>
                <a:lnTo>
                  <a:pt x="1872" y="147"/>
                </a:lnTo>
                <a:lnTo>
                  <a:pt x="1761" y="37"/>
                </a:lnTo>
                <a:lnTo>
                  <a:pt x="1725" y="1"/>
                </a:lnTo>
                <a:close/>
                <a:moveTo>
                  <a:pt x="4953" y="184"/>
                </a:moveTo>
                <a:lnTo>
                  <a:pt x="4879" y="221"/>
                </a:lnTo>
                <a:lnTo>
                  <a:pt x="4843" y="257"/>
                </a:lnTo>
                <a:lnTo>
                  <a:pt x="4843" y="331"/>
                </a:lnTo>
                <a:lnTo>
                  <a:pt x="4769" y="1101"/>
                </a:lnTo>
                <a:lnTo>
                  <a:pt x="4733" y="1908"/>
                </a:lnTo>
                <a:lnTo>
                  <a:pt x="4733" y="3522"/>
                </a:lnTo>
                <a:lnTo>
                  <a:pt x="4733" y="5136"/>
                </a:lnTo>
                <a:lnTo>
                  <a:pt x="4696" y="5870"/>
                </a:lnTo>
                <a:lnTo>
                  <a:pt x="4696" y="6273"/>
                </a:lnTo>
                <a:lnTo>
                  <a:pt x="4769" y="6640"/>
                </a:lnTo>
                <a:lnTo>
                  <a:pt x="4806" y="6713"/>
                </a:lnTo>
                <a:lnTo>
                  <a:pt x="4916" y="6750"/>
                </a:lnTo>
                <a:lnTo>
                  <a:pt x="5026" y="6713"/>
                </a:lnTo>
                <a:lnTo>
                  <a:pt x="5100" y="6640"/>
                </a:lnTo>
                <a:lnTo>
                  <a:pt x="5173" y="6273"/>
                </a:lnTo>
                <a:lnTo>
                  <a:pt x="5173" y="5870"/>
                </a:lnTo>
                <a:lnTo>
                  <a:pt x="5136" y="5136"/>
                </a:lnTo>
                <a:lnTo>
                  <a:pt x="5136" y="3522"/>
                </a:lnTo>
                <a:lnTo>
                  <a:pt x="5173" y="1908"/>
                </a:lnTo>
                <a:lnTo>
                  <a:pt x="5136" y="1138"/>
                </a:lnTo>
                <a:lnTo>
                  <a:pt x="5100" y="331"/>
                </a:lnTo>
                <a:lnTo>
                  <a:pt x="5100" y="257"/>
                </a:lnTo>
                <a:lnTo>
                  <a:pt x="5063" y="221"/>
                </a:lnTo>
                <a:lnTo>
                  <a:pt x="4953" y="184"/>
                </a:lnTo>
                <a:close/>
                <a:moveTo>
                  <a:pt x="6273" y="2678"/>
                </a:moveTo>
                <a:lnTo>
                  <a:pt x="6273" y="2715"/>
                </a:lnTo>
                <a:lnTo>
                  <a:pt x="6200" y="3008"/>
                </a:lnTo>
                <a:lnTo>
                  <a:pt x="6163" y="3302"/>
                </a:lnTo>
                <a:lnTo>
                  <a:pt x="6127" y="3925"/>
                </a:lnTo>
                <a:lnTo>
                  <a:pt x="6127" y="5173"/>
                </a:lnTo>
                <a:lnTo>
                  <a:pt x="6090" y="7667"/>
                </a:lnTo>
                <a:lnTo>
                  <a:pt x="6090" y="7887"/>
                </a:lnTo>
                <a:lnTo>
                  <a:pt x="6127" y="7960"/>
                </a:lnTo>
                <a:lnTo>
                  <a:pt x="6163" y="8034"/>
                </a:lnTo>
                <a:lnTo>
                  <a:pt x="6237" y="8070"/>
                </a:lnTo>
                <a:lnTo>
                  <a:pt x="6383" y="8070"/>
                </a:lnTo>
                <a:lnTo>
                  <a:pt x="6457" y="8034"/>
                </a:lnTo>
                <a:lnTo>
                  <a:pt x="6493" y="7960"/>
                </a:lnTo>
                <a:lnTo>
                  <a:pt x="6530" y="7887"/>
                </a:lnTo>
                <a:lnTo>
                  <a:pt x="6530" y="5283"/>
                </a:lnTo>
                <a:lnTo>
                  <a:pt x="6530" y="3962"/>
                </a:lnTo>
                <a:lnTo>
                  <a:pt x="6493" y="3339"/>
                </a:lnTo>
                <a:lnTo>
                  <a:pt x="6457" y="3008"/>
                </a:lnTo>
                <a:lnTo>
                  <a:pt x="6383" y="2715"/>
                </a:lnTo>
                <a:lnTo>
                  <a:pt x="6347" y="2678"/>
                </a:lnTo>
                <a:close/>
                <a:moveTo>
                  <a:pt x="3265" y="7887"/>
                </a:moveTo>
                <a:lnTo>
                  <a:pt x="3082" y="8107"/>
                </a:lnTo>
                <a:lnTo>
                  <a:pt x="2862" y="8291"/>
                </a:lnTo>
                <a:lnTo>
                  <a:pt x="2679" y="8401"/>
                </a:lnTo>
                <a:lnTo>
                  <a:pt x="2458" y="8474"/>
                </a:lnTo>
                <a:lnTo>
                  <a:pt x="2458" y="8474"/>
                </a:lnTo>
                <a:lnTo>
                  <a:pt x="2605" y="8291"/>
                </a:lnTo>
                <a:lnTo>
                  <a:pt x="2752" y="8144"/>
                </a:lnTo>
                <a:lnTo>
                  <a:pt x="2972" y="7997"/>
                </a:lnTo>
                <a:lnTo>
                  <a:pt x="3192" y="7924"/>
                </a:lnTo>
                <a:lnTo>
                  <a:pt x="3265" y="7887"/>
                </a:lnTo>
                <a:close/>
                <a:moveTo>
                  <a:pt x="4806" y="9501"/>
                </a:moveTo>
                <a:lnTo>
                  <a:pt x="4513" y="9538"/>
                </a:lnTo>
                <a:lnTo>
                  <a:pt x="4329" y="9574"/>
                </a:lnTo>
                <a:lnTo>
                  <a:pt x="4072" y="9574"/>
                </a:lnTo>
                <a:lnTo>
                  <a:pt x="4072" y="9611"/>
                </a:lnTo>
                <a:lnTo>
                  <a:pt x="4072" y="9684"/>
                </a:lnTo>
                <a:lnTo>
                  <a:pt x="4109" y="9758"/>
                </a:lnTo>
                <a:lnTo>
                  <a:pt x="4146" y="9831"/>
                </a:lnTo>
                <a:lnTo>
                  <a:pt x="4219" y="9868"/>
                </a:lnTo>
                <a:lnTo>
                  <a:pt x="4293" y="9905"/>
                </a:lnTo>
                <a:lnTo>
                  <a:pt x="4476" y="9941"/>
                </a:lnTo>
                <a:lnTo>
                  <a:pt x="4659" y="9905"/>
                </a:lnTo>
                <a:lnTo>
                  <a:pt x="4806" y="9941"/>
                </a:lnTo>
                <a:lnTo>
                  <a:pt x="4953" y="9978"/>
                </a:lnTo>
                <a:lnTo>
                  <a:pt x="5100" y="10015"/>
                </a:lnTo>
                <a:lnTo>
                  <a:pt x="5246" y="10125"/>
                </a:lnTo>
                <a:lnTo>
                  <a:pt x="5320" y="10235"/>
                </a:lnTo>
                <a:lnTo>
                  <a:pt x="5430" y="10381"/>
                </a:lnTo>
                <a:lnTo>
                  <a:pt x="5466" y="10528"/>
                </a:lnTo>
                <a:lnTo>
                  <a:pt x="5503" y="10675"/>
                </a:lnTo>
                <a:lnTo>
                  <a:pt x="5540" y="10748"/>
                </a:lnTo>
                <a:lnTo>
                  <a:pt x="5613" y="10822"/>
                </a:lnTo>
                <a:lnTo>
                  <a:pt x="5833" y="10822"/>
                </a:lnTo>
                <a:lnTo>
                  <a:pt x="5907" y="10748"/>
                </a:lnTo>
                <a:lnTo>
                  <a:pt x="5943" y="10711"/>
                </a:lnTo>
                <a:lnTo>
                  <a:pt x="5980" y="10601"/>
                </a:lnTo>
                <a:lnTo>
                  <a:pt x="5907" y="10308"/>
                </a:lnTo>
                <a:lnTo>
                  <a:pt x="5760" y="10051"/>
                </a:lnTo>
                <a:lnTo>
                  <a:pt x="5576" y="9831"/>
                </a:lnTo>
                <a:lnTo>
                  <a:pt x="5356" y="9648"/>
                </a:lnTo>
                <a:lnTo>
                  <a:pt x="5100" y="9538"/>
                </a:lnTo>
                <a:lnTo>
                  <a:pt x="4806" y="9501"/>
                </a:lnTo>
                <a:close/>
                <a:moveTo>
                  <a:pt x="4879" y="8547"/>
                </a:moveTo>
                <a:lnTo>
                  <a:pt x="5136" y="8621"/>
                </a:lnTo>
                <a:lnTo>
                  <a:pt x="5393" y="8731"/>
                </a:lnTo>
                <a:lnTo>
                  <a:pt x="5650" y="8877"/>
                </a:lnTo>
                <a:lnTo>
                  <a:pt x="5907" y="9061"/>
                </a:lnTo>
                <a:lnTo>
                  <a:pt x="6090" y="9244"/>
                </a:lnTo>
                <a:lnTo>
                  <a:pt x="6310" y="9464"/>
                </a:lnTo>
                <a:lnTo>
                  <a:pt x="6457" y="9684"/>
                </a:lnTo>
                <a:lnTo>
                  <a:pt x="6603" y="9941"/>
                </a:lnTo>
                <a:lnTo>
                  <a:pt x="6714" y="10198"/>
                </a:lnTo>
                <a:lnTo>
                  <a:pt x="6787" y="10491"/>
                </a:lnTo>
                <a:lnTo>
                  <a:pt x="6860" y="10748"/>
                </a:lnTo>
                <a:lnTo>
                  <a:pt x="6934" y="11078"/>
                </a:lnTo>
                <a:lnTo>
                  <a:pt x="6934" y="11372"/>
                </a:lnTo>
                <a:lnTo>
                  <a:pt x="6934" y="11665"/>
                </a:lnTo>
                <a:lnTo>
                  <a:pt x="6934" y="11995"/>
                </a:lnTo>
                <a:lnTo>
                  <a:pt x="6824" y="12619"/>
                </a:lnTo>
                <a:lnTo>
                  <a:pt x="6677" y="13206"/>
                </a:lnTo>
                <a:lnTo>
                  <a:pt x="6530" y="13499"/>
                </a:lnTo>
                <a:lnTo>
                  <a:pt x="6383" y="13793"/>
                </a:lnTo>
                <a:lnTo>
                  <a:pt x="6310" y="13939"/>
                </a:lnTo>
                <a:lnTo>
                  <a:pt x="6163" y="14050"/>
                </a:lnTo>
                <a:lnTo>
                  <a:pt x="5907" y="14270"/>
                </a:lnTo>
                <a:lnTo>
                  <a:pt x="5540" y="14526"/>
                </a:lnTo>
                <a:lnTo>
                  <a:pt x="5173" y="14857"/>
                </a:lnTo>
                <a:lnTo>
                  <a:pt x="5026" y="14967"/>
                </a:lnTo>
                <a:lnTo>
                  <a:pt x="4659" y="15187"/>
                </a:lnTo>
                <a:lnTo>
                  <a:pt x="4659" y="15187"/>
                </a:lnTo>
                <a:lnTo>
                  <a:pt x="4806" y="14857"/>
                </a:lnTo>
                <a:lnTo>
                  <a:pt x="4916" y="14636"/>
                </a:lnTo>
                <a:lnTo>
                  <a:pt x="4953" y="14490"/>
                </a:lnTo>
                <a:lnTo>
                  <a:pt x="4989" y="14380"/>
                </a:lnTo>
                <a:lnTo>
                  <a:pt x="4953" y="14270"/>
                </a:lnTo>
                <a:lnTo>
                  <a:pt x="4916" y="14160"/>
                </a:lnTo>
                <a:lnTo>
                  <a:pt x="4843" y="14123"/>
                </a:lnTo>
                <a:lnTo>
                  <a:pt x="4659" y="14123"/>
                </a:lnTo>
                <a:lnTo>
                  <a:pt x="4586" y="14160"/>
                </a:lnTo>
                <a:lnTo>
                  <a:pt x="4549" y="14233"/>
                </a:lnTo>
                <a:lnTo>
                  <a:pt x="4513" y="14343"/>
                </a:lnTo>
                <a:lnTo>
                  <a:pt x="4549" y="14453"/>
                </a:lnTo>
                <a:lnTo>
                  <a:pt x="4513" y="14526"/>
                </a:lnTo>
                <a:lnTo>
                  <a:pt x="4439" y="14783"/>
                </a:lnTo>
                <a:lnTo>
                  <a:pt x="4366" y="15003"/>
                </a:lnTo>
                <a:lnTo>
                  <a:pt x="4329" y="15260"/>
                </a:lnTo>
                <a:lnTo>
                  <a:pt x="4366" y="15333"/>
                </a:lnTo>
                <a:lnTo>
                  <a:pt x="4293" y="15370"/>
                </a:lnTo>
                <a:lnTo>
                  <a:pt x="3999" y="15480"/>
                </a:lnTo>
                <a:lnTo>
                  <a:pt x="3632" y="15590"/>
                </a:lnTo>
                <a:lnTo>
                  <a:pt x="3816" y="15333"/>
                </a:lnTo>
                <a:lnTo>
                  <a:pt x="4109" y="14746"/>
                </a:lnTo>
                <a:lnTo>
                  <a:pt x="4109" y="14673"/>
                </a:lnTo>
                <a:lnTo>
                  <a:pt x="4109" y="14600"/>
                </a:lnTo>
                <a:lnTo>
                  <a:pt x="4072" y="14526"/>
                </a:lnTo>
                <a:lnTo>
                  <a:pt x="4036" y="14490"/>
                </a:lnTo>
                <a:lnTo>
                  <a:pt x="3962" y="14453"/>
                </a:lnTo>
                <a:lnTo>
                  <a:pt x="3889" y="14453"/>
                </a:lnTo>
                <a:lnTo>
                  <a:pt x="3816" y="14490"/>
                </a:lnTo>
                <a:lnTo>
                  <a:pt x="3779" y="14563"/>
                </a:lnTo>
                <a:lnTo>
                  <a:pt x="3486" y="15150"/>
                </a:lnTo>
                <a:lnTo>
                  <a:pt x="3339" y="15407"/>
                </a:lnTo>
                <a:lnTo>
                  <a:pt x="3229" y="15663"/>
                </a:lnTo>
                <a:lnTo>
                  <a:pt x="2899" y="15700"/>
                </a:lnTo>
                <a:lnTo>
                  <a:pt x="2532" y="15627"/>
                </a:lnTo>
                <a:lnTo>
                  <a:pt x="2752" y="15407"/>
                </a:lnTo>
                <a:lnTo>
                  <a:pt x="2935" y="15187"/>
                </a:lnTo>
                <a:lnTo>
                  <a:pt x="3119" y="14893"/>
                </a:lnTo>
                <a:lnTo>
                  <a:pt x="3265" y="14600"/>
                </a:lnTo>
                <a:lnTo>
                  <a:pt x="3339" y="14600"/>
                </a:lnTo>
                <a:lnTo>
                  <a:pt x="3375" y="14526"/>
                </a:lnTo>
                <a:lnTo>
                  <a:pt x="3412" y="14490"/>
                </a:lnTo>
                <a:lnTo>
                  <a:pt x="3449" y="14380"/>
                </a:lnTo>
                <a:lnTo>
                  <a:pt x="3412" y="14343"/>
                </a:lnTo>
                <a:lnTo>
                  <a:pt x="3412" y="14270"/>
                </a:lnTo>
                <a:lnTo>
                  <a:pt x="3339" y="14233"/>
                </a:lnTo>
                <a:lnTo>
                  <a:pt x="3229" y="14196"/>
                </a:lnTo>
                <a:lnTo>
                  <a:pt x="3155" y="14196"/>
                </a:lnTo>
                <a:lnTo>
                  <a:pt x="3045" y="14233"/>
                </a:lnTo>
                <a:lnTo>
                  <a:pt x="2935" y="14380"/>
                </a:lnTo>
                <a:lnTo>
                  <a:pt x="2752" y="14673"/>
                </a:lnTo>
                <a:lnTo>
                  <a:pt x="2495" y="15077"/>
                </a:lnTo>
                <a:lnTo>
                  <a:pt x="2238" y="15443"/>
                </a:lnTo>
                <a:lnTo>
                  <a:pt x="2202" y="15553"/>
                </a:lnTo>
                <a:lnTo>
                  <a:pt x="1908" y="15370"/>
                </a:lnTo>
                <a:lnTo>
                  <a:pt x="1615" y="15187"/>
                </a:lnTo>
                <a:lnTo>
                  <a:pt x="1761" y="15077"/>
                </a:lnTo>
                <a:lnTo>
                  <a:pt x="1872" y="14967"/>
                </a:lnTo>
                <a:lnTo>
                  <a:pt x="2238" y="14563"/>
                </a:lnTo>
                <a:lnTo>
                  <a:pt x="2568" y="14196"/>
                </a:lnTo>
                <a:lnTo>
                  <a:pt x="2715" y="13976"/>
                </a:lnTo>
                <a:lnTo>
                  <a:pt x="2789" y="13756"/>
                </a:lnTo>
                <a:lnTo>
                  <a:pt x="2789" y="13683"/>
                </a:lnTo>
                <a:lnTo>
                  <a:pt x="2752" y="13609"/>
                </a:lnTo>
                <a:lnTo>
                  <a:pt x="2642" y="13609"/>
                </a:lnTo>
                <a:lnTo>
                  <a:pt x="2422" y="13719"/>
                </a:lnTo>
                <a:lnTo>
                  <a:pt x="2238" y="13866"/>
                </a:lnTo>
                <a:lnTo>
                  <a:pt x="1945" y="14233"/>
                </a:lnTo>
                <a:lnTo>
                  <a:pt x="1578" y="14673"/>
                </a:lnTo>
                <a:lnTo>
                  <a:pt x="1505" y="14820"/>
                </a:lnTo>
                <a:lnTo>
                  <a:pt x="1431" y="15003"/>
                </a:lnTo>
                <a:lnTo>
                  <a:pt x="1138" y="14636"/>
                </a:lnTo>
                <a:lnTo>
                  <a:pt x="1468" y="14306"/>
                </a:lnTo>
                <a:lnTo>
                  <a:pt x="1761" y="13939"/>
                </a:lnTo>
                <a:lnTo>
                  <a:pt x="2312" y="13206"/>
                </a:lnTo>
                <a:lnTo>
                  <a:pt x="2312" y="13132"/>
                </a:lnTo>
                <a:lnTo>
                  <a:pt x="2312" y="13059"/>
                </a:lnTo>
                <a:lnTo>
                  <a:pt x="2238" y="12949"/>
                </a:lnTo>
                <a:lnTo>
                  <a:pt x="2202" y="12912"/>
                </a:lnTo>
                <a:lnTo>
                  <a:pt x="2055" y="12912"/>
                </a:lnTo>
                <a:lnTo>
                  <a:pt x="1982" y="12949"/>
                </a:lnTo>
                <a:lnTo>
                  <a:pt x="1431" y="13646"/>
                </a:lnTo>
                <a:lnTo>
                  <a:pt x="1211" y="14013"/>
                </a:lnTo>
                <a:lnTo>
                  <a:pt x="991" y="14380"/>
                </a:lnTo>
                <a:lnTo>
                  <a:pt x="844" y="14050"/>
                </a:lnTo>
                <a:lnTo>
                  <a:pt x="698" y="13719"/>
                </a:lnTo>
                <a:lnTo>
                  <a:pt x="1028" y="13426"/>
                </a:lnTo>
                <a:lnTo>
                  <a:pt x="1358" y="13096"/>
                </a:lnTo>
                <a:lnTo>
                  <a:pt x="1872" y="12436"/>
                </a:lnTo>
                <a:lnTo>
                  <a:pt x="1908" y="12362"/>
                </a:lnTo>
                <a:lnTo>
                  <a:pt x="1908" y="12289"/>
                </a:lnTo>
                <a:lnTo>
                  <a:pt x="1872" y="12215"/>
                </a:lnTo>
                <a:lnTo>
                  <a:pt x="1835" y="12179"/>
                </a:lnTo>
                <a:lnTo>
                  <a:pt x="1761" y="12142"/>
                </a:lnTo>
                <a:lnTo>
                  <a:pt x="1688" y="12105"/>
                </a:lnTo>
                <a:lnTo>
                  <a:pt x="1615" y="12105"/>
                </a:lnTo>
                <a:lnTo>
                  <a:pt x="1541" y="12179"/>
                </a:lnTo>
                <a:lnTo>
                  <a:pt x="1065" y="12729"/>
                </a:lnTo>
                <a:lnTo>
                  <a:pt x="808" y="13022"/>
                </a:lnTo>
                <a:lnTo>
                  <a:pt x="624" y="13353"/>
                </a:lnTo>
                <a:lnTo>
                  <a:pt x="588" y="13206"/>
                </a:lnTo>
                <a:lnTo>
                  <a:pt x="551" y="12876"/>
                </a:lnTo>
                <a:lnTo>
                  <a:pt x="771" y="12656"/>
                </a:lnTo>
                <a:lnTo>
                  <a:pt x="1028" y="12399"/>
                </a:lnTo>
                <a:lnTo>
                  <a:pt x="1321" y="12069"/>
                </a:lnTo>
                <a:lnTo>
                  <a:pt x="1468" y="11885"/>
                </a:lnTo>
                <a:lnTo>
                  <a:pt x="1505" y="11775"/>
                </a:lnTo>
                <a:lnTo>
                  <a:pt x="1505" y="11665"/>
                </a:lnTo>
                <a:lnTo>
                  <a:pt x="1505" y="11592"/>
                </a:lnTo>
                <a:lnTo>
                  <a:pt x="1468" y="11555"/>
                </a:lnTo>
                <a:lnTo>
                  <a:pt x="1395" y="11518"/>
                </a:lnTo>
                <a:lnTo>
                  <a:pt x="1358" y="11555"/>
                </a:lnTo>
                <a:lnTo>
                  <a:pt x="1175" y="11629"/>
                </a:lnTo>
                <a:lnTo>
                  <a:pt x="1028" y="11775"/>
                </a:lnTo>
                <a:lnTo>
                  <a:pt x="771" y="12105"/>
                </a:lnTo>
                <a:lnTo>
                  <a:pt x="514" y="12436"/>
                </a:lnTo>
                <a:lnTo>
                  <a:pt x="514" y="11922"/>
                </a:lnTo>
                <a:lnTo>
                  <a:pt x="624" y="11812"/>
                </a:lnTo>
                <a:lnTo>
                  <a:pt x="734" y="11702"/>
                </a:lnTo>
                <a:lnTo>
                  <a:pt x="808" y="11482"/>
                </a:lnTo>
                <a:lnTo>
                  <a:pt x="991" y="11445"/>
                </a:lnTo>
                <a:lnTo>
                  <a:pt x="1138" y="11408"/>
                </a:lnTo>
                <a:lnTo>
                  <a:pt x="1248" y="11298"/>
                </a:lnTo>
                <a:lnTo>
                  <a:pt x="1358" y="11188"/>
                </a:lnTo>
                <a:lnTo>
                  <a:pt x="1468" y="11078"/>
                </a:lnTo>
                <a:lnTo>
                  <a:pt x="1505" y="10932"/>
                </a:lnTo>
                <a:lnTo>
                  <a:pt x="1505" y="10858"/>
                </a:lnTo>
                <a:lnTo>
                  <a:pt x="1505" y="10785"/>
                </a:lnTo>
                <a:lnTo>
                  <a:pt x="1468" y="10711"/>
                </a:lnTo>
                <a:lnTo>
                  <a:pt x="1395" y="10675"/>
                </a:lnTo>
                <a:lnTo>
                  <a:pt x="1175" y="10675"/>
                </a:lnTo>
                <a:lnTo>
                  <a:pt x="1101" y="10748"/>
                </a:lnTo>
                <a:lnTo>
                  <a:pt x="1065" y="10822"/>
                </a:lnTo>
                <a:lnTo>
                  <a:pt x="1028" y="10932"/>
                </a:lnTo>
                <a:lnTo>
                  <a:pt x="954" y="11005"/>
                </a:lnTo>
                <a:lnTo>
                  <a:pt x="844" y="11042"/>
                </a:lnTo>
                <a:lnTo>
                  <a:pt x="698" y="11078"/>
                </a:lnTo>
                <a:lnTo>
                  <a:pt x="881" y="10785"/>
                </a:lnTo>
                <a:lnTo>
                  <a:pt x="954" y="10675"/>
                </a:lnTo>
                <a:lnTo>
                  <a:pt x="1101" y="10565"/>
                </a:lnTo>
                <a:lnTo>
                  <a:pt x="1211" y="10455"/>
                </a:lnTo>
                <a:lnTo>
                  <a:pt x="1395" y="10418"/>
                </a:lnTo>
                <a:lnTo>
                  <a:pt x="1541" y="10345"/>
                </a:lnTo>
                <a:lnTo>
                  <a:pt x="1725" y="10345"/>
                </a:lnTo>
                <a:lnTo>
                  <a:pt x="2092" y="10308"/>
                </a:lnTo>
                <a:lnTo>
                  <a:pt x="2422" y="10271"/>
                </a:lnTo>
                <a:lnTo>
                  <a:pt x="2715" y="10161"/>
                </a:lnTo>
                <a:lnTo>
                  <a:pt x="3009" y="9978"/>
                </a:lnTo>
                <a:lnTo>
                  <a:pt x="3229" y="9721"/>
                </a:lnTo>
                <a:lnTo>
                  <a:pt x="3412" y="9464"/>
                </a:lnTo>
                <a:lnTo>
                  <a:pt x="3559" y="9171"/>
                </a:lnTo>
                <a:lnTo>
                  <a:pt x="3706" y="8841"/>
                </a:lnTo>
                <a:lnTo>
                  <a:pt x="3706" y="8804"/>
                </a:lnTo>
                <a:lnTo>
                  <a:pt x="3706" y="8767"/>
                </a:lnTo>
                <a:lnTo>
                  <a:pt x="3926" y="8731"/>
                </a:lnTo>
                <a:lnTo>
                  <a:pt x="4146" y="8657"/>
                </a:lnTo>
                <a:lnTo>
                  <a:pt x="4366" y="8584"/>
                </a:lnTo>
                <a:lnTo>
                  <a:pt x="4586" y="8547"/>
                </a:lnTo>
                <a:close/>
                <a:moveTo>
                  <a:pt x="3265" y="7484"/>
                </a:moveTo>
                <a:lnTo>
                  <a:pt x="3009" y="7557"/>
                </a:lnTo>
                <a:lnTo>
                  <a:pt x="2789" y="7704"/>
                </a:lnTo>
                <a:lnTo>
                  <a:pt x="2568" y="7850"/>
                </a:lnTo>
                <a:lnTo>
                  <a:pt x="2422" y="7997"/>
                </a:lnTo>
                <a:lnTo>
                  <a:pt x="2275" y="8180"/>
                </a:lnTo>
                <a:lnTo>
                  <a:pt x="2165" y="8364"/>
                </a:lnTo>
                <a:lnTo>
                  <a:pt x="2092" y="8584"/>
                </a:lnTo>
                <a:lnTo>
                  <a:pt x="2018" y="8254"/>
                </a:lnTo>
                <a:lnTo>
                  <a:pt x="1945" y="7924"/>
                </a:lnTo>
                <a:lnTo>
                  <a:pt x="1872" y="7850"/>
                </a:lnTo>
                <a:lnTo>
                  <a:pt x="1835" y="7850"/>
                </a:lnTo>
                <a:lnTo>
                  <a:pt x="1761" y="7887"/>
                </a:lnTo>
                <a:lnTo>
                  <a:pt x="1688" y="7997"/>
                </a:lnTo>
                <a:lnTo>
                  <a:pt x="1651" y="8107"/>
                </a:lnTo>
                <a:lnTo>
                  <a:pt x="1615" y="8364"/>
                </a:lnTo>
                <a:lnTo>
                  <a:pt x="1651" y="8657"/>
                </a:lnTo>
                <a:lnTo>
                  <a:pt x="1725" y="8914"/>
                </a:lnTo>
                <a:lnTo>
                  <a:pt x="1872" y="9208"/>
                </a:lnTo>
                <a:lnTo>
                  <a:pt x="2055" y="9428"/>
                </a:lnTo>
                <a:lnTo>
                  <a:pt x="2275" y="9611"/>
                </a:lnTo>
                <a:lnTo>
                  <a:pt x="2495" y="9758"/>
                </a:lnTo>
                <a:lnTo>
                  <a:pt x="2312" y="9831"/>
                </a:lnTo>
                <a:lnTo>
                  <a:pt x="2128" y="9868"/>
                </a:lnTo>
                <a:lnTo>
                  <a:pt x="1688" y="9868"/>
                </a:lnTo>
                <a:lnTo>
                  <a:pt x="1468" y="9905"/>
                </a:lnTo>
                <a:lnTo>
                  <a:pt x="1248" y="9941"/>
                </a:lnTo>
                <a:lnTo>
                  <a:pt x="1065" y="10015"/>
                </a:lnTo>
                <a:lnTo>
                  <a:pt x="881" y="10125"/>
                </a:lnTo>
                <a:lnTo>
                  <a:pt x="588" y="10381"/>
                </a:lnTo>
                <a:lnTo>
                  <a:pt x="441" y="10528"/>
                </a:lnTo>
                <a:lnTo>
                  <a:pt x="331" y="10711"/>
                </a:lnTo>
                <a:lnTo>
                  <a:pt x="221" y="10932"/>
                </a:lnTo>
                <a:lnTo>
                  <a:pt x="147" y="11115"/>
                </a:lnTo>
                <a:lnTo>
                  <a:pt x="37" y="11592"/>
                </a:lnTo>
                <a:lnTo>
                  <a:pt x="1" y="12069"/>
                </a:lnTo>
                <a:lnTo>
                  <a:pt x="1" y="12546"/>
                </a:lnTo>
                <a:lnTo>
                  <a:pt x="74" y="13022"/>
                </a:lnTo>
                <a:lnTo>
                  <a:pt x="147" y="13463"/>
                </a:lnTo>
                <a:lnTo>
                  <a:pt x="258" y="13903"/>
                </a:lnTo>
                <a:lnTo>
                  <a:pt x="404" y="14270"/>
                </a:lnTo>
                <a:lnTo>
                  <a:pt x="588" y="14673"/>
                </a:lnTo>
                <a:lnTo>
                  <a:pt x="844" y="15040"/>
                </a:lnTo>
                <a:lnTo>
                  <a:pt x="1101" y="15333"/>
                </a:lnTo>
                <a:lnTo>
                  <a:pt x="1431" y="15627"/>
                </a:lnTo>
                <a:lnTo>
                  <a:pt x="1761" y="15847"/>
                </a:lnTo>
                <a:lnTo>
                  <a:pt x="2165" y="16030"/>
                </a:lnTo>
                <a:lnTo>
                  <a:pt x="2568" y="16140"/>
                </a:lnTo>
                <a:lnTo>
                  <a:pt x="2789" y="16177"/>
                </a:lnTo>
                <a:lnTo>
                  <a:pt x="3009" y="16177"/>
                </a:lnTo>
                <a:lnTo>
                  <a:pt x="3486" y="16140"/>
                </a:lnTo>
                <a:lnTo>
                  <a:pt x="3926" y="16030"/>
                </a:lnTo>
                <a:lnTo>
                  <a:pt x="4329" y="15884"/>
                </a:lnTo>
                <a:lnTo>
                  <a:pt x="4696" y="15700"/>
                </a:lnTo>
                <a:lnTo>
                  <a:pt x="5100" y="15517"/>
                </a:lnTo>
                <a:lnTo>
                  <a:pt x="5430" y="15297"/>
                </a:lnTo>
                <a:lnTo>
                  <a:pt x="5613" y="15150"/>
                </a:lnTo>
                <a:lnTo>
                  <a:pt x="5723" y="15003"/>
                </a:lnTo>
                <a:lnTo>
                  <a:pt x="6310" y="14490"/>
                </a:lnTo>
                <a:lnTo>
                  <a:pt x="6567" y="14270"/>
                </a:lnTo>
                <a:lnTo>
                  <a:pt x="6714" y="14160"/>
                </a:lnTo>
                <a:lnTo>
                  <a:pt x="6787" y="14013"/>
                </a:lnTo>
                <a:lnTo>
                  <a:pt x="6970" y="13683"/>
                </a:lnTo>
                <a:lnTo>
                  <a:pt x="7117" y="13316"/>
                </a:lnTo>
                <a:lnTo>
                  <a:pt x="7227" y="12949"/>
                </a:lnTo>
                <a:lnTo>
                  <a:pt x="7300" y="12619"/>
                </a:lnTo>
                <a:lnTo>
                  <a:pt x="7374" y="12252"/>
                </a:lnTo>
                <a:lnTo>
                  <a:pt x="7410" y="11885"/>
                </a:lnTo>
                <a:lnTo>
                  <a:pt x="7410" y="11518"/>
                </a:lnTo>
                <a:lnTo>
                  <a:pt x="7374" y="11152"/>
                </a:lnTo>
                <a:lnTo>
                  <a:pt x="7337" y="10785"/>
                </a:lnTo>
                <a:lnTo>
                  <a:pt x="7264" y="10418"/>
                </a:lnTo>
                <a:lnTo>
                  <a:pt x="7154" y="10125"/>
                </a:lnTo>
                <a:lnTo>
                  <a:pt x="7007" y="9794"/>
                </a:lnTo>
                <a:lnTo>
                  <a:pt x="6860" y="9538"/>
                </a:lnTo>
                <a:lnTo>
                  <a:pt x="6677" y="9244"/>
                </a:lnTo>
                <a:lnTo>
                  <a:pt x="6457" y="8987"/>
                </a:lnTo>
                <a:lnTo>
                  <a:pt x="6237" y="8767"/>
                </a:lnTo>
                <a:lnTo>
                  <a:pt x="5980" y="8584"/>
                </a:lnTo>
                <a:lnTo>
                  <a:pt x="5686" y="8401"/>
                </a:lnTo>
                <a:lnTo>
                  <a:pt x="5393" y="8291"/>
                </a:lnTo>
                <a:lnTo>
                  <a:pt x="5100" y="8180"/>
                </a:lnTo>
                <a:lnTo>
                  <a:pt x="4769" y="8144"/>
                </a:lnTo>
                <a:lnTo>
                  <a:pt x="4476" y="8144"/>
                </a:lnTo>
                <a:lnTo>
                  <a:pt x="4219" y="8180"/>
                </a:lnTo>
                <a:lnTo>
                  <a:pt x="3926" y="8291"/>
                </a:lnTo>
                <a:lnTo>
                  <a:pt x="3816" y="8364"/>
                </a:lnTo>
                <a:lnTo>
                  <a:pt x="3706" y="8437"/>
                </a:lnTo>
                <a:lnTo>
                  <a:pt x="3632" y="8547"/>
                </a:lnTo>
                <a:lnTo>
                  <a:pt x="3559" y="8657"/>
                </a:lnTo>
                <a:lnTo>
                  <a:pt x="3559" y="8694"/>
                </a:lnTo>
                <a:lnTo>
                  <a:pt x="3522" y="8731"/>
                </a:lnTo>
                <a:lnTo>
                  <a:pt x="3486" y="8767"/>
                </a:lnTo>
                <a:lnTo>
                  <a:pt x="3192" y="9171"/>
                </a:lnTo>
                <a:lnTo>
                  <a:pt x="3009" y="9354"/>
                </a:lnTo>
                <a:lnTo>
                  <a:pt x="2825" y="9538"/>
                </a:lnTo>
                <a:lnTo>
                  <a:pt x="2789" y="9464"/>
                </a:lnTo>
                <a:lnTo>
                  <a:pt x="2458" y="9171"/>
                </a:lnTo>
                <a:lnTo>
                  <a:pt x="2348" y="9024"/>
                </a:lnTo>
                <a:lnTo>
                  <a:pt x="2202" y="8877"/>
                </a:lnTo>
                <a:lnTo>
                  <a:pt x="2275" y="8877"/>
                </a:lnTo>
                <a:lnTo>
                  <a:pt x="2312" y="8841"/>
                </a:lnTo>
                <a:lnTo>
                  <a:pt x="2532" y="8841"/>
                </a:lnTo>
                <a:lnTo>
                  <a:pt x="2715" y="8804"/>
                </a:lnTo>
                <a:lnTo>
                  <a:pt x="2899" y="8731"/>
                </a:lnTo>
                <a:lnTo>
                  <a:pt x="3045" y="8621"/>
                </a:lnTo>
                <a:lnTo>
                  <a:pt x="3265" y="8474"/>
                </a:lnTo>
                <a:lnTo>
                  <a:pt x="3486" y="8254"/>
                </a:lnTo>
                <a:lnTo>
                  <a:pt x="3669" y="8034"/>
                </a:lnTo>
                <a:lnTo>
                  <a:pt x="3816" y="7814"/>
                </a:lnTo>
                <a:lnTo>
                  <a:pt x="3852" y="7740"/>
                </a:lnTo>
                <a:lnTo>
                  <a:pt x="3852" y="7667"/>
                </a:lnTo>
                <a:lnTo>
                  <a:pt x="3779" y="7557"/>
                </a:lnTo>
                <a:lnTo>
                  <a:pt x="3669" y="7484"/>
                </a:lnTo>
                <a:lnTo>
                  <a:pt x="3596" y="7484"/>
                </a:lnTo>
                <a:lnTo>
                  <a:pt x="3522" y="7520"/>
                </a:lnTo>
                <a:lnTo>
                  <a:pt x="3412" y="7484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6" name="Google Shape;266;p4"/>
          <p:cNvSpPr/>
          <p:nvPr/>
        </p:nvSpPr>
        <p:spPr>
          <a:xfrm>
            <a:off x="860014" y="474615"/>
            <a:ext cx="552209" cy="677016"/>
          </a:xfrm>
          <a:custGeom>
            <a:avLst/>
            <a:gdLst/>
            <a:ahLst/>
            <a:cxnLst/>
            <a:rect l="l" t="t" r="r" b="b"/>
            <a:pathLst>
              <a:path w="14601" h="17901" extrusionOk="0">
                <a:moveTo>
                  <a:pt x="10492" y="4329"/>
                </a:moveTo>
                <a:lnTo>
                  <a:pt x="10859" y="4769"/>
                </a:lnTo>
                <a:lnTo>
                  <a:pt x="10712" y="4769"/>
                </a:lnTo>
                <a:lnTo>
                  <a:pt x="10712" y="4696"/>
                </a:lnTo>
                <a:lnTo>
                  <a:pt x="10675" y="4622"/>
                </a:lnTo>
                <a:lnTo>
                  <a:pt x="10639" y="4622"/>
                </a:lnTo>
                <a:lnTo>
                  <a:pt x="10602" y="4549"/>
                </a:lnTo>
                <a:lnTo>
                  <a:pt x="10565" y="4512"/>
                </a:lnTo>
                <a:lnTo>
                  <a:pt x="10455" y="4475"/>
                </a:lnTo>
                <a:lnTo>
                  <a:pt x="10345" y="4512"/>
                </a:lnTo>
                <a:lnTo>
                  <a:pt x="10308" y="4549"/>
                </a:lnTo>
                <a:lnTo>
                  <a:pt x="10272" y="4622"/>
                </a:lnTo>
                <a:lnTo>
                  <a:pt x="10272" y="4696"/>
                </a:lnTo>
                <a:lnTo>
                  <a:pt x="10052" y="4622"/>
                </a:lnTo>
                <a:lnTo>
                  <a:pt x="10492" y="4329"/>
                </a:lnTo>
                <a:close/>
                <a:moveTo>
                  <a:pt x="6897" y="3448"/>
                </a:moveTo>
                <a:lnTo>
                  <a:pt x="7044" y="3485"/>
                </a:lnTo>
                <a:lnTo>
                  <a:pt x="7227" y="3522"/>
                </a:lnTo>
                <a:lnTo>
                  <a:pt x="7374" y="3595"/>
                </a:lnTo>
                <a:lnTo>
                  <a:pt x="7484" y="3705"/>
                </a:lnTo>
                <a:lnTo>
                  <a:pt x="7521" y="3815"/>
                </a:lnTo>
                <a:lnTo>
                  <a:pt x="7521" y="3889"/>
                </a:lnTo>
                <a:lnTo>
                  <a:pt x="7484" y="3999"/>
                </a:lnTo>
                <a:lnTo>
                  <a:pt x="7447" y="4109"/>
                </a:lnTo>
                <a:lnTo>
                  <a:pt x="7264" y="4292"/>
                </a:lnTo>
                <a:lnTo>
                  <a:pt x="7154" y="4439"/>
                </a:lnTo>
                <a:lnTo>
                  <a:pt x="6934" y="4732"/>
                </a:lnTo>
                <a:lnTo>
                  <a:pt x="6714" y="4952"/>
                </a:lnTo>
                <a:lnTo>
                  <a:pt x="6494" y="5099"/>
                </a:lnTo>
                <a:lnTo>
                  <a:pt x="6384" y="5136"/>
                </a:lnTo>
                <a:lnTo>
                  <a:pt x="6310" y="5136"/>
                </a:lnTo>
                <a:lnTo>
                  <a:pt x="6237" y="5062"/>
                </a:lnTo>
                <a:lnTo>
                  <a:pt x="6200" y="4989"/>
                </a:lnTo>
                <a:lnTo>
                  <a:pt x="6163" y="4806"/>
                </a:lnTo>
                <a:lnTo>
                  <a:pt x="6163" y="4659"/>
                </a:lnTo>
                <a:lnTo>
                  <a:pt x="6163" y="4145"/>
                </a:lnTo>
                <a:lnTo>
                  <a:pt x="6127" y="3595"/>
                </a:lnTo>
                <a:lnTo>
                  <a:pt x="6273" y="3522"/>
                </a:lnTo>
                <a:lnTo>
                  <a:pt x="6420" y="3485"/>
                </a:lnTo>
                <a:lnTo>
                  <a:pt x="6567" y="3448"/>
                </a:lnTo>
                <a:close/>
                <a:moveTo>
                  <a:pt x="6457" y="3118"/>
                </a:moveTo>
                <a:lnTo>
                  <a:pt x="6237" y="3192"/>
                </a:lnTo>
                <a:lnTo>
                  <a:pt x="6017" y="3265"/>
                </a:lnTo>
                <a:lnTo>
                  <a:pt x="5833" y="3375"/>
                </a:lnTo>
                <a:lnTo>
                  <a:pt x="5723" y="3558"/>
                </a:lnTo>
                <a:lnTo>
                  <a:pt x="5723" y="3632"/>
                </a:lnTo>
                <a:lnTo>
                  <a:pt x="5760" y="3668"/>
                </a:lnTo>
                <a:lnTo>
                  <a:pt x="5797" y="3705"/>
                </a:lnTo>
                <a:lnTo>
                  <a:pt x="5870" y="3705"/>
                </a:lnTo>
                <a:lnTo>
                  <a:pt x="5980" y="3668"/>
                </a:lnTo>
                <a:lnTo>
                  <a:pt x="5943" y="4219"/>
                </a:lnTo>
                <a:lnTo>
                  <a:pt x="5943" y="4769"/>
                </a:lnTo>
                <a:lnTo>
                  <a:pt x="5943" y="4952"/>
                </a:lnTo>
                <a:lnTo>
                  <a:pt x="5980" y="5099"/>
                </a:lnTo>
                <a:lnTo>
                  <a:pt x="6053" y="5209"/>
                </a:lnTo>
                <a:lnTo>
                  <a:pt x="6163" y="5319"/>
                </a:lnTo>
                <a:lnTo>
                  <a:pt x="6237" y="5393"/>
                </a:lnTo>
                <a:lnTo>
                  <a:pt x="6530" y="5393"/>
                </a:lnTo>
                <a:lnTo>
                  <a:pt x="6714" y="5282"/>
                </a:lnTo>
                <a:lnTo>
                  <a:pt x="6897" y="5136"/>
                </a:lnTo>
                <a:lnTo>
                  <a:pt x="7227" y="4806"/>
                </a:lnTo>
                <a:lnTo>
                  <a:pt x="7447" y="4512"/>
                </a:lnTo>
                <a:lnTo>
                  <a:pt x="7594" y="4329"/>
                </a:lnTo>
                <a:lnTo>
                  <a:pt x="7741" y="4182"/>
                </a:lnTo>
                <a:lnTo>
                  <a:pt x="7814" y="3962"/>
                </a:lnTo>
                <a:lnTo>
                  <a:pt x="7851" y="3852"/>
                </a:lnTo>
                <a:lnTo>
                  <a:pt x="7851" y="3742"/>
                </a:lnTo>
                <a:lnTo>
                  <a:pt x="7777" y="3595"/>
                </a:lnTo>
                <a:lnTo>
                  <a:pt x="7667" y="3448"/>
                </a:lnTo>
                <a:lnTo>
                  <a:pt x="7521" y="3302"/>
                </a:lnTo>
                <a:lnTo>
                  <a:pt x="7374" y="3228"/>
                </a:lnTo>
                <a:lnTo>
                  <a:pt x="7190" y="3155"/>
                </a:lnTo>
                <a:lnTo>
                  <a:pt x="6970" y="3118"/>
                </a:lnTo>
                <a:close/>
                <a:moveTo>
                  <a:pt x="2789" y="3522"/>
                </a:moveTo>
                <a:lnTo>
                  <a:pt x="2935" y="3668"/>
                </a:lnTo>
                <a:lnTo>
                  <a:pt x="3082" y="3779"/>
                </a:lnTo>
                <a:lnTo>
                  <a:pt x="3449" y="3925"/>
                </a:lnTo>
                <a:lnTo>
                  <a:pt x="3632" y="3999"/>
                </a:lnTo>
                <a:lnTo>
                  <a:pt x="3669" y="4072"/>
                </a:lnTo>
                <a:lnTo>
                  <a:pt x="3706" y="4145"/>
                </a:lnTo>
                <a:lnTo>
                  <a:pt x="3706" y="4219"/>
                </a:lnTo>
                <a:lnTo>
                  <a:pt x="3742" y="4255"/>
                </a:lnTo>
                <a:lnTo>
                  <a:pt x="3779" y="4292"/>
                </a:lnTo>
                <a:lnTo>
                  <a:pt x="3852" y="4329"/>
                </a:lnTo>
                <a:lnTo>
                  <a:pt x="4036" y="4402"/>
                </a:lnTo>
                <a:lnTo>
                  <a:pt x="4219" y="4475"/>
                </a:lnTo>
                <a:lnTo>
                  <a:pt x="4403" y="4586"/>
                </a:lnTo>
                <a:lnTo>
                  <a:pt x="4549" y="4696"/>
                </a:lnTo>
                <a:lnTo>
                  <a:pt x="4843" y="5026"/>
                </a:lnTo>
                <a:lnTo>
                  <a:pt x="5100" y="5319"/>
                </a:lnTo>
                <a:lnTo>
                  <a:pt x="4770" y="5356"/>
                </a:lnTo>
                <a:lnTo>
                  <a:pt x="4476" y="5356"/>
                </a:lnTo>
                <a:lnTo>
                  <a:pt x="3816" y="5319"/>
                </a:lnTo>
                <a:lnTo>
                  <a:pt x="3486" y="5319"/>
                </a:lnTo>
                <a:lnTo>
                  <a:pt x="3156" y="5393"/>
                </a:lnTo>
                <a:lnTo>
                  <a:pt x="2972" y="5466"/>
                </a:lnTo>
                <a:lnTo>
                  <a:pt x="2789" y="5576"/>
                </a:lnTo>
                <a:lnTo>
                  <a:pt x="2605" y="5649"/>
                </a:lnTo>
                <a:lnTo>
                  <a:pt x="2495" y="5686"/>
                </a:lnTo>
                <a:lnTo>
                  <a:pt x="2349" y="5686"/>
                </a:lnTo>
                <a:lnTo>
                  <a:pt x="2312" y="5723"/>
                </a:lnTo>
                <a:lnTo>
                  <a:pt x="2275" y="5796"/>
                </a:lnTo>
                <a:lnTo>
                  <a:pt x="2275" y="5833"/>
                </a:lnTo>
                <a:lnTo>
                  <a:pt x="2349" y="6676"/>
                </a:lnTo>
                <a:lnTo>
                  <a:pt x="2128" y="6493"/>
                </a:lnTo>
                <a:lnTo>
                  <a:pt x="1908" y="6383"/>
                </a:lnTo>
                <a:lnTo>
                  <a:pt x="1908" y="6126"/>
                </a:lnTo>
                <a:lnTo>
                  <a:pt x="1835" y="5906"/>
                </a:lnTo>
                <a:lnTo>
                  <a:pt x="1725" y="5796"/>
                </a:lnTo>
                <a:lnTo>
                  <a:pt x="1578" y="5723"/>
                </a:lnTo>
                <a:lnTo>
                  <a:pt x="1285" y="5649"/>
                </a:lnTo>
                <a:lnTo>
                  <a:pt x="1101" y="5649"/>
                </a:lnTo>
                <a:lnTo>
                  <a:pt x="918" y="5686"/>
                </a:lnTo>
                <a:lnTo>
                  <a:pt x="918" y="5686"/>
                </a:lnTo>
                <a:lnTo>
                  <a:pt x="1101" y="5356"/>
                </a:lnTo>
                <a:lnTo>
                  <a:pt x="1285" y="5026"/>
                </a:lnTo>
                <a:lnTo>
                  <a:pt x="1468" y="4732"/>
                </a:lnTo>
                <a:lnTo>
                  <a:pt x="1688" y="4439"/>
                </a:lnTo>
                <a:lnTo>
                  <a:pt x="1945" y="4182"/>
                </a:lnTo>
                <a:lnTo>
                  <a:pt x="2202" y="3962"/>
                </a:lnTo>
                <a:lnTo>
                  <a:pt x="2495" y="3742"/>
                </a:lnTo>
                <a:lnTo>
                  <a:pt x="2789" y="3522"/>
                </a:lnTo>
                <a:close/>
                <a:moveTo>
                  <a:pt x="10639" y="7520"/>
                </a:moveTo>
                <a:lnTo>
                  <a:pt x="11042" y="7703"/>
                </a:lnTo>
                <a:lnTo>
                  <a:pt x="11336" y="7850"/>
                </a:lnTo>
                <a:lnTo>
                  <a:pt x="11482" y="7924"/>
                </a:lnTo>
                <a:lnTo>
                  <a:pt x="11629" y="7960"/>
                </a:lnTo>
                <a:lnTo>
                  <a:pt x="11556" y="8254"/>
                </a:lnTo>
                <a:lnTo>
                  <a:pt x="11225" y="8107"/>
                </a:lnTo>
                <a:lnTo>
                  <a:pt x="10895" y="7960"/>
                </a:lnTo>
                <a:lnTo>
                  <a:pt x="10785" y="7887"/>
                </a:lnTo>
                <a:lnTo>
                  <a:pt x="10639" y="7520"/>
                </a:lnTo>
                <a:close/>
                <a:moveTo>
                  <a:pt x="10272" y="8070"/>
                </a:moveTo>
                <a:lnTo>
                  <a:pt x="10382" y="8144"/>
                </a:lnTo>
                <a:lnTo>
                  <a:pt x="10529" y="8217"/>
                </a:lnTo>
                <a:lnTo>
                  <a:pt x="10565" y="8327"/>
                </a:lnTo>
                <a:lnTo>
                  <a:pt x="10602" y="8400"/>
                </a:lnTo>
                <a:lnTo>
                  <a:pt x="10712" y="8437"/>
                </a:lnTo>
                <a:lnTo>
                  <a:pt x="10932" y="8510"/>
                </a:lnTo>
                <a:lnTo>
                  <a:pt x="11042" y="8547"/>
                </a:lnTo>
                <a:lnTo>
                  <a:pt x="11042" y="8584"/>
                </a:lnTo>
                <a:lnTo>
                  <a:pt x="11042" y="8657"/>
                </a:lnTo>
                <a:lnTo>
                  <a:pt x="11079" y="8731"/>
                </a:lnTo>
                <a:lnTo>
                  <a:pt x="11152" y="8804"/>
                </a:lnTo>
                <a:lnTo>
                  <a:pt x="11336" y="8841"/>
                </a:lnTo>
                <a:lnTo>
                  <a:pt x="11152" y="9244"/>
                </a:lnTo>
                <a:lnTo>
                  <a:pt x="11079" y="9171"/>
                </a:lnTo>
                <a:lnTo>
                  <a:pt x="10602" y="8767"/>
                </a:lnTo>
                <a:lnTo>
                  <a:pt x="10602" y="8547"/>
                </a:lnTo>
                <a:lnTo>
                  <a:pt x="10565" y="8364"/>
                </a:lnTo>
                <a:lnTo>
                  <a:pt x="10492" y="8254"/>
                </a:lnTo>
                <a:lnTo>
                  <a:pt x="10345" y="8180"/>
                </a:lnTo>
                <a:lnTo>
                  <a:pt x="10272" y="8070"/>
                </a:lnTo>
                <a:close/>
                <a:moveTo>
                  <a:pt x="9135" y="4806"/>
                </a:moveTo>
                <a:lnTo>
                  <a:pt x="9501" y="4842"/>
                </a:lnTo>
                <a:lnTo>
                  <a:pt x="9575" y="4879"/>
                </a:lnTo>
                <a:lnTo>
                  <a:pt x="9611" y="4842"/>
                </a:lnTo>
                <a:lnTo>
                  <a:pt x="9905" y="4916"/>
                </a:lnTo>
                <a:lnTo>
                  <a:pt x="10198" y="5026"/>
                </a:lnTo>
                <a:lnTo>
                  <a:pt x="10015" y="5246"/>
                </a:lnTo>
                <a:lnTo>
                  <a:pt x="10015" y="5319"/>
                </a:lnTo>
                <a:lnTo>
                  <a:pt x="10052" y="5393"/>
                </a:lnTo>
                <a:lnTo>
                  <a:pt x="10125" y="5429"/>
                </a:lnTo>
                <a:lnTo>
                  <a:pt x="10198" y="5429"/>
                </a:lnTo>
                <a:lnTo>
                  <a:pt x="10418" y="5319"/>
                </a:lnTo>
                <a:lnTo>
                  <a:pt x="10639" y="5246"/>
                </a:lnTo>
                <a:lnTo>
                  <a:pt x="10859" y="5209"/>
                </a:lnTo>
                <a:lnTo>
                  <a:pt x="11115" y="5172"/>
                </a:lnTo>
                <a:lnTo>
                  <a:pt x="11336" y="5613"/>
                </a:lnTo>
                <a:lnTo>
                  <a:pt x="10859" y="5723"/>
                </a:lnTo>
                <a:lnTo>
                  <a:pt x="10602" y="5796"/>
                </a:lnTo>
                <a:lnTo>
                  <a:pt x="10382" y="5906"/>
                </a:lnTo>
                <a:lnTo>
                  <a:pt x="10345" y="5943"/>
                </a:lnTo>
                <a:lnTo>
                  <a:pt x="10345" y="5979"/>
                </a:lnTo>
                <a:lnTo>
                  <a:pt x="10345" y="6016"/>
                </a:lnTo>
                <a:lnTo>
                  <a:pt x="10382" y="6053"/>
                </a:lnTo>
                <a:lnTo>
                  <a:pt x="10639" y="6126"/>
                </a:lnTo>
                <a:lnTo>
                  <a:pt x="10932" y="6126"/>
                </a:lnTo>
                <a:lnTo>
                  <a:pt x="11225" y="6089"/>
                </a:lnTo>
                <a:lnTo>
                  <a:pt x="11482" y="6016"/>
                </a:lnTo>
                <a:lnTo>
                  <a:pt x="11629" y="6566"/>
                </a:lnTo>
                <a:lnTo>
                  <a:pt x="11666" y="6640"/>
                </a:lnTo>
                <a:lnTo>
                  <a:pt x="11666" y="6640"/>
                </a:lnTo>
                <a:lnTo>
                  <a:pt x="11262" y="6530"/>
                </a:lnTo>
                <a:lnTo>
                  <a:pt x="10932" y="6456"/>
                </a:lnTo>
                <a:lnTo>
                  <a:pt x="10749" y="6420"/>
                </a:lnTo>
                <a:lnTo>
                  <a:pt x="10565" y="6456"/>
                </a:lnTo>
                <a:lnTo>
                  <a:pt x="10529" y="6456"/>
                </a:lnTo>
                <a:lnTo>
                  <a:pt x="10565" y="6530"/>
                </a:lnTo>
                <a:lnTo>
                  <a:pt x="10712" y="6640"/>
                </a:lnTo>
                <a:lnTo>
                  <a:pt x="10895" y="6750"/>
                </a:lnTo>
                <a:lnTo>
                  <a:pt x="11336" y="6933"/>
                </a:lnTo>
                <a:lnTo>
                  <a:pt x="11702" y="7043"/>
                </a:lnTo>
                <a:lnTo>
                  <a:pt x="11666" y="7593"/>
                </a:lnTo>
                <a:lnTo>
                  <a:pt x="11482" y="7520"/>
                </a:lnTo>
                <a:lnTo>
                  <a:pt x="11299" y="7447"/>
                </a:lnTo>
                <a:lnTo>
                  <a:pt x="10785" y="7227"/>
                </a:lnTo>
                <a:lnTo>
                  <a:pt x="10529" y="7153"/>
                </a:lnTo>
                <a:lnTo>
                  <a:pt x="10235" y="7117"/>
                </a:lnTo>
                <a:lnTo>
                  <a:pt x="10198" y="7117"/>
                </a:lnTo>
                <a:lnTo>
                  <a:pt x="10198" y="7153"/>
                </a:lnTo>
                <a:lnTo>
                  <a:pt x="10198" y="7190"/>
                </a:lnTo>
                <a:lnTo>
                  <a:pt x="10198" y="7227"/>
                </a:lnTo>
                <a:lnTo>
                  <a:pt x="10492" y="7410"/>
                </a:lnTo>
                <a:lnTo>
                  <a:pt x="10418" y="7447"/>
                </a:lnTo>
                <a:lnTo>
                  <a:pt x="10015" y="7593"/>
                </a:lnTo>
                <a:lnTo>
                  <a:pt x="9905" y="7483"/>
                </a:lnTo>
                <a:lnTo>
                  <a:pt x="9832" y="7447"/>
                </a:lnTo>
                <a:lnTo>
                  <a:pt x="9795" y="7483"/>
                </a:lnTo>
                <a:lnTo>
                  <a:pt x="9758" y="7520"/>
                </a:lnTo>
                <a:lnTo>
                  <a:pt x="9722" y="7557"/>
                </a:lnTo>
                <a:lnTo>
                  <a:pt x="9722" y="7703"/>
                </a:lnTo>
                <a:lnTo>
                  <a:pt x="9685" y="7740"/>
                </a:lnTo>
                <a:lnTo>
                  <a:pt x="9685" y="7813"/>
                </a:lnTo>
                <a:lnTo>
                  <a:pt x="9722" y="7924"/>
                </a:lnTo>
                <a:lnTo>
                  <a:pt x="9942" y="8180"/>
                </a:lnTo>
                <a:lnTo>
                  <a:pt x="9611" y="7960"/>
                </a:lnTo>
                <a:lnTo>
                  <a:pt x="9281" y="7777"/>
                </a:lnTo>
                <a:lnTo>
                  <a:pt x="9245" y="7777"/>
                </a:lnTo>
                <a:lnTo>
                  <a:pt x="9208" y="7813"/>
                </a:lnTo>
                <a:lnTo>
                  <a:pt x="9171" y="7850"/>
                </a:lnTo>
                <a:lnTo>
                  <a:pt x="9171" y="7924"/>
                </a:lnTo>
                <a:lnTo>
                  <a:pt x="9391" y="8180"/>
                </a:lnTo>
                <a:lnTo>
                  <a:pt x="9648" y="8437"/>
                </a:lnTo>
                <a:lnTo>
                  <a:pt x="10162" y="8877"/>
                </a:lnTo>
                <a:lnTo>
                  <a:pt x="10235" y="8951"/>
                </a:lnTo>
                <a:lnTo>
                  <a:pt x="10162" y="9134"/>
                </a:lnTo>
                <a:lnTo>
                  <a:pt x="10052" y="9317"/>
                </a:lnTo>
                <a:lnTo>
                  <a:pt x="9905" y="9391"/>
                </a:lnTo>
                <a:lnTo>
                  <a:pt x="9832" y="9354"/>
                </a:lnTo>
                <a:lnTo>
                  <a:pt x="9428" y="9097"/>
                </a:lnTo>
                <a:lnTo>
                  <a:pt x="9318" y="8914"/>
                </a:lnTo>
                <a:lnTo>
                  <a:pt x="9171" y="8694"/>
                </a:lnTo>
                <a:lnTo>
                  <a:pt x="8951" y="8547"/>
                </a:lnTo>
                <a:lnTo>
                  <a:pt x="8768" y="8400"/>
                </a:lnTo>
                <a:lnTo>
                  <a:pt x="8658" y="8290"/>
                </a:lnTo>
                <a:lnTo>
                  <a:pt x="8548" y="8107"/>
                </a:lnTo>
                <a:lnTo>
                  <a:pt x="8511" y="7887"/>
                </a:lnTo>
                <a:lnTo>
                  <a:pt x="8474" y="7887"/>
                </a:lnTo>
                <a:lnTo>
                  <a:pt x="8474" y="7777"/>
                </a:lnTo>
                <a:lnTo>
                  <a:pt x="8438" y="7740"/>
                </a:lnTo>
                <a:lnTo>
                  <a:pt x="8364" y="7740"/>
                </a:lnTo>
                <a:lnTo>
                  <a:pt x="7887" y="7667"/>
                </a:lnTo>
                <a:lnTo>
                  <a:pt x="7374" y="7630"/>
                </a:lnTo>
                <a:lnTo>
                  <a:pt x="7117" y="7630"/>
                </a:lnTo>
                <a:lnTo>
                  <a:pt x="6860" y="7667"/>
                </a:lnTo>
                <a:lnTo>
                  <a:pt x="6640" y="7740"/>
                </a:lnTo>
                <a:lnTo>
                  <a:pt x="6457" y="7887"/>
                </a:lnTo>
                <a:lnTo>
                  <a:pt x="6384" y="7777"/>
                </a:lnTo>
                <a:lnTo>
                  <a:pt x="6347" y="7703"/>
                </a:lnTo>
                <a:lnTo>
                  <a:pt x="6384" y="7630"/>
                </a:lnTo>
                <a:lnTo>
                  <a:pt x="6420" y="7557"/>
                </a:lnTo>
                <a:lnTo>
                  <a:pt x="6604" y="7410"/>
                </a:lnTo>
                <a:lnTo>
                  <a:pt x="6787" y="7337"/>
                </a:lnTo>
                <a:lnTo>
                  <a:pt x="7080" y="7300"/>
                </a:lnTo>
                <a:lnTo>
                  <a:pt x="7374" y="7227"/>
                </a:lnTo>
                <a:lnTo>
                  <a:pt x="7521" y="7153"/>
                </a:lnTo>
                <a:lnTo>
                  <a:pt x="7704" y="7006"/>
                </a:lnTo>
                <a:lnTo>
                  <a:pt x="7741" y="6896"/>
                </a:lnTo>
                <a:lnTo>
                  <a:pt x="7777" y="6823"/>
                </a:lnTo>
                <a:lnTo>
                  <a:pt x="7741" y="6750"/>
                </a:lnTo>
                <a:lnTo>
                  <a:pt x="7667" y="6676"/>
                </a:lnTo>
                <a:lnTo>
                  <a:pt x="7594" y="6603"/>
                </a:lnTo>
                <a:lnTo>
                  <a:pt x="7484" y="6603"/>
                </a:lnTo>
                <a:lnTo>
                  <a:pt x="7227" y="6640"/>
                </a:lnTo>
                <a:lnTo>
                  <a:pt x="7007" y="6713"/>
                </a:lnTo>
                <a:lnTo>
                  <a:pt x="6787" y="6786"/>
                </a:lnTo>
                <a:lnTo>
                  <a:pt x="6714" y="6786"/>
                </a:lnTo>
                <a:lnTo>
                  <a:pt x="6640" y="6750"/>
                </a:lnTo>
                <a:lnTo>
                  <a:pt x="6640" y="6676"/>
                </a:lnTo>
                <a:lnTo>
                  <a:pt x="6677" y="6603"/>
                </a:lnTo>
                <a:lnTo>
                  <a:pt x="6750" y="6456"/>
                </a:lnTo>
                <a:lnTo>
                  <a:pt x="6824" y="6346"/>
                </a:lnTo>
                <a:lnTo>
                  <a:pt x="7080" y="6199"/>
                </a:lnTo>
                <a:lnTo>
                  <a:pt x="7337" y="6016"/>
                </a:lnTo>
                <a:lnTo>
                  <a:pt x="7704" y="5759"/>
                </a:lnTo>
                <a:lnTo>
                  <a:pt x="8108" y="5466"/>
                </a:lnTo>
                <a:lnTo>
                  <a:pt x="8181" y="5539"/>
                </a:lnTo>
                <a:lnTo>
                  <a:pt x="8218" y="5539"/>
                </a:lnTo>
                <a:lnTo>
                  <a:pt x="8254" y="5503"/>
                </a:lnTo>
                <a:lnTo>
                  <a:pt x="8511" y="5172"/>
                </a:lnTo>
                <a:lnTo>
                  <a:pt x="8731" y="4806"/>
                </a:lnTo>
                <a:close/>
                <a:moveTo>
                  <a:pt x="10492" y="9171"/>
                </a:moveTo>
                <a:lnTo>
                  <a:pt x="10749" y="9391"/>
                </a:lnTo>
                <a:lnTo>
                  <a:pt x="10969" y="9611"/>
                </a:lnTo>
                <a:lnTo>
                  <a:pt x="10675" y="10124"/>
                </a:lnTo>
                <a:lnTo>
                  <a:pt x="10602" y="10198"/>
                </a:lnTo>
                <a:lnTo>
                  <a:pt x="10565" y="10161"/>
                </a:lnTo>
                <a:lnTo>
                  <a:pt x="10529" y="10088"/>
                </a:lnTo>
                <a:lnTo>
                  <a:pt x="10418" y="9941"/>
                </a:lnTo>
                <a:lnTo>
                  <a:pt x="10308" y="9758"/>
                </a:lnTo>
                <a:lnTo>
                  <a:pt x="10162" y="9611"/>
                </a:lnTo>
                <a:lnTo>
                  <a:pt x="10272" y="9501"/>
                </a:lnTo>
                <a:lnTo>
                  <a:pt x="10345" y="9427"/>
                </a:lnTo>
                <a:lnTo>
                  <a:pt x="10492" y="9171"/>
                </a:lnTo>
                <a:close/>
                <a:moveTo>
                  <a:pt x="551" y="7300"/>
                </a:moveTo>
                <a:lnTo>
                  <a:pt x="808" y="7483"/>
                </a:lnTo>
                <a:lnTo>
                  <a:pt x="991" y="7703"/>
                </a:lnTo>
                <a:lnTo>
                  <a:pt x="1211" y="7924"/>
                </a:lnTo>
                <a:lnTo>
                  <a:pt x="1431" y="8144"/>
                </a:lnTo>
                <a:lnTo>
                  <a:pt x="1982" y="8584"/>
                </a:lnTo>
                <a:lnTo>
                  <a:pt x="2238" y="8841"/>
                </a:lnTo>
                <a:lnTo>
                  <a:pt x="2349" y="8987"/>
                </a:lnTo>
                <a:lnTo>
                  <a:pt x="2422" y="9134"/>
                </a:lnTo>
                <a:lnTo>
                  <a:pt x="2202" y="9281"/>
                </a:lnTo>
                <a:lnTo>
                  <a:pt x="2018" y="9464"/>
                </a:lnTo>
                <a:lnTo>
                  <a:pt x="1872" y="9684"/>
                </a:lnTo>
                <a:lnTo>
                  <a:pt x="1762" y="9978"/>
                </a:lnTo>
                <a:lnTo>
                  <a:pt x="1725" y="10344"/>
                </a:lnTo>
                <a:lnTo>
                  <a:pt x="1762" y="10675"/>
                </a:lnTo>
                <a:lnTo>
                  <a:pt x="1908" y="11408"/>
                </a:lnTo>
                <a:lnTo>
                  <a:pt x="1542" y="10968"/>
                </a:lnTo>
                <a:lnTo>
                  <a:pt x="1248" y="10528"/>
                </a:lnTo>
                <a:lnTo>
                  <a:pt x="991" y="10014"/>
                </a:lnTo>
                <a:lnTo>
                  <a:pt x="808" y="9501"/>
                </a:lnTo>
                <a:lnTo>
                  <a:pt x="661" y="8951"/>
                </a:lnTo>
                <a:lnTo>
                  <a:pt x="551" y="8400"/>
                </a:lnTo>
                <a:lnTo>
                  <a:pt x="514" y="7850"/>
                </a:lnTo>
                <a:lnTo>
                  <a:pt x="551" y="7300"/>
                </a:lnTo>
                <a:close/>
                <a:moveTo>
                  <a:pt x="6897" y="8620"/>
                </a:moveTo>
                <a:lnTo>
                  <a:pt x="6934" y="8694"/>
                </a:lnTo>
                <a:lnTo>
                  <a:pt x="7007" y="8731"/>
                </a:lnTo>
                <a:lnTo>
                  <a:pt x="7264" y="8877"/>
                </a:lnTo>
                <a:lnTo>
                  <a:pt x="7484" y="9024"/>
                </a:lnTo>
                <a:lnTo>
                  <a:pt x="7704" y="9207"/>
                </a:lnTo>
                <a:lnTo>
                  <a:pt x="7887" y="9427"/>
                </a:lnTo>
                <a:lnTo>
                  <a:pt x="8034" y="9648"/>
                </a:lnTo>
                <a:lnTo>
                  <a:pt x="8181" y="9904"/>
                </a:lnTo>
                <a:lnTo>
                  <a:pt x="8254" y="10161"/>
                </a:lnTo>
                <a:lnTo>
                  <a:pt x="8254" y="10418"/>
                </a:lnTo>
                <a:lnTo>
                  <a:pt x="8218" y="10638"/>
                </a:lnTo>
                <a:lnTo>
                  <a:pt x="7704" y="10088"/>
                </a:lnTo>
                <a:lnTo>
                  <a:pt x="7154" y="9611"/>
                </a:lnTo>
                <a:lnTo>
                  <a:pt x="7080" y="9611"/>
                </a:lnTo>
                <a:lnTo>
                  <a:pt x="7044" y="9648"/>
                </a:lnTo>
                <a:lnTo>
                  <a:pt x="7080" y="9684"/>
                </a:lnTo>
                <a:lnTo>
                  <a:pt x="7557" y="10344"/>
                </a:lnTo>
                <a:lnTo>
                  <a:pt x="8071" y="10968"/>
                </a:lnTo>
                <a:lnTo>
                  <a:pt x="7887" y="11188"/>
                </a:lnTo>
                <a:lnTo>
                  <a:pt x="7741" y="11408"/>
                </a:lnTo>
                <a:lnTo>
                  <a:pt x="7521" y="11628"/>
                </a:lnTo>
                <a:lnTo>
                  <a:pt x="7227" y="11372"/>
                </a:lnTo>
                <a:lnTo>
                  <a:pt x="6860" y="11005"/>
                </a:lnTo>
                <a:lnTo>
                  <a:pt x="6787" y="10748"/>
                </a:lnTo>
                <a:lnTo>
                  <a:pt x="6750" y="10491"/>
                </a:lnTo>
                <a:lnTo>
                  <a:pt x="6640" y="10234"/>
                </a:lnTo>
                <a:lnTo>
                  <a:pt x="6530" y="9978"/>
                </a:lnTo>
                <a:lnTo>
                  <a:pt x="6457" y="9868"/>
                </a:lnTo>
                <a:lnTo>
                  <a:pt x="6310" y="9868"/>
                </a:lnTo>
                <a:lnTo>
                  <a:pt x="5870" y="10014"/>
                </a:lnTo>
                <a:lnTo>
                  <a:pt x="5650" y="10088"/>
                </a:lnTo>
                <a:lnTo>
                  <a:pt x="5577" y="10088"/>
                </a:lnTo>
                <a:lnTo>
                  <a:pt x="5466" y="10014"/>
                </a:lnTo>
                <a:lnTo>
                  <a:pt x="5210" y="9904"/>
                </a:lnTo>
                <a:lnTo>
                  <a:pt x="5026" y="9758"/>
                </a:lnTo>
                <a:lnTo>
                  <a:pt x="4953" y="9648"/>
                </a:lnTo>
                <a:lnTo>
                  <a:pt x="4880" y="9538"/>
                </a:lnTo>
                <a:lnTo>
                  <a:pt x="4843" y="9427"/>
                </a:lnTo>
                <a:lnTo>
                  <a:pt x="4843" y="9281"/>
                </a:lnTo>
                <a:lnTo>
                  <a:pt x="4880" y="9134"/>
                </a:lnTo>
                <a:lnTo>
                  <a:pt x="4953" y="8987"/>
                </a:lnTo>
                <a:lnTo>
                  <a:pt x="5063" y="8877"/>
                </a:lnTo>
                <a:lnTo>
                  <a:pt x="5210" y="8804"/>
                </a:lnTo>
                <a:lnTo>
                  <a:pt x="5577" y="8694"/>
                </a:lnTo>
                <a:lnTo>
                  <a:pt x="5870" y="8657"/>
                </a:lnTo>
                <a:lnTo>
                  <a:pt x="6384" y="8657"/>
                </a:lnTo>
                <a:lnTo>
                  <a:pt x="6897" y="8620"/>
                </a:lnTo>
                <a:close/>
                <a:moveTo>
                  <a:pt x="8621" y="10088"/>
                </a:moveTo>
                <a:lnTo>
                  <a:pt x="9355" y="10565"/>
                </a:lnTo>
                <a:lnTo>
                  <a:pt x="9501" y="10711"/>
                </a:lnTo>
                <a:lnTo>
                  <a:pt x="9648" y="10858"/>
                </a:lnTo>
                <a:lnTo>
                  <a:pt x="9758" y="11005"/>
                </a:lnTo>
                <a:lnTo>
                  <a:pt x="9868" y="11151"/>
                </a:lnTo>
                <a:lnTo>
                  <a:pt x="9355" y="11628"/>
                </a:lnTo>
                <a:lnTo>
                  <a:pt x="9318" y="11592"/>
                </a:lnTo>
                <a:lnTo>
                  <a:pt x="9208" y="11482"/>
                </a:lnTo>
                <a:lnTo>
                  <a:pt x="9061" y="11408"/>
                </a:lnTo>
                <a:lnTo>
                  <a:pt x="8878" y="11298"/>
                </a:lnTo>
                <a:lnTo>
                  <a:pt x="8768" y="11188"/>
                </a:lnTo>
                <a:lnTo>
                  <a:pt x="8511" y="10931"/>
                </a:lnTo>
                <a:lnTo>
                  <a:pt x="8548" y="10821"/>
                </a:lnTo>
                <a:lnTo>
                  <a:pt x="8621" y="10638"/>
                </a:lnTo>
                <a:lnTo>
                  <a:pt x="8658" y="10455"/>
                </a:lnTo>
                <a:lnTo>
                  <a:pt x="8658" y="10271"/>
                </a:lnTo>
                <a:lnTo>
                  <a:pt x="8621" y="10088"/>
                </a:lnTo>
                <a:close/>
                <a:moveTo>
                  <a:pt x="6860" y="11555"/>
                </a:moveTo>
                <a:lnTo>
                  <a:pt x="7190" y="11885"/>
                </a:lnTo>
                <a:lnTo>
                  <a:pt x="7007" y="11958"/>
                </a:lnTo>
                <a:lnTo>
                  <a:pt x="6897" y="11958"/>
                </a:lnTo>
                <a:lnTo>
                  <a:pt x="6787" y="11922"/>
                </a:lnTo>
                <a:lnTo>
                  <a:pt x="6860" y="11555"/>
                </a:lnTo>
                <a:close/>
                <a:moveTo>
                  <a:pt x="8328" y="11262"/>
                </a:moveTo>
                <a:lnTo>
                  <a:pt x="8474" y="11445"/>
                </a:lnTo>
                <a:lnTo>
                  <a:pt x="8658" y="11628"/>
                </a:lnTo>
                <a:lnTo>
                  <a:pt x="8878" y="11775"/>
                </a:lnTo>
                <a:lnTo>
                  <a:pt x="8988" y="11812"/>
                </a:lnTo>
                <a:lnTo>
                  <a:pt x="9098" y="11848"/>
                </a:lnTo>
                <a:lnTo>
                  <a:pt x="8731" y="12105"/>
                </a:lnTo>
                <a:lnTo>
                  <a:pt x="8328" y="12325"/>
                </a:lnTo>
                <a:lnTo>
                  <a:pt x="8291" y="12289"/>
                </a:lnTo>
                <a:lnTo>
                  <a:pt x="7814" y="11885"/>
                </a:lnTo>
                <a:lnTo>
                  <a:pt x="8071" y="11592"/>
                </a:lnTo>
                <a:lnTo>
                  <a:pt x="8328" y="11262"/>
                </a:lnTo>
                <a:close/>
                <a:moveTo>
                  <a:pt x="6970" y="2678"/>
                </a:moveTo>
                <a:lnTo>
                  <a:pt x="7374" y="2715"/>
                </a:lnTo>
                <a:lnTo>
                  <a:pt x="7777" y="2788"/>
                </a:lnTo>
                <a:lnTo>
                  <a:pt x="8181" y="2898"/>
                </a:lnTo>
                <a:lnTo>
                  <a:pt x="8548" y="3008"/>
                </a:lnTo>
                <a:lnTo>
                  <a:pt x="8915" y="3192"/>
                </a:lnTo>
                <a:lnTo>
                  <a:pt x="9281" y="3375"/>
                </a:lnTo>
                <a:lnTo>
                  <a:pt x="9611" y="3595"/>
                </a:lnTo>
                <a:lnTo>
                  <a:pt x="9501" y="3632"/>
                </a:lnTo>
                <a:lnTo>
                  <a:pt x="9281" y="3815"/>
                </a:lnTo>
                <a:lnTo>
                  <a:pt x="9171" y="3925"/>
                </a:lnTo>
                <a:lnTo>
                  <a:pt x="9061" y="4035"/>
                </a:lnTo>
                <a:lnTo>
                  <a:pt x="9061" y="4072"/>
                </a:lnTo>
                <a:lnTo>
                  <a:pt x="9061" y="4109"/>
                </a:lnTo>
                <a:lnTo>
                  <a:pt x="9135" y="4109"/>
                </a:lnTo>
                <a:lnTo>
                  <a:pt x="9245" y="4072"/>
                </a:lnTo>
                <a:lnTo>
                  <a:pt x="9355" y="4072"/>
                </a:lnTo>
                <a:lnTo>
                  <a:pt x="9685" y="3925"/>
                </a:lnTo>
                <a:lnTo>
                  <a:pt x="9905" y="3815"/>
                </a:lnTo>
                <a:lnTo>
                  <a:pt x="10198" y="4035"/>
                </a:lnTo>
                <a:lnTo>
                  <a:pt x="9905" y="4255"/>
                </a:lnTo>
                <a:lnTo>
                  <a:pt x="9611" y="4512"/>
                </a:lnTo>
                <a:lnTo>
                  <a:pt x="9281" y="4475"/>
                </a:lnTo>
                <a:lnTo>
                  <a:pt x="8731" y="4475"/>
                </a:lnTo>
                <a:lnTo>
                  <a:pt x="8584" y="4512"/>
                </a:lnTo>
                <a:lnTo>
                  <a:pt x="8548" y="4549"/>
                </a:lnTo>
                <a:lnTo>
                  <a:pt x="8511" y="4622"/>
                </a:lnTo>
                <a:lnTo>
                  <a:pt x="8328" y="4989"/>
                </a:lnTo>
                <a:lnTo>
                  <a:pt x="8108" y="5356"/>
                </a:lnTo>
                <a:lnTo>
                  <a:pt x="7851" y="5466"/>
                </a:lnTo>
                <a:lnTo>
                  <a:pt x="7594" y="5613"/>
                </a:lnTo>
                <a:lnTo>
                  <a:pt x="7117" y="5906"/>
                </a:lnTo>
                <a:lnTo>
                  <a:pt x="6714" y="6163"/>
                </a:lnTo>
                <a:lnTo>
                  <a:pt x="6530" y="6310"/>
                </a:lnTo>
                <a:lnTo>
                  <a:pt x="6457" y="6383"/>
                </a:lnTo>
                <a:lnTo>
                  <a:pt x="6420" y="6493"/>
                </a:lnTo>
                <a:lnTo>
                  <a:pt x="6384" y="6676"/>
                </a:lnTo>
                <a:lnTo>
                  <a:pt x="6420" y="6786"/>
                </a:lnTo>
                <a:lnTo>
                  <a:pt x="6457" y="6896"/>
                </a:lnTo>
                <a:lnTo>
                  <a:pt x="6567" y="6970"/>
                </a:lnTo>
                <a:lnTo>
                  <a:pt x="6677" y="6970"/>
                </a:lnTo>
                <a:lnTo>
                  <a:pt x="6824" y="7006"/>
                </a:lnTo>
                <a:lnTo>
                  <a:pt x="7117" y="6933"/>
                </a:lnTo>
                <a:lnTo>
                  <a:pt x="7301" y="6860"/>
                </a:lnTo>
                <a:lnTo>
                  <a:pt x="7447" y="6823"/>
                </a:lnTo>
                <a:lnTo>
                  <a:pt x="7484" y="6860"/>
                </a:lnTo>
                <a:lnTo>
                  <a:pt x="7411" y="6896"/>
                </a:lnTo>
                <a:lnTo>
                  <a:pt x="7227" y="7006"/>
                </a:lnTo>
                <a:lnTo>
                  <a:pt x="6860" y="7080"/>
                </a:lnTo>
                <a:lnTo>
                  <a:pt x="6530" y="7153"/>
                </a:lnTo>
                <a:lnTo>
                  <a:pt x="6347" y="7227"/>
                </a:lnTo>
                <a:lnTo>
                  <a:pt x="6237" y="7337"/>
                </a:lnTo>
                <a:lnTo>
                  <a:pt x="6163" y="7483"/>
                </a:lnTo>
                <a:lnTo>
                  <a:pt x="6127" y="7630"/>
                </a:lnTo>
                <a:lnTo>
                  <a:pt x="6127" y="7777"/>
                </a:lnTo>
                <a:lnTo>
                  <a:pt x="6163" y="7924"/>
                </a:lnTo>
                <a:lnTo>
                  <a:pt x="6237" y="8070"/>
                </a:lnTo>
                <a:lnTo>
                  <a:pt x="6384" y="8180"/>
                </a:lnTo>
                <a:lnTo>
                  <a:pt x="6494" y="8180"/>
                </a:lnTo>
                <a:lnTo>
                  <a:pt x="6567" y="8144"/>
                </a:lnTo>
                <a:lnTo>
                  <a:pt x="6640" y="8070"/>
                </a:lnTo>
                <a:lnTo>
                  <a:pt x="6714" y="7997"/>
                </a:lnTo>
                <a:lnTo>
                  <a:pt x="6897" y="7924"/>
                </a:lnTo>
                <a:lnTo>
                  <a:pt x="7337" y="7924"/>
                </a:lnTo>
                <a:lnTo>
                  <a:pt x="8328" y="7997"/>
                </a:lnTo>
                <a:lnTo>
                  <a:pt x="8328" y="8144"/>
                </a:lnTo>
                <a:lnTo>
                  <a:pt x="8364" y="8327"/>
                </a:lnTo>
                <a:lnTo>
                  <a:pt x="8438" y="8474"/>
                </a:lnTo>
                <a:lnTo>
                  <a:pt x="8548" y="8584"/>
                </a:lnTo>
                <a:lnTo>
                  <a:pt x="8768" y="8767"/>
                </a:lnTo>
                <a:lnTo>
                  <a:pt x="8548" y="8694"/>
                </a:lnTo>
                <a:lnTo>
                  <a:pt x="8328" y="8657"/>
                </a:lnTo>
                <a:lnTo>
                  <a:pt x="8291" y="8657"/>
                </a:lnTo>
                <a:lnTo>
                  <a:pt x="8291" y="8731"/>
                </a:lnTo>
                <a:lnTo>
                  <a:pt x="8511" y="8951"/>
                </a:lnTo>
                <a:lnTo>
                  <a:pt x="8768" y="9171"/>
                </a:lnTo>
                <a:lnTo>
                  <a:pt x="9355" y="9501"/>
                </a:lnTo>
                <a:lnTo>
                  <a:pt x="9428" y="9574"/>
                </a:lnTo>
                <a:lnTo>
                  <a:pt x="9538" y="9648"/>
                </a:lnTo>
                <a:lnTo>
                  <a:pt x="9648" y="9684"/>
                </a:lnTo>
                <a:lnTo>
                  <a:pt x="9795" y="9794"/>
                </a:lnTo>
                <a:lnTo>
                  <a:pt x="9942" y="9941"/>
                </a:lnTo>
                <a:lnTo>
                  <a:pt x="10125" y="10198"/>
                </a:lnTo>
                <a:lnTo>
                  <a:pt x="10272" y="10344"/>
                </a:lnTo>
                <a:lnTo>
                  <a:pt x="10418" y="10491"/>
                </a:lnTo>
                <a:lnTo>
                  <a:pt x="10125" y="10858"/>
                </a:lnTo>
                <a:lnTo>
                  <a:pt x="9978" y="10638"/>
                </a:lnTo>
                <a:lnTo>
                  <a:pt x="9795" y="10455"/>
                </a:lnTo>
                <a:lnTo>
                  <a:pt x="9428" y="10161"/>
                </a:lnTo>
                <a:lnTo>
                  <a:pt x="8988" y="9904"/>
                </a:lnTo>
                <a:lnTo>
                  <a:pt x="8401" y="9501"/>
                </a:lnTo>
                <a:lnTo>
                  <a:pt x="8144" y="9171"/>
                </a:lnTo>
                <a:lnTo>
                  <a:pt x="7851" y="8877"/>
                </a:lnTo>
                <a:lnTo>
                  <a:pt x="7557" y="8657"/>
                </a:lnTo>
                <a:lnTo>
                  <a:pt x="7227" y="8437"/>
                </a:lnTo>
                <a:lnTo>
                  <a:pt x="7190" y="8437"/>
                </a:lnTo>
                <a:lnTo>
                  <a:pt x="7190" y="8400"/>
                </a:lnTo>
                <a:lnTo>
                  <a:pt x="7154" y="8400"/>
                </a:lnTo>
                <a:lnTo>
                  <a:pt x="7044" y="8364"/>
                </a:lnTo>
                <a:lnTo>
                  <a:pt x="6677" y="8327"/>
                </a:lnTo>
                <a:lnTo>
                  <a:pt x="6273" y="8290"/>
                </a:lnTo>
                <a:lnTo>
                  <a:pt x="5870" y="8327"/>
                </a:lnTo>
                <a:lnTo>
                  <a:pt x="5466" y="8364"/>
                </a:lnTo>
                <a:lnTo>
                  <a:pt x="5173" y="8437"/>
                </a:lnTo>
                <a:lnTo>
                  <a:pt x="4990" y="8510"/>
                </a:lnTo>
                <a:lnTo>
                  <a:pt x="4843" y="8620"/>
                </a:lnTo>
                <a:lnTo>
                  <a:pt x="4733" y="8731"/>
                </a:lnTo>
                <a:lnTo>
                  <a:pt x="4623" y="8841"/>
                </a:lnTo>
                <a:lnTo>
                  <a:pt x="4549" y="8987"/>
                </a:lnTo>
                <a:lnTo>
                  <a:pt x="4476" y="9171"/>
                </a:lnTo>
                <a:lnTo>
                  <a:pt x="4476" y="9317"/>
                </a:lnTo>
                <a:lnTo>
                  <a:pt x="4476" y="9464"/>
                </a:lnTo>
                <a:lnTo>
                  <a:pt x="4513" y="9611"/>
                </a:lnTo>
                <a:lnTo>
                  <a:pt x="4549" y="9721"/>
                </a:lnTo>
                <a:lnTo>
                  <a:pt x="4733" y="9978"/>
                </a:lnTo>
                <a:lnTo>
                  <a:pt x="4953" y="10161"/>
                </a:lnTo>
                <a:lnTo>
                  <a:pt x="5246" y="10344"/>
                </a:lnTo>
                <a:lnTo>
                  <a:pt x="5577" y="10491"/>
                </a:lnTo>
                <a:lnTo>
                  <a:pt x="5687" y="10491"/>
                </a:lnTo>
                <a:lnTo>
                  <a:pt x="5797" y="10418"/>
                </a:lnTo>
                <a:lnTo>
                  <a:pt x="6090" y="10308"/>
                </a:lnTo>
                <a:lnTo>
                  <a:pt x="6090" y="10418"/>
                </a:lnTo>
                <a:lnTo>
                  <a:pt x="6090" y="10528"/>
                </a:lnTo>
                <a:lnTo>
                  <a:pt x="6163" y="10785"/>
                </a:lnTo>
                <a:lnTo>
                  <a:pt x="6310" y="10968"/>
                </a:lnTo>
                <a:lnTo>
                  <a:pt x="6494" y="11188"/>
                </a:lnTo>
                <a:lnTo>
                  <a:pt x="6494" y="11592"/>
                </a:lnTo>
                <a:lnTo>
                  <a:pt x="6420" y="11958"/>
                </a:lnTo>
                <a:lnTo>
                  <a:pt x="6384" y="12105"/>
                </a:lnTo>
                <a:lnTo>
                  <a:pt x="6420" y="12142"/>
                </a:lnTo>
                <a:lnTo>
                  <a:pt x="6457" y="12179"/>
                </a:lnTo>
                <a:lnTo>
                  <a:pt x="6714" y="12289"/>
                </a:lnTo>
                <a:lnTo>
                  <a:pt x="6970" y="12325"/>
                </a:lnTo>
                <a:lnTo>
                  <a:pt x="7227" y="12252"/>
                </a:lnTo>
                <a:lnTo>
                  <a:pt x="7447" y="12142"/>
                </a:lnTo>
                <a:lnTo>
                  <a:pt x="7924" y="12509"/>
                </a:lnTo>
                <a:lnTo>
                  <a:pt x="7484" y="12655"/>
                </a:lnTo>
                <a:lnTo>
                  <a:pt x="7044" y="12802"/>
                </a:lnTo>
                <a:lnTo>
                  <a:pt x="6714" y="12876"/>
                </a:lnTo>
                <a:lnTo>
                  <a:pt x="6604" y="12765"/>
                </a:lnTo>
                <a:lnTo>
                  <a:pt x="6494" y="12582"/>
                </a:lnTo>
                <a:lnTo>
                  <a:pt x="6310" y="12289"/>
                </a:lnTo>
                <a:lnTo>
                  <a:pt x="6090" y="12032"/>
                </a:lnTo>
                <a:lnTo>
                  <a:pt x="5870" y="11812"/>
                </a:lnTo>
                <a:lnTo>
                  <a:pt x="5466" y="11372"/>
                </a:lnTo>
                <a:lnTo>
                  <a:pt x="5100" y="10895"/>
                </a:lnTo>
                <a:lnTo>
                  <a:pt x="5063" y="10858"/>
                </a:lnTo>
                <a:lnTo>
                  <a:pt x="4990" y="10858"/>
                </a:lnTo>
                <a:lnTo>
                  <a:pt x="4953" y="10895"/>
                </a:lnTo>
                <a:lnTo>
                  <a:pt x="4953" y="10931"/>
                </a:lnTo>
                <a:lnTo>
                  <a:pt x="4953" y="11151"/>
                </a:lnTo>
                <a:lnTo>
                  <a:pt x="5026" y="11335"/>
                </a:lnTo>
                <a:lnTo>
                  <a:pt x="5100" y="11518"/>
                </a:lnTo>
                <a:lnTo>
                  <a:pt x="5246" y="11702"/>
                </a:lnTo>
                <a:lnTo>
                  <a:pt x="5540" y="12032"/>
                </a:lnTo>
                <a:lnTo>
                  <a:pt x="5833" y="12325"/>
                </a:lnTo>
                <a:lnTo>
                  <a:pt x="6017" y="12582"/>
                </a:lnTo>
                <a:lnTo>
                  <a:pt x="6200" y="12912"/>
                </a:lnTo>
                <a:lnTo>
                  <a:pt x="5650" y="12949"/>
                </a:lnTo>
                <a:lnTo>
                  <a:pt x="5026" y="12362"/>
                </a:lnTo>
                <a:lnTo>
                  <a:pt x="4659" y="11995"/>
                </a:lnTo>
                <a:lnTo>
                  <a:pt x="4513" y="11812"/>
                </a:lnTo>
                <a:lnTo>
                  <a:pt x="4439" y="11555"/>
                </a:lnTo>
                <a:lnTo>
                  <a:pt x="4403" y="11518"/>
                </a:lnTo>
                <a:lnTo>
                  <a:pt x="4329" y="11482"/>
                </a:lnTo>
                <a:lnTo>
                  <a:pt x="4256" y="11482"/>
                </a:lnTo>
                <a:lnTo>
                  <a:pt x="4219" y="11555"/>
                </a:lnTo>
                <a:lnTo>
                  <a:pt x="4219" y="11665"/>
                </a:lnTo>
                <a:lnTo>
                  <a:pt x="4219" y="11812"/>
                </a:lnTo>
                <a:lnTo>
                  <a:pt x="4293" y="12032"/>
                </a:lnTo>
                <a:lnTo>
                  <a:pt x="4403" y="12252"/>
                </a:lnTo>
                <a:lnTo>
                  <a:pt x="4586" y="12435"/>
                </a:lnTo>
                <a:lnTo>
                  <a:pt x="4953" y="12876"/>
                </a:lnTo>
                <a:lnTo>
                  <a:pt x="4880" y="12876"/>
                </a:lnTo>
                <a:lnTo>
                  <a:pt x="4880" y="12839"/>
                </a:lnTo>
                <a:lnTo>
                  <a:pt x="4880" y="12802"/>
                </a:lnTo>
                <a:lnTo>
                  <a:pt x="4843" y="12765"/>
                </a:lnTo>
                <a:lnTo>
                  <a:pt x="4549" y="12692"/>
                </a:lnTo>
                <a:lnTo>
                  <a:pt x="4439" y="12655"/>
                </a:lnTo>
                <a:lnTo>
                  <a:pt x="4366" y="12545"/>
                </a:lnTo>
                <a:lnTo>
                  <a:pt x="4293" y="12362"/>
                </a:lnTo>
                <a:lnTo>
                  <a:pt x="4073" y="11995"/>
                </a:lnTo>
                <a:lnTo>
                  <a:pt x="3926" y="11848"/>
                </a:lnTo>
                <a:lnTo>
                  <a:pt x="3816" y="11738"/>
                </a:lnTo>
                <a:lnTo>
                  <a:pt x="3816" y="11665"/>
                </a:lnTo>
                <a:lnTo>
                  <a:pt x="3816" y="11592"/>
                </a:lnTo>
                <a:lnTo>
                  <a:pt x="3779" y="11555"/>
                </a:lnTo>
                <a:lnTo>
                  <a:pt x="3742" y="11518"/>
                </a:lnTo>
                <a:lnTo>
                  <a:pt x="3669" y="11555"/>
                </a:lnTo>
                <a:lnTo>
                  <a:pt x="3559" y="11628"/>
                </a:lnTo>
                <a:lnTo>
                  <a:pt x="3522" y="11702"/>
                </a:lnTo>
                <a:lnTo>
                  <a:pt x="3522" y="11848"/>
                </a:lnTo>
                <a:lnTo>
                  <a:pt x="3559" y="11958"/>
                </a:lnTo>
                <a:lnTo>
                  <a:pt x="3669" y="12105"/>
                </a:lnTo>
                <a:lnTo>
                  <a:pt x="3779" y="12252"/>
                </a:lnTo>
                <a:lnTo>
                  <a:pt x="3889" y="12435"/>
                </a:lnTo>
                <a:lnTo>
                  <a:pt x="3963" y="12655"/>
                </a:lnTo>
                <a:lnTo>
                  <a:pt x="3963" y="12655"/>
                </a:lnTo>
                <a:lnTo>
                  <a:pt x="3376" y="12435"/>
                </a:lnTo>
                <a:lnTo>
                  <a:pt x="2825" y="12105"/>
                </a:lnTo>
                <a:lnTo>
                  <a:pt x="2789" y="12069"/>
                </a:lnTo>
                <a:lnTo>
                  <a:pt x="2715" y="11958"/>
                </a:lnTo>
                <a:lnTo>
                  <a:pt x="2605" y="11885"/>
                </a:lnTo>
                <a:lnTo>
                  <a:pt x="2349" y="11812"/>
                </a:lnTo>
                <a:lnTo>
                  <a:pt x="2312" y="11738"/>
                </a:lnTo>
                <a:lnTo>
                  <a:pt x="2165" y="11115"/>
                </a:lnTo>
                <a:lnTo>
                  <a:pt x="2092" y="10748"/>
                </a:lnTo>
                <a:lnTo>
                  <a:pt x="2055" y="10381"/>
                </a:lnTo>
                <a:lnTo>
                  <a:pt x="2055" y="10051"/>
                </a:lnTo>
                <a:lnTo>
                  <a:pt x="2092" y="9868"/>
                </a:lnTo>
                <a:lnTo>
                  <a:pt x="2165" y="9758"/>
                </a:lnTo>
                <a:lnTo>
                  <a:pt x="2238" y="9611"/>
                </a:lnTo>
                <a:lnTo>
                  <a:pt x="2349" y="9538"/>
                </a:lnTo>
                <a:lnTo>
                  <a:pt x="2495" y="9464"/>
                </a:lnTo>
                <a:lnTo>
                  <a:pt x="2679" y="9391"/>
                </a:lnTo>
                <a:lnTo>
                  <a:pt x="2715" y="9391"/>
                </a:lnTo>
                <a:lnTo>
                  <a:pt x="2752" y="9354"/>
                </a:lnTo>
                <a:lnTo>
                  <a:pt x="2789" y="9281"/>
                </a:lnTo>
                <a:lnTo>
                  <a:pt x="2789" y="9207"/>
                </a:lnTo>
                <a:lnTo>
                  <a:pt x="2715" y="9024"/>
                </a:lnTo>
                <a:lnTo>
                  <a:pt x="2605" y="8841"/>
                </a:lnTo>
                <a:lnTo>
                  <a:pt x="2495" y="8694"/>
                </a:lnTo>
                <a:lnTo>
                  <a:pt x="2349" y="8510"/>
                </a:lnTo>
                <a:lnTo>
                  <a:pt x="2055" y="8254"/>
                </a:lnTo>
                <a:lnTo>
                  <a:pt x="1725" y="7960"/>
                </a:lnTo>
                <a:lnTo>
                  <a:pt x="1505" y="7813"/>
                </a:lnTo>
                <a:lnTo>
                  <a:pt x="1285" y="7630"/>
                </a:lnTo>
                <a:lnTo>
                  <a:pt x="1175" y="7447"/>
                </a:lnTo>
                <a:lnTo>
                  <a:pt x="991" y="7300"/>
                </a:lnTo>
                <a:lnTo>
                  <a:pt x="771" y="7153"/>
                </a:lnTo>
                <a:lnTo>
                  <a:pt x="551" y="7117"/>
                </a:lnTo>
                <a:lnTo>
                  <a:pt x="661" y="6566"/>
                </a:lnTo>
                <a:lnTo>
                  <a:pt x="771" y="6089"/>
                </a:lnTo>
                <a:lnTo>
                  <a:pt x="808" y="6016"/>
                </a:lnTo>
                <a:lnTo>
                  <a:pt x="955" y="5943"/>
                </a:lnTo>
                <a:lnTo>
                  <a:pt x="1101" y="5906"/>
                </a:lnTo>
                <a:lnTo>
                  <a:pt x="1248" y="5906"/>
                </a:lnTo>
                <a:lnTo>
                  <a:pt x="1395" y="5943"/>
                </a:lnTo>
                <a:lnTo>
                  <a:pt x="1505" y="6016"/>
                </a:lnTo>
                <a:lnTo>
                  <a:pt x="1615" y="6126"/>
                </a:lnTo>
                <a:lnTo>
                  <a:pt x="1652" y="6236"/>
                </a:lnTo>
                <a:lnTo>
                  <a:pt x="1652" y="6420"/>
                </a:lnTo>
                <a:lnTo>
                  <a:pt x="1652" y="6530"/>
                </a:lnTo>
                <a:lnTo>
                  <a:pt x="1688" y="6566"/>
                </a:lnTo>
                <a:lnTo>
                  <a:pt x="1725" y="6566"/>
                </a:lnTo>
                <a:lnTo>
                  <a:pt x="1945" y="6676"/>
                </a:lnTo>
                <a:lnTo>
                  <a:pt x="2128" y="6786"/>
                </a:lnTo>
                <a:lnTo>
                  <a:pt x="2275" y="6970"/>
                </a:lnTo>
                <a:lnTo>
                  <a:pt x="2385" y="7153"/>
                </a:lnTo>
                <a:lnTo>
                  <a:pt x="2459" y="7227"/>
                </a:lnTo>
                <a:lnTo>
                  <a:pt x="2532" y="7227"/>
                </a:lnTo>
                <a:lnTo>
                  <a:pt x="2605" y="7190"/>
                </a:lnTo>
                <a:lnTo>
                  <a:pt x="2642" y="7080"/>
                </a:lnTo>
                <a:lnTo>
                  <a:pt x="2532" y="5943"/>
                </a:lnTo>
                <a:lnTo>
                  <a:pt x="2752" y="5906"/>
                </a:lnTo>
                <a:lnTo>
                  <a:pt x="3009" y="5796"/>
                </a:lnTo>
                <a:lnTo>
                  <a:pt x="3229" y="5723"/>
                </a:lnTo>
                <a:lnTo>
                  <a:pt x="3449" y="5686"/>
                </a:lnTo>
                <a:lnTo>
                  <a:pt x="3669" y="5649"/>
                </a:lnTo>
                <a:lnTo>
                  <a:pt x="3889" y="5686"/>
                </a:lnTo>
                <a:lnTo>
                  <a:pt x="4293" y="5723"/>
                </a:lnTo>
                <a:lnTo>
                  <a:pt x="5100" y="5723"/>
                </a:lnTo>
                <a:lnTo>
                  <a:pt x="5283" y="5649"/>
                </a:lnTo>
                <a:lnTo>
                  <a:pt x="5503" y="5576"/>
                </a:lnTo>
                <a:lnTo>
                  <a:pt x="5577" y="5539"/>
                </a:lnTo>
                <a:lnTo>
                  <a:pt x="5613" y="5466"/>
                </a:lnTo>
                <a:lnTo>
                  <a:pt x="5613" y="5356"/>
                </a:lnTo>
                <a:lnTo>
                  <a:pt x="5577" y="5282"/>
                </a:lnTo>
                <a:lnTo>
                  <a:pt x="5246" y="4916"/>
                </a:lnTo>
                <a:lnTo>
                  <a:pt x="4880" y="4549"/>
                </a:lnTo>
                <a:lnTo>
                  <a:pt x="4696" y="4365"/>
                </a:lnTo>
                <a:lnTo>
                  <a:pt x="4513" y="4219"/>
                </a:lnTo>
                <a:lnTo>
                  <a:pt x="4293" y="4109"/>
                </a:lnTo>
                <a:lnTo>
                  <a:pt x="4036" y="3999"/>
                </a:lnTo>
                <a:lnTo>
                  <a:pt x="3999" y="3889"/>
                </a:lnTo>
                <a:lnTo>
                  <a:pt x="3963" y="3815"/>
                </a:lnTo>
                <a:lnTo>
                  <a:pt x="3852" y="3742"/>
                </a:lnTo>
                <a:lnTo>
                  <a:pt x="3742" y="3668"/>
                </a:lnTo>
                <a:lnTo>
                  <a:pt x="3376" y="3522"/>
                </a:lnTo>
                <a:lnTo>
                  <a:pt x="3192" y="3448"/>
                </a:lnTo>
                <a:lnTo>
                  <a:pt x="2972" y="3412"/>
                </a:lnTo>
                <a:lnTo>
                  <a:pt x="3412" y="3228"/>
                </a:lnTo>
                <a:lnTo>
                  <a:pt x="3816" y="3045"/>
                </a:lnTo>
                <a:lnTo>
                  <a:pt x="4256" y="2935"/>
                </a:lnTo>
                <a:lnTo>
                  <a:pt x="4696" y="2861"/>
                </a:lnTo>
                <a:lnTo>
                  <a:pt x="5136" y="2788"/>
                </a:lnTo>
                <a:lnTo>
                  <a:pt x="6494" y="2788"/>
                </a:lnTo>
                <a:lnTo>
                  <a:pt x="6567" y="2751"/>
                </a:lnTo>
                <a:lnTo>
                  <a:pt x="6567" y="2678"/>
                </a:lnTo>
                <a:close/>
                <a:moveTo>
                  <a:pt x="5100" y="15590"/>
                </a:moveTo>
                <a:lnTo>
                  <a:pt x="5246" y="15627"/>
                </a:lnTo>
                <a:lnTo>
                  <a:pt x="5503" y="15700"/>
                </a:lnTo>
                <a:lnTo>
                  <a:pt x="5393" y="15737"/>
                </a:lnTo>
                <a:lnTo>
                  <a:pt x="5320" y="15810"/>
                </a:lnTo>
                <a:lnTo>
                  <a:pt x="5246" y="15920"/>
                </a:lnTo>
                <a:lnTo>
                  <a:pt x="5246" y="16030"/>
                </a:lnTo>
                <a:lnTo>
                  <a:pt x="5210" y="16177"/>
                </a:lnTo>
                <a:lnTo>
                  <a:pt x="5246" y="16360"/>
                </a:lnTo>
                <a:lnTo>
                  <a:pt x="5246" y="16434"/>
                </a:lnTo>
                <a:lnTo>
                  <a:pt x="5283" y="16507"/>
                </a:lnTo>
                <a:lnTo>
                  <a:pt x="5356" y="16580"/>
                </a:lnTo>
                <a:lnTo>
                  <a:pt x="5430" y="16617"/>
                </a:lnTo>
                <a:lnTo>
                  <a:pt x="5540" y="16617"/>
                </a:lnTo>
                <a:lnTo>
                  <a:pt x="5870" y="16947"/>
                </a:lnTo>
                <a:lnTo>
                  <a:pt x="6237" y="17167"/>
                </a:lnTo>
                <a:lnTo>
                  <a:pt x="6567" y="17351"/>
                </a:lnTo>
                <a:lnTo>
                  <a:pt x="6750" y="17424"/>
                </a:lnTo>
                <a:lnTo>
                  <a:pt x="3449" y="17387"/>
                </a:lnTo>
                <a:lnTo>
                  <a:pt x="3596" y="17314"/>
                </a:lnTo>
                <a:lnTo>
                  <a:pt x="3926" y="17167"/>
                </a:lnTo>
                <a:lnTo>
                  <a:pt x="4256" y="16984"/>
                </a:lnTo>
                <a:lnTo>
                  <a:pt x="4476" y="16837"/>
                </a:lnTo>
                <a:lnTo>
                  <a:pt x="4696" y="16654"/>
                </a:lnTo>
                <a:lnTo>
                  <a:pt x="4770" y="16690"/>
                </a:lnTo>
                <a:lnTo>
                  <a:pt x="4880" y="16690"/>
                </a:lnTo>
                <a:lnTo>
                  <a:pt x="4953" y="16654"/>
                </a:lnTo>
                <a:lnTo>
                  <a:pt x="5026" y="16580"/>
                </a:lnTo>
                <a:lnTo>
                  <a:pt x="5136" y="16397"/>
                </a:lnTo>
                <a:lnTo>
                  <a:pt x="5210" y="16214"/>
                </a:lnTo>
                <a:lnTo>
                  <a:pt x="5173" y="16103"/>
                </a:lnTo>
                <a:lnTo>
                  <a:pt x="5100" y="16030"/>
                </a:lnTo>
                <a:lnTo>
                  <a:pt x="5063" y="15993"/>
                </a:lnTo>
                <a:lnTo>
                  <a:pt x="5100" y="15773"/>
                </a:lnTo>
                <a:lnTo>
                  <a:pt x="5100" y="15590"/>
                </a:lnTo>
                <a:close/>
                <a:moveTo>
                  <a:pt x="9795" y="0"/>
                </a:moveTo>
                <a:lnTo>
                  <a:pt x="9648" y="74"/>
                </a:lnTo>
                <a:lnTo>
                  <a:pt x="9391" y="110"/>
                </a:lnTo>
                <a:lnTo>
                  <a:pt x="9171" y="220"/>
                </a:lnTo>
                <a:lnTo>
                  <a:pt x="9061" y="294"/>
                </a:lnTo>
                <a:lnTo>
                  <a:pt x="8988" y="404"/>
                </a:lnTo>
                <a:lnTo>
                  <a:pt x="8951" y="514"/>
                </a:lnTo>
                <a:lnTo>
                  <a:pt x="8915" y="661"/>
                </a:lnTo>
                <a:lnTo>
                  <a:pt x="8915" y="771"/>
                </a:lnTo>
                <a:lnTo>
                  <a:pt x="8915" y="881"/>
                </a:lnTo>
                <a:lnTo>
                  <a:pt x="8988" y="1027"/>
                </a:lnTo>
                <a:lnTo>
                  <a:pt x="9025" y="1137"/>
                </a:lnTo>
                <a:lnTo>
                  <a:pt x="8254" y="2348"/>
                </a:lnTo>
                <a:lnTo>
                  <a:pt x="7631" y="2201"/>
                </a:lnTo>
                <a:lnTo>
                  <a:pt x="7007" y="2165"/>
                </a:lnTo>
                <a:lnTo>
                  <a:pt x="6384" y="2165"/>
                </a:lnTo>
                <a:lnTo>
                  <a:pt x="5797" y="2238"/>
                </a:lnTo>
                <a:lnTo>
                  <a:pt x="5650" y="2275"/>
                </a:lnTo>
                <a:lnTo>
                  <a:pt x="5577" y="2385"/>
                </a:lnTo>
                <a:lnTo>
                  <a:pt x="5100" y="2348"/>
                </a:lnTo>
                <a:lnTo>
                  <a:pt x="4623" y="2421"/>
                </a:lnTo>
                <a:lnTo>
                  <a:pt x="4109" y="2495"/>
                </a:lnTo>
                <a:lnTo>
                  <a:pt x="3632" y="2641"/>
                </a:lnTo>
                <a:lnTo>
                  <a:pt x="3192" y="2825"/>
                </a:lnTo>
                <a:lnTo>
                  <a:pt x="2715" y="3045"/>
                </a:lnTo>
                <a:lnTo>
                  <a:pt x="2312" y="3302"/>
                </a:lnTo>
                <a:lnTo>
                  <a:pt x="1945" y="3558"/>
                </a:lnTo>
                <a:lnTo>
                  <a:pt x="1505" y="3925"/>
                </a:lnTo>
                <a:lnTo>
                  <a:pt x="1138" y="4365"/>
                </a:lnTo>
                <a:lnTo>
                  <a:pt x="808" y="4806"/>
                </a:lnTo>
                <a:lnTo>
                  <a:pt x="551" y="5282"/>
                </a:lnTo>
                <a:lnTo>
                  <a:pt x="331" y="5796"/>
                </a:lnTo>
                <a:lnTo>
                  <a:pt x="184" y="6346"/>
                </a:lnTo>
                <a:lnTo>
                  <a:pt x="74" y="6896"/>
                </a:lnTo>
                <a:lnTo>
                  <a:pt x="1" y="7447"/>
                </a:lnTo>
                <a:lnTo>
                  <a:pt x="1" y="7997"/>
                </a:lnTo>
                <a:lnTo>
                  <a:pt x="38" y="8547"/>
                </a:lnTo>
                <a:lnTo>
                  <a:pt x="148" y="9097"/>
                </a:lnTo>
                <a:lnTo>
                  <a:pt x="294" y="9648"/>
                </a:lnTo>
                <a:lnTo>
                  <a:pt x="478" y="10161"/>
                </a:lnTo>
                <a:lnTo>
                  <a:pt x="698" y="10638"/>
                </a:lnTo>
                <a:lnTo>
                  <a:pt x="991" y="11115"/>
                </a:lnTo>
                <a:lnTo>
                  <a:pt x="1358" y="11555"/>
                </a:lnTo>
                <a:lnTo>
                  <a:pt x="1725" y="11958"/>
                </a:lnTo>
                <a:lnTo>
                  <a:pt x="2165" y="12325"/>
                </a:lnTo>
                <a:lnTo>
                  <a:pt x="2679" y="12655"/>
                </a:lnTo>
                <a:lnTo>
                  <a:pt x="3156" y="12912"/>
                </a:lnTo>
                <a:lnTo>
                  <a:pt x="3706" y="13132"/>
                </a:lnTo>
                <a:lnTo>
                  <a:pt x="4256" y="13279"/>
                </a:lnTo>
                <a:lnTo>
                  <a:pt x="4806" y="13389"/>
                </a:lnTo>
                <a:lnTo>
                  <a:pt x="5393" y="13462"/>
                </a:lnTo>
                <a:lnTo>
                  <a:pt x="5943" y="13462"/>
                </a:lnTo>
                <a:lnTo>
                  <a:pt x="6494" y="13426"/>
                </a:lnTo>
                <a:lnTo>
                  <a:pt x="7044" y="13352"/>
                </a:lnTo>
                <a:lnTo>
                  <a:pt x="7594" y="13206"/>
                </a:lnTo>
                <a:lnTo>
                  <a:pt x="8108" y="13022"/>
                </a:lnTo>
                <a:lnTo>
                  <a:pt x="8621" y="12802"/>
                </a:lnTo>
                <a:lnTo>
                  <a:pt x="9098" y="12509"/>
                </a:lnTo>
                <a:lnTo>
                  <a:pt x="9538" y="12215"/>
                </a:lnTo>
                <a:lnTo>
                  <a:pt x="10052" y="11775"/>
                </a:lnTo>
                <a:lnTo>
                  <a:pt x="10492" y="11262"/>
                </a:lnTo>
                <a:lnTo>
                  <a:pt x="10932" y="10711"/>
                </a:lnTo>
                <a:lnTo>
                  <a:pt x="11299" y="10161"/>
                </a:lnTo>
                <a:lnTo>
                  <a:pt x="11629" y="9538"/>
                </a:lnTo>
                <a:lnTo>
                  <a:pt x="11886" y="8914"/>
                </a:lnTo>
                <a:lnTo>
                  <a:pt x="12106" y="8290"/>
                </a:lnTo>
                <a:lnTo>
                  <a:pt x="12179" y="7924"/>
                </a:lnTo>
                <a:lnTo>
                  <a:pt x="12216" y="7593"/>
                </a:lnTo>
                <a:lnTo>
                  <a:pt x="12253" y="7080"/>
                </a:lnTo>
                <a:lnTo>
                  <a:pt x="12216" y="6603"/>
                </a:lnTo>
                <a:lnTo>
                  <a:pt x="12106" y="6126"/>
                </a:lnTo>
                <a:lnTo>
                  <a:pt x="11922" y="5649"/>
                </a:lnTo>
                <a:lnTo>
                  <a:pt x="11739" y="5172"/>
                </a:lnTo>
                <a:lnTo>
                  <a:pt x="11482" y="4732"/>
                </a:lnTo>
                <a:lnTo>
                  <a:pt x="11189" y="4329"/>
                </a:lnTo>
                <a:lnTo>
                  <a:pt x="10859" y="3962"/>
                </a:lnTo>
                <a:lnTo>
                  <a:pt x="10822" y="3852"/>
                </a:lnTo>
                <a:lnTo>
                  <a:pt x="10712" y="3815"/>
                </a:lnTo>
                <a:lnTo>
                  <a:pt x="10272" y="3375"/>
                </a:lnTo>
                <a:lnTo>
                  <a:pt x="10162" y="3302"/>
                </a:lnTo>
                <a:lnTo>
                  <a:pt x="9832" y="3082"/>
                </a:lnTo>
                <a:lnTo>
                  <a:pt x="9501" y="2861"/>
                </a:lnTo>
                <a:lnTo>
                  <a:pt x="9135" y="2678"/>
                </a:lnTo>
                <a:lnTo>
                  <a:pt x="8768" y="2531"/>
                </a:lnTo>
                <a:lnTo>
                  <a:pt x="8804" y="2458"/>
                </a:lnTo>
                <a:lnTo>
                  <a:pt x="8841" y="2421"/>
                </a:lnTo>
                <a:lnTo>
                  <a:pt x="8804" y="2348"/>
                </a:lnTo>
                <a:lnTo>
                  <a:pt x="9171" y="1871"/>
                </a:lnTo>
                <a:lnTo>
                  <a:pt x="9501" y="1394"/>
                </a:lnTo>
                <a:lnTo>
                  <a:pt x="9758" y="1394"/>
                </a:lnTo>
                <a:lnTo>
                  <a:pt x="9868" y="1358"/>
                </a:lnTo>
                <a:lnTo>
                  <a:pt x="9978" y="1284"/>
                </a:lnTo>
                <a:lnTo>
                  <a:pt x="10052" y="1211"/>
                </a:lnTo>
                <a:lnTo>
                  <a:pt x="10602" y="1468"/>
                </a:lnTo>
                <a:lnTo>
                  <a:pt x="11079" y="1798"/>
                </a:lnTo>
                <a:lnTo>
                  <a:pt x="11556" y="2128"/>
                </a:lnTo>
                <a:lnTo>
                  <a:pt x="11996" y="2531"/>
                </a:lnTo>
                <a:lnTo>
                  <a:pt x="12399" y="2972"/>
                </a:lnTo>
                <a:lnTo>
                  <a:pt x="12766" y="3412"/>
                </a:lnTo>
                <a:lnTo>
                  <a:pt x="13060" y="3925"/>
                </a:lnTo>
                <a:lnTo>
                  <a:pt x="13353" y="4439"/>
                </a:lnTo>
                <a:lnTo>
                  <a:pt x="13573" y="4989"/>
                </a:lnTo>
                <a:lnTo>
                  <a:pt x="13757" y="5539"/>
                </a:lnTo>
                <a:lnTo>
                  <a:pt x="13903" y="6126"/>
                </a:lnTo>
                <a:lnTo>
                  <a:pt x="14013" y="6713"/>
                </a:lnTo>
                <a:lnTo>
                  <a:pt x="14087" y="7300"/>
                </a:lnTo>
                <a:lnTo>
                  <a:pt x="14087" y="7887"/>
                </a:lnTo>
                <a:lnTo>
                  <a:pt x="14087" y="8510"/>
                </a:lnTo>
                <a:lnTo>
                  <a:pt x="14013" y="9097"/>
                </a:lnTo>
                <a:lnTo>
                  <a:pt x="13867" y="9758"/>
                </a:lnTo>
                <a:lnTo>
                  <a:pt x="13720" y="10381"/>
                </a:lnTo>
                <a:lnTo>
                  <a:pt x="13463" y="11005"/>
                </a:lnTo>
                <a:lnTo>
                  <a:pt x="13206" y="11592"/>
                </a:lnTo>
                <a:lnTo>
                  <a:pt x="12876" y="12179"/>
                </a:lnTo>
                <a:lnTo>
                  <a:pt x="12473" y="12692"/>
                </a:lnTo>
                <a:lnTo>
                  <a:pt x="12069" y="13206"/>
                </a:lnTo>
                <a:lnTo>
                  <a:pt x="11592" y="13683"/>
                </a:lnTo>
                <a:lnTo>
                  <a:pt x="11079" y="14049"/>
                </a:lnTo>
                <a:lnTo>
                  <a:pt x="10565" y="14416"/>
                </a:lnTo>
                <a:lnTo>
                  <a:pt x="9978" y="14710"/>
                </a:lnTo>
                <a:lnTo>
                  <a:pt x="9391" y="14966"/>
                </a:lnTo>
                <a:lnTo>
                  <a:pt x="8804" y="15150"/>
                </a:lnTo>
                <a:lnTo>
                  <a:pt x="8181" y="15260"/>
                </a:lnTo>
                <a:lnTo>
                  <a:pt x="7557" y="15333"/>
                </a:lnTo>
                <a:lnTo>
                  <a:pt x="6897" y="15370"/>
                </a:lnTo>
                <a:lnTo>
                  <a:pt x="6420" y="15333"/>
                </a:lnTo>
                <a:lnTo>
                  <a:pt x="5943" y="15296"/>
                </a:lnTo>
                <a:lnTo>
                  <a:pt x="5466" y="15186"/>
                </a:lnTo>
                <a:lnTo>
                  <a:pt x="5026" y="15076"/>
                </a:lnTo>
                <a:lnTo>
                  <a:pt x="4549" y="14893"/>
                </a:lnTo>
                <a:lnTo>
                  <a:pt x="4109" y="14673"/>
                </a:lnTo>
                <a:lnTo>
                  <a:pt x="3632" y="14453"/>
                </a:lnTo>
                <a:lnTo>
                  <a:pt x="3669" y="14416"/>
                </a:lnTo>
                <a:lnTo>
                  <a:pt x="3706" y="14343"/>
                </a:lnTo>
                <a:lnTo>
                  <a:pt x="3706" y="14269"/>
                </a:lnTo>
                <a:lnTo>
                  <a:pt x="3706" y="14196"/>
                </a:lnTo>
                <a:lnTo>
                  <a:pt x="3669" y="14123"/>
                </a:lnTo>
                <a:lnTo>
                  <a:pt x="3522" y="14013"/>
                </a:lnTo>
                <a:lnTo>
                  <a:pt x="3376" y="13939"/>
                </a:lnTo>
                <a:lnTo>
                  <a:pt x="3229" y="13903"/>
                </a:lnTo>
                <a:lnTo>
                  <a:pt x="3009" y="13903"/>
                </a:lnTo>
                <a:lnTo>
                  <a:pt x="2899" y="13939"/>
                </a:lnTo>
                <a:lnTo>
                  <a:pt x="2752" y="14013"/>
                </a:lnTo>
                <a:lnTo>
                  <a:pt x="2642" y="14123"/>
                </a:lnTo>
                <a:lnTo>
                  <a:pt x="2605" y="14269"/>
                </a:lnTo>
                <a:lnTo>
                  <a:pt x="2605" y="14416"/>
                </a:lnTo>
                <a:lnTo>
                  <a:pt x="2642" y="14563"/>
                </a:lnTo>
                <a:lnTo>
                  <a:pt x="2715" y="14710"/>
                </a:lnTo>
                <a:lnTo>
                  <a:pt x="2825" y="14820"/>
                </a:lnTo>
                <a:lnTo>
                  <a:pt x="2972" y="14856"/>
                </a:lnTo>
                <a:lnTo>
                  <a:pt x="3119" y="14893"/>
                </a:lnTo>
                <a:lnTo>
                  <a:pt x="3266" y="14856"/>
                </a:lnTo>
                <a:lnTo>
                  <a:pt x="3376" y="14746"/>
                </a:lnTo>
                <a:lnTo>
                  <a:pt x="3522" y="14856"/>
                </a:lnTo>
                <a:lnTo>
                  <a:pt x="4036" y="15150"/>
                </a:lnTo>
                <a:lnTo>
                  <a:pt x="4439" y="15333"/>
                </a:lnTo>
                <a:lnTo>
                  <a:pt x="4806" y="15480"/>
                </a:lnTo>
                <a:lnTo>
                  <a:pt x="4770" y="15553"/>
                </a:lnTo>
                <a:lnTo>
                  <a:pt x="4733" y="15590"/>
                </a:lnTo>
                <a:lnTo>
                  <a:pt x="4659" y="15810"/>
                </a:lnTo>
                <a:lnTo>
                  <a:pt x="4623" y="16030"/>
                </a:lnTo>
                <a:lnTo>
                  <a:pt x="4586" y="16470"/>
                </a:lnTo>
                <a:lnTo>
                  <a:pt x="3963" y="16654"/>
                </a:lnTo>
                <a:lnTo>
                  <a:pt x="3376" y="16910"/>
                </a:lnTo>
                <a:lnTo>
                  <a:pt x="2752" y="17167"/>
                </a:lnTo>
                <a:lnTo>
                  <a:pt x="2128" y="17387"/>
                </a:lnTo>
                <a:lnTo>
                  <a:pt x="2055" y="17424"/>
                </a:lnTo>
                <a:lnTo>
                  <a:pt x="2018" y="17497"/>
                </a:lnTo>
                <a:lnTo>
                  <a:pt x="1982" y="17571"/>
                </a:lnTo>
                <a:lnTo>
                  <a:pt x="1982" y="17644"/>
                </a:lnTo>
                <a:lnTo>
                  <a:pt x="2018" y="17717"/>
                </a:lnTo>
                <a:lnTo>
                  <a:pt x="2055" y="17791"/>
                </a:lnTo>
                <a:lnTo>
                  <a:pt x="2128" y="17828"/>
                </a:lnTo>
                <a:lnTo>
                  <a:pt x="2202" y="17864"/>
                </a:lnTo>
                <a:lnTo>
                  <a:pt x="8401" y="17901"/>
                </a:lnTo>
                <a:lnTo>
                  <a:pt x="8474" y="17901"/>
                </a:lnTo>
                <a:lnTo>
                  <a:pt x="8548" y="17864"/>
                </a:lnTo>
                <a:lnTo>
                  <a:pt x="8621" y="17791"/>
                </a:lnTo>
                <a:lnTo>
                  <a:pt x="8621" y="17717"/>
                </a:lnTo>
                <a:lnTo>
                  <a:pt x="8621" y="17644"/>
                </a:lnTo>
                <a:lnTo>
                  <a:pt x="8621" y="17571"/>
                </a:lnTo>
                <a:lnTo>
                  <a:pt x="8584" y="17497"/>
                </a:lnTo>
                <a:lnTo>
                  <a:pt x="8474" y="17424"/>
                </a:lnTo>
                <a:lnTo>
                  <a:pt x="8108" y="17277"/>
                </a:lnTo>
                <a:lnTo>
                  <a:pt x="7667" y="17167"/>
                </a:lnTo>
                <a:lnTo>
                  <a:pt x="7264" y="17057"/>
                </a:lnTo>
                <a:lnTo>
                  <a:pt x="6860" y="16947"/>
                </a:lnTo>
                <a:lnTo>
                  <a:pt x="6494" y="16764"/>
                </a:lnTo>
                <a:lnTo>
                  <a:pt x="6163" y="16544"/>
                </a:lnTo>
                <a:lnTo>
                  <a:pt x="5907" y="16324"/>
                </a:lnTo>
                <a:lnTo>
                  <a:pt x="5797" y="16214"/>
                </a:lnTo>
                <a:lnTo>
                  <a:pt x="5650" y="16140"/>
                </a:lnTo>
                <a:lnTo>
                  <a:pt x="5650" y="16103"/>
                </a:lnTo>
                <a:lnTo>
                  <a:pt x="5687" y="15920"/>
                </a:lnTo>
                <a:lnTo>
                  <a:pt x="5650" y="15737"/>
                </a:lnTo>
                <a:lnTo>
                  <a:pt x="6127" y="15810"/>
                </a:lnTo>
                <a:lnTo>
                  <a:pt x="6640" y="15847"/>
                </a:lnTo>
                <a:lnTo>
                  <a:pt x="7631" y="15847"/>
                </a:lnTo>
                <a:lnTo>
                  <a:pt x="8218" y="15773"/>
                </a:lnTo>
                <a:lnTo>
                  <a:pt x="8841" y="15627"/>
                </a:lnTo>
                <a:lnTo>
                  <a:pt x="9428" y="15480"/>
                </a:lnTo>
                <a:lnTo>
                  <a:pt x="10015" y="15260"/>
                </a:lnTo>
                <a:lnTo>
                  <a:pt x="10565" y="14966"/>
                </a:lnTo>
                <a:lnTo>
                  <a:pt x="11079" y="14673"/>
                </a:lnTo>
                <a:lnTo>
                  <a:pt x="11592" y="14306"/>
                </a:lnTo>
                <a:lnTo>
                  <a:pt x="12069" y="13903"/>
                </a:lnTo>
                <a:lnTo>
                  <a:pt x="12509" y="13462"/>
                </a:lnTo>
                <a:lnTo>
                  <a:pt x="12913" y="12986"/>
                </a:lnTo>
                <a:lnTo>
                  <a:pt x="13280" y="12472"/>
                </a:lnTo>
                <a:lnTo>
                  <a:pt x="13573" y="11922"/>
                </a:lnTo>
                <a:lnTo>
                  <a:pt x="13867" y="11372"/>
                </a:lnTo>
                <a:lnTo>
                  <a:pt x="14087" y="10785"/>
                </a:lnTo>
                <a:lnTo>
                  <a:pt x="14307" y="10198"/>
                </a:lnTo>
                <a:lnTo>
                  <a:pt x="14417" y="9574"/>
                </a:lnTo>
                <a:lnTo>
                  <a:pt x="14527" y="8951"/>
                </a:lnTo>
                <a:lnTo>
                  <a:pt x="14600" y="8327"/>
                </a:lnTo>
                <a:lnTo>
                  <a:pt x="14600" y="7703"/>
                </a:lnTo>
                <a:lnTo>
                  <a:pt x="14564" y="7080"/>
                </a:lnTo>
                <a:lnTo>
                  <a:pt x="14490" y="6456"/>
                </a:lnTo>
                <a:lnTo>
                  <a:pt x="14380" y="5833"/>
                </a:lnTo>
                <a:lnTo>
                  <a:pt x="14197" y="5209"/>
                </a:lnTo>
                <a:lnTo>
                  <a:pt x="13977" y="4622"/>
                </a:lnTo>
                <a:lnTo>
                  <a:pt x="13720" y="3999"/>
                </a:lnTo>
                <a:lnTo>
                  <a:pt x="13353" y="3412"/>
                </a:lnTo>
                <a:lnTo>
                  <a:pt x="12986" y="2861"/>
                </a:lnTo>
                <a:lnTo>
                  <a:pt x="12509" y="2311"/>
                </a:lnTo>
                <a:lnTo>
                  <a:pt x="12032" y="1834"/>
                </a:lnTo>
                <a:lnTo>
                  <a:pt x="11482" y="1394"/>
                </a:lnTo>
                <a:lnTo>
                  <a:pt x="10895" y="1027"/>
                </a:lnTo>
                <a:lnTo>
                  <a:pt x="10602" y="881"/>
                </a:lnTo>
                <a:lnTo>
                  <a:pt x="10272" y="734"/>
                </a:lnTo>
                <a:lnTo>
                  <a:pt x="10308" y="587"/>
                </a:lnTo>
                <a:lnTo>
                  <a:pt x="10308" y="441"/>
                </a:lnTo>
                <a:lnTo>
                  <a:pt x="10272" y="294"/>
                </a:lnTo>
                <a:lnTo>
                  <a:pt x="10198" y="147"/>
                </a:lnTo>
                <a:lnTo>
                  <a:pt x="10088" y="74"/>
                </a:lnTo>
                <a:lnTo>
                  <a:pt x="994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7" name="Google Shape;267;p4"/>
          <p:cNvSpPr/>
          <p:nvPr/>
        </p:nvSpPr>
        <p:spPr>
          <a:xfrm>
            <a:off x="11091747" y="-39763"/>
            <a:ext cx="609091" cy="567451"/>
          </a:xfrm>
          <a:custGeom>
            <a:avLst/>
            <a:gdLst/>
            <a:ahLst/>
            <a:cxnLst/>
            <a:rect l="l" t="t" r="r" b="b"/>
            <a:pathLst>
              <a:path w="16105" h="15004" extrusionOk="0">
                <a:moveTo>
                  <a:pt x="13170" y="587"/>
                </a:moveTo>
                <a:lnTo>
                  <a:pt x="13206" y="624"/>
                </a:lnTo>
                <a:lnTo>
                  <a:pt x="13280" y="661"/>
                </a:lnTo>
                <a:lnTo>
                  <a:pt x="13353" y="697"/>
                </a:lnTo>
                <a:lnTo>
                  <a:pt x="13610" y="771"/>
                </a:lnTo>
                <a:lnTo>
                  <a:pt x="13830" y="844"/>
                </a:lnTo>
                <a:lnTo>
                  <a:pt x="14013" y="954"/>
                </a:lnTo>
                <a:lnTo>
                  <a:pt x="14160" y="1174"/>
                </a:lnTo>
                <a:lnTo>
                  <a:pt x="14307" y="1394"/>
                </a:lnTo>
                <a:lnTo>
                  <a:pt x="14343" y="1651"/>
                </a:lnTo>
                <a:lnTo>
                  <a:pt x="14307" y="1908"/>
                </a:lnTo>
                <a:lnTo>
                  <a:pt x="14233" y="2128"/>
                </a:lnTo>
                <a:lnTo>
                  <a:pt x="14087" y="2348"/>
                </a:lnTo>
                <a:lnTo>
                  <a:pt x="13903" y="2531"/>
                </a:lnTo>
                <a:lnTo>
                  <a:pt x="13683" y="2678"/>
                </a:lnTo>
                <a:lnTo>
                  <a:pt x="13463" y="2788"/>
                </a:lnTo>
                <a:lnTo>
                  <a:pt x="13170" y="2825"/>
                </a:lnTo>
                <a:lnTo>
                  <a:pt x="12840" y="2788"/>
                </a:lnTo>
                <a:lnTo>
                  <a:pt x="12656" y="2751"/>
                </a:lnTo>
                <a:lnTo>
                  <a:pt x="12546" y="2715"/>
                </a:lnTo>
                <a:lnTo>
                  <a:pt x="12436" y="2641"/>
                </a:lnTo>
                <a:lnTo>
                  <a:pt x="12363" y="2495"/>
                </a:lnTo>
                <a:lnTo>
                  <a:pt x="12289" y="2495"/>
                </a:lnTo>
                <a:lnTo>
                  <a:pt x="12253" y="2275"/>
                </a:lnTo>
                <a:lnTo>
                  <a:pt x="12253" y="2054"/>
                </a:lnTo>
                <a:lnTo>
                  <a:pt x="12253" y="1871"/>
                </a:lnTo>
                <a:lnTo>
                  <a:pt x="12289" y="1724"/>
                </a:lnTo>
                <a:lnTo>
                  <a:pt x="12399" y="1394"/>
                </a:lnTo>
                <a:lnTo>
                  <a:pt x="12583" y="1064"/>
                </a:lnTo>
                <a:lnTo>
                  <a:pt x="12840" y="807"/>
                </a:lnTo>
                <a:lnTo>
                  <a:pt x="12986" y="697"/>
                </a:lnTo>
                <a:lnTo>
                  <a:pt x="13170" y="587"/>
                </a:lnTo>
                <a:close/>
                <a:moveTo>
                  <a:pt x="9061" y="3338"/>
                </a:moveTo>
                <a:lnTo>
                  <a:pt x="9245" y="3412"/>
                </a:lnTo>
                <a:lnTo>
                  <a:pt x="9245" y="3448"/>
                </a:lnTo>
                <a:lnTo>
                  <a:pt x="9171" y="3632"/>
                </a:lnTo>
                <a:lnTo>
                  <a:pt x="9171" y="3668"/>
                </a:lnTo>
                <a:lnTo>
                  <a:pt x="9135" y="3632"/>
                </a:lnTo>
                <a:lnTo>
                  <a:pt x="9061" y="3522"/>
                </a:lnTo>
                <a:lnTo>
                  <a:pt x="8988" y="3448"/>
                </a:lnTo>
                <a:lnTo>
                  <a:pt x="8988" y="3412"/>
                </a:lnTo>
                <a:lnTo>
                  <a:pt x="8988" y="3375"/>
                </a:lnTo>
                <a:lnTo>
                  <a:pt x="9061" y="3338"/>
                </a:lnTo>
                <a:close/>
                <a:moveTo>
                  <a:pt x="14123" y="440"/>
                </a:moveTo>
                <a:lnTo>
                  <a:pt x="14233" y="477"/>
                </a:lnTo>
                <a:lnTo>
                  <a:pt x="14307" y="587"/>
                </a:lnTo>
                <a:lnTo>
                  <a:pt x="14417" y="661"/>
                </a:lnTo>
                <a:lnTo>
                  <a:pt x="14454" y="807"/>
                </a:lnTo>
                <a:lnTo>
                  <a:pt x="14527" y="807"/>
                </a:lnTo>
                <a:lnTo>
                  <a:pt x="14490" y="624"/>
                </a:lnTo>
                <a:lnTo>
                  <a:pt x="14454" y="477"/>
                </a:lnTo>
                <a:lnTo>
                  <a:pt x="14600" y="551"/>
                </a:lnTo>
                <a:lnTo>
                  <a:pt x="14784" y="624"/>
                </a:lnTo>
                <a:lnTo>
                  <a:pt x="14967" y="771"/>
                </a:lnTo>
                <a:lnTo>
                  <a:pt x="15114" y="881"/>
                </a:lnTo>
                <a:lnTo>
                  <a:pt x="15224" y="1064"/>
                </a:lnTo>
                <a:lnTo>
                  <a:pt x="15334" y="1211"/>
                </a:lnTo>
                <a:lnTo>
                  <a:pt x="15444" y="1578"/>
                </a:lnTo>
                <a:lnTo>
                  <a:pt x="15554" y="1944"/>
                </a:lnTo>
                <a:lnTo>
                  <a:pt x="15627" y="2385"/>
                </a:lnTo>
                <a:lnTo>
                  <a:pt x="15664" y="2568"/>
                </a:lnTo>
                <a:lnTo>
                  <a:pt x="15627" y="2788"/>
                </a:lnTo>
                <a:lnTo>
                  <a:pt x="15591" y="2972"/>
                </a:lnTo>
                <a:lnTo>
                  <a:pt x="15481" y="3118"/>
                </a:lnTo>
                <a:lnTo>
                  <a:pt x="15187" y="3412"/>
                </a:lnTo>
                <a:lnTo>
                  <a:pt x="14930" y="3595"/>
                </a:lnTo>
                <a:lnTo>
                  <a:pt x="14600" y="3705"/>
                </a:lnTo>
                <a:lnTo>
                  <a:pt x="14270" y="3779"/>
                </a:lnTo>
                <a:lnTo>
                  <a:pt x="13940" y="3815"/>
                </a:lnTo>
                <a:lnTo>
                  <a:pt x="13720" y="3779"/>
                </a:lnTo>
                <a:lnTo>
                  <a:pt x="13500" y="3742"/>
                </a:lnTo>
                <a:lnTo>
                  <a:pt x="13316" y="3668"/>
                </a:lnTo>
                <a:lnTo>
                  <a:pt x="13133" y="3595"/>
                </a:lnTo>
                <a:lnTo>
                  <a:pt x="12950" y="3485"/>
                </a:lnTo>
                <a:lnTo>
                  <a:pt x="12803" y="3338"/>
                </a:lnTo>
                <a:lnTo>
                  <a:pt x="12656" y="3192"/>
                </a:lnTo>
                <a:lnTo>
                  <a:pt x="12546" y="3045"/>
                </a:lnTo>
                <a:lnTo>
                  <a:pt x="12840" y="3118"/>
                </a:lnTo>
                <a:lnTo>
                  <a:pt x="13133" y="3155"/>
                </a:lnTo>
                <a:lnTo>
                  <a:pt x="13426" y="3118"/>
                </a:lnTo>
                <a:lnTo>
                  <a:pt x="13720" y="3045"/>
                </a:lnTo>
                <a:lnTo>
                  <a:pt x="13977" y="2935"/>
                </a:lnTo>
                <a:lnTo>
                  <a:pt x="14233" y="2751"/>
                </a:lnTo>
                <a:lnTo>
                  <a:pt x="14417" y="2495"/>
                </a:lnTo>
                <a:lnTo>
                  <a:pt x="14600" y="2238"/>
                </a:lnTo>
                <a:lnTo>
                  <a:pt x="14674" y="1981"/>
                </a:lnTo>
                <a:lnTo>
                  <a:pt x="14710" y="1724"/>
                </a:lnTo>
                <a:lnTo>
                  <a:pt x="14674" y="1468"/>
                </a:lnTo>
                <a:lnTo>
                  <a:pt x="14600" y="1211"/>
                </a:lnTo>
                <a:lnTo>
                  <a:pt x="14490" y="991"/>
                </a:lnTo>
                <a:lnTo>
                  <a:pt x="14343" y="771"/>
                </a:lnTo>
                <a:lnTo>
                  <a:pt x="14160" y="587"/>
                </a:lnTo>
                <a:lnTo>
                  <a:pt x="13940" y="440"/>
                </a:lnTo>
                <a:close/>
                <a:moveTo>
                  <a:pt x="13757" y="0"/>
                </a:moveTo>
                <a:lnTo>
                  <a:pt x="13610" y="74"/>
                </a:lnTo>
                <a:lnTo>
                  <a:pt x="13353" y="110"/>
                </a:lnTo>
                <a:lnTo>
                  <a:pt x="13133" y="147"/>
                </a:lnTo>
                <a:lnTo>
                  <a:pt x="12913" y="257"/>
                </a:lnTo>
                <a:lnTo>
                  <a:pt x="12729" y="404"/>
                </a:lnTo>
                <a:lnTo>
                  <a:pt x="12509" y="551"/>
                </a:lnTo>
                <a:lnTo>
                  <a:pt x="12363" y="734"/>
                </a:lnTo>
                <a:lnTo>
                  <a:pt x="12216" y="917"/>
                </a:lnTo>
                <a:lnTo>
                  <a:pt x="12069" y="1137"/>
                </a:lnTo>
                <a:lnTo>
                  <a:pt x="11996" y="1321"/>
                </a:lnTo>
                <a:lnTo>
                  <a:pt x="11922" y="1578"/>
                </a:lnTo>
                <a:lnTo>
                  <a:pt x="11849" y="1798"/>
                </a:lnTo>
                <a:lnTo>
                  <a:pt x="11849" y="2054"/>
                </a:lnTo>
                <a:lnTo>
                  <a:pt x="11849" y="2275"/>
                </a:lnTo>
                <a:lnTo>
                  <a:pt x="11886" y="2531"/>
                </a:lnTo>
                <a:lnTo>
                  <a:pt x="11959" y="2751"/>
                </a:lnTo>
                <a:lnTo>
                  <a:pt x="12033" y="2972"/>
                </a:lnTo>
                <a:lnTo>
                  <a:pt x="12143" y="3192"/>
                </a:lnTo>
                <a:lnTo>
                  <a:pt x="12253" y="3375"/>
                </a:lnTo>
                <a:lnTo>
                  <a:pt x="12399" y="3558"/>
                </a:lnTo>
                <a:lnTo>
                  <a:pt x="12583" y="3705"/>
                </a:lnTo>
                <a:lnTo>
                  <a:pt x="12766" y="3852"/>
                </a:lnTo>
                <a:lnTo>
                  <a:pt x="12986" y="3999"/>
                </a:lnTo>
                <a:lnTo>
                  <a:pt x="13206" y="4072"/>
                </a:lnTo>
                <a:lnTo>
                  <a:pt x="13426" y="4145"/>
                </a:lnTo>
                <a:lnTo>
                  <a:pt x="13683" y="4219"/>
                </a:lnTo>
                <a:lnTo>
                  <a:pt x="14123" y="4219"/>
                </a:lnTo>
                <a:lnTo>
                  <a:pt x="14564" y="4145"/>
                </a:lnTo>
                <a:lnTo>
                  <a:pt x="15004" y="3999"/>
                </a:lnTo>
                <a:lnTo>
                  <a:pt x="15371" y="3779"/>
                </a:lnTo>
                <a:lnTo>
                  <a:pt x="15591" y="3632"/>
                </a:lnTo>
                <a:lnTo>
                  <a:pt x="15737" y="3448"/>
                </a:lnTo>
                <a:lnTo>
                  <a:pt x="15884" y="3265"/>
                </a:lnTo>
                <a:lnTo>
                  <a:pt x="15994" y="3045"/>
                </a:lnTo>
                <a:lnTo>
                  <a:pt x="16067" y="2788"/>
                </a:lnTo>
                <a:lnTo>
                  <a:pt x="16104" y="2495"/>
                </a:lnTo>
                <a:lnTo>
                  <a:pt x="16067" y="2238"/>
                </a:lnTo>
                <a:lnTo>
                  <a:pt x="15994" y="1981"/>
                </a:lnTo>
                <a:lnTo>
                  <a:pt x="15884" y="1431"/>
                </a:lnTo>
                <a:lnTo>
                  <a:pt x="15774" y="1174"/>
                </a:lnTo>
                <a:lnTo>
                  <a:pt x="15664" y="954"/>
                </a:lnTo>
                <a:lnTo>
                  <a:pt x="15517" y="734"/>
                </a:lnTo>
                <a:lnTo>
                  <a:pt x="15371" y="551"/>
                </a:lnTo>
                <a:lnTo>
                  <a:pt x="15150" y="367"/>
                </a:lnTo>
                <a:lnTo>
                  <a:pt x="14930" y="220"/>
                </a:lnTo>
                <a:lnTo>
                  <a:pt x="14637" y="74"/>
                </a:lnTo>
                <a:lnTo>
                  <a:pt x="14270" y="0"/>
                </a:lnTo>
                <a:close/>
                <a:moveTo>
                  <a:pt x="11115" y="4549"/>
                </a:moveTo>
                <a:lnTo>
                  <a:pt x="11446" y="4842"/>
                </a:lnTo>
                <a:lnTo>
                  <a:pt x="11299" y="4952"/>
                </a:lnTo>
                <a:lnTo>
                  <a:pt x="11115" y="4916"/>
                </a:lnTo>
                <a:lnTo>
                  <a:pt x="10932" y="4916"/>
                </a:lnTo>
                <a:lnTo>
                  <a:pt x="10639" y="4952"/>
                </a:lnTo>
                <a:lnTo>
                  <a:pt x="10859" y="4732"/>
                </a:lnTo>
                <a:lnTo>
                  <a:pt x="11115" y="4549"/>
                </a:lnTo>
                <a:close/>
                <a:moveTo>
                  <a:pt x="6860" y="3632"/>
                </a:moveTo>
                <a:lnTo>
                  <a:pt x="7007" y="3668"/>
                </a:lnTo>
                <a:lnTo>
                  <a:pt x="7044" y="3705"/>
                </a:lnTo>
                <a:lnTo>
                  <a:pt x="7044" y="3742"/>
                </a:lnTo>
                <a:lnTo>
                  <a:pt x="7044" y="3779"/>
                </a:lnTo>
                <a:lnTo>
                  <a:pt x="7080" y="3852"/>
                </a:lnTo>
                <a:lnTo>
                  <a:pt x="7191" y="3889"/>
                </a:lnTo>
                <a:lnTo>
                  <a:pt x="7374" y="3889"/>
                </a:lnTo>
                <a:lnTo>
                  <a:pt x="7411" y="3925"/>
                </a:lnTo>
                <a:lnTo>
                  <a:pt x="7447" y="4035"/>
                </a:lnTo>
                <a:lnTo>
                  <a:pt x="7484" y="4145"/>
                </a:lnTo>
                <a:lnTo>
                  <a:pt x="7484" y="4255"/>
                </a:lnTo>
                <a:lnTo>
                  <a:pt x="7447" y="4512"/>
                </a:lnTo>
                <a:lnTo>
                  <a:pt x="7374" y="4769"/>
                </a:lnTo>
                <a:lnTo>
                  <a:pt x="7227" y="5026"/>
                </a:lnTo>
                <a:lnTo>
                  <a:pt x="7154" y="5136"/>
                </a:lnTo>
                <a:lnTo>
                  <a:pt x="7044" y="5209"/>
                </a:lnTo>
                <a:lnTo>
                  <a:pt x="6934" y="5246"/>
                </a:lnTo>
                <a:lnTo>
                  <a:pt x="6787" y="5246"/>
                </a:lnTo>
                <a:lnTo>
                  <a:pt x="6787" y="4989"/>
                </a:lnTo>
                <a:lnTo>
                  <a:pt x="6750" y="4769"/>
                </a:lnTo>
                <a:lnTo>
                  <a:pt x="6640" y="4549"/>
                </a:lnTo>
                <a:lnTo>
                  <a:pt x="6494" y="4329"/>
                </a:lnTo>
                <a:lnTo>
                  <a:pt x="6310" y="4145"/>
                </a:lnTo>
                <a:lnTo>
                  <a:pt x="6090" y="4035"/>
                </a:lnTo>
                <a:lnTo>
                  <a:pt x="6090" y="3925"/>
                </a:lnTo>
                <a:lnTo>
                  <a:pt x="6163" y="3852"/>
                </a:lnTo>
                <a:lnTo>
                  <a:pt x="6237" y="3779"/>
                </a:lnTo>
                <a:lnTo>
                  <a:pt x="6347" y="3742"/>
                </a:lnTo>
                <a:lnTo>
                  <a:pt x="6567" y="3705"/>
                </a:lnTo>
                <a:lnTo>
                  <a:pt x="6860" y="3632"/>
                </a:lnTo>
                <a:close/>
                <a:moveTo>
                  <a:pt x="6530" y="3192"/>
                </a:moveTo>
                <a:lnTo>
                  <a:pt x="6494" y="3228"/>
                </a:lnTo>
                <a:lnTo>
                  <a:pt x="6457" y="3302"/>
                </a:lnTo>
                <a:lnTo>
                  <a:pt x="6457" y="3338"/>
                </a:lnTo>
                <a:lnTo>
                  <a:pt x="6457" y="3412"/>
                </a:lnTo>
                <a:lnTo>
                  <a:pt x="6200" y="3485"/>
                </a:lnTo>
                <a:lnTo>
                  <a:pt x="5980" y="3558"/>
                </a:lnTo>
                <a:lnTo>
                  <a:pt x="5797" y="3742"/>
                </a:lnTo>
                <a:lnTo>
                  <a:pt x="5760" y="3815"/>
                </a:lnTo>
                <a:lnTo>
                  <a:pt x="5687" y="3925"/>
                </a:lnTo>
                <a:lnTo>
                  <a:pt x="5687" y="4035"/>
                </a:lnTo>
                <a:lnTo>
                  <a:pt x="5687" y="4072"/>
                </a:lnTo>
                <a:lnTo>
                  <a:pt x="5797" y="4219"/>
                </a:lnTo>
                <a:lnTo>
                  <a:pt x="5907" y="4292"/>
                </a:lnTo>
                <a:lnTo>
                  <a:pt x="6053" y="4365"/>
                </a:lnTo>
                <a:lnTo>
                  <a:pt x="6163" y="4439"/>
                </a:lnTo>
                <a:lnTo>
                  <a:pt x="6274" y="4512"/>
                </a:lnTo>
                <a:lnTo>
                  <a:pt x="6347" y="4622"/>
                </a:lnTo>
                <a:lnTo>
                  <a:pt x="6420" y="4769"/>
                </a:lnTo>
                <a:lnTo>
                  <a:pt x="6494" y="5026"/>
                </a:lnTo>
                <a:lnTo>
                  <a:pt x="6457" y="5282"/>
                </a:lnTo>
                <a:lnTo>
                  <a:pt x="6494" y="5392"/>
                </a:lnTo>
                <a:lnTo>
                  <a:pt x="6530" y="5466"/>
                </a:lnTo>
                <a:lnTo>
                  <a:pt x="6750" y="5539"/>
                </a:lnTo>
                <a:lnTo>
                  <a:pt x="6934" y="5539"/>
                </a:lnTo>
                <a:lnTo>
                  <a:pt x="7117" y="5503"/>
                </a:lnTo>
                <a:lnTo>
                  <a:pt x="7264" y="5429"/>
                </a:lnTo>
                <a:lnTo>
                  <a:pt x="7411" y="5282"/>
                </a:lnTo>
                <a:lnTo>
                  <a:pt x="7521" y="5136"/>
                </a:lnTo>
                <a:lnTo>
                  <a:pt x="7631" y="4952"/>
                </a:lnTo>
                <a:lnTo>
                  <a:pt x="7704" y="4769"/>
                </a:lnTo>
                <a:lnTo>
                  <a:pt x="7741" y="4585"/>
                </a:lnTo>
                <a:lnTo>
                  <a:pt x="7777" y="4365"/>
                </a:lnTo>
                <a:lnTo>
                  <a:pt x="7777" y="4145"/>
                </a:lnTo>
                <a:lnTo>
                  <a:pt x="7777" y="3925"/>
                </a:lnTo>
                <a:lnTo>
                  <a:pt x="7704" y="3779"/>
                </a:lnTo>
                <a:lnTo>
                  <a:pt x="7631" y="3668"/>
                </a:lnTo>
                <a:lnTo>
                  <a:pt x="7484" y="3595"/>
                </a:lnTo>
                <a:lnTo>
                  <a:pt x="7337" y="3595"/>
                </a:lnTo>
                <a:lnTo>
                  <a:pt x="7301" y="3485"/>
                </a:lnTo>
                <a:lnTo>
                  <a:pt x="7227" y="3448"/>
                </a:lnTo>
                <a:lnTo>
                  <a:pt x="7044" y="3375"/>
                </a:lnTo>
                <a:lnTo>
                  <a:pt x="6824" y="3302"/>
                </a:lnTo>
                <a:lnTo>
                  <a:pt x="6677" y="3228"/>
                </a:lnTo>
                <a:lnTo>
                  <a:pt x="6567" y="3192"/>
                </a:lnTo>
                <a:close/>
                <a:moveTo>
                  <a:pt x="11739" y="5136"/>
                </a:moveTo>
                <a:lnTo>
                  <a:pt x="12179" y="5686"/>
                </a:lnTo>
                <a:lnTo>
                  <a:pt x="11776" y="5796"/>
                </a:lnTo>
                <a:lnTo>
                  <a:pt x="11409" y="6016"/>
                </a:lnTo>
                <a:lnTo>
                  <a:pt x="11042" y="6236"/>
                </a:lnTo>
                <a:lnTo>
                  <a:pt x="10895" y="6383"/>
                </a:lnTo>
                <a:lnTo>
                  <a:pt x="10785" y="6566"/>
                </a:lnTo>
                <a:lnTo>
                  <a:pt x="10749" y="6640"/>
                </a:lnTo>
                <a:lnTo>
                  <a:pt x="10785" y="6676"/>
                </a:lnTo>
                <a:lnTo>
                  <a:pt x="10859" y="6713"/>
                </a:lnTo>
                <a:lnTo>
                  <a:pt x="10932" y="6713"/>
                </a:lnTo>
                <a:lnTo>
                  <a:pt x="11262" y="6493"/>
                </a:lnTo>
                <a:lnTo>
                  <a:pt x="11556" y="6310"/>
                </a:lnTo>
                <a:lnTo>
                  <a:pt x="11849" y="6199"/>
                </a:lnTo>
                <a:lnTo>
                  <a:pt x="12143" y="6089"/>
                </a:lnTo>
                <a:lnTo>
                  <a:pt x="12253" y="6053"/>
                </a:lnTo>
                <a:lnTo>
                  <a:pt x="12363" y="6016"/>
                </a:lnTo>
                <a:lnTo>
                  <a:pt x="12399" y="5979"/>
                </a:lnTo>
                <a:lnTo>
                  <a:pt x="12619" y="6456"/>
                </a:lnTo>
                <a:lnTo>
                  <a:pt x="12840" y="6896"/>
                </a:lnTo>
                <a:lnTo>
                  <a:pt x="12803" y="6933"/>
                </a:lnTo>
                <a:lnTo>
                  <a:pt x="12326" y="7043"/>
                </a:lnTo>
                <a:lnTo>
                  <a:pt x="11812" y="7117"/>
                </a:lnTo>
                <a:lnTo>
                  <a:pt x="11299" y="7117"/>
                </a:lnTo>
                <a:lnTo>
                  <a:pt x="10749" y="7080"/>
                </a:lnTo>
                <a:lnTo>
                  <a:pt x="10675" y="7117"/>
                </a:lnTo>
                <a:lnTo>
                  <a:pt x="10639" y="7153"/>
                </a:lnTo>
                <a:lnTo>
                  <a:pt x="10639" y="7227"/>
                </a:lnTo>
                <a:lnTo>
                  <a:pt x="10712" y="7300"/>
                </a:lnTo>
                <a:lnTo>
                  <a:pt x="10932" y="7373"/>
                </a:lnTo>
                <a:lnTo>
                  <a:pt x="11189" y="7447"/>
                </a:lnTo>
                <a:lnTo>
                  <a:pt x="11702" y="7483"/>
                </a:lnTo>
                <a:lnTo>
                  <a:pt x="11959" y="7483"/>
                </a:lnTo>
                <a:lnTo>
                  <a:pt x="12216" y="7447"/>
                </a:lnTo>
                <a:lnTo>
                  <a:pt x="12583" y="7373"/>
                </a:lnTo>
                <a:lnTo>
                  <a:pt x="12693" y="7373"/>
                </a:lnTo>
                <a:lnTo>
                  <a:pt x="12766" y="7337"/>
                </a:lnTo>
                <a:lnTo>
                  <a:pt x="12803" y="7410"/>
                </a:lnTo>
                <a:lnTo>
                  <a:pt x="12840" y="7447"/>
                </a:lnTo>
                <a:lnTo>
                  <a:pt x="12876" y="7483"/>
                </a:lnTo>
                <a:lnTo>
                  <a:pt x="12986" y="7520"/>
                </a:lnTo>
                <a:lnTo>
                  <a:pt x="13023" y="7777"/>
                </a:lnTo>
                <a:lnTo>
                  <a:pt x="13060" y="8070"/>
                </a:lnTo>
                <a:lnTo>
                  <a:pt x="12986" y="8107"/>
                </a:lnTo>
                <a:lnTo>
                  <a:pt x="12693" y="7997"/>
                </a:lnTo>
                <a:lnTo>
                  <a:pt x="12473" y="7887"/>
                </a:lnTo>
                <a:lnTo>
                  <a:pt x="12253" y="7777"/>
                </a:lnTo>
                <a:lnTo>
                  <a:pt x="11886" y="7777"/>
                </a:lnTo>
                <a:lnTo>
                  <a:pt x="11776" y="7813"/>
                </a:lnTo>
                <a:lnTo>
                  <a:pt x="11226" y="7777"/>
                </a:lnTo>
                <a:lnTo>
                  <a:pt x="10895" y="7740"/>
                </a:lnTo>
                <a:lnTo>
                  <a:pt x="10749" y="7740"/>
                </a:lnTo>
                <a:lnTo>
                  <a:pt x="10675" y="7703"/>
                </a:lnTo>
                <a:lnTo>
                  <a:pt x="10565" y="7483"/>
                </a:lnTo>
                <a:lnTo>
                  <a:pt x="10529" y="7483"/>
                </a:lnTo>
                <a:lnTo>
                  <a:pt x="10529" y="7520"/>
                </a:lnTo>
                <a:lnTo>
                  <a:pt x="10529" y="7887"/>
                </a:lnTo>
                <a:lnTo>
                  <a:pt x="10529" y="7960"/>
                </a:lnTo>
                <a:lnTo>
                  <a:pt x="10602" y="7997"/>
                </a:lnTo>
                <a:lnTo>
                  <a:pt x="11042" y="8107"/>
                </a:lnTo>
                <a:lnTo>
                  <a:pt x="11482" y="8144"/>
                </a:lnTo>
                <a:lnTo>
                  <a:pt x="11482" y="8327"/>
                </a:lnTo>
                <a:lnTo>
                  <a:pt x="11519" y="8474"/>
                </a:lnTo>
                <a:lnTo>
                  <a:pt x="11592" y="8547"/>
                </a:lnTo>
                <a:lnTo>
                  <a:pt x="11629" y="8584"/>
                </a:lnTo>
                <a:lnTo>
                  <a:pt x="11776" y="8657"/>
                </a:lnTo>
                <a:lnTo>
                  <a:pt x="11959" y="8767"/>
                </a:lnTo>
                <a:lnTo>
                  <a:pt x="11409" y="8657"/>
                </a:lnTo>
                <a:lnTo>
                  <a:pt x="10969" y="8474"/>
                </a:lnTo>
                <a:lnTo>
                  <a:pt x="10712" y="8437"/>
                </a:lnTo>
                <a:lnTo>
                  <a:pt x="10455" y="8400"/>
                </a:lnTo>
                <a:lnTo>
                  <a:pt x="10198" y="8217"/>
                </a:lnTo>
                <a:lnTo>
                  <a:pt x="10052" y="8180"/>
                </a:lnTo>
                <a:lnTo>
                  <a:pt x="9942" y="8144"/>
                </a:lnTo>
                <a:lnTo>
                  <a:pt x="9722" y="8180"/>
                </a:lnTo>
                <a:lnTo>
                  <a:pt x="9575" y="8254"/>
                </a:lnTo>
                <a:lnTo>
                  <a:pt x="9465" y="8364"/>
                </a:lnTo>
                <a:lnTo>
                  <a:pt x="9355" y="8510"/>
                </a:lnTo>
                <a:lnTo>
                  <a:pt x="9245" y="8584"/>
                </a:lnTo>
                <a:lnTo>
                  <a:pt x="9098" y="8620"/>
                </a:lnTo>
                <a:lnTo>
                  <a:pt x="8841" y="8584"/>
                </a:lnTo>
                <a:lnTo>
                  <a:pt x="8621" y="8620"/>
                </a:lnTo>
                <a:lnTo>
                  <a:pt x="8401" y="8694"/>
                </a:lnTo>
                <a:lnTo>
                  <a:pt x="8181" y="8804"/>
                </a:lnTo>
                <a:lnTo>
                  <a:pt x="7924" y="8804"/>
                </a:lnTo>
                <a:lnTo>
                  <a:pt x="7851" y="8767"/>
                </a:lnTo>
                <a:lnTo>
                  <a:pt x="7814" y="8730"/>
                </a:lnTo>
                <a:lnTo>
                  <a:pt x="7814" y="8694"/>
                </a:lnTo>
                <a:lnTo>
                  <a:pt x="7887" y="8620"/>
                </a:lnTo>
                <a:lnTo>
                  <a:pt x="7998" y="8510"/>
                </a:lnTo>
                <a:lnTo>
                  <a:pt x="8144" y="8437"/>
                </a:lnTo>
                <a:lnTo>
                  <a:pt x="8401" y="8327"/>
                </a:lnTo>
                <a:lnTo>
                  <a:pt x="8731" y="8180"/>
                </a:lnTo>
                <a:lnTo>
                  <a:pt x="8915" y="8070"/>
                </a:lnTo>
                <a:lnTo>
                  <a:pt x="9025" y="7924"/>
                </a:lnTo>
                <a:lnTo>
                  <a:pt x="9135" y="7777"/>
                </a:lnTo>
                <a:lnTo>
                  <a:pt x="9208" y="7630"/>
                </a:lnTo>
                <a:lnTo>
                  <a:pt x="9208" y="7447"/>
                </a:lnTo>
                <a:lnTo>
                  <a:pt x="9171" y="7227"/>
                </a:lnTo>
                <a:lnTo>
                  <a:pt x="9098" y="7117"/>
                </a:lnTo>
                <a:lnTo>
                  <a:pt x="8988" y="7006"/>
                </a:lnTo>
                <a:lnTo>
                  <a:pt x="8841" y="6896"/>
                </a:lnTo>
                <a:lnTo>
                  <a:pt x="8694" y="6860"/>
                </a:lnTo>
                <a:lnTo>
                  <a:pt x="8548" y="6823"/>
                </a:lnTo>
                <a:lnTo>
                  <a:pt x="8401" y="6823"/>
                </a:lnTo>
                <a:lnTo>
                  <a:pt x="8254" y="6860"/>
                </a:lnTo>
                <a:lnTo>
                  <a:pt x="8108" y="6933"/>
                </a:lnTo>
                <a:lnTo>
                  <a:pt x="7924" y="7117"/>
                </a:lnTo>
                <a:lnTo>
                  <a:pt x="7924" y="7117"/>
                </a:lnTo>
                <a:lnTo>
                  <a:pt x="7998" y="6970"/>
                </a:lnTo>
                <a:lnTo>
                  <a:pt x="8108" y="6860"/>
                </a:lnTo>
                <a:lnTo>
                  <a:pt x="8291" y="6603"/>
                </a:lnTo>
                <a:lnTo>
                  <a:pt x="8511" y="6383"/>
                </a:lnTo>
                <a:lnTo>
                  <a:pt x="8768" y="6126"/>
                </a:lnTo>
                <a:lnTo>
                  <a:pt x="8951" y="5943"/>
                </a:lnTo>
                <a:lnTo>
                  <a:pt x="9135" y="5796"/>
                </a:lnTo>
                <a:lnTo>
                  <a:pt x="9171" y="5796"/>
                </a:lnTo>
                <a:lnTo>
                  <a:pt x="9391" y="5759"/>
                </a:lnTo>
                <a:lnTo>
                  <a:pt x="9612" y="5686"/>
                </a:lnTo>
                <a:lnTo>
                  <a:pt x="10052" y="5539"/>
                </a:lnTo>
                <a:lnTo>
                  <a:pt x="10455" y="5356"/>
                </a:lnTo>
                <a:lnTo>
                  <a:pt x="10639" y="5282"/>
                </a:lnTo>
                <a:lnTo>
                  <a:pt x="10895" y="5246"/>
                </a:lnTo>
                <a:lnTo>
                  <a:pt x="10895" y="5246"/>
                </a:lnTo>
                <a:lnTo>
                  <a:pt x="10602" y="5503"/>
                </a:lnTo>
                <a:lnTo>
                  <a:pt x="10492" y="5649"/>
                </a:lnTo>
                <a:lnTo>
                  <a:pt x="10419" y="5833"/>
                </a:lnTo>
                <a:lnTo>
                  <a:pt x="10455" y="5869"/>
                </a:lnTo>
                <a:lnTo>
                  <a:pt x="10639" y="5796"/>
                </a:lnTo>
                <a:lnTo>
                  <a:pt x="10822" y="5723"/>
                </a:lnTo>
                <a:lnTo>
                  <a:pt x="11152" y="5503"/>
                </a:lnTo>
                <a:lnTo>
                  <a:pt x="11739" y="5136"/>
                </a:lnTo>
                <a:close/>
                <a:moveTo>
                  <a:pt x="11996" y="8254"/>
                </a:moveTo>
                <a:lnTo>
                  <a:pt x="12546" y="8400"/>
                </a:lnTo>
                <a:lnTo>
                  <a:pt x="12729" y="8584"/>
                </a:lnTo>
                <a:lnTo>
                  <a:pt x="12803" y="8620"/>
                </a:lnTo>
                <a:lnTo>
                  <a:pt x="12876" y="8657"/>
                </a:lnTo>
                <a:lnTo>
                  <a:pt x="12950" y="8620"/>
                </a:lnTo>
                <a:lnTo>
                  <a:pt x="13023" y="8584"/>
                </a:lnTo>
                <a:lnTo>
                  <a:pt x="12950" y="9024"/>
                </a:lnTo>
                <a:lnTo>
                  <a:pt x="12509" y="8914"/>
                </a:lnTo>
                <a:lnTo>
                  <a:pt x="12399" y="8657"/>
                </a:lnTo>
                <a:lnTo>
                  <a:pt x="12216" y="8474"/>
                </a:lnTo>
                <a:lnTo>
                  <a:pt x="12033" y="8327"/>
                </a:lnTo>
                <a:lnTo>
                  <a:pt x="11959" y="8290"/>
                </a:lnTo>
                <a:lnTo>
                  <a:pt x="11996" y="8254"/>
                </a:lnTo>
                <a:close/>
                <a:moveTo>
                  <a:pt x="10932" y="8841"/>
                </a:moveTo>
                <a:lnTo>
                  <a:pt x="11519" y="9097"/>
                </a:lnTo>
                <a:lnTo>
                  <a:pt x="12106" y="9244"/>
                </a:lnTo>
                <a:lnTo>
                  <a:pt x="12033" y="9391"/>
                </a:lnTo>
                <a:lnTo>
                  <a:pt x="11922" y="9537"/>
                </a:lnTo>
                <a:lnTo>
                  <a:pt x="11776" y="9611"/>
                </a:lnTo>
                <a:lnTo>
                  <a:pt x="11702" y="9611"/>
                </a:lnTo>
                <a:lnTo>
                  <a:pt x="11629" y="9574"/>
                </a:lnTo>
                <a:lnTo>
                  <a:pt x="11519" y="9537"/>
                </a:lnTo>
                <a:lnTo>
                  <a:pt x="11409" y="9427"/>
                </a:lnTo>
                <a:lnTo>
                  <a:pt x="11226" y="9244"/>
                </a:lnTo>
                <a:lnTo>
                  <a:pt x="10932" y="8841"/>
                </a:lnTo>
                <a:close/>
                <a:moveTo>
                  <a:pt x="12509" y="9354"/>
                </a:moveTo>
                <a:lnTo>
                  <a:pt x="12876" y="9391"/>
                </a:lnTo>
                <a:lnTo>
                  <a:pt x="12656" y="10161"/>
                </a:lnTo>
                <a:lnTo>
                  <a:pt x="12583" y="10088"/>
                </a:lnTo>
                <a:lnTo>
                  <a:pt x="12363" y="10088"/>
                </a:lnTo>
                <a:lnTo>
                  <a:pt x="12216" y="10051"/>
                </a:lnTo>
                <a:lnTo>
                  <a:pt x="11886" y="9978"/>
                </a:lnTo>
                <a:lnTo>
                  <a:pt x="12106" y="9868"/>
                </a:lnTo>
                <a:lnTo>
                  <a:pt x="12289" y="9758"/>
                </a:lnTo>
                <a:lnTo>
                  <a:pt x="12399" y="9574"/>
                </a:lnTo>
                <a:lnTo>
                  <a:pt x="12509" y="9354"/>
                </a:lnTo>
                <a:close/>
                <a:moveTo>
                  <a:pt x="10382" y="9721"/>
                </a:moveTo>
                <a:lnTo>
                  <a:pt x="11409" y="10161"/>
                </a:lnTo>
                <a:lnTo>
                  <a:pt x="11922" y="10381"/>
                </a:lnTo>
                <a:lnTo>
                  <a:pt x="12253" y="10491"/>
                </a:lnTo>
                <a:lnTo>
                  <a:pt x="12399" y="10491"/>
                </a:lnTo>
                <a:lnTo>
                  <a:pt x="12509" y="10455"/>
                </a:lnTo>
                <a:lnTo>
                  <a:pt x="12326" y="10968"/>
                </a:lnTo>
                <a:lnTo>
                  <a:pt x="12033" y="10858"/>
                </a:lnTo>
                <a:lnTo>
                  <a:pt x="11886" y="10785"/>
                </a:lnTo>
                <a:lnTo>
                  <a:pt x="11776" y="10711"/>
                </a:lnTo>
                <a:lnTo>
                  <a:pt x="11519" y="10528"/>
                </a:lnTo>
                <a:lnTo>
                  <a:pt x="11409" y="10418"/>
                </a:lnTo>
                <a:lnTo>
                  <a:pt x="11262" y="10344"/>
                </a:lnTo>
                <a:lnTo>
                  <a:pt x="11079" y="10308"/>
                </a:lnTo>
                <a:lnTo>
                  <a:pt x="10895" y="10271"/>
                </a:lnTo>
                <a:lnTo>
                  <a:pt x="10492" y="10234"/>
                </a:lnTo>
                <a:lnTo>
                  <a:pt x="10455" y="9978"/>
                </a:lnTo>
                <a:lnTo>
                  <a:pt x="10382" y="9721"/>
                </a:lnTo>
                <a:close/>
                <a:moveTo>
                  <a:pt x="10455" y="10528"/>
                </a:moveTo>
                <a:lnTo>
                  <a:pt x="10785" y="10601"/>
                </a:lnTo>
                <a:lnTo>
                  <a:pt x="10969" y="10638"/>
                </a:lnTo>
                <a:lnTo>
                  <a:pt x="11115" y="10711"/>
                </a:lnTo>
                <a:lnTo>
                  <a:pt x="11336" y="10821"/>
                </a:lnTo>
                <a:lnTo>
                  <a:pt x="11519" y="10968"/>
                </a:lnTo>
                <a:lnTo>
                  <a:pt x="11702" y="11115"/>
                </a:lnTo>
                <a:lnTo>
                  <a:pt x="11886" y="11262"/>
                </a:lnTo>
                <a:lnTo>
                  <a:pt x="12106" y="11335"/>
                </a:lnTo>
                <a:lnTo>
                  <a:pt x="11739" y="11922"/>
                </a:lnTo>
                <a:lnTo>
                  <a:pt x="11629" y="11922"/>
                </a:lnTo>
                <a:lnTo>
                  <a:pt x="11482" y="11885"/>
                </a:lnTo>
                <a:lnTo>
                  <a:pt x="11226" y="11738"/>
                </a:lnTo>
                <a:lnTo>
                  <a:pt x="10565" y="11482"/>
                </a:lnTo>
                <a:lnTo>
                  <a:pt x="10272" y="11335"/>
                </a:lnTo>
                <a:lnTo>
                  <a:pt x="10382" y="10968"/>
                </a:lnTo>
                <a:lnTo>
                  <a:pt x="10455" y="10601"/>
                </a:lnTo>
                <a:lnTo>
                  <a:pt x="10455" y="10528"/>
                </a:lnTo>
                <a:close/>
                <a:moveTo>
                  <a:pt x="10125" y="11665"/>
                </a:moveTo>
                <a:lnTo>
                  <a:pt x="10785" y="11958"/>
                </a:lnTo>
                <a:lnTo>
                  <a:pt x="11115" y="12142"/>
                </a:lnTo>
                <a:lnTo>
                  <a:pt x="11299" y="12215"/>
                </a:lnTo>
                <a:lnTo>
                  <a:pt x="11482" y="12289"/>
                </a:lnTo>
                <a:lnTo>
                  <a:pt x="11226" y="12655"/>
                </a:lnTo>
                <a:lnTo>
                  <a:pt x="10895" y="12545"/>
                </a:lnTo>
                <a:lnTo>
                  <a:pt x="10455" y="12399"/>
                </a:lnTo>
                <a:lnTo>
                  <a:pt x="10052" y="12252"/>
                </a:lnTo>
                <a:lnTo>
                  <a:pt x="9868" y="12142"/>
                </a:lnTo>
                <a:lnTo>
                  <a:pt x="10125" y="11665"/>
                </a:lnTo>
                <a:close/>
                <a:moveTo>
                  <a:pt x="9355" y="9574"/>
                </a:moveTo>
                <a:lnTo>
                  <a:pt x="9575" y="9611"/>
                </a:lnTo>
                <a:lnTo>
                  <a:pt x="9795" y="9648"/>
                </a:lnTo>
                <a:lnTo>
                  <a:pt x="9978" y="9758"/>
                </a:lnTo>
                <a:lnTo>
                  <a:pt x="10052" y="9868"/>
                </a:lnTo>
                <a:lnTo>
                  <a:pt x="10088" y="9941"/>
                </a:lnTo>
                <a:lnTo>
                  <a:pt x="10125" y="10088"/>
                </a:lnTo>
                <a:lnTo>
                  <a:pt x="10125" y="10198"/>
                </a:lnTo>
                <a:lnTo>
                  <a:pt x="9832" y="10161"/>
                </a:lnTo>
                <a:lnTo>
                  <a:pt x="9795" y="10198"/>
                </a:lnTo>
                <a:lnTo>
                  <a:pt x="9795" y="10234"/>
                </a:lnTo>
                <a:lnTo>
                  <a:pt x="9942" y="10344"/>
                </a:lnTo>
                <a:lnTo>
                  <a:pt x="10088" y="10455"/>
                </a:lnTo>
                <a:lnTo>
                  <a:pt x="10015" y="10785"/>
                </a:lnTo>
                <a:lnTo>
                  <a:pt x="9942" y="11078"/>
                </a:lnTo>
                <a:lnTo>
                  <a:pt x="9905" y="11188"/>
                </a:lnTo>
                <a:lnTo>
                  <a:pt x="9648" y="11115"/>
                </a:lnTo>
                <a:lnTo>
                  <a:pt x="9391" y="11078"/>
                </a:lnTo>
                <a:lnTo>
                  <a:pt x="9355" y="11078"/>
                </a:lnTo>
                <a:lnTo>
                  <a:pt x="9318" y="11115"/>
                </a:lnTo>
                <a:lnTo>
                  <a:pt x="9318" y="11151"/>
                </a:lnTo>
                <a:lnTo>
                  <a:pt x="9355" y="11188"/>
                </a:lnTo>
                <a:lnTo>
                  <a:pt x="9538" y="11372"/>
                </a:lnTo>
                <a:lnTo>
                  <a:pt x="9795" y="11518"/>
                </a:lnTo>
                <a:lnTo>
                  <a:pt x="9501" y="11995"/>
                </a:lnTo>
                <a:lnTo>
                  <a:pt x="9061" y="11812"/>
                </a:lnTo>
                <a:lnTo>
                  <a:pt x="8584" y="11628"/>
                </a:lnTo>
                <a:lnTo>
                  <a:pt x="8548" y="11628"/>
                </a:lnTo>
                <a:lnTo>
                  <a:pt x="8548" y="11702"/>
                </a:lnTo>
                <a:lnTo>
                  <a:pt x="8731" y="11848"/>
                </a:lnTo>
                <a:lnTo>
                  <a:pt x="8915" y="12032"/>
                </a:lnTo>
                <a:lnTo>
                  <a:pt x="9318" y="12289"/>
                </a:lnTo>
                <a:lnTo>
                  <a:pt x="9061" y="12582"/>
                </a:lnTo>
                <a:lnTo>
                  <a:pt x="8805" y="12802"/>
                </a:lnTo>
                <a:lnTo>
                  <a:pt x="8548" y="12692"/>
                </a:lnTo>
                <a:lnTo>
                  <a:pt x="8401" y="12069"/>
                </a:lnTo>
                <a:lnTo>
                  <a:pt x="8291" y="11445"/>
                </a:lnTo>
                <a:lnTo>
                  <a:pt x="8218" y="11298"/>
                </a:lnTo>
                <a:lnTo>
                  <a:pt x="8144" y="11188"/>
                </a:lnTo>
                <a:lnTo>
                  <a:pt x="8034" y="11115"/>
                </a:lnTo>
                <a:lnTo>
                  <a:pt x="7374" y="11115"/>
                </a:lnTo>
                <a:lnTo>
                  <a:pt x="7264" y="11078"/>
                </a:lnTo>
                <a:lnTo>
                  <a:pt x="7154" y="11041"/>
                </a:lnTo>
                <a:lnTo>
                  <a:pt x="7007" y="10895"/>
                </a:lnTo>
                <a:lnTo>
                  <a:pt x="6897" y="10675"/>
                </a:lnTo>
                <a:lnTo>
                  <a:pt x="6860" y="10455"/>
                </a:lnTo>
                <a:lnTo>
                  <a:pt x="6860" y="10344"/>
                </a:lnTo>
                <a:lnTo>
                  <a:pt x="6897" y="10234"/>
                </a:lnTo>
                <a:lnTo>
                  <a:pt x="6934" y="10124"/>
                </a:lnTo>
                <a:lnTo>
                  <a:pt x="7007" y="10051"/>
                </a:lnTo>
                <a:lnTo>
                  <a:pt x="7227" y="9978"/>
                </a:lnTo>
                <a:lnTo>
                  <a:pt x="7447" y="9904"/>
                </a:lnTo>
                <a:lnTo>
                  <a:pt x="8328" y="9721"/>
                </a:lnTo>
                <a:lnTo>
                  <a:pt x="8401" y="9758"/>
                </a:lnTo>
                <a:lnTo>
                  <a:pt x="8548" y="9758"/>
                </a:lnTo>
                <a:lnTo>
                  <a:pt x="8841" y="9648"/>
                </a:lnTo>
                <a:lnTo>
                  <a:pt x="9135" y="9574"/>
                </a:lnTo>
                <a:close/>
                <a:moveTo>
                  <a:pt x="1028" y="7373"/>
                </a:moveTo>
                <a:lnTo>
                  <a:pt x="1028" y="7887"/>
                </a:lnTo>
                <a:lnTo>
                  <a:pt x="1101" y="8437"/>
                </a:lnTo>
                <a:lnTo>
                  <a:pt x="1138" y="8474"/>
                </a:lnTo>
                <a:lnTo>
                  <a:pt x="1211" y="8510"/>
                </a:lnTo>
                <a:lnTo>
                  <a:pt x="1285" y="8510"/>
                </a:lnTo>
                <a:lnTo>
                  <a:pt x="1358" y="8474"/>
                </a:lnTo>
                <a:lnTo>
                  <a:pt x="1872" y="8070"/>
                </a:lnTo>
                <a:lnTo>
                  <a:pt x="1945" y="8951"/>
                </a:lnTo>
                <a:lnTo>
                  <a:pt x="1982" y="9611"/>
                </a:lnTo>
                <a:lnTo>
                  <a:pt x="1982" y="9758"/>
                </a:lnTo>
                <a:lnTo>
                  <a:pt x="1982" y="9904"/>
                </a:lnTo>
                <a:lnTo>
                  <a:pt x="1872" y="10014"/>
                </a:lnTo>
                <a:lnTo>
                  <a:pt x="1762" y="10088"/>
                </a:lnTo>
                <a:lnTo>
                  <a:pt x="1615" y="10271"/>
                </a:lnTo>
                <a:lnTo>
                  <a:pt x="1505" y="10455"/>
                </a:lnTo>
                <a:lnTo>
                  <a:pt x="1468" y="10638"/>
                </a:lnTo>
                <a:lnTo>
                  <a:pt x="1468" y="10858"/>
                </a:lnTo>
                <a:lnTo>
                  <a:pt x="1505" y="11078"/>
                </a:lnTo>
                <a:lnTo>
                  <a:pt x="1578" y="11298"/>
                </a:lnTo>
                <a:lnTo>
                  <a:pt x="1688" y="11702"/>
                </a:lnTo>
                <a:lnTo>
                  <a:pt x="2165" y="12876"/>
                </a:lnTo>
                <a:lnTo>
                  <a:pt x="1835" y="12509"/>
                </a:lnTo>
                <a:lnTo>
                  <a:pt x="1505" y="12142"/>
                </a:lnTo>
                <a:lnTo>
                  <a:pt x="1211" y="11665"/>
                </a:lnTo>
                <a:lnTo>
                  <a:pt x="918" y="11188"/>
                </a:lnTo>
                <a:lnTo>
                  <a:pt x="735" y="10675"/>
                </a:lnTo>
                <a:lnTo>
                  <a:pt x="588" y="10161"/>
                </a:lnTo>
                <a:lnTo>
                  <a:pt x="551" y="9831"/>
                </a:lnTo>
                <a:lnTo>
                  <a:pt x="514" y="9501"/>
                </a:lnTo>
                <a:lnTo>
                  <a:pt x="551" y="9171"/>
                </a:lnTo>
                <a:lnTo>
                  <a:pt x="588" y="8841"/>
                </a:lnTo>
                <a:lnTo>
                  <a:pt x="771" y="8180"/>
                </a:lnTo>
                <a:lnTo>
                  <a:pt x="955" y="7557"/>
                </a:lnTo>
                <a:lnTo>
                  <a:pt x="1028" y="7373"/>
                </a:lnTo>
                <a:close/>
                <a:moveTo>
                  <a:pt x="9612" y="12472"/>
                </a:moveTo>
                <a:lnTo>
                  <a:pt x="9942" y="12619"/>
                </a:lnTo>
                <a:lnTo>
                  <a:pt x="10675" y="12912"/>
                </a:lnTo>
                <a:lnTo>
                  <a:pt x="10895" y="12986"/>
                </a:lnTo>
                <a:lnTo>
                  <a:pt x="10529" y="13316"/>
                </a:lnTo>
                <a:lnTo>
                  <a:pt x="10162" y="13609"/>
                </a:lnTo>
                <a:lnTo>
                  <a:pt x="9685" y="13279"/>
                </a:lnTo>
                <a:lnTo>
                  <a:pt x="9171" y="12986"/>
                </a:lnTo>
                <a:lnTo>
                  <a:pt x="9391" y="12729"/>
                </a:lnTo>
                <a:lnTo>
                  <a:pt x="9612" y="12472"/>
                </a:lnTo>
                <a:close/>
                <a:moveTo>
                  <a:pt x="2569" y="5209"/>
                </a:moveTo>
                <a:lnTo>
                  <a:pt x="2899" y="5319"/>
                </a:lnTo>
                <a:lnTo>
                  <a:pt x="3266" y="5356"/>
                </a:lnTo>
                <a:lnTo>
                  <a:pt x="3999" y="5356"/>
                </a:lnTo>
                <a:lnTo>
                  <a:pt x="4733" y="5429"/>
                </a:lnTo>
                <a:lnTo>
                  <a:pt x="5467" y="5539"/>
                </a:lnTo>
                <a:lnTo>
                  <a:pt x="5320" y="5649"/>
                </a:lnTo>
                <a:lnTo>
                  <a:pt x="5173" y="5723"/>
                </a:lnTo>
                <a:lnTo>
                  <a:pt x="4880" y="5833"/>
                </a:lnTo>
                <a:lnTo>
                  <a:pt x="4696" y="5943"/>
                </a:lnTo>
                <a:lnTo>
                  <a:pt x="4513" y="6053"/>
                </a:lnTo>
                <a:lnTo>
                  <a:pt x="4366" y="6236"/>
                </a:lnTo>
                <a:lnTo>
                  <a:pt x="4293" y="6420"/>
                </a:lnTo>
                <a:lnTo>
                  <a:pt x="4256" y="6493"/>
                </a:lnTo>
                <a:lnTo>
                  <a:pt x="4293" y="6603"/>
                </a:lnTo>
                <a:lnTo>
                  <a:pt x="4329" y="6676"/>
                </a:lnTo>
                <a:lnTo>
                  <a:pt x="4366" y="6750"/>
                </a:lnTo>
                <a:lnTo>
                  <a:pt x="4439" y="6823"/>
                </a:lnTo>
                <a:lnTo>
                  <a:pt x="4549" y="6823"/>
                </a:lnTo>
                <a:lnTo>
                  <a:pt x="4660" y="6860"/>
                </a:lnTo>
                <a:lnTo>
                  <a:pt x="4696" y="6933"/>
                </a:lnTo>
                <a:lnTo>
                  <a:pt x="4733" y="7117"/>
                </a:lnTo>
                <a:lnTo>
                  <a:pt x="4770" y="7300"/>
                </a:lnTo>
                <a:lnTo>
                  <a:pt x="4770" y="7667"/>
                </a:lnTo>
                <a:lnTo>
                  <a:pt x="4806" y="7813"/>
                </a:lnTo>
                <a:lnTo>
                  <a:pt x="4586" y="7520"/>
                </a:lnTo>
                <a:lnTo>
                  <a:pt x="4366" y="7263"/>
                </a:lnTo>
                <a:lnTo>
                  <a:pt x="4256" y="7190"/>
                </a:lnTo>
                <a:lnTo>
                  <a:pt x="4146" y="7153"/>
                </a:lnTo>
                <a:lnTo>
                  <a:pt x="3999" y="7117"/>
                </a:lnTo>
                <a:lnTo>
                  <a:pt x="3889" y="7153"/>
                </a:lnTo>
                <a:lnTo>
                  <a:pt x="3632" y="7227"/>
                </a:lnTo>
                <a:lnTo>
                  <a:pt x="3412" y="7373"/>
                </a:lnTo>
                <a:lnTo>
                  <a:pt x="3192" y="7593"/>
                </a:lnTo>
                <a:lnTo>
                  <a:pt x="2972" y="7813"/>
                </a:lnTo>
                <a:lnTo>
                  <a:pt x="2825" y="8070"/>
                </a:lnTo>
                <a:lnTo>
                  <a:pt x="2715" y="8364"/>
                </a:lnTo>
                <a:lnTo>
                  <a:pt x="2642" y="8657"/>
                </a:lnTo>
                <a:lnTo>
                  <a:pt x="2605" y="8951"/>
                </a:lnTo>
                <a:lnTo>
                  <a:pt x="2605" y="9244"/>
                </a:lnTo>
                <a:lnTo>
                  <a:pt x="2679" y="9537"/>
                </a:lnTo>
                <a:lnTo>
                  <a:pt x="2679" y="9611"/>
                </a:lnTo>
                <a:lnTo>
                  <a:pt x="2752" y="9648"/>
                </a:lnTo>
                <a:lnTo>
                  <a:pt x="2789" y="9684"/>
                </a:lnTo>
                <a:lnTo>
                  <a:pt x="3156" y="9684"/>
                </a:lnTo>
                <a:lnTo>
                  <a:pt x="3449" y="9758"/>
                </a:lnTo>
                <a:lnTo>
                  <a:pt x="3706" y="9868"/>
                </a:lnTo>
                <a:lnTo>
                  <a:pt x="3963" y="10014"/>
                </a:lnTo>
                <a:lnTo>
                  <a:pt x="4183" y="10198"/>
                </a:lnTo>
                <a:lnTo>
                  <a:pt x="4403" y="10418"/>
                </a:lnTo>
                <a:lnTo>
                  <a:pt x="4770" y="10858"/>
                </a:lnTo>
                <a:lnTo>
                  <a:pt x="4403" y="11151"/>
                </a:lnTo>
                <a:lnTo>
                  <a:pt x="4109" y="11445"/>
                </a:lnTo>
                <a:lnTo>
                  <a:pt x="3816" y="11775"/>
                </a:lnTo>
                <a:lnTo>
                  <a:pt x="3596" y="12142"/>
                </a:lnTo>
                <a:lnTo>
                  <a:pt x="3412" y="12545"/>
                </a:lnTo>
                <a:lnTo>
                  <a:pt x="3266" y="12986"/>
                </a:lnTo>
                <a:lnTo>
                  <a:pt x="3192" y="13426"/>
                </a:lnTo>
                <a:lnTo>
                  <a:pt x="3156" y="13866"/>
                </a:lnTo>
                <a:lnTo>
                  <a:pt x="3082" y="13829"/>
                </a:lnTo>
                <a:lnTo>
                  <a:pt x="2972" y="13719"/>
                </a:lnTo>
                <a:lnTo>
                  <a:pt x="2899" y="13572"/>
                </a:lnTo>
                <a:lnTo>
                  <a:pt x="2459" y="12582"/>
                </a:lnTo>
                <a:lnTo>
                  <a:pt x="2092" y="11702"/>
                </a:lnTo>
                <a:lnTo>
                  <a:pt x="1945" y="11262"/>
                </a:lnTo>
                <a:lnTo>
                  <a:pt x="1872" y="10821"/>
                </a:lnTo>
                <a:lnTo>
                  <a:pt x="1872" y="10638"/>
                </a:lnTo>
                <a:lnTo>
                  <a:pt x="1945" y="10491"/>
                </a:lnTo>
                <a:lnTo>
                  <a:pt x="2055" y="10381"/>
                </a:lnTo>
                <a:lnTo>
                  <a:pt x="2202" y="10271"/>
                </a:lnTo>
                <a:lnTo>
                  <a:pt x="2312" y="10161"/>
                </a:lnTo>
                <a:lnTo>
                  <a:pt x="2385" y="10051"/>
                </a:lnTo>
                <a:lnTo>
                  <a:pt x="2385" y="9904"/>
                </a:lnTo>
                <a:lnTo>
                  <a:pt x="2385" y="9721"/>
                </a:lnTo>
                <a:lnTo>
                  <a:pt x="2312" y="8730"/>
                </a:lnTo>
                <a:lnTo>
                  <a:pt x="2165" y="7740"/>
                </a:lnTo>
                <a:lnTo>
                  <a:pt x="2165" y="7667"/>
                </a:lnTo>
                <a:lnTo>
                  <a:pt x="2092" y="7593"/>
                </a:lnTo>
                <a:lnTo>
                  <a:pt x="1945" y="7593"/>
                </a:lnTo>
                <a:lnTo>
                  <a:pt x="1358" y="8070"/>
                </a:lnTo>
                <a:lnTo>
                  <a:pt x="1321" y="7667"/>
                </a:lnTo>
                <a:lnTo>
                  <a:pt x="1358" y="7263"/>
                </a:lnTo>
                <a:lnTo>
                  <a:pt x="1395" y="6860"/>
                </a:lnTo>
                <a:lnTo>
                  <a:pt x="1505" y="6456"/>
                </a:lnTo>
                <a:lnTo>
                  <a:pt x="1505" y="6383"/>
                </a:lnTo>
                <a:lnTo>
                  <a:pt x="1468" y="6310"/>
                </a:lnTo>
                <a:lnTo>
                  <a:pt x="1725" y="5796"/>
                </a:lnTo>
                <a:lnTo>
                  <a:pt x="1982" y="5319"/>
                </a:lnTo>
                <a:lnTo>
                  <a:pt x="2239" y="5356"/>
                </a:lnTo>
                <a:lnTo>
                  <a:pt x="2495" y="5392"/>
                </a:lnTo>
                <a:lnTo>
                  <a:pt x="2569" y="5356"/>
                </a:lnTo>
                <a:lnTo>
                  <a:pt x="2605" y="5319"/>
                </a:lnTo>
                <a:lnTo>
                  <a:pt x="2605" y="5282"/>
                </a:lnTo>
                <a:lnTo>
                  <a:pt x="2569" y="5209"/>
                </a:lnTo>
                <a:close/>
                <a:moveTo>
                  <a:pt x="8805" y="13939"/>
                </a:moveTo>
                <a:lnTo>
                  <a:pt x="9098" y="13976"/>
                </a:lnTo>
                <a:lnTo>
                  <a:pt x="9391" y="14049"/>
                </a:lnTo>
                <a:lnTo>
                  <a:pt x="9208" y="14086"/>
                </a:lnTo>
                <a:lnTo>
                  <a:pt x="9171" y="14049"/>
                </a:lnTo>
                <a:lnTo>
                  <a:pt x="9061" y="14049"/>
                </a:lnTo>
                <a:lnTo>
                  <a:pt x="8988" y="13976"/>
                </a:lnTo>
                <a:lnTo>
                  <a:pt x="8805" y="13939"/>
                </a:lnTo>
                <a:close/>
                <a:moveTo>
                  <a:pt x="5815" y="14178"/>
                </a:moveTo>
                <a:lnTo>
                  <a:pt x="5797" y="14196"/>
                </a:lnTo>
                <a:lnTo>
                  <a:pt x="5760" y="14196"/>
                </a:lnTo>
                <a:lnTo>
                  <a:pt x="5815" y="14178"/>
                </a:lnTo>
                <a:close/>
                <a:moveTo>
                  <a:pt x="7154" y="2935"/>
                </a:moveTo>
                <a:lnTo>
                  <a:pt x="7594" y="3008"/>
                </a:lnTo>
                <a:lnTo>
                  <a:pt x="8034" y="3082"/>
                </a:lnTo>
                <a:lnTo>
                  <a:pt x="8438" y="3155"/>
                </a:lnTo>
                <a:lnTo>
                  <a:pt x="8401" y="3192"/>
                </a:lnTo>
                <a:lnTo>
                  <a:pt x="8401" y="3228"/>
                </a:lnTo>
                <a:lnTo>
                  <a:pt x="8401" y="3265"/>
                </a:lnTo>
                <a:lnTo>
                  <a:pt x="8438" y="3265"/>
                </a:lnTo>
                <a:lnTo>
                  <a:pt x="8621" y="3228"/>
                </a:lnTo>
                <a:lnTo>
                  <a:pt x="8768" y="3265"/>
                </a:lnTo>
                <a:lnTo>
                  <a:pt x="8805" y="3265"/>
                </a:lnTo>
                <a:lnTo>
                  <a:pt x="8768" y="3338"/>
                </a:lnTo>
                <a:lnTo>
                  <a:pt x="8768" y="3412"/>
                </a:lnTo>
                <a:lnTo>
                  <a:pt x="8768" y="3448"/>
                </a:lnTo>
                <a:lnTo>
                  <a:pt x="8805" y="3485"/>
                </a:lnTo>
                <a:lnTo>
                  <a:pt x="8841" y="3485"/>
                </a:lnTo>
                <a:lnTo>
                  <a:pt x="8915" y="3522"/>
                </a:lnTo>
                <a:lnTo>
                  <a:pt x="8988" y="3558"/>
                </a:lnTo>
                <a:lnTo>
                  <a:pt x="9098" y="3668"/>
                </a:lnTo>
                <a:lnTo>
                  <a:pt x="9208" y="3815"/>
                </a:lnTo>
                <a:lnTo>
                  <a:pt x="9245" y="3852"/>
                </a:lnTo>
                <a:lnTo>
                  <a:pt x="9281" y="3889"/>
                </a:lnTo>
                <a:lnTo>
                  <a:pt x="9318" y="3852"/>
                </a:lnTo>
                <a:lnTo>
                  <a:pt x="9391" y="3742"/>
                </a:lnTo>
                <a:lnTo>
                  <a:pt x="9465" y="3632"/>
                </a:lnTo>
                <a:lnTo>
                  <a:pt x="9538" y="3558"/>
                </a:lnTo>
                <a:lnTo>
                  <a:pt x="9758" y="3632"/>
                </a:lnTo>
                <a:lnTo>
                  <a:pt x="9612" y="3815"/>
                </a:lnTo>
                <a:lnTo>
                  <a:pt x="9501" y="3999"/>
                </a:lnTo>
                <a:lnTo>
                  <a:pt x="9465" y="4072"/>
                </a:lnTo>
                <a:lnTo>
                  <a:pt x="9465" y="4182"/>
                </a:lnTo>
                <a:lnTo>
                  <a:pt x="9575" y="4182"/>
                </a:lnTo>
                <a:lnTo>
                  <a:pt x="9648" y="4145"/>
                </a:lnTo>
                <a:lnTo>
                  <a:pt x="9795" y="4035"/>
                </a:lnTo>
                <a:lnTo>
                  <a:pt x="10052" y="3815"/>
                </a:lnTo>
                <a:lnTo>
                  <a:pt x="10308" y="3962"/>
                </a:lnTo>
                <a:lnTo>
                  <a:pt x="10235" y="4035"/>
                </a:lnTo>
                <a:lnTo>
                  <a:pt x="9978" y="4365"/>
                </a:lnTo>
                <a:lnTo>
                  <a:pt x="9868" y="4512"/>
                </a:lnTo>
                <a:lnTo>
                  <a:pt x="9795" y="4696"/>
                </a:lnTo>
                <a:lnTo>
                  <a:pt x="9795" y="4732"/>
                </a:lnTo>
                <a:lnTo>
                  <a:pt x="9832" y="4732"/>
                </a:lnTo>
                <a:lnTo>
                  <a:pt x="10015" y="4659"/>
                </a:lnTo>
                <a:lnTo>
                  <a:pt x="10198" y="4549"/>
                </a:lnTo>
                <a:lnTo>
                  <a:pt x="10492" y="4329"/>
                </a:lnTo>
                <a:lnTo>
                  <a:pt x="10639" y="4182"/>
                </a:lnTo>
                <a:lnTo>
                  <a:pt x="10822" y="4292"/>
                </a:lnTo>
                <a:lnTo>
                  <a:pt x="10565" y="4549"/>
                </a:lnTo>
                <a:lnTo>
                  <a:pt x="10272" y="4879"/>
                </a:lnTo>
                <a:lnTo>
                  <a:pt x="10052" y="5209"/>
                </a:lnTo>
                <a:lnTo>
                  <a:pt x="9942" y="5246"/>
                </a:lnTo>
                <a:lnTo>
                  <a:pt x="9648" y="5392"/>
                </a:lnTo>
                <a:lnTo>
                  <a:pt x="9391" y="5539"/>
                </a:lnTo>
                <a:lnTo>
                  <a:pt x="9281" y="5539"/>
                </a:lnTo>
                <a:lnTo>
                  <a:pt x="9135" y="5576"/>
                </a:lnTo>
                <a:lnTo>
                  <a:pt x="8805" y="5759"/>
                </a:lnTo>
                <a:lnTo>
                  <a:pt x="8548" y="5979"/>
                </a:lnTo>
                <a:lnTo>
                  <a:pt x="8364" y="6089"/>
                </a:lnTo>
                <a:lnTo>
                  <a:pt x="8071" y="6346"/>
                </a:lnTo>
                <a:lnTo>
                  <a:pt x="7924" y="6566"/>
                </a:lnTo>
                <a:lnTo>
                  <a:pt x="7741" y="6750"/>
                </a:lnTo>
                <a:lnTo>
                  <a:pt x="7631" y="6970"/>
                </a:lnTo>
                <a:lnTo>
                  <a:pt x="7594" y="7153"/>
                </a:lnTo>
                <a:lnTo>
                  <a:pt x="7631" y="7227"/>
                </a:lnTo>
                <a:lnTo>
                  <a:pt x="7667" y="7300"/>
                </a:lnTo>
                <a:lnTo>
                  <a:pt x="7741" y="7373"/>
                </a:lnTo>
                <a:lnTo>
                  <a:pt x="7851" y="7410"/>
                </a:lnTo>
                <a:lnTo>
                  <a:pt x="7998" y="7410"/>
                </a:lnTo>
                <a:lnTo>
                  <a:pt x="8144" y="7337"/>
                </a:lnTo>
                <a:lnTo>
                  <a:pt x="8401" y="7190"/>
                </a:lnTo>
                <a:lnTo>
                  <a:pt x="8548" y="7153"/>
                </a:lnTo>
                <a:lnTo>
                  <a:pt x="8731" y="7227"/>
                </a:lnTo>
                <a:lnTo>
                  <a:pt x="8805" y="7263"/>
                </a:lnTo>
                <a:lnTo>
                  <a:pt x="8878" y="7337"/>
                </a:lnTo>
                <a:lnTo>
                  <a:pt x="8915" y="7410"/>
                </a:lnTo>
                <a:lnTo>
                  <a:pt x="8915" y="7483"/>
                </a:lnTo>
                <a:lnTo>
                  <a:pt x="8841" y="7593"/>
                </a:lnTo>
                <a:lnTo>
                  <a:pt x="8731" y="7740"/>
                </a:lnTo>
                <a:lnTo>
                  <a:pt x="8584" y="7850"/>
                </a:lnTo>
                <a:lnTo>
                  <a:pt x="8401" y="7960"/>
                </a:lnTo>
                <a:lnTo>
                  <a:pt x="8144" y="8070"/>
                </a:lnTo>
                <a:lnTo>
                  <a:pt x="7961" y="8144"/>
                </a:lnTo>
                <a:lnTo>
                  <a:pt x="7741" y="8254"/>
                </a:lnTo>
                <a:lnTo>
                  <a:pt x="7557" y="8400"/>
                </a:lnTo>
                <a:lnTo>
                  <a:pt x="7521" y="8474"/>
                </a:lnTo>
                <a:lnTo>
                  <a:pt x="7484" y="8584"/>
                </a:lnTo>
                <a:lnTo>
                  <a:pt x="7447" y="8767"/>
                </a:lnTo>
                <a:lnTo>
                  <a:pt x="7521" y="8914"/>
                </a:lnTo>
                <a:lnTo>
                  <a:pt x="7631" y="9061"/>
                </a:lnTo>
                <a:lnTo>
                  <a:pt x="7777" y="9134"/>
                </a:lnTo>
                <a:lnTo>
                  <a:pt x="7887" y="9171"/>
                </a:lnTo>
                <a:lnTo>
                  <a:pt x="8034" y="9207"/>
                </a:lnTo>
                <a:lnTo>
                  <a:pt x="8254" y="9134"/>
                </a:lnTo>
                <a:lnTo>
                  <a:pt x="8694" y="8951"/>
                </a:lnTo>
                <a:lnTo>
                  <a:pt x="9208" y="8951"/>
                </a:lnTo>
                <a:lnTo>
                  <a:pt x="9391" y="8877"/>
                </a:lnTo>
                <a:lnTo>
                  <a:pt x="9575" y="8767"/>
                </a:lnTo>
                <a:lnTo>
                  <a:pt x="9685" y="8657"/>
                </a:lnTo>
                <a:lnTo>
                  <a:pt x="9795" y="8547"/>
                </a:lnTo>
                <a:lnTo>
                  <a:pt x="9905" y="8547"/>
                </a:lnTo>
                <a:lnTo>
                  <a:pt x="10052" y="8584"/>
                </a:lnTo>
                <a:lnTo>
                  <a:pt x="10088" y="8620"/>
                </a:lnTo>
                <a:lnTo>
                  <a:pt x="10125" y="8620"/>
                </a:lnTo>
                <a:lnTo>
                  <a:pt x="10198" y="8657"/>
                </a:lnTo>
                <a:lnTo>
                  <a:pt x="10382" y="8804"/>
                </a:lnTo>
                <a:lnTo>
                  <a:pt x="10565" y="8987"/>
                </a:lnTo>
                <a:lnTo>
                  <a:pt x="11115" y="9648"/>
                </a:lnTo>
                <a:lnTo>
                  <a:pt x="10382" y="9391"/>
                </a:lnTo>
                <a:lnTo>
                  <a:pt x="10015" y="9281"/>
                </a:lnTo>
                <a:lnTo>
                  <a:pt x="9648" y="9171"/>
                </a:lnTo>
                <a:lnTo>
                  <a:pt x="9612" y="9207"/>
                </a:lnTo>
                <a:lnTo>
                  <a:pt x="9281" y="9171"/>
                </a:lnTo>
                <a:lnTo>
                  <a:pt x="8951" y="9207"/>
                </a:lnTo>
                <a:lnTo>
                  <a:pt x="8621" y="9281"/>
                </a:lnTo>
                <a:lnTo>
                  <a:pt x="8328" y="9391"/>
                </a:lnTo>
                <a:lnTo>
                  <a:pt x="8291" y="9427"/>
                </a:lnTo>
                <a:lnTo>
                  <a:pt x="8144" y="9427"/>
                </a:lnTo>
                <a:lnTo>
                  <a:pt x="7631" y="9537"/>
                </a:lnTo>
                <a:lnTo>
                  <a:pt x="7117" y="9648"/>
                </a:lnTo>
                <a:lnTo>
                  <a:pt x="6934" y="9684"/>
                </a:lnTo>
                <a:lnTo>
                  <a:pt x="6787" y="9794"/>
                </a:lnTo>
                <a:lnTo>
                  <a:pt x="6677" y="9904"/>
                </a:lnTo>
                <a:lnTo>
                  <a:pt x="6567" y="10088"/>
                </a:lnTo>
                <a:lnTo>
                  <a:pt x="6494" y="10271"/>
                </a:lnTo>
                <a:lnTo>
                  <a:pt x="6494" y="10455"/>
                </a:lnTo>
                <a:lnTo>
                  <a:pt x="6494" y="10601"/>
                </a:lnTo>
                <a:lnTo>
                  <a:pt x="6530" y="10785"/>
                </a:lnTo>
                <a:lnTo>
                  <a:pt x="6604" y="10968"/>
                </a:lnTo>
                <a:lnTo>
                  <a:pt x="6714" y="11115"/>
                </a:lnTo>
                <a:lnTo>
                  <a:pt x="6824" y="11225"/>
                </a:lnTo>
                <a:lnTo>
                  <a:pt x="6970" y="11335"/>
                </a:lnTo>
                <a:lnTo>
                  <a:pt x="7117" y="11408"/>
                </a:lnTo>
                <a:lnTo>
                  <a:pt x="7301" y="11445"/>
                </a:lnTo>
                <a:lnTo>
                  <a:pt x="7484" y="11482"/>
                </a:lnTo>
                <a:lnTo>
                  <a:pt x="7777" y="11482"/>
                </a:lnTo>
                <a:lnTo>
                  <a:pt x="7851" y="11555"/>
                </a:lnTo>
                <a:lnTo>
                  <a:pt x="7924" y="11665"/>
                </a:lnTo>
                <a:lnTo>
                  <a:pt x="7961" y="11812"/>
                </a:lnTo>
                <a:lnTo>
                  <a:pt x="8034" y="12105"/>
                </a:lnTo>
                <a:lnTo>
                  <a:pt x="8071" y="12362"/>
                </a:lnTo>
                <a:lnTo>
                  <a:pt x="8108" y="12509"/>
                </a:lnTo>
                <a:lnTo>
                  <a:pt x="7851" y="12435"/>
                </a:lnTo>
                <a:lnTo>
                  <a:pt x="7631" y="12399"/>
                </a:lnTo>
                <a:lnTo>
                  <a:pt x="7557" y="12362"/>
                </a:lnTo>
                <a:lnTo>
                  <a:pt x="7521" y="12215"/>
                </a:lnTo>
                <a:lnTo>
                  <a:pt x="7521" y="12179"/>
                </a:lnTo>
                <a:lnTo>
                  <a:pt x="7447" y="12179"/>
                </a:lnTo>
                <a:lnTo>
                  <a:pt x="7447" y="12215"/>
                </a:lnTo>
                <a:lnTo>
                  <a:pt x="7411" y="12472"/>
                </a:lnTo>
                <a:lnTo>
                  <a:pt x="7411" y="12509"/>
                </a:lnTo>
                <a:lnTo>
                  <a:pt x="7447" y="12545"/>
                </a:lnTo>
                <a:lnTo>
                  <a:pt x="7851" y="12729"/>
                </a:lnTo>
                <a:lnTo>
                  <a:pt x="8254" y="12949"/>
                </a:lnTo>
                <a:lnTo>
                  <a:pt x="8438" y="13316"/>
                </a:lnTo>
                <a:lnTo>
                  <a:pt x="8474" y="13389"/>
                </a:lnTo>
                <a:lnTo>
                  <a:pt x="8548" y="13426"/>
                </a:lnTo>
                <a:lnTo>
                  <a:pt x="8621" y="13426"/>
                </a:lnTo>
                <a:lnTo>
                  <a:pt x="8694" y="13389"/>
                </a:lnTo>
                <a:lnTo>
                  <a:pt x="8841" y="13279"/>
                </a:lnTo>
                <a:lnTo>
                  <a:pt x="9428" y="13609"/>
                </a:lnTo>
                <a:lnTo>
                  <a:pt x="9281" y="13609"/>
                </a:lnTo>
                <a:lnTo>
                  <a:pt x="8548" y="13536"/>
                </a:lnTo>
                <a:lnTo>
                  <a:pt x="7851" y="13536"/>
                </a:lnTo>
                <a:lnTo>
                  <a:pt x="7374" y="13206"/>
                </a:lnTo>
                <a:lnTo>
                  <a:pt x="6860" y="12912"/>
                </a:lnTo>
                <a:lnTo>
                  <a:pt x="6824" y="12876"/>
                </a:lnTo>
                <a:lnTo>
                  <a:pt x="6750" y="12912"/>
                </a:lnTo>
                <a:lnTo>
                  <a:pt x="6750" y="12949"/>
                </a:lnTo>
                <a:lnTo>
                  <a:pt x="6750" y="13022"/>
                </a:lnTo>
                <a:lnTo>
                  <a:pt x="6970" y="13316"/>
                </a:lnTo>
                <a:lnTo>
                  <a:pt x="7227" y="13572"/>
                </a:lnTo>
                <a:lnTo>
                  <a:pt x="6897" y="13609"/>
                </a:lnTo>
                <a:lnTo>
                  <a:pt x="6567" y="13646"/>
                </a:lnTo>
                <a:lnTo>
                  <a:pt x="6310" y="13426"/>
                </a:lnTo>
                <a:lnTo>
                  <a:pt x="6090" y="13169"/>
                </a:lnTo>
                <a:lnTo>
                  <a:pt x="6017" y="13169"/>
                </a:lnTo>
                <a:lnTo>
                  <a:pt x="5943" y="13242"/>
                </a:lnTo>
                <a:lnTo>
                  <a:pt x="5907" y="13389"/>
                </a:lnTo>
                <a:lnTo>
                  <a:pt x="5943" y="13499"/>
                </a:lnTo>
                <a:lnTo>
                  <a:pt x="5980" y="13646"/>
                </a:lnTo>
                <a:lnTo>
                  <a:pt x="6090" y="13756"/>
                </a:lnTo>
                <a:lnTo>
                  <a:pt x="5760" y="13829"/>
                </a:lnTo>
                <a:lnTo>
                  <a:pt x="5430" y="13939"/>
                </a:lnTo>
                <a:lnTo>
                  <a:pt x="5393" y="13903"/>
                </a:lnTo>
                <a:lnTo>
                  <a:pt x="5173" y="13682"/>
                </a:lnTo>
                <a:lnTo>
                  <a:pt x="5026" y="13609"/>
                </a:lnTo>
                <a:lnTo>
                  <a:pt x="4916" y="13572"/>
                </a:lnTo>
                <a:lnTo>
                  <a:pt x="4880" y="13572"/>
                </a:lnTo>
                <a:lnTo>
                  <a:pt x="4880" y="13609"/>
                </a:lnTo>
                <a:lnTo>
                  <a:pt x="4880" y="13682"/>
                </a:lnTo>
                <a:lnTo>
                  <a:pt x="4916" y="13793"/>
                </a:lnTo>
                <a:lnTo>
                  <a:pt x="4990" y="13939"/>
                </a:lnTo>
                <a:lnTo>
                  <a:pt x="5100" y="14086"/>
                </a:lnTo>
                <a:lnTo>
                  <a:pt x="5136" y="14086"/>
                </a:lnTo>
                <a:lnTo>
                  <a:pt x="4843" y="14306"/>
                </a:lnTo>
                <a:lnTo>
                  <a:pt x="4623" y="14269"/>
                </a:lnTo>
                <a:lnTo>
                  <a:pt x="4109" y="14196"/>
                </a:lnTo>
                <a:lnTo>
                  <a:pt x="3853" y="14159"/>
                </a:lnTo>
                <a:lnTo>
                  <a:pt x="3596" y="14086"/>
                </a:lnTo>
                <a:lnTo>
                  <a:pt x="3669" y="14013"/>
                </a:lnTo>
                <a:lnTo>
                  <a:pt x="3706" y="13903"/>
                </a:lnTo>
                <a:lnTo>
                  <a:pt x="3706" y="13829"/>
                </a:lnTo>
                <a:lnTo>
                  <a:pt x="3669" y="13719"/>
                </a:lnTo>
                <a:lnTo>
                  <a:pt x="3632" y="13646"/>
                </a:lnTo>
                <a:lnTo>
                  <a:pt x="3559" y="13609"/>
                </a:lnTo>
                <a:lnTo>
                  <a:pt x="3632" y="13242"/>
                </a:lnTo>
                <a:lnTo>
                  <a:pt x="3742" y="12876"/>
                </a:lnTo>
                <a:lnTo>
                  <a:pt x="3889" y="12509"/>
                </a:lnTo>
                <a:lnTo>
                  <a:pt x="4073" y="12179"/>
                </a:lnTo>
                <a:lnTo>
                  <a:pt x="4293" y="11848"/>
                </a:lnTo>
                <a:lnTo>
                  <a:pt x="4549" y="11555"/>
                </a:lnTo>
                <a:lnTo>
                  <a:pt x="4843" y="11298"/>
                </a:lnTo>
                <a:lnTo>
                  <a:pt x="5173" y="11115"/>
                </a:lnTo>
                <a:lnTo>
                  <a:pt x="5246" y="11041"/>
                </a:lnTo>
                <a:lnTo>
                  <a:pt x="5283" y="10931"/>
                </a:lnTo>
                <a:lnTo>
                  <a:pt x="5283" y="10858"/>
                </a:lnTo>
                <a:lnTo>
                  <a:pt x="5210" y="10785"/>
                </a:lnTo>
                <a:lnTo>
                  <a:pt x="4770" y="10234"/>
                </a:lnTo>
                <a:lnTo>
                  <a:pt x="4549" y="9978"/>
                </a:lnTo>
                <a:lnTo>
                  <a:pt x="4293" y="9758"/>
                </a:lnTo>
                <a:lnTo>
                  <a:pt x="3999" y="9574"/>
                </a:lnTo>
                <a:lnTo>
                  <a:pt x="3706" y="9427"/>
                </a:lnTo>
                <a:lnTo>
                  <a:pt x="3376" y="9317"/>
                </a:lnTo>
                <a:lnTo>
                  <a:pt x="3046" y="9281"/>
                </a:lnTo>
                <a:lnTo>
                  <a:pt x="3046" y="8877"/>
                </a:lnTo>
                <a:lnTo>
                  <a:pt x="3119" y="8510"/>
                </a:lnTo>
                <a:lnTo>
                  <a:pt x="3266" y="8180"/>
                </a:lnTo>
                <a:lnTo>
                  <a:pt x="3486" y="7887"/>
                </a:lnTo>
                <a:lnTo>
                  <a:pt x="3632" y="7740"/>
                </a:lnTo>
                <a:lnTo>
                  <a:pt x="3816" y="7593"/>
                </a:lnTo>
                <a:lnTo>
                  <a:pt x="3889" y="7557"/>
                </a:lnTo>
                <a:lnTo>
                  <a:pt x="3963" y="7557"/>
                </a:lnTo>
                <a:lnTo>
                  <a:pt x="4036" y="7593"/>
                </a:lnTo>
                <a:lnTo>
                  <a:pt x="4109" y="7630"/>
                </a:lnTo>
                <a:lnTo>
                  <a:pt x="4219" y="7740"/>
                </a:lnTo>
                <a:lnTo>
                  <a:pt x="4329" y="7887"/>
                </a:lnTo>
                <a:lnTo>
                  <a:pt x="4916" y="8657"/>
                </a:lnTo>
                <a:lnTo>
                  <a:pt x="5026" y="8730"/>
                </a:lnTo>
                <a:lnTo>
                  <a:pt x="5136" y="8767"/>
                </a:lnTo>
                <a:lnTo>
                  <a:pt x="5210" y="8730"/>
                </a:lnTo>
                <a:lnTo>
                  <a:pt x="5246" y="8694"/>
                </a:lnTo>
                <a:lnTo>
                  <a:pt x="5283" y="8620"/>
                </a:lnTo>
                <a:lnTo>
                  <a:pt x="5283" y="8547"/>
                </a:lnTo>
                <a:lnTo>
                  <a:pt x="5136" y="7006"/>
                </a:lnTo>
                <a:lnTo>
                  <a:pt x="5100" y="6823"/>
                </a:lnTo>
                <a:lnTo>
                  <a:pt x="4990" y="6640"/>
                </a:lnTo>
                <a:lnTo>
                  <a:pt x="4880" y="6493"/>
                </a:lnTo>
                <a:lnTo>
                  <a:pt x="4660" y="6456"/>
                </a:lnTo>
                <a:lnTo>
                  <a:pt x="4733" y="6420"/>
                </a:lnTo>
                <a:lnTo>
                  <a:pt x="4843" y="6346"/>
                </a:lnTo>
                <a:lnTo>
                  <a:pt x="5026" y="6199"/>
                </a:lnTo>
                <a:lnTo>
                  <a:pt x="5430" y="6016"/>
                </a:lnTo>
                <a:lnTo>
                  <a:pt x="5613" y="5943"/>
                </a:lnTo>
                <a:lnTo>
                  <a:pt x="5760" y="5796"/>
                </a:lnTo>
                <a:lnTo>
                  <a:pt x="5870" y="5649"/>
                </a:lnTo>
                <a:lnTo>
                  <a:pt x="5980" y="5466"/>
                </a:lnTo>
                <a:lnTo>
                  <a:pt x="5980" y="5392"/>
                </a:lnTo>
                <a:lnTo>
                  <a:pt x="5943" y="5319"/>
                </a:lnTo>
                <a:lnTo>
                  <a:pt x="5907" y="5246"/>
                </a:lnTo>
                <a:lnTo>
                  <a:pt x="5833" y="5209"/>
                </a:lnTo>
                <a:lnTo>
                  <a:pt x="4990" y="5099"/>
                </a:lnTo>
                <a:lnTo>
                  <a:pt x="4109" y="4989"/>
                </a:lnTo>
                <a:lnTo>
                  <a:pt x="3742" y="4989"/>
                </a:lnTo>
                <a:lnTo>
                  <a:pt x="3302" y="4952"/>
                </a:lnTo>
                <a:lnTo>
                  <a:pt x="2899" y="4989"/>
                </a:lnTo>
                <a:lnTo>
                  <a:pt x="2715" y="5026"/>
                </a:lnTo>
                <a:lnTo>
                  <a:pt x="2532" y="5099"/>
                </a:lnTo>
                <a:lnTo>
                  <a:pt x="2495" y="5136"/>
                </a:lnTo>
                <a:lnTo>
                  <a:pt x="2532" y="5209"/>
                </a:lnTo>
                <a:lnTo>
                  <a:pt x="2165" y="5062"/>
                </a:lnTo>
                <a:lnTo>
                  <a:pt x="2459" y="4732"/>
                </a:lnTo>
                <a:lnTo>
                  <a:pt x="2752" y="4402"/>
                </a:lnTo>
                <a:lnTo>
                  <a:pt x="3082" y="4145"/>
                </a:lnTo>
                <a:lnTo>
                  <a:pt x="3449" y="3889"/>
                </a:lnTo>
                <a:lnTo>
                  <a:pt x="3816" y="3668"/>
                </a:lnTo>
                <a:lnTo>
                  <a:pt x="4219" y="3448"/>
                </a:lnTo>
                <a:lnTo>
                  <a:pt x="4623" y="3302"/>
                </a:lnTo>
                <a:lnTo>
                  <a:pt x="5026" y="3155"/>
                </a:lnTo>
                <a:lnTo>
                  <a:pt x="5467" y="3045"/>
                </a:lnTo>
                <a:lnTo>
                  <a:pt x="5907" y="2972"/>
                </a:lnTo>
                <a:lnTo>
                  <a:pt x="6310" y="2935"/>
                </a:lnTo>
                <a:close/>
                <a:moveTo>
                  <a:pt x="5393" y="14343"/>
                </a:moveTo>
                <a:lnTo>
                  <a:pt x="5430" y="14379"/>
                </a:lnTo>
                <a:lnTo>
                  <a:pt x="5356" y="14379"/>
                </a:lnTo>
                <a:lnTo>
                  <a:pt x="5393" y="14343"/>
                </a:lnTo>
                <a:close/>
                <a:moveTo>
                  <a:pt x="7704" y="13903"/>
                </a:moveTo>
                <a:lnTo>
                  <a:pt x="7961" y="14049"/>
                </a:lnTo>
                <a:lnTo>
                  <a:pt x="8291" y="14196"/>
                </a:lnTo>
                <a:lnTo>
                  <a:pt x="8584" y="14306"/>
                </a:lnTo>
                <a:lnTo>
                  <a:pt x="8181" y="14379"/>
                </a:lnTo>
                <a:lnTo>
                  <a:pt x="7741" y="14416"/>
                </a:lnTo>
                <a:lnTo>
                  <a:pt x="7704" y="14306"/>
                </a:lnTo>
                <a:lnTo>
                  <a:pt x="7631" y="14233"/>
                </a:lnTo>
                <a:lnTo>
                  <a:pt x="7264" y="14123"/>
                </a:lnTo>
                <a:lnTo>
                  <a:pt x="6970" y="13939"/>
                </a:lnTo>
                <a:lnTo>
                  <a:pt x="7521" y="13903"/>
                </a:lnTo>
                <a:close/>
                <a:moveTo>
                  <a:pt x="6420" y="14013"/>
                </a:moveTo>
                <a:lnTo>
                  <a:pt x="6567" y="14123"/>
                </a:lnTo>
                <a:lnTo>
                  <a:pt x="6787" y="14306"/>
                </a:lnTo>
                <a:lnTo>
                  <a:pt x="7007" y="14453"/>
                </a:lnTo>
                <a:lnTo>
                  <a:pt x="6053" y="14416"/>
                </a:lnTo>
                <a:lnTo>
                  <a:pt x="6053" y="14343"/>
                </a:lnTo>
                <a:lnTo>
                  <a:pt x="6053" y="14269"/>
                </a:lnTo>
                <a:lnTo>
                  <a:pt x="5980" y="14196"/>
                </a:lnTo>
                <a:lnTo>
                  <a:pt x="5907" y="14159"/>
                </a:lnTo>
                <a:lnTo>
                  <a:pt x="5870" y="14159"/>
                </a:lnTo>
                <a:lnTo>
                  <a:pt x="5980" y="14123"/>
                </a:lnTo>
                <a:lnTo>
                  <a:pt x="6420" y="14013"/>
                </a:lnTo>
                <a:close/>
                <a:moveTo>
                  <a:pt x="6824" y="2385"/>
                </a:moveTo>
                <a:lnTo>
                  <a:pt x="6750" y="2421"/>
                </a:lnTo>
                <a:lnTo>
                  <a:pt x="6677" y="2495"/>
                </a:lnTo>
                <a:lnTo>
                  <a:pt x="6127" y="2531"/>
                </a:lnTo>
                <a:lnTo>
                  <a:pt x="5540" y="2605"/>
                </a:lnTo>
                <a:lnTo>
                  <a:pt x="5026" y="2715"/>
                </a:lnTo>
                <a:lnTo>
                  <a:pt x="4476" y="2861"/>
                </a:lnTo>
                <a:lnTo>
                  <a:pt x="3926" y="3082"/>
                </a:lnTo>
                <a:lnTo>
                  <a:pt x="3376" y="3375"/>
                </a:lnTo>
                <a:lnTo>
                  <a:pt x="2899" y="3705"/>
                </a:lnTo>
                <a:lnTo>
                  <a:pt x="2459" y="4109"/>
                </a:lnTo>
                <a:lnTo>
                  <a:pt x="2018" y="4512"/>
                </a:lnTo>
                <a:lnTo>
                  <a:pt x="1652" y="4989"/>
                </a:lnTo>
                <a:lnTo>
                  <a:pt x="1321" y="5466"/>
                </a:lnTo>
                <a:lnTo>
                  <a:pt x="1065" y="6016"/>
                </a:lnTo>
                <a:lnTo>
                  <a:pt x="735" y="6713"/>
                </a:lnTo>
                <a:lnTo>
                  <a:pt x="478" y="7447"/>
                </a:lnTo>
                <a:lnTo>
                  <a:pt x="221" y="8180"/>
                </a:lnTo>
                <a:lnTo>
                  <a:pt x="74" y="8914"/>
                </a:lnTo>
                <a:lnTo>
                  <a:pt x="38" y="9244"/>
                </a:lnTo>
                <a:lnTo>
                  <a:pt x="1" y="9611"/>
                </a:lnTo>
                <a:lnTo>
                  <a:pt x="38" y="9941"/>
                </a:lnTo>
                <a:lnTo>
                  <a:pt x="74" y="10271"/>
                </a:lnTo>
                <a:lnTo>
                  <a:pt x="148" y="10601"/>
                </a:lnTo>
                <a:lnTo>
                  <a:pt x="258" y="10931"/>
                </a:lnTo>
                <a:lnTo>
                  <a:pt x="368" y="11262"/>
                </a:lnTo>
                <a:lnTo>
                  <a:pt x="514" y="11555"/>
                </a:lnTo>
                <a:lnTo>
                  <a:pt x="881" y="12142"/>
                </a:lnTo>
                <a:lnTo>
                  <a:pt x="1285" y="12692"/>
                </a:lnTo>
                <a:lnTo>
                  <a:pt x="1725" y="13206"/>
                </a:lnTo>
                <a:lnTo>
                  <a:pt x="2202" y="13719"/>
                </a:lnTo>
                <a:lnTo>
                  <a:pt x="2459" y="13976"/>
                </a:lnTo>
                <a:lnTo>
                  <a:pt x="2752" y="14233"/>
                </a:lnTo>
                <a:lnTo>
                  <a:pt x="2825" y="14343"/>
                </a:lnTo>
                <a:lnTo>
                  <a:pt x="2899" y="14416"/>
                </a:lnTo>
                <a:lnTo>
                  <a:pt x="3009" y="14453"/>
                </a:lnTo>
                <a:lnTo>
                  <a:pt x="3119" y="14453"/>
                </a:lnTo>
                <a:lnTo>
                  <a:pt x="3192" y="14526"/>
                </a:lnTo>
                <a:lnTo>
                  <a:pt x="3559" y="14636"/>
                </a:lnTo>
                <a:lnTo>
                  <a:pt x="3889" y="14746"/>
                </a:lnTo>
                <a:lnTo>
                  <a:pt x="4623" y="14820"/>
                </a:lnTo>
                <a:lnTo>
                  <a:pt x="6017" y="14966"/>
                </a:lnTo>
                <a:lnTo>
                  <a:pt x="6714" y="15003"/>
                </a:lnTo>
                <a:lnTo>
                  <a:pt x="7411" y="15003"/>
                </a:lnTo>
                <a:lnTo>
                  <a:pt x="8108" y="14930"/>
                </a:lnTo>
                <a:lnTo>
                  <a:pt x="8768" y="14783"/>
                </a:lnTo>
                <a:lnTo>
                  <a:pt x="9465" y="14600"/>
                </a:lnTo>
                <a:lnTo>
                  <a:pt x="9758" y="14453"/>
                </a:lnTo>
                <a:lnTo>
                  <a:pt x="10088" y="14306"/>
                </a:lnTo>
                <a:lnTo>
                  <a:pt x="10382" y="14159"/>
                </a:lnTo>
                <a:lnTo>
                  <a:pt x="10675" y="13976"/>
                </a:lnTo>
                <a:lnTo>
                  <a:pt x="11152" y="13536"/>
                </a:lnTo>
                <a:lnTo>
                  <a:pt x="11629" y="13059"/>
                </a:lnTo>
                <a:lnTo>
                  <a:pt x="12033" y="12509"/>
                </a:lnTo>
                <a:lnTo>
                  <a:pt x="12399" y="11958"/>
                </a:lnTo>
                <a:lnTo>
                  <a:pt x="12729" y="11372"/>
                </a:lnTo>
                <a:lnTo>
                  <a:pt x="12986" y="10748"/>
                </a:lnTo>
                <a:lnTo>
                  <a:pt x="13243" y="10161"/>
                </a:lnTo>
                <a:lnTo>
                  <a:pt x="13426" y="9464"/>
                </a:lnTo>
                <a:lnTo>
                  <a:pt x="13500" y="9097"/>
                </a:lnTo>
                <a:lnTo>
                  <a:pt x="13573" y="8730"/>
                </a:lnTo>
                <a:lnTo>
                  <a:pt x="13573" y="8400"/>
                </a:lnTo>
                <a:lnTo>
                  <a:pt x="13573" y="8034"/>
                </a:lnTo>
                <a:lnTo>
                  <a:pt x="13573" y="7667"/>
                </a:lnTo>
                <a:lnTo>
                  <a:pt x="13500" y="7300"/>
                </a:lnTo>
                <a:lnTo>
                  <a:pt x="13426" y="6970"/>
                </a:lnTo>
                <a:lnTo>
                  <a:pt x="13353" y="6640"/>
                </a:lnTo>
                <a:lnTo>
                  <a:pt x="13206" y="6346"/>
                </a:lnTo>
                <a:lnTo>
                  <a:pt x="13060" y="6053"/>
                </a:lnTo>
                <a:lnTo>
                  <a:pt x="12693" y="5466"/>
                </a:lnTo>
                <a:lnTo>
                  <a:pt x="12289" y="4916"/>
                </a:lnTo>
                <a:lnTo>
                  <a:pt x="11849" y="4475"/>
                </a:lnTo>
                <a:lnTo>
                  <a:pt x="11372" y="4035"/>
                </a:lnTo>
                <a:lnTo>
                  <a:pt x="10895" y="3668"/>
                </a:lnTo>
                <a:lnTo>
                  <a:pt x="10345" y="3338"/>
                </a:lnTo>
                <a:lnTo>
                  <a:pt x="9795" y="3045"/>
                </a:lnTo>
                <a:lnTo>
                  <a:pt x="9208" y="2788"/>
                </a:lnTo>
                <a:lnTo>
                  <a:pt x="8584" y="2605"/>
                </a:lnTo>
                <a:lnTo>
                  <a:pt x="7998" y="2458"/>
                </a:lnTo>
                <a:lnTo>
                  <a:pt x="7447" y="238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8" name="Google Shape;268;p4"/>
          <p:cNvSpPr/>
          <p:nvPr/>
        </p:nvSpPr>
        <p:spPr>
          <a:xfrm>
            <a:off x="-11" y="1351155"/>
            <a:ext cx="496691" cy="513331"/>
          </a:xfrm>
          <a:custGeom>
            <a:avLst/>
            <a:gdLst/>
            <a:ahLst/>
            <a:cxnLst/>
            <a:rect l="l" t="t" r="r" b="b"/>
            <a:pathLst>
              <a:path w="13133" h="13573" extrusionOk="0">
                <a:moveTo>
                  <a:pt x="2714" y="1798"/>
                </a:moveTo>
                <a:lnTo>
                  <a:pt x="2971" y="1908"/>
                </a:lnTo>
                <a:lnTo>
                  <a:pt x="3118" y="2018"/>
                </a:lnTo>
                <a:lnTo>
                  <a:pt x="3265" y="2128"/>
                </a:lnTo>
                <a:lnTo>
                  <a:pt x="3411" y="2311"/>
                </a:lnTo>
                <a:lnTo>
                  <a:pt x="3485" y="2458"/>
                </a:lnTo>
                <a:lnTo>
                  <a:pt x="3375" y="2458"/>
                </a:lnTo>
                <a:lnTo>
                  <a:pt x="3301" y="2495"/>
                </a:lnTo>
                <a:lnTo>
                  <a:pt x="3265" y="2568"/>
                </a:lnTo>
                <a:lnTo>
                  <a:pt x="3228" y="2605"/>
                </a:lnTo>
                <a:lnTo>
                  <a:pt x="3155" y="2568"/>
                </a:lnTo>
                <a:lnTo>
                  <a:pt x="3008" y="2348"/>
                </a:lnTo>
                <a:lnTo>
                  <a:pt x="2825" y="1981"/>
                </a:lnTo>
                <a:lnTo>
                  <a:pt x="2714" y="1798"/>
                </a:lnTo>
                <a:close/>
                <a:moveTo>
                  <a:pt x="1908" y="2825"/>
                </a:moveTo>
                <a:lnTo>
                  <a:pt x="1797" y="2861"/>
                </a:lnTo>
                <a:lnTo>
                  <a:pt x="1761" y="2898"/>
                </a:lnTo>
                <a:lnTo>
                  <a:pt x="1687" y="2971"/>
                </a:lnTo>
                <a:lnTo>
                  <a:pt x="1687" y="3045"/>
                </a:lnTo>
                <a:lnTo>
                  <a:pt x="1687" y="3118"/>
                </a:lnTo>
                <a:lnTo>
                  <a:pt x="1724" y="3191"/>
                </a:lnTo>
                <a:lnTo>
                  <a:pt x="1797" y="3228"/>
                </a:lnTo>
                <a:lnTo>
                  <a:pt x="1944" y="3301"/>
                </a:lnTo>
                <a:lnTo>
                  <a:pt x="2054" y="3412"/>
                </a:lnTo>
                <a:lnTo>
                  <a:pt x="2164" y="3522"/>
                </a:lnTo>
                <a:lnTo>
                  <a:pt x="2201" y="3595"/>
                </a:lnTo>
                <a:lnTo>
                  <a:pt x="2274" y="3632"/>
                </a:lnTo>
                <a:lnTo>
                  <a:pt x="2384" y="3632"/>
                </a:lnTo>
                <a:lnTo>
                  <a:pt x="2458" y="3558"/>
                </a:lnTo>
                <a:lnTo>
                  <a:pt x="2494" y="3448"/>
                </a:lnTo>
                <a:lnTo>
                  <a:pt x="2494" y="3338"/>
                </a:lnTo>
                <a:lnTo>
                  <a:pt x="2421" y="3228"/>
                </a:lnTo>
                <a:lnTo>
                  <a:pt x="2348" y="3155"/>
                </a:lnTo>
                <a:lnTo>
                  <a:pt x="2164" y="2971"/>
                </a:lnTo>
                <a:lnTo>
                  <a:pt x="1981" y="2861"/>
                </a:lnTo>
                <a:lnTo>
                  <a:pt x="1908" y="2825"/>
                </a:lnTo>
                <a:close/>
                <a:moveTo>
                  <a:pt x="1137" y="2311"/>
                </a:moveTo>
                <a:lnTo>
                  <a:pt x="1614" y="2458"/>
                </a:lnTo>
                <a:lnTo>
                  <a:pt x="2054" y="2678"/>
                </a:lnTo>
                <a:lnTo>
                  <a:pt x="2201" y="2751"/>
                </a:lnTo>
                <a:lnTo>
                  <a:pt x="2348" y="2898"/>
                </a:lnTo>
                <a:lnTo>
                  <a:pt x="2458" y="3008"/>
                </a:lnTo>
                <a:lnTo>
                  <a:pt x="2531" y="3191"/>
                </a:lnTo>
                <a:lnTo>
                  <a:pt x="2568" y="3265"/>
                </a:lnTo>
                <a:lnTo>
                  <a:pt x="2568" y="3338"/>
                </a:lnTo>
                <a:lnTo>
                  <a:pt x="2531" y="3485"/>
                </a:lnTo>
                <a:lnTo>
                  <a:pt x="2384" y="3742"/>
                </a:lnTo>
                <a:lnTo>
                  <a:pt x="2274" y="3852"/>
                </a:lnTo>
                <a:lnTo>
                  <a:pt x="2164" y="3962"/>
                </a:lnTo>
                <a:lnTo>
                  <a:pt x="1834" y="3632"/>
                </a:lnTo>
                <a:lnTo>
                  <a:pt x="1541" y="3228"/>
                </a:lnTo>
                <a:lnTo>
                  <a:pt x="1321" y="2788"/>
                </a:lnTo>
                <a:lnTo>
                  <a:pt x="1137" y="2311"/>
                </a:lnTo>
                <a:close/>
                <a:moveTo>
                  <a:pt x="8804" y="514"/>
                </a:moveTo>
                <a:lnTo>
                  <a:pt x="8694" y="2531"/>
                </a:lnTo>
                <a:lnTo>
                  <a:pt x="8657" y="3632"/>
                </a:lnTo>
                <a:lnTo>
                  <a:pt x="8657" y="4549"/>
                </a:lnTo>
                <a:lnTo>
                  <a:pt x="7556" y="3778"/>
                </a:lnTo>
                <a:lnTo>
                  <a:pt x="7043" y="3375"/>
                </a:lnTo>
                <a:lnTo>
                  <a:pt x="6529" y="2971"/>
                </a:lnTo>
                <a:lnTo>
                  <a:pt x="6639" y="2788"/>
                </a:lnTo>
                <a:lnTo>
                  <a:pt x="6713" y="2678"/>
                </a:lnTo>
                <a:lnTo>
                  <a:pt x="7556" y="1798"/>
                </a:lnTo>
                <a:lnTo>
                  <a:pt x="8290" y="991"/>
                </a:lnTo>
                <a:lnTo>
                  <a:pt x="8510" y="734"/>
                </a:lnTo>
                <a:lnTo>
                  <a:pt x="8657" y="624"/>
                </a:lnTo>
                <a:lnTo>
                  <a:pt x="8804" y="514"/>
                </a:lnTo>
                <a:close/>
                <a:moveTo>
                  <a:pt x="660" y="4145"/>
                </a:moveTo>
                <a:lnTo>
                  <a:pt x="880" y="4219"/>
                </a:lnTo>
                <a:lnTo>
                  <a:pt x="1064" y="4255"/>
                </a:lnTo>
                <a:lnTo>
                  <a:pt x="1247" y="4329"/>
                </a:lnTo>
                <a:lnTo>
                  <a:pt x="1357" y="4439"/>
                </a:lnTo>
                <a:lnTo>
                  <a:pt x="1431" y="4585"/>
                </a:lnTo>
                <a:lnTo>
                  <a:pt x="1467" y="4659"/>
                </a:lnTo>
                <a:lnTo>
                  <a:pt x="1467" y="4732"/>
                </a:lnTo>
                <a:lnTo>
                  <a:pt x="1467" y="4805"/>
                </a:lnTo>
                <a:lnTo>
                  <a:pt x="1394" y="4842"/>
                </a:lnTo>
                <a:lnTo>
                  <a:pt x="1284" y="4805"/>
                </a:lnTo>
                <a:lnTo>
                  <a:pt x="1211" y="4769"/>
                </a:lnTo>
                <a:lnTo>
                  <a:pt x="990" y="4585"/>
                </a:lnTo>
                <a:lnTo>
                  <a:pt x="844" y="4402"/>
                </a:lnTo>
                <a:lnTo>
                  <a:pt x="660" y="4145"/>
                </a:lnTo>
                <a:close/>
                <a:moveTo>
                  <a:pt x="3962" y="2935"/>
                </a:moveTo>
                <a:lnTo>
                  <a:pt x="4218" y="3155"/>
                </a:lnTo>
                <a:lnTo>
                  <a:pt x="4035" y="3338"/>
                </a:lnTo>
                <a:lnTo>
                  <a:pt x="2641" y="4659"/>
                </a:lnTo>
                <a:lnTo>
                  <a:pt x="2311" y="5026"/>
                </a:lnTo>
                <a:lnTo>
                  <a:pt x="2054" y="5392"/>
                </a:lnTo>
                <a:lnTo>
                  <a:pt x="1797" y="5172"/>
                </a:lnTo>
                <a:lnTo>
                  <a:pt x="2971" y="4072"/>
                </a:lnTo>
                <a:lnTo>
                  <a:pt x="3485" y="3522"/>
                </a:lnTo>
                <a:lnTo>
                  <a:pt x="3742" y="3265"/>
                </a:lnTo>
                <a:lnTo>
                  <a:pt x="3962" y="2935"/>
                </a:lnTo>
                <a:close/>
                <a:moveTo>
                  <a:pt x="4989" y="5209"/>
                </a:moveTo>
                <a:lnTo>
                  <a:pt x="5356" y="5686"/>
                </a:lnTo>
                <a:lnTo>
                  <a:pt x="5686" y="6199"/>
                </a:lnTo>
                <a:lnTo>
                  <a:pt x="6199" y="7080"/>
                </a:lnTo>
                <a:lnTo>
                  <a:pt x="6199" y="7080"/>
                </a:lnTo>
                <a:lnTo>
                  <a:pt x="5282" y="6640"/>
                </a:lnTo>
                <a:lnTo>
                  <a:pt x="4365" y="6199"/>
                </a:lnTo>
                <a:lnTo>
                  <a:pt x="4512" y="5943"/>
                </a:lnTo>
                <a:lnTo>
                  <a:pt x="4989" y="5209"/>
                </a:lnTo>
                <a:close/>
                <a:moveTo>
                  <a:pt x="4879" y="4695"/>
                </a:moveTo>
                <a:lnTo>
                  <a:pt x="4805" y="4805"/>
                </a:lnTo>
                <a:lnTo>
                  <a:pt x="4218" y="5649"/>
                </a:lnTo>
                <a:lnTo>
                  <a:pt x="3962" y="6053"/>
                </a:lnTo>
                <a:lnTo>
                  <a:pt x="3852" y="6053"/>
                </a:lnTo>
                <a:lnTo>
                  <a:pt x="3778" y="6126"/>
                </a:lnTo>
                <a:lnTo>
                  <a:pt x="3742" y="6199"/>
                </a:lnTo>
                <a:lnTo>
                  <a:pt x="3705" y="6273"/>
                </a:lnTo>
                <a:lnTo>
                  <a:pt x="3742" y="6346"/>
                </a:lnTo>
                <a:lnTo>
                  <a:pt x="3778" y="6493"/>
                </a:lnTo>
                <a:lnTo>
                  <a:pt x="3852" y="6529"/>
                </a:lnTo>
                <a:lnTo>
                  <a:pt x="3925" y="6566"/>
                </a:lnTo>
                <a:lnTo>
                  <a:pt x="3998" y="6566"/>
                </a:lnTo>
                <a:lnTo>
                  <a:pt x="5172" y="7080"/>
                </a:lnTo>
                <a:lnTo>
                  <a:pt x="5722" y="7336"/>
                </a:lnTo>
                <a:lnTo>
                  <a:pt x="6053" y="7447"/>
                </a:lnTo>
                <a:lnTo>
                  <a:pt x="6346" y="7483"/>
                </a:lnTo>
                <a:lnTo>
                  <a:pt x="6419" y="7483"/>
                </a:lnTo>
                <a:lnTo>
                  <a:pt x="6493" y="7447"/>
                </a:lnTo>
                <a:lnTo>
                  <a:pt x="6529" y="7483"/>
                </a:lnTo>
                <a:lnTo>
                  <a:pt x="6603" y="7483"/>
                </a:lnTo>
                <a:lnTo>
                  <a:pt x="6639" y="7447"/>
                </a:lnTo>
                <a:lnTo>
                  <a:pt x="6639" y="7410"/>
                </a:lnTo>
                <a:lnTo>
                  <a:pt x="6566" y="7080"/>
                </a:lnTo>
                <a:lnTo>
                  <a:pt x="6456" y="6750"/>
                </a:lnTo>
                <a:lnTo>
                  <a:pt x="6273" y="6419"/>
                </a:lnTo>
                <a:lnTo>
                  <a:pt x="6089" y="6089"/>
                </a:lnTo>
                <a:lnTo>
                  <a:pt x="5649" y="5429"/>
                </a:lnTo>
                <a:lnTo>
                  <a:pt x="5135" y="4769"/>
                </a:lnTo>
                <a:lnTo>
                  <a:pt x="5062" y="4695"/>
                </a:lnTo>
                <a:close/>
                <a:moveTo>
                  <a:pt x="9757" y="9537"/>
                </a:moveTo>
                <a:lnTo>
                  <a:pt x="9794" y="9647"/>
                </a:lnTo>
                <a:lnTo>
                  <a:pt x="9831" y="9757"/>
                </a:lnTo>
                <a:lnTo>
                  <a:pt x="9867" y="9867"/>
                </a:lnTo>
                <a:lnTo>
                  <a:pt x="9867" y="9978"/>
                </a:lnTo>
                <a:lnTo>
                  <a:pt x="9831" y="10088"/>
                </a:lnTo>
                <a:lnTo>
                  <a:pt x="9794" y="9757"/>
                </a:lnTo>
                <a:lnTo>
                  <a:pt x="9757" y="9537"/>
                </a:lnTo>
                <a:close/>
                <a:moveTo>
                  <a:pt x="8950" y="8877"/>
                </a:moveTo>
                <a:lnTo>
                  <a:pt x="9207" y="9024"/>
                </a:lnTo>
                <a:lnTo>
                  <a:pt x="9207" y="9207"/>
                </a:lnTo>
                <a:lnTo>
                  <a:pt x="9281" y="9391"/>
                </a:lnTo>
                <a:lnTo>
                  <a:pt x="9391" y="9757"/>
                </a:lnTo>
                <a:lnTo>
                  <a:pt x="9574" y="10418"/>
                </a:lnTo>
                <a:lnTo>
                  <a:pt x="9464" y="10491"/>
                </a:lnTo>
                <a:lnTo>
                  <a:pt x="9391" y="10271"/>
                </a:lnTo>
                <a:lnTo>
                  <a:pt x="9281" y="10088"/>
                </a:lnTo>
                <a:lnTo>
                  <a:pt x="8914" y="9281"/>
                </a:lnTo>
                <a:lnTo>
                  <a:pt x="8840" y="9134"/>
                </a:lnTo>
                <a:lnTo>
                  <a:pt x="8767" y="9024"/>
                </a:lnTo>
                <a:lnTo>
                  <a:pt x="8950" y="8877"/>
                </a:lnTo>
                <a:close/>
                <a:moveTo>
                  <a:pt x="8547" y="9244"/>
                </a:moveTo>
                <a:lnTo>
                  <a:pt x="8547" y="9281"/>
                </a:lnTo>
                <a:lnTo>
                  <a:pt x="8657" y="9281"/>
                </a:lnTo>
                <a:lnTo>
                  <a:pt x="8694" y="9244"/>
                </a:lnTo>
                <a:lnTo>
                  <a:pt x="8657" y="9354"/>
                </a:lnTo>
                <a:lnTo>
                  <a:pt x="8657" y="9464"/>
                </a:lnTo>
                <a:lnTo>
                  <a:pt x="8767" y="9721"/>
                </a:lnTo>
                <a:lnTo>
                  <a:pt x="9024" y="10198"/>
                </a:lnTo>
                <a:lnTo>
                  <a:pt x="9170" y="10528"/>
                </a:lnTo>
                <a:lnTo>
                  <a:pt x="8804" y="10234"/>
                </a:lnTo>
                <a:lnTo>
                  <a:pt x="8804" y="10198"/>
                </a:lnTo>
                <a:lnTo>
                  <a:pt x="8767" y="9904"/>
                </a:lnTo>
                <a:lnTo>
                  <a:pt x="8657" y="9611"/>
                </a:lnTo>
                <a:lnTo>
                  <a:pt x="8584" y="9464"/>
                </a:lnTo>
                <a:lnTo>
                  <a:pt x="8474" y="9317"/>
                </a:lnTo>
                <a:lnTo>
                  <a:pt x="8547" y="9244"/>
                </a:lnTo>
                <a:close/>
                <a:moveTo>
                  <a:pt x="9464" y="10601"/>
                </a:moveTo>
                <a:lnTo>
                  <a:pt x="9574" y="10638"/>
                </a:lnTo>
                <a:lnTo>
                  <a:pt x="9464" y="10638"/>
                </a:lnTo>
                <a:lnTo>
                  <a:pt x="9464" y="10601"/>
                </a:lnTo>
                <a:close/>
                <a:moveTo>
                  <a:pt x="8877" y="8510"/>
                </a:moveTo>
                <a:lnTo>
                  <a:pt x="8584" y="8730"/>
                </a:lnTo>
                <a:lnTo>
                  <a:pt x="8327" y="8914"/>
                </a:lnTo>
                <a:lnTo>
                  <a:pt x="8143" y="9171"/>
                </a:lnTo>
                <a:lnTo>
                  <a:pt x="8070" y="9354"/>
                </a:lnTo>
                <a:lnTo>
                  <a:pt x="7997" y="9501"/>
                </a:lnTo>
                <a:lnTo>
                  <a:pt x="7997" y="9647"/>
                </a:lnTo>
                <a:lnTo>
                  <a:pt x="8033" y="9831"/>
                </a:lnTo>
                <a:lnTo>
                  <a:pt x="8070" y="9978"/>
                </a:lnTo>
                <a:lnTo>
                  <a:pt x="8143" y="10088"/>
                </a:lnTo>
                <a:lnTo>
                  <a:pt x="8363" y="10344"/>
                </a:lnTo>
                <a:lnTo>
                  <a:pt x="8584" y="10564"/>
                </a:lnTo>
                <a:lnTo>
                  <a:pt x="8914" y="10785"/>
                </a:lnTo>
                <a:lnTo>
                  <a:pt x="9244" y="10968"/>
                </a:lnTo>
                <a:lnTo>
                  <a:pt x="9391" y="11041"/>
                </a:lnTo>
                <a:lnTo>
                  <a:pt x="9537" y="11078"/>
                </a:lnTo>
                <a:lnTo>
                  <a:pt x="9684" y="11041"/>
                </a:lnTo>
                <a:lnTo>
                  <a:pt x="9867" y="10968"/>
                </a:lnTo>
                <a:lnTo>
                  <a:pt x="10051" y="10821"/>
                </a:lnTo>
                <a:lnTo>
                  <a:pt x="10234" y="10601"/>
                </a:lnTo>
                <a:lnTo>
                  <a:pt x="10271" y="10491"/>
                </a:lnTo>
                <a:lnTo>
                  <a:pt x="10271" y="10381"/>
                </a:lnTo>
                <a:lnTo>
                  <a:pt x="10271" y="10271"/>
                </a:lnTo>
                <a:lnTo>
                  <a:pt x="10198" y="10161"/>
                </a:lnTo>
                <a:lnTo>
                  <a:pt x="10198" y="9904"/>
                </a:lnTo>
                <a:lnTo>
                  <a:pt x="10161" y="9684"/>
                </a:lnTo>
                <a:lnTo>
                  <a:pt x="10088" y="9464"/>
                </a:lnTo>
                <a:lnTo>
                  <a:pt x="9977" y="9244"/>
                </a:lnTo>
                <a:lnTo>
                  <a:pt x="9831" y="9060"/>
                </a:lnTo>
                <a:lnTo>
                  <a:pt x="9647" y="8914"/>
                </a:lnTo>
                <a:lnTo>
                  <a:pt x="9464" y="8767"/>
                </a:lnTo>
                <a:lnTo>
                  <a:pt x="9060" y="8510"/>
                </a:lnTo>
                <a:close/>
                <a:moveTo>
                  <a:pt x="2604" y="8510"/>
                </a:moveTo>
                <a:lnTo>
                  <a:pt x="3815" y="9757"/>
                </a:lnTo>
                <a:lnTo>
                  <a:pt x="4292" y="10271"/>
                </a:lnTo>
                <a:lnTo>
                  <a:pt x="3852" y="10344"/>
                </a:lnTo>
                <a:lnTo>
                  <a:pt x="2678" y="10674"/>
                </a:lnTo>
                <a:lnTo>
                  <a:pt x="1577" y="10968"/>
                </a:lnTo>
                <a:lnTo>
                  <a:pt x="1064" y="11115"/>
                </a:lnTo>
                <a:lnTo>
                  <a:pt x="697" y="11188"/>
                </a:lnTo>
                <a:lnTo>
                  <a:pt x="587" y="11188"/>
                </a:lnTo>
                <a:lnTo>
                  <a:pt x="477" y="11151"/>
                </a:lnTo>
                <a:lnTo>
                  <a:pt x="1577" y="9721"/>
                </a:lnTo>
                <a:lnTo>
                  <a:pt x="1908" y="9317"/>
                </a:lnTo>
                <a:lnTo>
                  <a:pt x="2201" y="8914"/>
                </a:lnTo>
                <a:lnTo>
                  <a:pt x="2421" y="8730"/>
                </a:lnTo>
                <a:lnTo>
                  <a:pt x="2604" y="8510"/>
                </a:lnTo>
                <a:close/>
                <a:moveTo>
                  <a:pt x="8914" y="8180"/>
                </a:moveTo>
                <a:lnTo>
                  <a:pt x="9097" y="8217"/>
                </a:lnTo>
                <a:lnTo>
                  <a:pt x="9244" y="8253"/>
                </a:lnTo>
                <a:lnTo>
                  <a:pt x="9574" y="8400"/>
                </a:lnTo>
                <a:lnTo>
                  <a:pt x="9867" y="8584"/>
                </a:lnTo>
                <a:lnTo>
                  <a:pt x="10124" y="8840"/>
                </a:lnTo>
                <a:lnTo>
                  <a:pt x="10308" y="9171"/>
                </a:lnTo>
                <a:lnTo>
                  <a:pt x="10454" y="9464"/>
                </a:lnTo>
                <a:lnTo>
                  <a:pt x="10564" y="9794"/>
                </a:lnTo>
                <a:lnTo>
                  <a:pt x="10601" y="10161"/>
                </a:lnTo>
                <a:lnTo>
                  <a:pt x="10601" y="10528"/>
                </a:lnTo>
                <a:lnTo>
                  <a:pt x="10491" y="10858"/>
                </a:lnTo>
                <a:lnTo>
                  <a:pt x="10491" y="10895"/>
                </a:lnTo>
                <a:lnTo>
                  <a:pt x="10454" y="10858"/>
                </a:lnTo>
                <a:lnTo>
                  <a:pt x="10344" y="10785"/>
                </a:lnTo>
                <a:lnTo>
                  <a:pt x="10271" y="10785"/>
                </a:lnTo>
                <a:lnTo>
                  <a:pt x="10161" y="10821"/>
                </a:lnTo>
                <a:lnTo>
                  <a:pt x="10124" y="10931"/>
                </a:lnTo>
                <a:lnTo>
                  <a:pt x="10088" y="11078"/>
                </a:lnTo>
                <a:lnTo>
                  <a:pt x="10051" y="11188"/>
                </a:lnTo>
                <a:lnTo>
                  <a:pt x="9867" y="11298"/>
                </a:lnTo>
                <a:lnTo>
                  <a:pt x="9794" y="11371"/>
                </a:lnTo>
                <a:lnTo>
                  <a:pt x="9757" y="11445"/>
                </a:lnTo>
                <a:lnTo>
                  <a:pt x="9611" y="11481"/>
                </a:lnTo>
                <a:lnTo>
                  <a:pt x="9464" y="11481"/>
                </a:lnTo>
                <a:lnTo>
                  <a:pt x="9354" y="11445"/>
                </a:lnTo>
                <a:lnTo>
                  <a:pt x="9207" y="11408"/>
                </a:lnTo>
                <a:lnTo>
                  <a:pt x="8620" y="11078"/>
                </a:lnTo>
                <a:lnTo>
                  <a:pt x="8327" y="10895"/>
                </a:lnTo>
                <a:lnTo>
                  <a:pt x="8070" y="10674"/>
                </a:lnTo>
                <a:lnTo>
                  <a:pt x="7850" y="10418"/>
                </a:lnTo>
                <a:lnTo>
                  <a:pt x="7703" y="10124"/>
                </a:lnTo>
                <a:lnTo>
                  <a:pt x="7593" y="9794"/>
                </a:lnTo>
                <a:lnTo>
                  <a:pt x="7593" y="9501"/>
                </a:lnTo>
                <a:lnTo>
                  <a:pt x="7630" y="9171"/>
                </a:lnTo>
                <a:lnTo>
                  <a:pt x="7777" y="8877"/>
                </a:lnTo>
                <a:lnTo>
                  <a:pt x="7960" y="8620"/>
                </a:lnTo>
                <a:lnTo>
                  <a:pt x="8217" y="8400"/>
                </a:lnTo>
                <a:lnTo>
                  <a:pt x="8400" y="8290"/>
                </a:lnTo>
                <a:lnTo>
                  <a:pt x="8584" y="8217"/>
                </a:lnTo>
                <a:lnTo>
                  <a:pt x="8730" y="8180"/>
                </a:lnTo>
                <a:close/>
                <a:moveTo>
                  <a:pt x="8767" y="7777"/>
                </a:moveTo>
                <a:lnTo>
                  <a:pt x="8547" y="7813"/>
                </a:lnTo>
                <a:lnTo>
                  <a:pt x="8363" y="7850"/>
                </a:lnTo>
                <a:lnTo>
                  <a:pt x="8143" y="7960"/>
                </a:lnTo>
                <a:lnTo>
                  <a:pt x="7960" y="8033"/>
                </a:lnTo>
                <a:lnTo>
                  <a:pt x="7777" y="8180"/>
                </a:lnTo>
                <a:lnTo>
                  <a:pt x="7593" y="8364"/>
                </a:lnTo>
                <a:lnTo>
                  <a:pt x="7446" y="8510"/>
                </a:lnTo>
                <a:lnTo>
                  <a:pt x="7336" y="8657"/>
                </a:lnTo>
                <a:lnTo>
                  <a:pt x="7190" y="9024"/>
                </a:lnTo>
                <a:lnTo>
                  <a:pt x="7116" y="9427"/>
                </a:lnTo>
                <a:lnTo>
                  <a:pt x="7116" y="9831"/>
                </a:lnTo>
                <a:lnTo>
                  <a:pt x="7153" y="10051"/>
                </a:lnTo>
                <a:lnTo>
                  <a:pt x="7226" y="10271"/>
                </a:lnTo>
                <a:lnTo>
                  <a:pt x="7336" y="10454"/>
                </a:lnTo>
                <a:lnTo>
                  <a:pt x="7446" y="10638"/>
                </a:lnTo>
                <a:lnTo>
                  <a:pt x="7740" y="11005"/>
                </a:lnTo>
                <a:lnTo>
                  <a:pt x="8107" y="11298"/>
                </a:lnTo>
                <a:lnTo>
                  <a:pt x="8510" y="11555"/>
                </a:lnTo>
                <a:lnTo>
                  <a:pt x="8914" y="11775"/>
                </a:lnTo>
                <a:lnTo>
                  <a:pt x="9134" y="11885"/>
                </a:lnTo>
                <a:lnTo>
                  <a:pt x="9354" y="11958"/>
                </a:lnTo>
                <a:lnTo>
                  <a:pt x="9574" y="11958"/>
                </a:lnTo>
                <a:lnTo>
                  <a:pt x="9757" y="11922"/>
                </a:lnTo>
                <a:lnTo>
                  <a:pt x="9977" y="11848"/>
                </a:lnTo>
                <a:lnTo>
                  <a:pt x="10198" y="11702"/>
                </a:lnTo>
                <a:lnTo>
                  <a:pt x="10381" y="11555"/>
                </a:lnTo>
                <a:lnTo>
                  <a:pt x="10491" y="11371"/>
                </a:lnTo>
                <a:lnTo>
                  <a:pt x="10674" y="11298"/>
                </a:lnTo>
                <a:lnTo>
                  <a:pt x="10784" y="11151"/>
                </a:lnTo>
                <a:lnTo>
                  <a:pt x="10895" y="10968"/>
                </a:lnTo>
                <a:lnTo>
                  <a:pt x="10968" y="10785"/>
                </a:lnTo>
                <a:lnTo>
                  <a:pt x="11005" y="10601"/>
                </a:lnTo>
                <a:lnTo>
                  <a:pt x="11005" y="10381"/>
                </a:lnTo>
                <a:lnTo>
                  <a:pt x="11005" y="10124"/>
                </a:lnTo>
                <a:lnTo>
                  <a:pt x="10968" y="9684"/>
                </a:lnTo>
                <a:lnTo>
                  <a:pt x="10821" y="9207"/>
                </a:lnTo>
                <a:lnTo>
                  <a:pt x="10638" y="8804"/>
                </a:lnTo>
                <a:lnTo>
                  <a:pt x="10491" y="8620"/>
                </a:lnTo>
                <a:lnTo>
                  <a:pt x="10344" y="8437"/>
                </a:lnTo>
                <a:lnTo>
                  <a:pt x="10198" y="8290"/>
                </a:lnTo>
                <a:lnTo>
                  <a:pt x="10014" y="8143"/>
                </a:lnTo>
                <a:lnTo>
                  <a:pt x="9831" y="8033"/>
                </a:lnTo>
                <a:lnTo>
                  <a:pt x="9611" y="7923"/>
                </a:lnTo>
                <a:lnTo>
                  <a:pt x="9427" y="7850"/>
                </a:lnTo>
                <a:lnTo>
                  <a:pt x="9207" y="7813"/>
                </a:lnTo>
                <a:lnTo>
                  <a:pt x="8987" y="7777"/>
                </a:lnTo>
                <a:close/>
                <a:moveTo>
                  <a:pt x="9024" y="0"/>
                </a:moveTo>
                <a:lnTo>
                  <a:pt x="8767" y="37"/>
                </a:lnTo>
                <a:lnTo>
                  <a:pt x="8547" y="110"/>
                </a:lnTo>
                <a:lnTo>
                  <a:pt x="8363" y="257"/>
                </a:lnTo>
                <a:lnTo>
                  <a:pt x="8180" y="440"/>
                </a:lnTo>
                <a:lnTo>
                  <a:pt x="7593" y="1027"/>
                </a:lnTo>
                <a:lnTo>
                  <a:pt x="7006" y="1651"/>
                </a:lnTo>
                <a:lnTo>
                  <a:pt x="6639" y="2054"/>
                </a:lnTo>
                <a:lnTo>
                  <a:pt x="6383" y="2311"/>
                </a:lnTo>
                <a:lnTo>
                  <a:pt x="6199" y="2605"/>
                </a:lnTo>
                <a:lnTo>
                  <a:pt x="5796" y="2201"/>
                </a:lnTo>
                <a:lnTo>
                  <a:pt x="5722" y="2128"/>
                </a:lnTo>
                <a:lnTo>
                  <a:pt x="5502" y="2128"/>
                </a:lnTo>
                <a:lnTo>
                  <a:pt x="5392" y="2201"/>
                </a:lnTo>
                <a:lnTo>
                  <a:pt x="5356" y="2238"/>
                </a:lnTo>
                <a:lnTo>
                  <a:pt x="4915" y="2531"/>
                </a:lnTo>
                <a:lnTo>
                  <a:pt x="4512" y="2898"/>
                </a:lnTo>
                <a:lnTo>
                  <a:pt x="4292" y="2715"/>
                </a:lnTo>
                <a:lnTo>
                  <a:pt x="4072" y="2495"/>
                </a:lnTo>
                <a:lnTo>
                  <a:pt x="3998" y="2458"/>
                </a:lnTo>
                <a:lnTo>
                  <a:pt x="3888" y="2458"/>
                </a:lnTo>
                <a:lnTo>
                  <a:pt x="3815" y="2495"/>
                </a:lnTo>
                <a:lnTo>
                  <a:pt x="3778" y="2568"/>
                </a:lnTo>
                <a:lnTo>
                  <a:pt x="3778" y="2421"/>
                </a:lnTo>
                <a:lnTo>
                  <a:pt x="3778" y="2311"/>
                </a:lnTo>
                <a:lnTo>
                  <a:pt x="3668" y="2128"/>
                </a:lnTo>
                <a:lnTo>
                  <a:pt x="3521" y="1908"/>
                </a:lnTo>
                <a:lnTo>
                  <a:pt x="3338" y="1761"/>
                </a:lnTo>
                <a:lnTo>
                  <a:pt x="3118" y="1614"/>
                </a:lnTo>
                <a:lnTo>
                  <a:pt x="2861" y="1504"/>
                </a:lnTo>
                <a:lnTo>
                  <a:pt x="2458" y="1321"/>
                </a:lnTo>
                <a:lnTo>
                  <a:pt x="2348" y="1321"/>
                </a:lnTo>
                <a:lnTo>
                  <a:pt x="2238" y="1357"/>
                </a:lnTo>
                <a:lnTo>
                  <a:pt x="2201" y="1431"/>
                </a:lnTo>
                <a:lnTo>
                  <a:pt x="2201" y="1504"/>
                </a:lnTo>
                <a:lnTo>
                  <a:pt x="2531" y="2238"/>
                </a:lnTo>
                <a:lnTo>
                  <a:pt x="2678" y="2531"/>
                </a:lnTo>
                <a:lnTo>
                  <a:pt x="2751" y="2678"/>
                </a:lnTo>
                <a:lnTo>
                  <a:pt x="2861" y="2825"/>
                </a:lnTo>
                <a:lnTo>
                  <a:pt x="3008" y="2898"/>
                </a:lnTo>
                <a:lnTo>
                  <a:pt x="3191" y="2935"/>
                </a:lnTo>
                <a:lnTo>
                  <a:pt x="3338" y="2935"/>
                </a:lnTo>
                <a:lnTo>
                  <a:pt x="3485" y="2861"/>
                </a:lnTo>
                <a:lnTo>
                  <a:pt x="3632" y="2788"/>
                </a:lnTo>
                <a:lnTo>
                  <a:pt x="3301" y="3155"/>
                </a:lnTo>
                <a:lnTo>
                  <a:pt x="2971" y="3485"/>
                </a:lnTo>
                <a:lnTo>
                  <a:pt x="2935" y="3412"/>
                </a:lnTo>
                <a:lnTo>
                  <a:pt x="2935" y="3265"/>
                </a:lnTo>
                <a:lnTo>
                  <a:pt x="2898" y="3081"/>
                </a:lnTo>
                <a:lnTo>
                  <a:pt x="2825" y="2825"/>
                </a:lnTo>
                <a:lnTo>
                  <a:pt x="2678" y="2605"/>
                </a:lnTo>
                <a:lnTo>
                  <a:pt x="2458" y="2384"/>
                </a:lnTo>
                <a:lnTo>
                  <a:pt x="2238" y="2238"/>
                </a:lnTo>
                <a:lnTo>
                  <a:pt x="1981" y="2091"/>
                </a:lnTo>
                <a:lnTo>
                  <a:pt x="1687" y="1981"/>
                </a:lnTo>
                <a:lnTo>
                  <a:pt x="1431" y="1908"/>
                </a:lnTo>
                <a:lnTo>
                  <a:pt x="880" y="1834"/>
                </a:lnTo>
                <a:lnTo>
                  <a:pt x="770" y="1834"/>
                </a:lnTo>
                <a:lnTo>
                  <a:pt x="697" y="1871"/>
                </a:lnTo>
                <a:lnTo>
                  <a:pt x="624" y="1944"/>
                </a:lnTo>
                <a:lnTo>
                  <a:pt x="624" y="2054"/>
                </a:lnTo>
                <a:lnTo>
                  <a:pt x="697" y="2384"/>
                </a:lnTo>
                <a:lnTo>
                  <a:pt x="807" y="2751"/>
                </a:lnTo>
                <a:lnTo>
                  <a:pt x="917" y="3045"/>
                </a:lnTo>
                <a:lnTo>
                  <a:pt x="1101" y="3375"/>
                </a:lnTo>
                <a:lnTo>
                  <a:pt x="1284" y="3668"/>
                </a:lnTo>
                <a:lnTo>
                  <a:pt x="1504" y="3925"/>
                </a:lnTo>
                <a:lnTo>
                  <a:pt x="1724" y="4182"/>
                </a:lnTo>
                <a:lnTo>
                  <a:pt x="1981" y="4439"/>
                </a:lnTo>
                <a:lnTo>
                  <a:pt x="2018" y="4439"/>
                </a:lnTo>
                <a:lnTo>
                  <a:pt x="1761" y="4695"/>
                </a:lnTo>
                <a:lnTo>
                  <a:pt x="1761" y="4549"/>
                </a:lnTo>
                <a:lnTo>
                  <a:pt x="1724" y="4402"/>
                </a:lnTo>
                <a:lnTo>
                  <a:pt x="1614" y="4255"/>
                </a:lnTo>
                <a:lnTo>
                  <a:pt x="1467" y="4108"/>
                </a:lnTo>
                <a:lnTo>
                  <a:pt x="1321" y="3998"/>
                </a:lnTo>
                <a:lnTo>
                  <a:pt x="1101" y="3925"/>
                </a:lnTo>
                <a:lnTo>
                  <a:pt x="697" y="3815"/>
                </a:lnTo>
                <a:lnTo>
                  <a:pt x="330" y="3742"/>
                </a:lnTo>
                <a:lnTo>
                  <a:pt x="220" y="3742"/>
                </a:lnTo>
                <a:lnTo>
                  <a:pt x="147" y="3815"/>
                </a:lnTo>
                <a:lnTo>
                  <a:pt x="110" y="3925"/>
                </a:lnTo>
                <a:lnTo>
                  <a:pt x="147" y="3998"/>
                </a:lnTo>
                <a:lnTo>
                  <a:pt x="367" y="4329"/>
                </a:lnTo>
                <a:lnTo>
                  <a:pt x="624" y="4732"/>
                </a:lnTo>
                <a:lnTo>
                  <a:pt x="807" y="4915"/>
                </a:lnTo>
                <a:lnTo>
                  <a:pt x="954" y="5062"/>
                </a:lnTo>
                <a:lnTo>
                  <a:pt x="1137" y="5172"/>
                </a:lnTo>
                <a:lnTo>
                  <a:pt x="1321" y="5246"/>
                </a:lnTo>
                <a:lnTo>
                  <a:pt x="1321" y="5282"/>
                </a:lnTo>
                <a:lnTo>
                  <a:pt x="1394" y="5356"/>
                </a:lnTo>
                <a:lnTo>
                  <a:pt x="1834" y="5759"/>
                </a:lnTo>
                <a:lnTo>
                  <a:pt x="1651" y="6126"/>
                </a:lnTo>
                <a:lnTo>
                  <a:pt x="1504" y="6493"/>
                </a:lnTo>
                <a:lnTo>
                  <a:pt x="1394" y="6896"/>
                </a:lnTo>
                <a:lnTo>
                  <a:pt x="1321" y="6933"/>
                </a:lnTo>
                <a:lnTo>
                  <a:pt x="1321" y="7043"/>
                </a:lnTo>
                <a:lnTo>
                  <a:pt x="1321" y="7153"/>
                </a:lnTo>
                <a:lnTo>
                  <a:pt x="1357" y="7263"/>
                </a:lnTo>
                <a:lnTo>
                  <a:pt x="1431" y="7373"/>
                </a:lnTo>
                <a:lnTo>
                  <a:pt x="1467" y="7410"/>
                </a:lnTo>
                <a:lnTo>
                  <a:pt x="1541" y="7447"/>
                </a:lnTo>
                <a:lnTo>
                  <a:pt x="1651" y="7593"/>
                </a:lnTo>
                <a:lnTo>
                  <a:pt x="2311" y="8217"/>
                </a:lnTo>
                <a:lnTo>
                  <a:pt x="2164" y="8327"/>
                </a:lnTo>
                <a:lnTo>
                  <a:pt x="2018" y="8437"/>
                </a:lnTo>
                <a:lnTo>
                  <a:pt x="1761" y="8694"/>
                </a:lnTo>
                <a:lnTo>
                  <a:pt x="1394" y="9207"/>
                </a:lnTo>
                <a:lnTo>
                  <a:pt x="990" y="9721"/>
                </a:lnTo>
                <a:lnTo>
                  <a:pt x="220" y="10748"/>
                </a:lnTo>
                <a:lnTo>
                  <a:pt x="73" y="10968"/>
                </a:lnTo>
                <a:lnTo>
                  <a:pt x="0" y="11151"/>
                </a:lnTo>
                <a:lnTo>
                  <a:pt x="0" y="11225"/>
                </a:lnTo>
                <a:lnTo>
                  <a:pt x="37" y="11335"/>
                </a:lnTo>
                <a:lnTo>
                  <a:pt x="183" y="11518"/>
                </a:lnTo>
                <a:lnTo>
                  <a:pt x="257" y="11592"/>
                </a:lnTo>
                <a:lnTo>
                  <a:pt x="367" y="11628"/>
                </a:lnTo>
                <a:lnTo>
                  <a:pt x="550" y="11665"/>
                </a:lnTo>
                <a:lnTo>
                  <a:pt x="770" y="11628"/>
                </a:lnTo>
                <a:lnTo>
                  <a:pt x="990" y="11592"/>
                </a:lnTo>
                <a:lnTo>
                  <a:pt x="2348" y="11188"/>
                </a:lnTo>
                <a:lnTo>
                  <a:pt x="3595" y="10821"/>
                </a:lnTo>
                <a:lnTo>
                  <a:pt x="4072" y="10711"/>
                </a:lnTo>
                <a:lnTo>
                  <a:pt x="4292" y="10638"/>
                </a:lnTo>
                <a:lnTo>
                  <a:pt x="4512" y="10491"/>
                </a:lnTo>
                <a:lnTo>
                  <a:pt x="5025" y="11005"/>
                </a:lnTo>
                <a:lnTo>
                  <a:pt x="5539" y="11518"/>
                </a:lnTo>
                <a:lnTo>
                  <a:pt x="6089" y="11995"/>
                </a:lnTo>
                <a:lnTo>
                  <a:pt x="6676" y="12398"/>
                </a:lnTo>
                <a:lnTo>
                  <a:pt x="7006" y="12619"/>
                </a:lnTo>
                <a:lnTo>
                  <a:pt x="7373" y="12802"/>
                </a:lnTo>
                <a:lnTo>
                  <a:pt x="7740" y="12985"/>
                </a:lnTo>
                <a:lnTo>
                  <a:pt x="8070" y="13132"/>
                </a:lnTo>
                <a:lnTo>
                  <a:pt x="8474" y="13242"/>
                </a:lnTo>
                <a:lnTo>
                  <a:pt x="8840" y="13352"/>
                </a:lnTo>
                <a:lnTo>
                  <a:pt x="9207" y="13426"/>
                </a:lnTo>
                <a:lnTo>
                  <a:pt x="9611" y="13499"/>
                </a:lnTo>
                <a:lnTo>
                  <a:pt x="9977" y="13536"/>
                </a:lnTo>
                <a:lnTo>
                  <a:pt x="10381" y="13572"/>
                </a:lnTo>
                <a:lnTo>
                  <a:pt x="11115" y="13536"/>
                </a:lnTo>
                <a:lnTo>
                  <a:pt x="11812" y="13426"/>
                </a:lnTo>
                <a:lnTo>
                  <a:pt x="12215" y="13316"/>
                </a:lnTo>
                <a:lnTo>
                  <a:pt x="12362" y="13279"/>
                </a:lnTo>
                <a:lnTo>
                  <a:pt x="12435" y="13279"/>
                </a:lnTo>
                <a:lnTo>
                  <a:pt x="12435" y="13316"/>
                </a:lnTo>
                <a:lnTo>
                  <a:pt x="12509" y="13352"/>
                </a:lnTo>
                <a:lnTo>
                  <a:pt x="12545" y="13352"/>
                </a:lnTo>
                <a:lnTo>
                  <a:pt x="12582" y="13316"/>
                </a:lnTo>
                <a:lnTo>
                  <a:pt x="12619" y="13279"/>
                </a:lnTo>
                <a:lnTo>
                  <a:pt x="12655" y="13169"/>
                </a:lnTo>
                <a:lnTo>
                  <a:pt x="12655" y="13022"/>
                </a:lnTo>
                <a:lnTo>
                  <a:pt x="12545" y="12949"/>
                </a:lnTo>
                <a:lnTo>
                  <a:pt x="12435" y="12912"/>
                </a:lnTo>
                <a:lnTo>
                  <a:pt x="12178" y="12912"/>
                </a:lnTo>
                <a:lnTo>
                  <a:pt x="11702" y="13022"/>
                </a:lnTo>
                <a:lnTo>
                  <a:pt x="11188" y="13095"/>
                </a:lnTo>
                <a:lnTo>
                  <a:pt x="10748" y="13132"/>
                </a:lnTo>
                <a:lnTo>
                  <a:pt x="10308" y="13095"/>
                </a:lnTo>
                <a:lnTo>
                  <a:pt x="9867" y="13095"/>
                </a:lnTo>
                <a:lnTo>
                  <a:pt x="9464" y="13022"/>
                </a:lnTo>
                <a:lnTo>
                  <a:pt x="9024" y="12949"/>
                </a:lnTo>
                <a:lnTo>
                  <a:pt x="8584" y="12802"/>
                </a:lnTo>
                <a:lnTo>
                  <a:pt x="8180" y="12655"/>
                </a:lnTo>
                <a:lnTo>
                  <a:pt x="7777" y="12509"/>
                </a:lnTo>
                <a:lnTo>
                  <a:pt x="7300" y="12252"/>
                </a:lnTo>
                <a:lnTo>
                  <a:pt x="6860" y="11958"/>
                </a:lnTo>
                <a:lnTo>
                  <a:pt x="6419" y="11628"/>
                </a:lnTo>
                <a:lnTo>
                  <a:pt x="6016" y="11298"/>
                </a:lnTo>
                <a:lnTo>
                  <a:pt x="5246" y="10564"/>
                </a:lnTo>
                <a:lnTo>
                  <a:pt x="4512" y="9794"/>
                </a:lnTo>
                <a:lnTo>
                  <a:pt x="3008" y="8290"/>
                </a:lnTo>
                <a:lnTo>
                  <a:pt x="2274" y="7520"/>
                </a:lnTo>
                <a:lnTo>
                  <a:pt x="2091" y="7300"/>
                </a:lnTo>
                <a:lnTo>
                  <a:pt x="1871" y="7080"/>
                </a:lnTo>
                <a:lnTo>
                  <a:pt x="1944" y="6713"/>
                </a:lnTo>
                <a:lnTo>
                  <a:pt x="2054" y="6383"/>
                </a:lnTo>
                <a:lnTo>
                  <a:pt x="2238" y="6053"/>
                </a:lnTo>
                <a:lnTo>
                  <a:pt x="2421" y="5722"/>
                </a:lnTo>
                <a:lnTo>
                  <a:pt x="2641" y="5429"/>
                </a:lnTo>
                <a:lnTo>
                  <a:pt x="2898" y="5172"/>
                </a:lnTo>
                <a:lnTo>
                  <a:pt x="3411" y="4622"/>
                </a:lnTo>
                <a:lnTo>
                  <a:pt x="4475" y="3558"/>
                </a:lnTo>
                <a:lnTo>
                  <a:pt x="5025" y="3045"/>
                </a:lnTo>
                <a:lnTo>
                  <a:pt x="5246" y="2825"/>
                </a:lnTo>
                <a:lnTo>
                  <a:pt x="5392" y="2678"/>
                </a:lnTo>
                <a:lnTo>
                  <a:pt x="5502" y="2605"/>
                </a:lnTo>
                <a:lnTo>
                  <a:pt x="5612" y="2715"/>
                </a:lnTo>
                <a:lnTo>
                  <a:pt x="5392" y="2825"/>
                </a:lnTo>
                <a:lnTo>
                  <a:pt x="5246" y="2971"/>
                </a:lnTo>
                <a:lnTo>
                  <a:pt x="4952" y="3301"/>
                </a:lnTo>
                <a:lnTo>
                  <a:pt x="4805" y="3485"/>
                </a:lnTo>
                <a:lnTo>
                  <a:pt x="4695" y="3668"/>
                </a:lnTo>
                <a:lnTo>
                  <a:pt x="4585" y="3888"/>
                </a:lnTo>
                <a:lnTo>
                  <a:pt x="4585" y="3962"/>
                </a:lnTo>
                <a:lnTo>
                  <a:pt x="4622" y="4072"/>
                </a:lnTo>
                <a:lnTo>
                  <a:pt x="4659" y="4145"/>
                </a:lnTo>
                <a:lnTo>
                  <a:pt x="4732" y="4145"/>
                </a:lnTo>
                <a:lnTo>
                  <a:pt x="4915" y="4035"/>
                </a:lnTo>
                <a:lnTo>
                  <a:pt x="5025" y="3888"/>
                </a:lnTo>
                <a:lnTo>
                  <a:pt x="5209" y="3558"/>
                </a:lnTo>
                <a:lnTo>
                  <a:pt x="5502" y="3228"/>
                </a:lnTo>
                <a:lnTo>
                  <a:pt x="5759" y="2898"/>
                </a:lnTo>
                <a:lnTo>
                  <a:pt x="6016" y="3118"/>
                </a:lnTo>
                <a:lnTo>
                  <a:pt x="5832" y="3301"/>
                </a:lnTo>
                <a:lnTo>
                  <a:pt x="5612" y="3522"/>
                </a:lnTo>
                <a:lnTo>
                  <a:pt x="5466" y="3742"/>
                </a:lnTo>
                <a:lnTo>
                  <a:pt x="5356" y="3962"/>
                </a:lnTo>
                <a:lnTo>
                  <a:pt x="5319" y="4072"/>
                </a:lnTo>
                <a:lnTo>
                  <a:pt x="5392" y="4182"/>
                </a:lnTo>
                <a:lnTo>
                  <a:pt x="5502" y="4219"/>
                </a:lnTo>
                <a:lnTo>
                  <a:pt x="5539" y="4219"/>
                </a:lnTo>
                <a:lnTo>
                  <a:pt x="5612" y="4182"/>
                </a:lnTo>
                <a:lnTo>
                  <a:pt x="5796" y="3998"/>
                </a:lnTo>
                <a:lnTo>
                  <a:pt x="5942" y="3778"/>
                </a:lnTo>
                <a:lnTo>
                  <a:pt x="6089" y="3558"/>
                </a:lnTo>
                <a:lnTo>
                  <a:pt x="6199" y="3301"/>
                </a:lnTo>
                <a:lnTo>
                  <a:pt x="6309" y="3375"/>
                </a:lnTo>
                <a:lnTo>
                  <a:pt x="6456" y="3485"/>
                </a:lnTo>
                <a:lnTo>
                  <a:pt x="6346" y="3595"/>
                </a:lnTo>
                <a:lnTo>
                  <a:pt x="6236" y="3705"/>
                </a:lnTo>
                <a:lnTo>
                  <a:pt x="6089" y="3962"/>
                </a:lnTo>
                <a:lnTo>
                  <a:pt x="5869" y="4255"/>
                </a:lnTo>
                <a:lnTo>
                  <a:pt x="5796" y="4402"/>
                </a:lnTo>
                <a:lnTo>
                  <a:pt x="5722" y="4585"/>
                </a:lnTo>
                <a:lnTo>
                  <a:pt x="5722" y="4622"/>
                </a:lnTo>
                <a:lnTo>
                  <a:pt x="5722" y="4695"/>
                </a:lnTo>
                <a:lnTo>
                  <a:pt x="5796" y="4732"/>
                </a:lnTo>
                <a:lnTo>
                  <a:pt x="5906" y="4769"/>
                </a:lnTo>
                <a:lnTo>
                  <a:pt x="6016" y="4695"/>
                </a:lnTo>
                <a:lnTo>
                  <a:pt x="6126" y="4585"/>
                </a:lnTo>
                <a:lnTo>
                  <a:pt x="6199" y="4439"/>
                </a:lnTo>
                <a:lnTo>
                  <a:pt x="6383" y="4145"/>
                </a:lnTo>
                <a:lnTo>
                  <a:pt x="6456" y="3962"/>
                </a:lnTo>
                <a:lnTo>
                  <a:pt x="6603" y="3632"/>
                </a:lnTo>
                <a:lnTo>
                  <a:pt x="7300" y="4145"/>
                </a:lnTo>
                <a:lnTo>
                  <a:pt x="7116" y="4292"/>
                </a:lnTo>
                <a:lnTo>
                  <a:pt x="6933" y="4439"/>
                </a:lnTo>
                <a:lnTo>
                  <a:pt x="6713" y="4695"/>
                </a:lnTo>
                <a:lnTo>
                  <a:pt x="6529" y="5026"/>
                </a:lnTo>
                <a:lnTo>
                  <a:pt x="6529" y="5099"/>
                </a:lnTo>
                <a:lnTo>
                  <a:pt x="6529" y="5172"/>
                </a:lnTo>
                <a:lnTo>
                  <a:pt x="6566" y="5209"/>
                </a:lnTo>
                <a:lnTo>
                  <a:pt x="6639" y="5246"/>
                </a:lnTo>
                <a:lnTo>
                  <a:pt x="6676" y="5282"/>
                </a:lnTo>
                <a:lnTo>
                  <a:pt x="6749" y="5282"/>
                </a:lnTo>
                <a:lnTo>
                  <a:pt x="6823" y="5246"/>
                </a:lnTo>
                <a:lnTo>
                  <a:pt x="6860" y="5172"/>
                </a:lnTo>
                <a:lnTo>
                  <a:pt x="7153" y="4695"/>
                </a:lnTo>
                <a:lnTo>
                  <a:pt x="7410" y="4255"/>
                </a:lnTo>
                <a:lnTo>
                  <a:pt x="7740" y="4475"/>
                </a:lnTo>
                <a:lnTo>
                  <a:pt x="7483" y="4732"/>
                </a:lnTo>
                <a:lnTo>
                  <a:pt x="7116" y="5136"/>
                </a:lnTo>
                <a:lnTo>
                  <a:pt x="7080" y="5209"/>
                </a:lnTo>
                <a:lnTo>
                  <a:pt x="7043" y="5246"/>
                </a:lnTo>
                <a:lnTo>
                  <a:pt x="7080" y="5319"/>
                </a:lnTo>
                <a:lnTo>
                  <a:pt x="7116" y="5356"/>
                </a:lnTo>
                <a:lnTo>
                  <a:pt x="7190" y="5392"/>
                </a:lnTo>
                <a:lnTo>
                  <a:pt x="7263" y="5429"/>
                </a:lnTo>
                <a:lnTo>
                  <a:pt x="7336" y="5429"/>
                </a:lnTo>
                <a:lnTo>
                  <a:pt x="7373" y="5356"/>
                </a:lnTo>
                <a:lnTo>
                  <a:pt x="7556" y="5172"/>
                </a:lnTo>
                <a:lnTo>
                  <a:pt x="7740" y="4989"/>
                </a:lnTo>
                <a:lnTo>
                  <a:pt x="7813" y="4805"/>
                </a:lnTo>
                <a:lnTo>
                  <a:pt x="7850" y="4695"/>
                </a:lnTo>
                <a:lnTo>
                  <a:pt x="7887" y="4585"/>
                </a:lnTo>
                <a:lnTo>
                  <a:pt x="8474" y="4989"/>
                </a:lnTo>
                <a:lnTo>
                  <a:pt x="8107" y="5319"/>
                </a:lnTo>
                <a:lnTo>
                  <a:pt x="7813" y="5722"/>
                </a:lnTo>
                <a:lnTo>
                  <a:pt x="7777" y="5796"/>
                </a:lnTo>
                <a:lnTo>
                  <a:pt x="7777" y="5833"/>
                </a:lnTo>
                <a:lnTo>
                  <a:pt x="7813" y="5943"/>
                </a:lnTo>
                <a:lnTo>
                  <a:pt x="7887" y="5979"/>
                </a:lnTo>
                <a:lnTo>
                  <a:pt x="7997" y="5979"/>
                </a:lnTo>
                <a:lnTo>
                  <a:pt x="8033" y="5943"/>
                </a:lnTo>
                <a:lnTo>
                  <a:pt x="8327" y="5502"/>
                </a:lnTo>
                <a:lnTo>
                  <a:pt x="8584" y="5062"/>
                </a:lnTo>
                <a:lnTo>
                  <a:pt x="9024" y="5356"/>
                </a:lnTo>
                <a:lnTo>
                  <a:pt x="8767" y="5612"/>
                </a:lnTo>
                <a:lnTo>
                  <a:pt x="8584" y="5796"/>
                </a:lnTo>
                <a:lnTo>
                  <a:pt x="8510" y="5906"/>
                </a:lnTo>
                <a:lnTo>
                  <a:pt x="8474" y="6053"/>
                </a:lnTo>
                <a:lnTo>
                  <a:pt x="8253" y="6383"/>
                </a:lnTo>
                <a:lnTo>
                  <a:pt x="8217" y="6456"/>
                </a:lnTo>
                <a:lnTo>
                  <a:pt x="8253" y="6566"/>
                </a:lnTo>
                <a:lnTo>
                  <a:pt x="8290" y="6603"/>
                </a:lnTo>
                <a:lnTo>
                  <a:pt x="8363" y="6640"/>
                </a:lnTo>
                <a:lnTo>
                  <a:pt x="8474" y="6640"/>
                </a:lnTo>
                <a:lnTo>
                  <a:pt x="8547" y="6566"/>
                </a:lnTo>
                <a:lnTo>
                  <a:pt x="8804" y="6199"/>
                </a:lnTo>
                <a:lnTo>
                  <a:pt x="8877" y="6126"/>
                </a:lnTo>
                <a:lnTo>
                  <a:pt x="8950" y="6016"/>
                </a:lnTo>
                <a:lnTo>
                  <a:pt x="9097" y="5796"/>
                </a:lnTo>
                <a:lnTo>
                  <a:pt x="9244" y="5539"/>
                </a:lnTo>
                <a:lnTo>
                  <a:pt x="9537" y="5722"/>
                </a:lnTo>
                <a:lnTo>
                  <a:pt x="9354" y="5906"/>
                </a:lnTo>
                <a:lnTo>
                  <a:pt x="9207" y="6126"/>
                </a:lnTo>
                <a:lnTo>
                  <a:pt x="8950" y="6419"/>
                </a:lnTo>
                <a:lnTo>
                  <a:pt x="8877" y="6566"/>
                </a:lnTo>
                <a:lnTo>
                  <a:pt x="8840" y="6750"/>
                </a:lnTo>
                <a:lnTo>
                  <a:pt x="8914" y="6823"/>
                </a:lnTo>
                <a:lnTo>
                  <a:pt x="8950" y="6860"/>
                </a:lnTo>
                <a:lnTo>
                  <a:pt x="8987" y="6860"/>
                </a:lnTo>
                <a:lnTo>
                  <a:pt x="9134" y="6786"/>
                </a:lnTo>
                <a:lnTo>
                  <a:pt x="9244" y="6640"/>
                </a:lnTo>
                <a:lnTo>
                  <a:pt x="9391" y="6383"/>
                </a:lnTo>
                <a:lnTo>
                  <a:pt x="9537" y="6126"/>
                </a:lnTo>
                <a:lnTo>
                  <a:pt x="9721" y="5869"/>
                </a:lnTo>
                <a:lnTo>
                  <a:pt x="10198" y="6236"/>
                </a:lnTo>
                <a:lnTo>
                  <a:pt x="10051" y="6419"/>
                </a:lnTo>
                <a:lnTo>
                  <a:pt x="9867" y="6640"/>
                </a:lnTo>
                <a:lnTo>
                  <a:pt x="9684" y="6860"/>
                </a:lnTo>
                <a:lnTo>
                  <a:pt x="9611" y="7006"/>
                </a:lnTo>
                <a:lnTo>
                  <a:pt x="9574" y="7116"/>
                </a:lnTo>
                <a:lnTo>
                  <a:pt x="9574" y="7190"/>
                </a:lnTo>
                <a:lnTo>
                  <a:pt x="9611" y="7263"/>
                </a:lnTo>
                <a:lnTo>
                  <a:pt x="9757" y="7263"/>
                </a:lnTo>
                <a:lnTo>
                  <a:pt x="9867" y="7190"/>
                </a:lnTo>
                <a:lnTo>
                  <a:pt x="9941" y="7080"/>
                </a:lnTo>
                <a:lnTo>
                  <a:pt x="10124" y="6823"/>
                </a:lnTo>
                <a:lnTo>
                  <a:pt x="10271" y="6603"/>
                </a:lnTo>
                <a:lnTo>
                  <a:pt x="10381" y="6383"/>
                </a:lnTo>
                <a:lnTo>
                  <a:pt x="10895" y="6823"/>
                </a:lnTo>
                <a:lnTo>
                  <a:pt x="10931" y="6860"/>
                </a:lnTo>
                <a:lnTo>
                  <a:pt x="10638" y="7226"/>
                </a:lnTo>
                <a:lnTo>
                  <a:pt x="10381" y="7593"/>
                </a:lnTo>
                <a:lnTo>
                  <a:pt x="10271" y="7703"/>
                </a:lnTo>
                <a:lnTo>
                  <a:pt x="10271" y="7777"/>
                </a:lnTo>
                <a:lnTo>
                  <a:pt x="10271" y="7813"/>
                </a:lnTo>
                <a:lnTo>
                  <a:pt x="10344" y="7923"/>
                </a:lnTo>
                <a:lnTo>
                  <a:pt x="10418" y="7960"/>
                </a:lnTo>
                <a:lnTo>
                  <a:pt x="10491" y="7923"/>
                </a:lnTo>
                <a:lnTo>
                  <a:pt x="10528" y="7887"/>
                </a:lnTo>
                <a:lnTo>
                  <a:pt x="10821" y="7483"/>
                </a:lnTo>
                <a:lnTo>
                  <a:pt x="11115" y="7043"/>
                </a:lnTo>
                <a:lnTo>
                  <a:pt x="11445" y="7447"/>
                </a:lnTo>
                <a:lnTo>
                  <a:pt x="11298" y="7703"/>
                </a:lnTo>
                <a:lnTo>
                  <a:pt x="11151" y="7960"/>
                </a:lnTo>
                <a:lnTo>
                  <a:pt x="10968" y="8253"/>
                </a:lnTo>
                <a:lnTo>
                  <a:pt x="10931" y="8437"/>
                </a:lnTo>
                <a:lnTo>
                  <a:pt x="10931" y="8510"/>
                </a:lnTo>
                <a:lnTo>
                  <a:pt x="10931" y="8584"/>
                </a:lnTo>
                <a:lnTo>
                  <a:pt x="10968" y="8657"/>
                </a:lnTo>
                <a:lnTo>
                  <a:pt x="11041" y="8657"/>
                </a:lnTo>
                <a:lnTo>
                  <a:pt x="11188" y="8584"/>
                </a:lnTo>
                <a:lnTo>
                  <a:pt x="11261" y="8474"/>
                </a:lnTo>
                <a:lnTo>
                  <a:pt x="11408" y="8180"/>
                </a:lnTo>
                <a:lnTo>
                  <a:pt x="11628" y="7703"/>
                </a:lnTo>
                <a:lnTo>
                  <a:pt x="11812" y="7997"/>
                </a:lnTo>
                <a:lnTo>
                  <a:pt x="11995" y="8290"/>
                </a:lnTo>
                <a:lnTo>
                  <a:pt x="11812" y="8694"/>
                </a:lnTo>
                <a:lnTo>
                  <a:pt x="11628" y="9097"/>
                </a:lnTo>
                <a:lnTo>
                  <a:pt x="11518" y="9097"/>
                </a:lnTo>
                <a:lnTo>
                  <a:pt x="11408" y="9317"/>
                </a:lnTo>
                <a:lnTo>
                  <a:pt x="11335" y="9501"/>
                </a:lnTo>
                <a:lnTo>
                  <a:pt x="11335" y="9574"/>
                </a:lnTo>
                <a:lnTo>
                  <a:pt x="11335" y="9647"/>
                </a:lnTo>
                <a:lnTo>
                  <a:pt x="11408" y="9721"/>
                </a:lnTo>
                <a:lnTo>
                  <a:pt x="11591" y="9721"/>
                </a:lnTo>
                <a:lnTo>
                  <a:pt x="11628" y="9684"/>
                </a:lnTo>
                <a:lnTo>
                  <a:pt x="11812" y="9427"/>
                </a:lnTo>
                <a:lnTo>
                  <a:pt x="11958" y="9171"/>
                </a:lnTo>
                <a:lnTo>
                  <a:pt x="12105" y="8914"/>
                </a:lnTo>
                <a:lnTo>
                  <a:pt x="12178" y="8657"/>
                </a:lnTo>
                <a:lnTo>
                  <a:pt x="12325" y="9024"/>
                </a:lnTo>
                <a:lnTo>
                  <a:pt x="12472" y="9427"/>
                </a:lnTo>
                <a:lnTo>
                  <a:pt x="12068" y="10088"/>
                </a:lnTo>
                <a:lnTo>
                  <a:pt x="11995" y="10088"/>
                </a:lnTo>
                <a:lnTo>
                  <a:pt x="11922" y="10271"/>
                </a:lnTo>
                <a:lnTo>
                  <a:pt x="11848" y="10418"/>
                </a:lnTo>
                <a:lnTo>
                  <a:pt x="11848" y="10491"/>
                </a:lnTo>
                <a:lnTo>
                  <a:pt x="11848" y="10528"/>
                </a:lnTo>
                <a:lnTo>
                  <a:pt x="11922" y="10601"/>
                </a:lnTo>
                <a:lnTo>
                  <a:pt x="12068" y="10601"/>
                </a:lnTo>
                <a:lnTo>
                  <a:pt x="12142" y="10564"/>
                </a:lnTo>
                <a:lnTo>
                  <a:pt x="12362" y="10198"/>
                </a:lnTo>
                <a:lnTo>
                  <a:pt x="12582" y="9831"/>
                </a:lnTo>
                <a:lnTo>
                  <a:pt x="12692" y="10454"/>
                </a:lnTo>
                <a:lnTo>
                  <a:pt x="12509" y="10638"/>
                </a:lnTo>
                <a:lnTo>
                  <a:pt x="12362" y="10858"/>
                </a:lnTo>
                <a:lnTo>
                  <a:pt x="12215" y="11078"/>
                </a:lnTo>
                <a:lnTo>
                  <a:pt x="12178" y="11225"/>
                </a:lnTo>
                <a:lnTo>
                  <a:pt x="12178" y="11371"/>
                </a:lnTo>
                <a:lnTo>
                  <a:pt x="12215" y="11408"/>
                </a:lnTo>
                <a:lnTo>
                  <a:pt x="12252" y="11408"/>
                </a:lnTo>
                <a:lnTo>
                  <a:pt x="12362" y="11371"/>
                </a:lnTo>
                <a:lnTo>
                  <a:pt x="12472" y="11298"/>
                </a:lnTo>
                <a:lnTo>
                  <a:pt x="12582" y="11078"/>
                </a:lnTo>
                <a:lnTo>
                  <a:pt x="12692" y="10858"/>
                </a:lnTo>
                <a:lnTo>
                  <a:pt x="12729" y="11188"/>
                </a:lnTo>
                <a:lnTo>
                  <a:pt x="12655" y="11775"/>
                </a:lnTo>
                <a:lnTo>
                  <a:pt x="12509" y="11922"/>
                </a:lnTo>
                <a:lnTo>
                  <a:pt x="12362" y="12068"/>
                </a:lnTo>
                <a:lnTo>
                  <a:pt x="12325" y="12215"/>
                </a:lnTo>
                <a:lnTo>
                  <a:pt x="12325" y="12288"/>
                </a:lnTo>
                <a:lnTo>
                  <a:pt x="12362" y="12362"/>
                </a:lnTo>
                <a:lnTo>
                  <a:pt x="12435" y="12398"/>
                </a:lnTo>
                <a:lnTo>
                  <a:pt x="12472" y="12398"/>
                </a:lnTo>
                <a:lnTo>
                  <a:pt x="12619" y="12288"/>
                </a:lnTo>
                <a:lnTo>
                  <a:pt x="12655" y="12655"/>
                </a:lnTo>
                <a:lnTo>
                  <a:pt x="12692" y="12692"/>
                </a:lnTo>
                <a:lnTo>
                  <a:pt x="12729" y="12655"/>
                </a:lnTo>
                <a:lnTo>
                  <a:pt x="12802" y="12545"/>
                </a:lnTo>
                <a:lnTo>
                  <a:pt x="12912" y="12398"/>
                </a:lnTo>
                <a:lnTo>
                  <a:pt x="13022" y="12068"/>
                </a:lnTo>
                <a:lnTo>
                  <a:pt x="13095" y="11738"/>
                </a:lnTo>
                <a:lnTo>
                  <a:pt x="13132" y="11408"/>
                </a:lnTo>
                <a:lnTo>
                  <a:pt x="13132" y="11005"/>
                </a:lnTo>
                <a:lnTo>
                  <a:pt x="13132" y="10638"/>
                </a:lnTo>
                <a:lnTo>
                  <a:pt x="13095" y="10234"/>
                </a:lnTo>
                <a:lnTo>
                  <a:pt x="13022" y="9867"/>
                </a:lnTo>
                <a:lnTo>
                  <a:pt x="12949" y="9464"/>
                </a:lnTo>
                <a:lnTo>
                  <a:pt x="12839" y="9060"/>
                </a:lnTo>
                <a:lnTo>
                  <a:pt x="12692" y="8694"/>
                </a:lnTo>
                <a:lnTo>
                  <a:pt x="12545" y="8327"/>
                </a:lnTo>
                <a:lnTo>
                  <a:pt x="12325" y="7960"/>
                </a:lnTo>
                <a:lnTo>
                  <a:pt x="12142" y="7630"/>
                </a:lnTo>
                <a:lnTo>
                  <a:pt x="11885" y="7300"/>
                </a:lnTo>
                <a:lnTo>
                  <a:pt x="11628" y="6970"/>
                </a:lnTo>
                <a:lnTo>
                  <a:pt x="11335" y="6640"/>
                </a:lnTo>
                <a:lnTo>
                  <a:pt x="11041" y="6346"/>
                </a:lnTo>
                <a:lnTo>
                  <a:pt x="10344" y="5759"/>
                </a:lnTo>
                <a:lnTo>
                  <a:pt x="9647" y="5246"/>
                </a:lnTo>
                <a:lnTo>
                  <a:pt x="8914" y="4732"/>
                </a:lnTo>
                <a:lnTo>
                  <a:pt x="8987" y="4439"/>
                </a:lnTo>
                <a:lnTo>
                  <a:pt x="9024" y="4182"/>
                </a:lnTo>
                <a:lnTo>
                  <a:pt x="9060" y="3558"/>
                </a:lnTo>
                <a:lnTo>
                  <a:pt x="9097" y="2898"/>
                </a:lnTo>
                <a:lnTo>
                  <a:pt x="9281" y="220"/>
                </a:lnTo>
                <a:lnTo>
                  <a:pt x="9244" y="110"/>
                </a:lnTo>
                <a:lnTo>
                  <a:pt x="9207" y="37"/>
                </a:lnTo>
                <a:lnTo>
                  <a:pt x="9097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69" name="Google Shape;269;p4"/>
          <p:cNvSpPr/>
          <p:nvPr/>
        </p:nvSpPr>
        <p:spPr>
          <a:xfrm>
            <a:off x="11599141" y="238816"/>
            <a:ext cx="695056" cy="718656"/>
          </a:xfrm>
          <a:custGeom>
            <a:avLst/>
            <a:gdLst/>
            <a:ahLst/>
            <a:cxnLst/>
            <a:rect l="l" t="t" r="r" b="b"/>
            <a:pathLst>
              <a:path w="18378" h="19002" extrusionOk="0">
                <a:moveTo>
                  <a:pt x="13793" y="5429"/>
                </a:moveTo>
                <a:lnTo>
                  <a:pt x="13682" y="5466"/>
                </a:lnTo>
                <a:lnTo>
                  <a:pt x="13572" y="5502"/>
                </a:lnTo>
                <a:lnTo>
                  <a:pt x="13499" y="5576"/>
                </a:lnTo>
                <a:lnTo>
                  <a:pt x="13352" y="5759"/>
                </a:lnTo>
                <a:lnTo>
                  <a:pt x="13352" y="5869"/>
                </a:lnTo>
                <a:lnTo>
                  <a:pt x="13352" y="5979"/>
                </a:lnTo>
                <a:lnTo>
                  <a:pt x="13389" y="6016"/>
                </a:lnTo>
                <a:lnTo>
                  <a:pt x="13426" y="6053"/>
                </a:lnTo>
                <a:lnTo>
                  <a:pt x="13499" y="6053"/>
                </a:lnTo>
                <a:lnTo>
                  <a:pt x="13572" y="5979"/>
                </a:lnTo>
                <a:lnTo>
                  <a:pt x="13646" y="5943"/>
                </a:lnTo>
                <a:lnTo>
                  <a:pt x="13719" y="5796"/>
                </a:lnTo>
                <a:lnTo>
                  <a:pt x="13829" y="5649"/>
                </a:lnTo>
                <a:lnTo>
                  <a:pt x="13903" y="5502"/>
                </a:lnTo>
                <a:lnTo>
                  <a:pt x="13903" y="5466"/>
                </a:lnTo>
                <a:lnTo>
                  <a:pt x="13903" y="5429"/>
                </a:lnTo>
                <a:close/>
                <a:moveTo>
                  <a:pt x="13242" y="6089"/>
                </a:moveTo>
                <a:lnTo>
                  <a:pt x="13169" y="6126"/>
                </a:lnTo>
                <a:lnTo>
                  <a:pt x="13022" y="6309"/>
                </a:lnTo>
                <a:lnTo>
                  <a:pt x="12912" y="6493"/>
                </a:lnTo>
                <a:lnTo>
                  <a:pt x="12875" y="6529"/>
                </a:lnTo>
                <a:lnTo>
                  <a:pt x="12875" y="6603"/>
                </a:lnTo>
                <a:lnTo>
                  <a:pt x="12949" y="6676"/>
                </a:lnTo>
                <a:lnTo>
                  <a:pt x="13022" y="6713"/>
                </a:lnTo>
                <a:lnTo>
                  <a:pt x="13096" y="6676"/>
                </a:lnTo>
                <a:lnTo>
                  <a:pt x="13132" y="6639"/>
                </a:lnTo>
                <a:lnTo>
                  <a:pt x="13242" y="6456"/>
                </a:lnTo>
                <a:lnTo>
                  <a:pt x="13352" y="6273"/>
                </a:lnTo>
                <a:lnTo>
                  <a:pt x="13389" y="6199"/>
                </a:lnTo>
                <a:lnTo>
                  <a:pt x="13316" y="6126"/>
                </a:lnTo>
                <a:lnTo>
                  <a:pt x="13242" y="6089"/>
                </a:lnTo>
                <a:close/>
                <a:moveTo>
                  <a:pt x="17241" y="6419"/>
                </a:moveTo>
                <a:lnTo>
                  <a:pt x="17534" y="6713"/>
                </a:lnTo>
                <a:lnTo>
                  <a:pt x="17497" y="6713"/>
                </a:lnTo>
                <a:lnTo>
                  <a:pt x="17387" y="6823"/>
                </a:lnTo>
                <a:lnTo>
                  <a:pt x="17351" y="6676"/>
                </a:lnTo>
                <a:lnTo>
                  <a:pt x="17241" y="6419"/>
                </a:lnTo>
                <a:close/>
                <a:moveTo>
                  <a:pt x="12692" y="6786"/>
                </a:moveTo>
                <a:lnTo>
                  <a:pt x="12582" y="6860"/>
                </a:lnTo>
                <a:lnTo>
                  <a:pt x="12435" y="6970"/>
                </a:lnTo>
                <a:lnTo>
                  <a:pt x="12399" y="7116"/>
                </a:lnTo>
                <a:lnTo>
                  <a:pt x="12362" y="7190"/>
                </a:lnTo>
                <a:lnTo>
                  <a:pt x="12399" y="7226"/>
                </a:lnTo>
                <a:lnTo>
                  <a:pt x="12472" y="7300"/>
                </a:lnTo>
                <a:lnTo>
                  <a:pt x="12582" y="7300"/>
                </a:lnTo>
                <a:lnTo>
                  <a:pt x="12619" y="7263"/>
                </a:lnTo>
                <a:lnTo>
                  <a:pt x="12655" y="7190"/>
                </a:lnTo>
                <a:lnTo>
                  <a:pt x="12729" y="7043"/>
                </a:lnTo>
                <a:lnTo>
                  <a:pt x="12802" y="7006"/>
                </a:lnTo>
                <a:lnTo>
                  <a:pt x="12839" y="6933"/>
                </a:lnTo>
                <a:lnTo>
                  <a:pt x="12875" y="6860"/>
                </a:lnTo>
                <a:lnTo>
                  <a:pt x="12875" y="6823"/>
                </a:lnTo>
                <a:lnTo>
                  <a:pt x="12839" y="6823"/>
                </a:lnTo>
                <a:lnTo>
                  <a:pt x="12765" y="6786"/>
                </a:lnTo>
                <a:close/>
                <a:moveTo>
                  <a:pt x="17571" y="6750"/>
                </a:moveTo>
                <a:lnTo>
                  <a:pt x="17828" y="7043"/>
                </a:lnTo>
                <a:lnTo>
                  <a:pt x="18048" y="7373"/>
                </a:lnTo>
                <a:lnTo>
                  <a:pt x="17828" y="7593"/>
                </a:lnTo>
                <a:lnTo>
                  <a:pt x="17828" y="7520"/>
                </a:lnTo>
                <a:lnTo>
                  <a:pt x="17864" y="7336"/>
                </a:lnTo>
                <a:lnTo>
                  <a:pt x="17828" y="7116"/>
                </a:lnTo>
                <a:lnTo>
                  <a:pt x="17828" y="7080"/>
                </a:lnTo>
                <a:lnTo>
                  <a:pt x="17754" y="7006"/>
                </a:lnTo>
                <a:lnTo>
                  <a:pt x="17681" y="7006"/>
                </a:lnTo>
                <a:lnTo>
                  <a:pt x="17644" y="7043"/>
                </a:lnTo>
                <a:lnTo>
                  <a:pt x="17681" y="7080"/>
                </a:lnTo>
                <a:lnTo>
                  <a:pt x="17644" y="7226"/>
                </a:lnTo>
                <a:lnTo>
                  <a:pt x="17607" y="7446"/>
                </a:lnTo>
                <a:lnTo>
                  <a:pt x="17534" y="7667"/>
                </a:lnTo>
                <a:lnTo>
                  <a:pt x="17534" y="7887"/>
                </a:lnTo>
                <a:lnTo>
                  <a:pt x="17534" y="7960"/>
                </a:lnTo>
                <a:lnTo>
                  <a:pt x="17131" y="8584"/>
                </a:lnTo>
                <a:lnTo>
                  <a:pt x="17167" y="8217"/>
                </a:lnTo>
                <a:lnTo>
                  <a:pt x="17241" y="7850"/>
                </a:lnTo>
                <a:lnTo>
                  <a:pt x="17387" y="7630"/>
                </a:lnTo>
                <a:lnTo>
                  <a:pt x="17387" y="7593"/>
                </a:lnTo>
                <a:lnTo>
                  <a:pt x="17387" y="7520"/>
                </a:lnTo>
                <a:lnTo>
                  <a:pt x="17461" y="7483"/>
                </a:lnTo>
                <a:lnTo>
                  <a:pt x="17497" y="7446"/>
                </a:lnTo>
                <a:lnTo>
                  <a:pt x="17534" y="7373"/>
                </a:lnTo>
                <a:lnTo>
                  <a:pt x="17534" y="7263"/>
                </a:lnTo>
                <a:lnTo>
                  <a:pt x="17497" y="7080"/>
                </a:lnTo>
                <a:lnTo>
                  <a:pt x="17571" y="6750"/>
                </a:lnTo>
                <a:close/>
                <a:moveTo>
                  <a:pt x="16874" y="8840"/>
                </a:moveTo>
                <a:lnTo>
                  <a:pt x="16947" y="8877"/>
                </a:lnTo>
                <a:lnTo>
                  <a:pt x="16874" y="8950"/>
                </a:lnTo>
                <a:lnTo>
                  <a:pt x="16874" y="8877"/>
                </a:lnTo>
                <a:lnTo>
                  <a:pt x="16874" y="8840"/>
                </a:lnTo>
                <a:close/>
                <a:moveTo>
                  <a:pt x="11445" y="8584"/>
                </a:moveTo>
                <a:lnTo>
                  <a:pt x="11408" y="8620"/>
                </a:lnTo>
                <a:lnTo>
                  <a:pt x="11298" y="8657"/>
                </a:lnTo>
                <a:lnTo>
                  <a:pt x="11188" y="8804"/>
                </a:lnTo>
                <a:lnTo>
                  <a:pt x="11188" y="8840"/>
                </a:lnTo>
                <a:lnTo>
                  <a:pt x="11188" y="8914"/>
                </a:lnTo>
                <a:lnTo>
                  <a:pt x="11188" y="8987"/>
                </a:lnTo>
                <a:lnTo>
                  <a:pt x="11225" y="9024"/>
                </a:lnTo>
                <a:lnTo>
                  <a:pt x="11408" y="9024"/>
                </a:lnTo>
                <a:lnTo>
                  <a:pt x="11445" y="8987"/>
                </a:lnTo>
                <a:lnTo>
                  <a:pt x="11555" y="8804"/>
                </a:lnTo>
                <a:lnTo>
                  <a:pt x="11555" y="8730"/>
                </a:lnTo>
                <a:lnTo>
                  <a:pt x="11555" y="8657"/>
                </a:lnTo>
                <a:lnTo>
                  <a:pt x="11518" y="8620"/>
                </a:lnTo>
                <a:lnTo>
                  <a:pt x="11445" y="8584"/>
                </a:lnTo>
                <a:close/>
                <a:moveTo>
                  <a:pt x="16580" y="8804"/>
                </a:moveTo>
                <a:lnTo>
                  <a:pt x="16580" y="8877"/>
                </a:lnTo>
                <a:lnTo>
                  <a:pt x="16580" y="9060"/>
                </a:lnTo>
                <a:lnTo>
                  <a:pt x="16617" y="9170"/>
                </a:lnTo>
                <a:lnTo>
                  <a:pt x="16654" y="9244"/>
                </a:lnTo>
                <a:lnTo>
                  <a:pt x="16397" y="9611"/>
                </a:lnTo>
                <a:lnTo>
                  <a:pt x="16360" y="9391"/>
                </a:lnTo>
                <a:lnTo>
                  <a:pt x="16324" y="9170"/>
                </a:lnTo>
                <a:lnTo>
                  <a:pt x="16324" y="9097"/>
                </a:lnTo>
                <a:lnTo>
                  <a:pt x="16580" y="8804"/>
                </a:lnTo>
                <a:close/>
                <a:moveTo>
                  <a:pt x="16067" y="9391"/>
                </a:moveTo>
                <a:lnTo>
                  <a:pt x="16067" y="9684"/>
                </a:lnTo>
                <a:lnTo>
                  <a:pt x="16103" y="9794"/>
                </a:lnTo>
                <a:lnTo>
                  <a:pt x="16177" y="9941"/>
                </a:lnTo>
                <a:lnTo>
                  <a:pt x="15993" y="10161"/>
                </a:lnTo>
                <a:lnTo>
                  <a:pt x="15920" y="10308"/>
                </a:lnTo>
                <a:lnTo>
                  <a:pt x="15957" y="9867"/>
                </a:lnTo>
                <a:lnTo>
                  <a:pt x="15920" y="9794"/>
                </a:lnTo>
                <a:lnTo>
                  <a:pt x="15847" y="9757"/>
                </a:lnTo>
                <a:lnTo>
                  <a:pt x="15810" y="9721"/>
                </a:lnTo>
                <a:lnTo>
                  <a:pt x="16067" y="9391"/>
                </a:lnTo>
                <a:close/>
                <a:moveTo>
                  <a:pt x="9611" y="2348"/>
                </a:moveTo>
                <a:lnTo>
                  <a:pt x="9574" y="2421"/>
                </a:lnTo>
                <a:lnTo>
                  <a:pt x="9134" y="2861"/>
                </a:lnTo>
                <a:lnTo>
                  <a:pt x="8767" y="3375"/>
                </a:lnTo>
                <a:lnTo>
                  <a:pt x="7997" y="4365"/>
                </a:lnTo>
                <a:lnTo>
                  <a:pt x="7630" y="4879"/>
                </a:lnTo>
                <a:lnTo>
                  <a:pt x="7227" y="5356"/>
                </a:lnTo>
                <a:lnTo>
                  <a:pt x="6823" y="5832"/>
                </a:lnTo>
                <a:lnTo>
                  <a:pt x="6346" y="6273"/>
                </a:lnTo>
                <a:lnTo>
                  <a:pt x="6273" y="6346"/>
                </a:lnTo>
                <a:lnTo>
                  <a:pt x="6273" y="6456"/>
                </a:lnTo>
                <a:lnTo>
                  <a:pt x="6236" y="6456"/>
                </a:lnTo>
                <a:lnTo>
                  <a:pt x="6163" y="6493"/>
                </a:lnTo>
                <a:lnTo>
                  <a:pt x="6163" y="6566"/>
                </a:lnTo>
                <a:lnTo>
                  <a:pt x="6199" y="6603"/>
                </a:lnTo>
                <a:lnTo>
                  <a:pt x="6309" y="6786"/>
                </a:lnTo>
                <a:lnTo>
                  <a:pt x="6493" y="6970"/>
                </a:lnTo>
                <a:lnTo>
                  <a:pt x="6823" y="7263"/>
                </a:lnTo>
                <a:lnTo>
                  <a:pt x="7593" y="7813"/>
                </a:lnTo>
                <a:lnTo>
                  <a:pt x="8437" y="8363"/>
                </a:lnTo>
                <a:lnTo>
                  <a:pt x="8620" y="8510"/>
                </a:lnTo>
                <a:lnTo>
                  <a:pt x="8767" y="8694"/>
                </a:lnTo>
                <a:lnTo>
                  <a:pt x="9061" y="9060"/>
                </a:lnTo>
                <a:lnTo>
                  <a:pt x="9207" y="9207"/>
                </a:lnTo>
                <a:lnTo>
                  <a:pt x="9391" y="9354"/>
                </a:lnTo>
                <a:lnTo>
                  <a:pt x="9758" y="9574"/>
                </a:lnTo>
                <a:lnTo>
                  <a:pt x="10638" y="10161"/>
                </a:lnTo>
                <a:lnTo>
                  <a:pt x="11482" y="10784"/>
                </a:lnTo>
                <a:lnTo>
                  <a:pt x="12289" y="11408"/>
                </a:lnTo>
                <a:lnTo>
                  <a:pt x="12362" y="11445"/>
                </a:lnTo>
                <a:lnTo>
                  <a:pt x="12472" y="11445"/>
                </a:lnTo>
                <a:lnTo>
                  <a:pt x="12545" y="11408"/>
                </a:lnTo>
                <a:lnTo>
                  <a:pt x="12582" y="11371"/>
                </a:lnTo>
                <a:lnTo>
                  <a:pt x="12619" y="11298"/>
                </a:lnTo>
                <a:lnTo>
                  <a:pt x="12655" y="11188"/>
                </a:lnTo>
                <a:lnTo>
                  <a:pt x="12619" y="11115"/>
                </a:lnTo>
                <a:lnTo>
                  <a:pt x="12545" y="11041"/>
                </a:lnTo>
                <a:lnTo>
                  <a:pt x="11775" y="10418"/>
                </a:lnTo>
                <a:lnTo>
                  <a:pt x="11812" y="10381"/>
                </a:lnTo>
                <a:lnTo>
                  <a:pt x="11922" y="10198"/>
                </a:lnTo>
                <a:lnTo>
                  <a:pt x="11995" y="10014"/>
                </a:lnTo>
                <a:lnTo>
                  <a:pt x="11995" y="9941"/>
                </a:lnTo>
                <a:lnTo>
                  <a:pt x="11958" y="9904"/>
                </a:lnTo>
                <a:lnTo>
                  <a:pt x="11885" y="9904"/>
                </a:lnTo>
                <a:lnTo>
                  <a:pt x="11738" y="10051"/>
                </a:lnTo>
                <a:lnTo>
                  <a:pt x="11592" y="10234"/>
                </a:lnTo>
                <a:lnTo>
                  <a:pt x="11555" y="10271"/>
                </a:lnTo>
                <a:lnTo>
                  <a:pt x="11005" y="9867"/>
                </a:lnTo>
                <a:lnTo>
                  <a:pt x="10821" y="9757"/>
                </a:lnTo>
                <a:lnTo>
                  <a:pt x="10858" y="9684"/>
                </a:lnTo>
                <a:lnTo>
                  <a:pt x="10895" y="9611"/>
                </a:lnTo>
                <a:lnTo>
                  <a:pt x="11041" y="9464"/>
                </a:lnTo>
                <a:lnTo>
                  <a:pt x="11078" y="9427"/>
                </a:lnTo>
                <a:lnTo>
                  <a:pt x="11078" y="9354"/>
                </a:lnTo>
                <a:lnTo>
                  <a:pt x="11078" y="9317"/>
                </a:lnTo>
                <a:lnTo>
                  <a:pt x="11005" y="9281"/>
                </a:lnTo>
                <a:lnTo>
                  <a:pt x="10968" y="9317"/>
                </a:lnTo>
                <a:lnTo>
                  <a:pt x="10895" y="9281"/>
                </a:lnTo>
                <a:lnTo>
                  <a:pt x="10821" y="9317"/>
                </a:lnTo>
                <a:lnTo>
                  <a:pt x="10711" y="9427"/>
                </a:lnTo>
                <a:lnTo>
                  <a:pt x="10601" y="9574"/>
                </a:lnTo>
                <a:lnTo>
                  <a:pt x="10124" y="9281"/>
                </a:lnTo>
                <a:lnTo>
                  <a:pt x="10051" y="9207"/>
                </a:lnTo>
                <a:lnTo>
                  <a:pt x="10234" y="8914"/>
                </a:lnTo>
                <a:lnTo>
                  <a:pt x="10234" y="8840"/>
                </a:lnTo>
                <a:lnTo>
                  <a:pt x="10234" y="8804"/>
                </a:lnTo>
                <a:lnTo>
                  <a:pt x="10198" y="8730"/>
                </a:lnTo>
                <a:lnTo>
                  <a:pt x="10088" y="8694"/>
                </a:lnTo>
                <a:lnTo>
                  <a:pt x="10051" y="8730"/>
                </a:lnTo>
                <a:lnTo>
                  <a:pt x="10014" y="8767"/>
                </a:lnTo>
                <a:lnTo>
                  <a:pt x="9758" y="9060"/>
                </a:lnTo>
                <a:lnTo>
                  <a:pt x="9537" y="8877"/>
                </a:lnTo>
                <a:lnTo>
                  <a:pt x="9354" y="8694"/>
                </a:lnTo>
                <a:lnTo>
                  <a:pt x="9134" y="8437"/>
                </a:lnTo>
                <a:lnTo>
                  <a:pt x="9207" y="8327"/>
                </a:lnTo>
                <a:lnTo>
                  <a:pt x="9281" y="8217"/>
                </a:lnTo>
                <a:lnTo>
                  <a:pt x="9354" y="7960"/>
                </a:lnTo>
                <a:lnTo>
                  <a:pt x="9354" y="7887"/>
                </a:lnTo>
                <a:lnTo>
                  <a:pt x="9317" y="7850"/>
                </a:lnTo>
                <a:lnTo>
                  <a:pt x="9244" y="7850"/>
                </a:lnTo>
                <a:lnTo>
                  <a:pt x="9171" y="7887"/>
                </a:lnTo>
                <a:lnTo>
                  <a:pt x="8987" y="8107"/>
                </a:lnTo>
                <a:lnTo>
                  <a:pt x="8951" y="8180"/>
                </a:lnTo>
                <a:lnTo>
                  <a:pt x="8767" y="8033"/>
                </a:lnTo>
                <a:lnTo>
                  <a:pt x="8327" y="7740"/>
                </a:lnTo>
                <a:lnTo>
                  <a:pt x="8364" y="7446"/>
                </a:lnTo>
                <a:lnTo>
                  <a:pt x="8364" y="7410"/>
                </a:lnTo>
                <a:lnTo>
                  <a:pt x="8327" y="7336"/>
                </a:lnTo>
                <a:lnTo>
                  <a:pt x="8290" y="7300"/>
                </a:lnTo>
                <a:lnTo>
                  <a:pt x="8180" y="7300"/>
                </a:lnTo>
                <a:lnTo>
                  <a:pt x="8107" y="7336"/>
                </a:lnTo>
                <a:lnTo>
                  <a:pt x="8070" y="7446"/>
                </a:lnTo>
                <a:lnTo>
                  <a:pt x="8034" y="7556"/>
                </a:lnTo>
                <a:lnTo>
                  <a:pt x="7960" y="7520"/>
                </a:lnTo>
                <a:lnTo>
                  <a:pt x="7410" y="7116"/>
                </a:lnTo>
                <a:lnTo>
                  <a:pt x="7447" y="7080"/>
                </a:lnTo>
                <a:lnTo>
                  <a:pt x="7520" y="6970"/>
                </a:lnTo>
                <a:lnTo>
                  <a:pt x="7520" y="6896"/>
                </a:lnTo>
                <a:lnTo>
                  <a:pt x="7520" y="6860"/>
                </a:lnTo>
                <a:lnTo>
                  <a:pt x="7557" y="6750"/>
                </a:lnTo>
                <a:lnTo>
                  <a:pt x="7520" y="6713"/>
                </a:lnTo>
                <a:lnTo>
                  <a:pt x="7483" y="6713"/>
                </a:lnTo>
                <a:lnTo>
                  <a:pt x="7410" y="6750"/>
                </a:lnTo>
                <a:lnTo>
                  <a:pt x="7337" y="6750"/>
                </a:lnTo>
                <a:lnTo>
                  <a:pt x="7227" y="6823"/>
                </a:lnTo>
                <a:lnTo>
                  <a:pt x="7116" y="6896"/>
                </a:lnTo>
                <a:lnTo>
                  <a:pt x="6640" y="6639"/>
                </a:lnTo>
                <a:lnTo>
                  <a:pt x="6640" y="6603"/>
                </a:lnTo>
                <a:lnTo>
                  <a:pt x="7116" y="6163"/>
                </a:lnTo>
                <a:lnTo>
                  <a:pt x="7557" y="5649"/>
                </a:lnTo>
                <a:lnTo>
                  <a:pt x="7593" y="5722"/>
                </a:lnTo>
                <a:lnTo>
                  <a:pt x="7630" y="5759"/>
                </a:lnTo>
                <a:lnTo>
                  <a:pt x="7740" y="5759"/>
                </a:lnTo>
                <a:lnTo>
                  <a:pt x="8034" y="5576"/>
                </a:lnTo>
                <a:lnTo>
                  <a:pt x="8327" y="5392"/>
                </a:lnTo>
                <a:lnTo>
                  <a:pt x="8620" y="5209"/>
                </a:lnTo>
                <a:lnTo>
                  <a:pt x="8914" y="5025"/>
                </a:lnTo>
                <a:lnTo>
                  <a:pt x="9244" y="4879"/>
                </a:lnTo>
                <a:lnTo>
                  <a:pt x="9574" y="4732"/>
                </a:lnTo>
                <a:lnTo>
                  <a:pt x="9941" y="4659"/>
                </a:lnTo>
                <a:lnTo>
                  <a:pt x="10308" y="4622"/>
                </a:lnTo>
                <a:lnTo>
                  <a:pt x="10491" y="4622"/>
                </a:lnTo>
                <a:lnTo>
                  <a:pt x="10675" y="4659"/>
                </a:lnTo>
                <a:lnTo>
                  <a:pt x="10821" y="4732"/>
                </a:lnTo>
                <a:lnTo>
                  <a:pt x="10931" y="4842"/>
                </a:lnTo>
                <a:lnTo>
                  <a:pt x="11041" y="4989"/>
                </a:lnTo>
                <a:lnTo>
                  <a:pt x="11078" y="5136"/>
                </a:lnTo>
                <a:lnTo>
                  <a:pt x="11151" y="5502"/>
                </a:lnTo>
                <a:lnTo>
                  <a:pt x="11151" y="5906"/>
                </a:lnTo>
                <a:lnTo>
                  <a:pt x="11151" y="6309"/>
                </a:lnTo>
                <a:lnTo>
                  <a:pt x="11151" y="6676"/>
                </a:lnTo>
                <a:lnTo>
                  <a:pt x="11188" y="7006"/>
                </a:lnTo>
                <a:lnTo>
                  <a:pt x="11261" y="7373"/>
                </a:lnTo>
                <a:lnTo>
                  <a:pt x="11445" y="7703"/>
                </a:lnTo>
                <a:lnTo>
                  <a:pt x="11408" y="7813"/>
                </a:lnTo>
                <a:lnTo>
                  <a:pt x="11372" y="7923"/>
                </a:lnTo>
                <a:lnTo>
                  <a:pt x="11372" y="8033"/>
                </a:lnTo>
                <a:lnTo>
                  <a:pt x="11372" y="8143"/>
                </a:lnTo>
                <a:lnTo>
                  <a:pt x="11445" y="8253"/>
                </a:lnTo>
                <a:lnTo>
                  <a:pt x="11482" y="8327"/>
                </a:lnTo>
                <a:lnTo>
                  <a:pt x="11592" y="8400"/>
                </a:lnTo>
                <a:lnTo>
                  <a:pt x="11665" y="8474"/>
                </a:lnTo>
                <a:lnTo>
                  <a:pt x="11775" y="8510"/>
                </a:lnTo>
                <a:lnTo>
                  <a:pt x="12105" y="8510"/>
                </a:lnTo>
                <a:lnTo>
                  <a:pt x="12435" y="8694"/>
                </a:lnTo>
                <a:lnTo>
                  <a:pt x="12765" y="8840"/>
                </a:lnTo>
                <a:lnTo>
                  <a:pt x="13022" y="8877"/>
                </a:lnTo>
                <a:lnTo>
                  <a:pt x="13316" y="8877"/>
                </a:lnTo>
                <a:lnTo>
                  <a:pt x="13646" y="8804"/>
                </a:lnTo>
                <a:lnTo>
                  <a:pt x="13939" y="8694"/>
                </a:lnTo>
                <a:lnTo>
                  <a:pt x="14233" y="8584"/>
                </a:lnTo>
                <a:lnTo>
                  <a:pt x="14489" y="8400"/>
                </a:lnTo>
                <a:lnTo>
                  <a:pt x="14746" y="8217"/>
                </a:lnTo>
                <a:lnTo>
                  <a:pt x="14930" y="8033"/>
                </a:lnTo>
                <a:lnTo>
                  <a:pt x="14966" y="7997"/>
                </a:lnTo>
                <a:lnTo>
                  <a:pt x="14966" y="7923"/>
                </a:lnTo>
                <a:lnTo>
                  <a:pt x="14930" y="7813"/>
                </a:lnTo>
                <a:lnTo>
                  <a:pt x="14820" y="7777"/>
                </a:lnTo>
                <a:lnTo>
                  <a:pt x="14710" y="7777"/>
                </a:lnTo>
                <a:lnTo>
                  <a:pt x="14123" y="8143"/>
                </a:lnTo>
                <a:lnTo>
                  <a:pt x="13829" y="8290"/>
                </a:lnTo>
                <a:lnTo>
                  <a:pt x="13462" y="8400"/>
                </a:lnTo>
                <a:lnTo>
                  <a:pt x="13206" y="8474"/>
                </a:lnTo>
                <a:lnTo>
                  <a:pt x="12912" y="8437"/>
                </a:lnTo>
                <a:lnTo>
                  <a:pt x="12692" y="8363"/>
                </a:lnTo>
                <a:lnTo>
                  <a:pt x="12472" y="8217"/>
                </a:lnTo>
                <a:lnTo>
                  <a:pt x="12545" y="8107"/>
                </a:lnTo>
                <a:lnTo>
                  <a:pt x="12582" y="7960"/>
                </a:lnTo>
                <a:lnTo>
                  <a:pt x="12582" y="7850"/>
                </a:lnTo>
                <a:lnTo>
                  <a:pt x="12545" y="7777"/>
                </a:lnTo>
                <a:lnTo>
                  <a:pt x="12509" y="7740"/>
                </a:lnTo>
                <a:lnTo>
                  <a:pt x="12325" y="7630"/>
                </a:lnTo>
                <a:lnTo>
                  <a:pt x="12142" y="7520"/>
                </a:lnTo>
                <a:lnTo>
                  <a:pt x="11812" y="7520"/>
                </a:lnTo>
                <a:lnTo>
                  <a:pt x="11628" y="7116"/>
                </a:lnTo>
                <a:lnTo>
                  <a:pt x="11518" y="6713"/>
                </a:lnTo>
                <a:lnTo>
                  <a:pt x="11518" y="6346"/>
                </a:lnTo>
                <a:lnTo>
                  <a:pt x="11518" y="6016"/>
                </a:lnTo>
                <a:lnTo>
                  <a:pt x="11555" y="5649"/>
                </a:lnTo>
                <a:lnTo>
                  <a:pt x="11518" y="5282"/>
                </a:lnTo>
                <a:lnTo>
                  <a:pt x="11445" y="4989"/>
                </a:lnTo>
                <a:lnTo>
                  <a:pt x="11335" y="4732"/>
                </a:lnTo>
                <a:lnTo>
                  <a:pt x="11188" y="4549"/>
                </a:lnTo>
                <a:lnTo>
                  <a:pt x="11005" y="4402"/>
                </a:lnTo>
                <a:lnTo>
                  <a:pt x="10785" y="4329"/>
                </a:lnTo>
                <a:lnTo>
                  <a:pt x="10565" y="4255"/>
                </a:lnTo>
                <a:lnTo>
                  <a:pt x="10051" y="4255"/>
                </a:lnTo>
                <a:lnTo>
                  <a:pt x="9758" y="4292"/>
                </a:lnTo>
                <a:lnTo>
                  <a:pt x="9464" y="4365"/>
                </a:lnTo>
                <a:lnTo>
                  <a:pt x="8914" y="4585"/>
                </a:lnTo>
                <a:lnTo>
                  <a:pt x="8400" y="4879"/>
                </a:lnTo>
                <a:lnTo>
                  <a:pt x="7960" y="5209"/>
                </a:lnTo>
                <a:lnTo>
                  <a:pt x="8290" y="4769"/>
                </a:lnTo>
                <a:lnTo>
                  <a:pt x="9061" y="3742"/>
                </a:lnTo>
                <a:lnTo>
                  <a:pt x="9464" y="3191"/>
                </a:lnTo>
                <a:lnTo>
                  <a:pt x="9831" y="2641"/>
                </a:lnTo>
                <a:lnTo>
                  <a:pt x="9868" y="2568"/>
                </a:lnTo>
                <a:lnTo>
                  <a:pt x="9868" y="2531"/>
                </a:lnTo>
                <a:lnTo>
                  <a:pt x="9794" y="2421"/>
                </a:lnTo>
                <a:lnTo>
                  <a:pt x="9721" y="2384"/>
                </a:lnTo>
                <a:lnTo>
                  <a:pt x="9684" y="2348"/>
                </a:lnTo>
                <a:close/>
                <a:moveTo>
                  <a:pt x="15663" y="9867"/>
                </a:moveTo>
                <a:lnTo>
                  <a:pt x="15700" y="9904"/>
                </a:lnTo>
                <a:lnTo>
                  <a:pt x="15627" y="10381"/>
                </a:lnTo>
                <a:lnTo>
                  <a:pt x="15663" y="10418"/>
                </a:lnTo>
                <a:lnTo>
                  <a:pt x="15663" y="10454"/>
                </a:lnTo>
                <a:lnTo>
                  <a:pt x="15773" y="10491"/>
                </a:lnTo>
                <a:lnTo>
                  <a:pt x="15443" y="10895"/>
                </a:lnTo>
                <a:lnTo>
                  <a:pt x="15443" y="10821"/>
                </a:lnTo>
                <a:lnTo>
                  <a:pt x="15333" y="10491"/>
                </a:lnTo>
                <a:lnTo>
                  <a:pt x="15296" y="10454"/>
                </a:lnTo>
                <a:lnTo>
                  <a:pt x="15260" y="10454"/>
                </a:lnTo>
                <a:lnTo>
                  <a:pt x="15223" y="10491"/>
                </a:lnTo>
                <a:lnTo>
                  <a:pt x="15223" y="10528"/>
                </a:lnTo>
                <a:lnTo>
                  <a:pt x="15186" y="10821"/>
                </a:lnTo>
                <a:lnTo>
                  <a:pt x="15186" y="11188"/>
                </a:lnTo>
                <a:lnTo>
                  <a:pt x="15223" y="11225"/>
                </a:lnTo>
                <a:lnTo>
                  <a:pt x="14746" y="11848"/>
                </a:lnTo>
                <a:lnTo>
                  <a:pt x="14746" y="11591"/>
                </a:lnTo>
                <a:lnTo>
                  <a:pt x="14746" y="11371"/>
                </a:lnTo>
                <a:lnTo>
                  <a:pt x="14746" y="11115"/>
                </a:lnTo>
                <a:lnTo>
                  <a:pt x="14710" y="11078"/>
                </a:lnTo>
                <a:lnTo>
                  <a:pt x="15333" y="10308"/>
                </a:lnTo>
                <a:lnTo>
                  <a:pt x="15663" y="9867"/>
                </a:lnTo>
                <a:close/>
                <a:moveTo>
                  <a:pt x="14526" y="11298"/>
                </a:moveTo>
                <a:lnTo>
                  <a:pt x="14453" y="11555"/>
                </a:lnTo>
                <a:lnTo>
                  <a:pt x="14416" y="11775"/>
                </a:lnTo>
                <a:lnTo>
                  <a:pt x="14453" y="11885"/>
                </a:lnTo>
                <a:lnTo>
                  <a:pt x="14489" y="11958"/>
                </a:lnTo>
                <a:lnTo>
                  <a:pt x="14563" y="11995"/>
                </a:lnTo>
                <a:lnTo>
                  <a:pt x="14600" y="11995"/>
                </a:lnTo>
                <a:lnTo>
                  <a:pt x="14123" y="12619"/>
                </a:lnTo>
                <a:lnTo>
                  <a:pt x="14049" y="12655"/>
                </a:lnTo>
                <a:lnTo>
                  <a:pt x="14049" y="12362"/>
                </a:lnTo>
                <a:lnTo>
                  <a:pt x="14049" y="12142"/>
                </a:lnTo>
                <a:lnTo>
                  <a:pt x="14049" y="12032"/>
                </a:lnTo>
                <a:lnTo>
                  <a:pt x="14013" y="11922"/>
                </a:lnTo>
                <a:lnTo>
                  <a:pt x="14526" y="11298"/>
                </a:lnTo>
                <a:close/>
                <a:moveTo>
                  <a:pt x="4806" y="7997"/>
                </a:moveTo>
                <a:lnTo>
                  <a:pt x="4769" y="8033"/>
                </a:lnTo>
                <a:lnTo>
                  <a:pt x="4769" y="8070"/>
                </a:lnTo>
                <a:lnTo>
                  <a:pt x="4952" y="8217"/>
                </a:lnTo>
                <a:lnTo>
                  <a:pt x="5099" y="8327"/>
                </a:lnTo>
                <a:lnTo>
                  <a:pt x="5576" y="8584"/>
                </a:lnTo>
                <a:lnTo>
                  <a:pt x="6126" y="8840"/>
                </a:lnTo>
                <a:lnTo>
                  <a:pt x="6640" y="9134"/>
                </a:lnTo>
                <a:lnTo>
                  <a:pt x="7116" y="9501"/>
                </a:lnTo>
                <a:lnTo>
                  <a:pt x="7557" y="9831"/>
                </a:lnTo>
                <a:lnTo>
                  <a:pt x="8437" y="10638"/>
                </a:lnTo>
                <a:lnTo>
                  <a:pt x="9244" y="11371"/>
                </a:lnTo>
                <a:lnTo>
                  <a:pt x="10088" y="12105"/>
                </a:lnTo>
                <a:lnTo>
                  <a:pt x="10344" y="12325"/>
                </a:lnTo>
                <a:lnTo>
                  <a:pt x="10748" y="12655"/>
                </a:lnTo>
                <a:lnTo>
                  <a:pt x="10931" y="12765"/>
                </a:lnTo>
                <a:lnTo>
                  <a:pt x="11115" y="12839"/>
                </a:lnTo>
                <a:lnTo>
                  <a:pt x="11225" y="12839"/>
                </a:lnTo>
                <a:lnTo>
                  <a:pt x="11298" y="12802"/>
                </a:lnTo>
                <a:lnTo>
                  <a:pt x="11335" y="12765"/>
                </a:lnTo>
                <a:lnTo>
                  <a:pt x="11372" y="12692"/>
                </a:lnTo>
                <a:lnTo>
                  <a:pt x="11372" y="12582"/>
                </a:lnTo>
                <a:lnTo>
                  <a:pt x="11335" y="12472"/>
                </a:lnTo>
                <a:lnTo>
                  <a:pt x="11151" y="12325"/>
                </a:lnTo>
                <a:lnTo>
                  <a:pt x="10711" y="11995"/>
                </a:lnTo>
                <a:lnTo>
                  <a:pt x="10271" y="11628"/>
                </a:lnTo>
                <a:lnTo>
                  <a:pt x="9391" y="10858"/>
                </a:lnTo>
                <a:lnTo>
                  <a:pt x="8547" y="10051"/>
                </a:lnTo>
                <a:lnTo>
                  <a:pt x="8107" y="9684"/>
                </a:lnTo>
                <a:lnTo>
                  <a:pt x="7703" y="9354"/>
                </a:lnTo>
                <a:lnTo>
                  <a:pt x="7227" y="9024"/>
                </a:lnTo>
                <a:lnTo>
                  <a:pt x="6786" y="8694"/>
                </a:lnTo>
                <a:lnTo>
                  <a:pt x="6309" y="8437"/>
                </a:lnTo>
                <a:lnTo>
                  <a:pt x="5833" y="8217"/>
                </a:lnTo>
                <a:lnTo>
                  <a:pt x="5356" y="8033"/>
                </a:lnTo>
                <a:lnTo>
                  <a:pt x="5209" y="7997"/>
                </a:lnTo>
                <a:close/>
                <a:moveTo>
                  <a:pt x="954" y="12582"/>
                </a:moveTo>
                <a:lnTo>
                  <a:pt x="1101" y="12692"/>
                </a:lnTo>
                <a:lnTo>
                  <a:pt x="1064" y="12765"/>
                </a:lnTo>
                <a:lnTo>
                  <a:pt x="1064" y="12839"/>
                </a:lnTo>
                <a:lnTo>
                  <a:pt x="1064" y="12875"/>
                </a:lnTo>
                <a:lnTo>
                  <a:pt x="1101" y="12839"/>
                </a:lnTo>
                <a:lnTo>
                  <a:pt x="1211" y="12912"/>
                </a:lnTo>
                <a:lnTo>
                  <a:pt x="1247" y="12985"/>
                </a:lnTo>
                <a:lnTo>
                  <a:pt x="1247" y="13059"/>
                </a:lnTo>
                <a:lnTo>
                  <a:pt x="1284" y="13242"/>
                </a:lnTo>
                <a:lnTo>
                  <a:pt x="991" y="13095"/>
                </a:lnTo>
                <a:lnTo>
                  <a:pt x="844" y="13059"/>
                </a:lnTo>
                <a:lnTo>
                  <a:pt x="697" y="13022"/>
                </a:lnTo>
                <a:lnTo>
                  <a:pt x="844" y="12765"/>
                </a:lnTo>
                <a:lnTo>
                  <a:pt x="954" y="12582"/>
                </a:lnTo>
                <a:close/>
                <a:moveTo>
                  <a:pt x="2715" y="10858"/>
                </a:moveTo>
                <a:lnTo>
                  <a:pt x="2641" y="10931"/>
                </a:lnTo>
                <a:lnTo>
                  <a:pt x="2641" y="10968"/>
                </a:lnTo>
                <a:lnTo>
                  <a:pt x="2788" y="11151"/>
                </a:lnTo>
                <a:lnTo>
                  <a:pt x="2935" y="11261"/>
                </a:lnTo>
                <a:lnTo>
                  <a:pt x="3302" y="11445"/>
                </a:lnTo>
                <a:lnTo>
                  <a:pt x="3778" y="11775"/>
                </a:lnTo>
                <a:lnTo>
                  <a:pt x="4255" y="12105"/>
                </a:lnTo>
                <a:lnTo>
                  <a:pt x="5099" y="12765"/>
                </a:lnTo>
                <a:lnTo>
                  <a:pt x="5539" y="13095"/>
                </a:lnTo>
                <a:lnTo>
                  <a:pt x="5759" y="13242"/>
                </a:lnTo>
                <a:lnTo>
                  <a:pt x="5869" y="13279"/>
                </a:lnTo>
                <a:lnTo>
                  <a:pt x="6053" y="13279"/>
                </a:lnTo>
                <a:lnTo>
                  <a:pt x="6126" y="13242"/>
                </a:lnTo>
                <a:lnTo>
                  <a:pt x="6163" y="13169"/>
                </a:lnTo>
                <a:lnTo>
                  <a:pt x="6126" y="13059"/>
                </a:lnTo>
                <a:lnTo>
                  <a:pt x="6089" y="12985"/>
                </a:lnTo>
                <a:lnTo>
                  <a:pt x="6016" y="12875"/>
                </a:lnTo>
                <a:lnTo>
                  <a:pt x="5869" y="12729"/>
                </a:lnTo>
                <a:lnTo>
                  <a:pt x="5502" y="12472"/>
                </a:lnTo>
                <a:lnTo>
                  <a:pt x="4512" y="11738"/>
                </a:lnTo>
                <a:lnTo>
                  <a:pt x="4035" y="11408"/>
                </a:lnTo>
                <a:lnTo>
                  <a:pt x="3522" y="11078"/>
                </a:lnTo>
                <a:lnTo>
                  <a:pt x="3338" y="11005"/>
                </a:lnTo>
                <a:lnTo>
                  <a:pt x="3118" y="10895"/>
                </a:lnTo>
                <a:lnTo>
                  <a:pt x="2935" y="10858"/>
                </a:lnTo>
                <a:close/>
                <a:moveTo>
                  <a:pt x="13756" y="12252"/>
                </a:moveTo>
                <a:lnTo>
                  <a:pt x="13719" y="12362"/>
                </a:lnTo>
                <a:lnTo>
                  <a:pt x="13719" y="12619"/>
                </a:lnTo>
                <a:lnTo>
                  <a:pt x="13719" y="12912"/>
                </a:lnTo>
                <a:lnTo>
                  <a:pt x="13756" y="12985"/>
                </a:lnTo>
                <a:lnTo>
                  <a:pt x="13793" y="13022"/>
                </a:lnTo>
                <a:lnTo>
                  <a:pt x="13719" y="13095"/>
                </a:lnTo>
                <a:lnTo>
                  <a:pt x="13389" y="13536"/>
                </a:lnTo>
                <a:lnTo>
                  <a:pt x="13426" y="13132"/>
                </a:lnTo>
                <a:lnTo>
                  <a:pt x="13462" y="12912"/>
                </a:lnTo>
                <a:lnTo>
                  <a:pt x="13462" y="12765"/>
                </a:lnTo>
                <a:lnTo>
                  <a:pt x="13426" y="12655"/>
                </a:lnTo>
                <a:lnTo>
                  <a:pt x="13756" y="12252"/>
                </a:lnTo>
                <a:close/>
                <a:moveTo>
                  <a:pt x="4402" y="8694"/>
                </a:moveTo>
                <a:lnTo>
                  <a:pt x="4329" y="8730"/>
                </a:lnTo>
                <a:lnTo>
                  <a:pt x="4255" y="8804"/>
                </a:lnTo>
                <a:lnTo>
                  <a:pt x="4255" y="8877"/>
                </a:lnTo>
                <a:lnTo>
                  <a:pt x="4255" y="8987"/>
                </a:lnTo>
                <a:lnTo>
                  <a:pt x="4292" y="9060"/>
                </a:lnTo>
                <a:lnTo>
                  <a:pt x="4365" y="9134"/>
                </a:lnTo>
                <a:lnTo>
                  <a:pt x="4512" y="9207"/>
                </a:lnTo>
                <a:lnTo>
                  <a:pt x="4842" y="9354"/>
                </a:lnTo>
                <a:lnTo>
                  <a:pt x="5136" y="9501"/>
                </a:lnTo>
                <a:lnTo>
                  <a:pt x="5392" y="9647"/>
                </a:lnTo>
                <a:lnTo>
                  <a:pt x="5869" y="10014"/>
                </a:lnTo>
                <a:lnTo>
                  <a:pt x="6346" y="10418"/>
                </a:lnTo>
                <a:lnTo>
                  <a:pt x="6786" y="10858"/>
                </a:lnTo>
                <a:lnTo>
                  <a:pt x="8584" y="12398"/>
                </a:lnTo>
                <a:lnTo>
                  <a:pt x="9501" y="13169"/>
                </a:lnTo>
                <a:lnTo>
                  <a:pt x="9721" y="13315"/>
                </a:lnTo>
                <a:lnTo>
                  <a:pt x="9941" y="13462"/>
                </a:lnTo>
                <a:lnTo>
                  <a:pt x="10161" y="13572"/>
                </a:lnTo>
                <a:lnTo>
                  <a:pt x="10271" y="13609"/>
                </a:lnTo>
                <a:lnTo>
                  <a:pt x="10381" y="13609"/>
                </a:lnTo>
                <a:lnTo>
                  <a:pt x="10454" y="13572"/>
                </a:lnTo>
                <a:lnTo>
                  <a:pt x="10491" y="13536"/>
                </a:lnTo>
                <a:lnTo>
                  <a:pt x="10528" y="13462"/>
                </a:lnTo>
                <a:lnTo>
                  <a:pt x="10491" y="13389"/>
                </a:lnTo>
                <a:lnTo>
                  <a:pt x="10418" y="13242"/>
                </a:lnTo>
                <a:lnTo>
                  <a:pt x="10271" y="13132"/>
                </a:lnTo>
                <a:lnTo>
                  <a:pt x="9978" y="12949"/>
                </a:lnTo>
                <a:lnTo>
                  <a:pt x="9537" y="12619"/>
                </a:lnTo>
                <a:lnTo>
                  <a:pt x="9134" y="12288"/>
                </a:lnTo>
                <a:lnTo>
                  <a:pt x="7557" y="10931"/>
                </a:lnTo>
                <a:lnTo>
                  <a:pt x="6823" y="10271"/>
                </a:lnTo>
                <a:lnTo>
                  <a:pt x="6089" y="9647"/>
                </a:lnTo>
                <a:lnTo>
                  <a:pt x="5686" y="9354"/>
                </a:lnTo>
                <a:lnTo>
                  <a:pt x="5246" y="9097"/>
                </a:lnTo>
                <a:lnTo>
                  <a:pt x="4769" y="8950"/>
                </a:lnTo>
                <a:lnTo>
                  <a:pt x="4549" y="8840"/>
                </a:lnTo>
                <a:lnTo>
                  <a:pt x="4475" y="8767"/>
                </a:lnTo>
                <a:lnTo>
                  <a:pt x="4439" y="8694"/>
                </a:lnTo>
                <a:close/>
                <a:moveTo>
                  <a:pt x="1541" y="13022"/>
                </a:moveTo>
                <a:lnTo>
                  <a:pt x="2091" y="13389"/>
                </a:lnTo>
                <a:lnTo>
                  <a:pt x="2091" y="13572"/>
                </a:lnTo>
                <a:lnTo>
                  <a:pt x="2126" y="13749"/>
                </a:lnTo>
                <a:lnTo>
                  <a:pt x="1504" y="13389"/>
                </a:lnTo>
                <a:lnTo>
                  <a:pt x="1578" y="13352"/>
                </a:lnTo>
                <a:lnTo>
                  <a:pt x="1614" y="13315"/>
                </a:lnTo>
                <a:lnTo>
                  <a:pt x="1614" y="13279"/>
                </a:lnTo>
                <a:lnTo>
                  <a:pt x="1614" y="13205"/>
                </a:lnTo>
                <a:lnTo>
                  <a:pt x="1541" y="13095"/>
                </a:lnTo>
                <a:lnTo>
                  <a:pt x="1541" y="13022"/>
                </a:lnTo>
                <a:close/>
                <a:moveTo>
                  <a:pt x="13206" y="12949"/>
                </a:moveTo>
                <a:lnTo>
                  <a:pt x="13169" y="13022"/>
                </a:lnTo>
                <a:lnTo>
                  <a:pt x="13059" y="13756"/>
                </a:lnTo>
                <a:lnTo>
                  <a:pt x="13059" y="13829"/>
                </a:lnTo>
                <a:lnTo>
                  <a:pt x="13096" y="13866"/>
                </a:lnTo>
                <a:lnTo>
                  <a:pt x="12912" y="14086"/>
                </a:lnTo>
                <a:lnTo>
                  <a:pt x="12912" y="13719"/>
                </a:lnTo>
                <a:lnTo>
                  <a:pt x="12875" y="13352"/>
                </a:lnTo>
                <a:lnTo>
                  <a:pt x="13206" y="12949"/>
                </a:lnTo>
                <a:close/>
                <a:moveTo>
                  <a:pt x="2458" y="13646"/>
                </a:moveTo>
                <a:lnTo>
                  <a:pt x="2641" y="13792"/>
                </a:lnTo>
                <a:lnTo>
                  <a:pt x="2788" y="13902"/>
                </a:lnTo>
                <a:lnTo>
                  <a:pt x="2788" y="14086"/>
                </a:lnTo>
                <a:lnTo>
                  <a:pt x="2825" y="14233"/>
                </a:lnTo>
                <a:lnTo>
                  <a:pt x="2605" y="14086"/>
                </a:lnTo>
                <a:lnTo>
                  <a:pt x="2385" y="13939"/>
                </a:lnTo>
                <a:lnTo>
                  <a:pt x="2495" y="13939"/>
                </a:lnTo>
                <a:lnTo>
                  <a:pt x="2568" y="13866"/>
                </a:lnTo>
                <a:lnTo>
                  <a:pt x="2568" y="13829"/>
                </a:lnTo>
                <a:lnTo>
                  <a:pt x="2568" y="13756"/>
                </a:lnTo>
                <a:lnTo>
                  <a:pt x="2458" y="13646"/>
                </a:lnTo>
                <a:close/>
                <a:moveTo>
                  <a:pt x="3595" y="9794"/>
                </a:moveTo>
                <a:lnTo>
                  <a:pt x="3558" y="9831"/>
                </a:lnTo>
                <a:lnTo>
                  <a:pt x="3522" y="9867"/>
                </a:lnTo>
                <a:lnTo>
                  <a:pt x="3558" y="9977"/>
                </a:lnTo>
                <a:lnTo>
                  <a:pt x="3595" y="10088"/>
                </a:lnTo>
                <a:lnTo>
                  <a:pt x="3815" y="10234"/>
                </a:lnTo>
                <a:lnTo>
                  <a:pt x="4659" y="10821"/>
                </a:lnTo>
                <a:lnTo>
                  <a:pt x="5466" y="11518"/>
                </a:lnTo>
                <a:lnTo>
                  <a:pt x="6236" y="12178"/>
                </a:lnTo>
                <a:lnTo>
                  <a:pt x="7080" y="12839"/>
                </a:lnTo>
                <a:lnTo>
                  <a:pt x="7923" y="13462"/>
                </a:lnTo>
                <a:lnTo>
                  <a:pt x="8730" y="14049"/>
                </a:lnTo>
                <a:lnTo>
                  <a:pt x="9134" y="14343"/>
                </a:lnTo>
                <a:lnTo>
                  <a:pt x="9574" y="14563"/>
                </a:lnTo>
                <a:lnTo>
                  <a:pt x="9684" y="14563"/>
                </a:lnTo>
                <a:lnTo>
                  <a:pt x="9794" y="14526"/>
                </a:lnTo>
                <a:lnTo>
                  <a:pt x="9868" y="14453"/>
                </a:lnTo>
                <a:lnTo>
                  <a:pt x="9904" y="14416"/>
                </a:lnTo>
                <a:lnTo>
                  <a:pt x="9904" y="14379"/>
                </a:lnTo>
                <a:lnTo>
                  <a:pt x="9904" y="14306"/>
                </a:lnTo>
                <a:lnTo>
                  <a:pt x="9868" y="14269"/>
                </a:lnTo>
                <a:lnTo>
                  <a:pt x="9794" y="14196"/>
                </a:lnTo>
                <a:lnTo>
                  <a:pt x="9721" y="14159"/>
                </a:lnTo>
                <a:lnTo>
                  <a:pt x="9501" y="14012"/>
                </a:lnTo>
                <a:lnTo>
                  <a:pt x="9281" y="13866"/>
                </a:lnTo>
                <a:lnTo>
                  <a:pt x="8290" y="13205"/>
                </a:lnTo>
                <a:lnTo>
                  <a:pt x="7373" y="12508"/>
                </a:lnTo>
                <a:lnTo>
                  <a:pt x="6493" y="11812"/>
                </a:lnTo>
                <a:lnTo>
                  <a:pt x="5649" y="11115"/>
                </a:lnTo>
                <a:lnTo>
                  <a:pt x="4769" y="10418"/>
                </a:lnTo>
                <a:lnTo>
                  <a:pt x="4549" y="10234"/>
                </a:lnTo>
                <a:lnTo>
                  <a:pt x="4145" y="9977"/>
                </a:lnTo>
                <a:lnTo>
                  <a:pt x="3925" y="9867"/>
                </a:lnTo>
                <a:lnTo>
                  <a:pt x="3742" y="9794"/>
                </a:lnTo>
                <a:close/>
                <a:moveTo>
                  <a:pt x="3155" y="14122"/>
                </a:moveTo>
                <a:lnTo>
                  <a:pt x="3778" y="14563"/>
                </a:lnTo>
                <a:lnTo>
                  <a:pt x="3742" y="14746"/>
                </a:lnTo>
                <a:lnTo>
                  <a:pt x="3742" y="14856"/>
                </a:lnTo>
                <a:lnTo>
                  <a:pt x="3338" y="14563"/>
                </a:lnTo>
                <a:lnTo>
                  <a:pt x="3338" y="14489"/>
                </a:lnTo>
                <a:lnTo>
                  <a:pt x="3302" y="14416"/>
                </a:lnTo>
                <a:lnTo>
                  <a:pt x="3192" y="14269"/>
                </a:lnTo>
                <a:lnTo>
                  <a:pt x="3155" y="14122"/>
                </a:lnTo>
                <a:close/>
                <a:moveTo>
                  <a:pt x="12692" y="13536"/>
                </a:moveTo>
                <a:lnTo>
                  <a:pt x="12619" y="13976"/>
                </a:lnTo>
                <a:lnTo>
                  <a:pt x="12582" y="14416"/>
                </a:lnTo>
                <a:lnTo>
                  <a:pt x="12582" y="14489"/>
                </a:lnTo>
                <a:lnTo>
                  <a:pt x="12142" y="15040"/>
                </a:lnTo>
                <a:lnTo>
                  <a:pt x="12142" y="14893"/>
                </a:lnTo>
                <a:lnTo>
                  <a:pt x="12142" y="14563"/>
                </a:lnTo>
                <a:lnTo>
                  <a:pt x="12105" y="14269"/>
                </a:lnTo>
                <a:lnTo>
                  <a:pt x="12692" y="13536"/>
                </a:lnTo>
                <a:close/>
                <a:moveTo>
                  <a:pt x="4035" y="14746"/>
                </a:moveTo>
                <a:lnTo>
                  <a:pt x="4402" y="15003"/>
                </a:lnTo>
                <a:lnTo>
                  <a:pt x="4402" y="15040"/>
                </a:lnTo>
                <a:lnTo>
                  <a:pt x="4402" y="15150"/>
                </a:lnTo>
                <a:lnTo>
                  <a:pt x="4439" y="15223"/>
                </a:lnTo>
                <a:lnTo>
                  <a:pt x="4549" y="15370"/>
                </a:lnTo>
                <a:lnTo>
                  <a:pt x="4659" y="15553"/>
                </a:lnTo>
                <a:lnTo>
                  <a:pt x="4255" y="15223"/>
                </a:lnTo>
                <a:lnTo>
                  <a:pt x="4255" y="15150"/>
                </a:lnTo>
                <a:lnTo>
                  <a:pt x="4219" y="15076"/>
                </a:lnTo>
                <a:lnTo>
                  <a:pt x="4109" y="14966"/>
                </a:lnTo>
                <a:lnTo>
                  <a:pt x="4035" y="14856"/>
                </a:lnTo>
                <a:lnTo>
                  <a:pt x="4035" y="14746"/>
                </a:lnTo>
                <a:close/>
                <a:moveTo>
                  <a:pt x="11922" y="14489"/>
                </a:moveTo>
                <a:lnTo>
                  <a:pt x="11885" y="14856"/>
                </a:lnTo>
                <a:lnTo>
                  <a:pt x="11848" y="15113"/>
                </a:lnTo>
                <a:lnTo>
                  <a:pt x="11848" y="15260"/>
                </a:lnTo>
                <a:lnTo>
                  <a:pt x="11848" y="15370"/>
                </a:lnTo>
                <a:lnTo>
                  <a:pt x="11555" y="15700"/>
                </a:lnTo>
                <a:lnTo>
                  <a:pt x="11592" y="15480"/>
                </a:lnTo>
                <a:lnTo>
                  <a:pt x="11555" y="15223"/>
                </a:lnTo>
                <a:lnTo>
                  <a:pt x="11555" y="15150"/>
                </a:lnTo>
                <a:lnTo>
                  <a:pt x="11482" y="15113"/>
                </a:lnTo>
                <a:lnTo>
                  <a:pt x="11445" y="15113"/>
                </a:lnTo>
                <a:lnTo>
                  <a:pt x="11922" y="14489"/>
                </a:lnTo>
                <a:close/>
                <a:moveTo>
                  <a:pt x="4769" y="15223"/>
                </a:moveTo>
                <a:lnTo>
                  <a:pt x="5026" y="15406"/>
                </a:lnTo>
                <a:lnTo>
                  <a:pt x="5576" y="15810"/>
                </a:lnTo>
                <a:lnTo>
                  <a:pt x="5576" y="15883"/>
                </a:lnTo>
                <a:lnTo>
                  <a:pt x="5576" y="16177"/>
                </a:lnTo>
                <a:lnTo>
                  <a:pt x="5576" y="16287"/>
                </a:lnTo>
                <a:lnTo>
                  <a:pt x="4916" y="15773"/>
                </a:lnTo>
                <a:lnTo>
                  <a:pt x="4952" y="15663"/>
                </a:lnTo>
                <a:lnTo>
                  <a:pt x="4952" y="15553"/>
                </a:lnTo>
                <a:lnTo>
                  <a:pt x="4916" y="15480"/>
                </a:lnTo>
                <a:lnTo>
                  <a:pt x="4879" y="15370"/>
                </a:lnTo>
                <a:lnTo>
                  <a:pt x="4769" y="15223"/>
                </a:lnTo>
                <a:close/>
                <a:moveTo>
                  <a:pt x="5833" y="15993"/>
                </a:moveTo>
                <a:lnTo>
                  <a:pt x="6456" y="16507"/>
                </a:lnTo>
                <a:lnTo>
                  <a:pt x="6420" y="16580"/>
                </a:lnTo>
                <a:lnTo>
                  <a:pt x="6383" y="16690"/>
                </a:lnTo>
                <a:lnTo>
                  <a:pt x="6346" y="16874"/>
                </a:lnTo>
                <a:lnTo>
                  <a:pt x="5869" y="16507"/>
                </a:lnTo>
                <a:lnTo>
                  <a:pt x="5869" y="16323"/>
                </a:lnTo>
                <a:lnTo>
                  <a:pt x="5869" y="16140"/>
                </a:lnTo>
                <a:lnTo>
                  <a:pt x="5833" y="15993"/>
                </a:lnTo>
                <a:close/>
                <a:moveTo>
                  <a:pt x="11298" y="15260"/>
                </a:moveTo>
                <a:lnTo>
                  <a:pt x="11298" y="15443"/>
                </a:lnTo>
                <a:lnTo>
                  <a:pt x="11225" y="15957"/>
                </a:lnTo>
                <a:lnTo>
                  <a:pt x="11225" y="16030"/>
                </a:lnTo>
                <a:lnTo>
                  <a:pt x="11261" y="16067"/>
                </a:lnTo>
                <a:lnTo>
                  <a:pt x="10088" y="17387"/>
                </a:lnTo>
                <a:lnTo>
                  <a:pt x="10088" y="17130"/>
                </a:lnTo>
                <a:lnTo>
                  <a:pt x="10088" y="16984"/>
                </a:lnTo>
                <a:lnTo>
                  <a:pt x="10308" y="16653"/>
                </a:lnTo>
                <a:lnTo>
                  <a:pt x="10821" y="15920"/>
                </a:lnTo>
                <a:lnTo>
                  <a:pt x="10785" y="16067"/>
                </a:lnTo>
                <a:lnTo>
                  <a:pt x="10711" y="16287"/>
                </a:lnTo>
                <a:lnTo>
                  <a:pt x="10711" y="16397"/>
                </a:lnTo>
                <a:lnTo>
                  <a:pt x="10711" y="16507"/>
                </a:lnTo>
                <a:lnTo>
                  <a:pt x="10748" y="16543"/>
                </a:lnTo>
                <a:lnTo>
                  <a:pt x="10785" y="16543"/>
                </a:lnTo>
                <a:lnTo>
                  <a:pt x="10895" y="16470"/>
                </a:lnTo>
                <a:lnTo>
                  <a:pt x="10968" y="16360"/>
                </a:lnTo>
                <a:lnTo>
                  <a:pt x="11005" y="16103"/>
                </a:lnTo>
                <a:lnTo>
                  <a:pt x="11005" y="15663"/>
                </a:lnTo>
                <a:lnTo>
                  <a:pt x="11225" y="15370"/>
                </a:lnTo>
                <a:lnTo>
                  <a:pt x="11298" y="15260"/>
                </a:lnTo>
                <a:close/>
                <a:moveTo>
                  <a:pt x="6566" y="16580"/>
                </a:moveTo>
                <a:lnTo>
                  <a:pt x="7006" y="17020"/>
                </a:lnTo>
                <a:lnTo>
                  <a:pt x="7006" y="17240"/>
                </a:lnTo>
                <a:lnTo>
                  <a:pt x="7006" y="17460"/>
                </a:lnTo>
                <a:lnTo>
                  <a:pt x="6896" y="17350"/>
                </a:lnTo>
                <a:lnTo>
                  <a:pt x="6640" y="17130"/>
                </a:lnTo>
                <a:lnTo>
                  <a:pt x="6640" y="17020"/>
                </a:lnTo>
                <a:lnTo>
                  <a:pt x="6603" y="16800"/>
                </a:lnTo>
                <a:lnTo>
                  <a:pt x="6566" y="16580"/>
                </a:lnTo>
                <a:close/>
                <a:moveTo>
                  <a:pt x="9464" y="404"/>
                </a:moveTo>
                <a:lnTo>
                  <a:pt x="9684" y="440"/>
                </a:lnTo>
                <a:lnTo>
                  <a:pt x="9868" y="477"/>
                </a:lnTo>
                <a:lnTo>
                  <a:pt x="10051" y="587"/>
                </a:lnTo>
                <a:lnTo>
                  <a:pt x="10418" y="844"/>
                </a:lnTo>
                <a:lnTo>
                  <a:pt x="10711" y="1064"/>
                </a:lnTo>
                <a:lnTo>
                  <a:pt x="12582" y="2421"/>
                </a:lnTo>
                <a:lnTo>
                  <a:pt x="14489" y="3815"/>
                </a:lnTo>
                <a:lnTo>
                  <a:pt x="15443" y="4512"/>
                </a:lnTo>
                <a:lnTo>
                  <a:pt x="15700" y="4732"/>
                </a:lnTo>
                <a:lnTo>
                  <a:pt x="15847" y="4805"/>
                </a:lnTo>
                <a:lnTo>
                  <a:pt x="15993" y="4879"/>
                </a:lnTo>
                <a:lnTo>
                  <a:pt x="15590" y="5356"/>
                </a:lnTo>
                <a:lnTo>
                  <a:pt x="15223" y="5869"/>
                </a:lnTo>
                <a:lnTo>
                  <a:pt x="15040" y="6089"/>
                </a:lnTo>
                <a:lnTo>
                  <a:pt x="14856" y="6383"/>
                </a:lnTo>
                <a:lnTo>
                  <a:pt x="14783" y="6529"/>
                </a:lnTo>
                <a:lnTo>
                  <a:pt x="14746" y="6639"/>
                </a:lnTo>
                <a:lnTo>
                  <a:pt x="14746" y="6786"/>
                </a:lnTo>
                <a:lnTo>
                  <a:pt x="14856" y="6896"/>
                </a:lnTo>
                <a:lnTo>
                  <a:pt x="14966" y="7006"/>
                </a:lnTo>
                <a:lnTo>
                  <a:pt x="15076" y="7080"/>
                </a:lnTo>
                <a:lnTo>
                  <a:pt x="15370" y="7190"/>
                </a:lnTo>
                <a:lnTo>
                  <a:pt x="15957" y="7300"/>
                </a:lnTo>
                <a:lnTo>
                  <a:pt x="16727" y="7446"/>
                </a:lnTo>
                <a:lnTo>
                  <a:pt x="17021" y="7520"/>
                </a:lnTo>
                <a:lnTo>
                  <a:pt x="16984" y="7593"/>
                </a:lnTo>
                <a:lnTo>
                  <a:pt x="16470" y="8143"/>
                </a:lnTo>
                <a:lnTo>
                  <a:pt x="15993" y="8730"/>
                </a:lnTo>
                <a:lnTo>
                  <a:pt x="15040" y="9904"/>
                </a:lnTo>
                <a:lnTo>
                  <a:pt x="12912" y="12508"/>
                </a:lnTo>
                <a:lnTo>
                  <a:pt x="11848" y="13792"/>
                </a:lnTo>
                <a:lnTo>
                  <a:pt x="10821" y="15113"/>
                </a:lnTo>
                <a:lnTo>
                  <a:pt x="10344" y="15736"/>
                </a:lnTo>
                <a:lnTo>
                  <a:pt x="9904" y="16397"/>
                </a:lnTo>
                <a:lnTo>
                  <a:pt x="9464" y="17057"/>
                </a:lnTo>
                <a:lnTo>
                  <a:pt x="9317" y="17277"/>
                </a:lnTo>
                <a:lnTo>
                  <a:pt x="9207" y="17497"/>
                </a:lnTo>
                <a:lnTo>
                  <a:pt x="8987" y="17387"/>
                </a:lnTo>
                <a:lnTo>
                  <a:pt x="8767" y="17350"/>
                </a:lnTo>
                <a:lnTo>
                  <a:pt x="8290" y="17204"/>
                </a:lnTo>
                <a:lnTo>
                  <a:pt x="7997" y="17094"/>
                </a:lnTo>
                <a:lnTo>
                  <a:pt x="7740" y="16910"/>
                </a:lnTo>
                <a:lnTo>
                  <a:pt x="7483" y="16727"/>
                </a:lnTo>
                <a:lnTo>
                  <a:pt x="7227" y="16507"/>
                </a:lnTo>
                <a:lnTo>
                  <a:pt x="6750" y="16067"/>
                </a:lnTo>
                <a:lnTo>
                  <a:pt x="6273" y="15663"/>
                </a:lnTo>
                <a:lnTo>
                  <a:pt x="5723" y="15296"/>
                </a:lnTo>
                <a:lnTo>
                  <a:pt x="5209" y="14929"/>
                </a:lnTo>
                <a:lnTo>
                  <a:pt x="3045" y="13462"/>
                </a:lnTo>
                <a:lnTo>
                  <a:pt x="1908" y="12619"/>
                </a:lnTo>
                <a:lnTo>
                  <a:pt x="1321" y="12215"/>
                </a:lnTo>
                <a:lnTo>
                  <a:pt x="697" y="11848"/>
                </a:lnTo>
                <a:lnTo>
                  <a:pt x="624" y="11812"/>
                </a:lnTo>
                <a:lnTo>
                  <a:pt x="1614" y="10381"/>
                </a:lnTo>
                <a:lnTo>
                  <a:pt x="2641" y="8950"/>
                </a:lnTo>
                <a:lnTo>
                  <a:pt x="3668" y="7556"/>
                </a:lnTo>
                <a:lnTo>
                  <a:pt x="4732" y="6163"/>
                </a:lnTo>
                <a:lnTo>
                  <a:pt x="6970" y="3338"/>
                </a:lnTo>
                <a:lnTo>
                  <a:pt x="8144" y="1944"/>
                </a:lnTo>
                <a:lnTo>
                  <a:pt x="8730" y="1284"/>
                </a:lnTo>
                <a:lnTo>
                  <a:pt x="9244" y="550"/>
                </a:lnTo>
                <a:lnTo>
                  <a:pt x="9281" y="477"/>
                </a:lnTo>
                <a:lnTo>
                  <a:pt x="9281" y="404"/>
                </a:lnTo>
                <a:close/>
                <a:moveTo>
                  <a:pt x="7227" y="17204"/>
                </a:moveTo>
                <a:lnTo>
                  <a:pt x="7667" y="17460"/>
                </a:lnTo>
                <a:lnTo>
                  <a:pt x="8107" y="17681"/>
                </a:lnTo>
                <a:lnTo>
                  <a:pt x="8070" y="17937"/>
                </a:lnTo>
                <a:lnTo>
                  <a:pt x="8107" y="18194"/>
                </a:lnTo>
                <a:lnTo>
                  <a:pt x="7850" y="18084"/>
                </a:lnTo>
                <a:lnTo>
                  <a:pt x="7447" y="17791"/>
                </a:lnTo>
                <a:lnTo>
                  <a:pt x="7410" y="17644"/>
                </a:lnTo>
                <a:lnTo>
                  <a:pt x="7337" y="17497"/>
                </a:lnTo>
                <a:lnTo>
                  <a:pt x="7227" y="17204"/>
                </a:lnTo>
                <a:close/>
                <a:moveTo>
                  <a:pt x="9831" y="17460"/>
                </a:moveTo>
                <a:lnTo>
                  <a:pt x="9868" y="17534"/>
                </a:lnTo>
                <a:lnTo>
                  <a:pt x="9904" y="17571"/>
                </a:lnTo>
                <a:lnTo>
                  <a:pt x="9464" y="18084"/>
                </a:lnTo>
                <a:lnTo>
                  <a:pt x="9207" y="18341"/>
                </a:lnTo>
                <a:lnTo>
                  <a:pt x="9171" y="18231"/>
                </a:lnTo>
                <a:lnTo>
                  <a:pt x="9134" y="18121"/>
                </a:lnTo>
                <a:lnTo>
                  <a:pt x="9134" y="17974"/>
                </a:lnTo>
                <a:lnTo>
                  <a:pt x="9317" y="17974"/>
                </a:lnTo>
                <a:lnTo>
                  <a:pt x="9317" y="17937"/>
                </a:lnTo>
                <a:lnTo>
                  <a:pt x="9391" y="17937"/>
                </a:lnTo>
                <a:lnTo>
                  <a:pt x="9464" y="17901"/>
                </a:lnTo>
                <a:lnTo>
                  <a:pt x="9574" y="17827"/>
                </a:lnTo>
                <a:lnTo>
                  <a:pt x="9647" y="17681"/>
                </a:lnTo>
                <a:lnTo>
                  <a:pt x="9794" y="17460"/>
                </a:lnTo>
                <a:close/>
                <a:moveTo>
                  <a:pt x="9464" y="0"/>
                </a:moveTo>
                <a:lnTo>
                  <a:pt x="9281" y="37"/>
                </a:lnTo>
                <a:lnTo>
                  <a:pt x="9134" y="110"/>
                </a:lnTo>
                <a:lnTo>
                  <a:pt x="9024" y="147"/>
                </a:lnTo>
                <a:lnTo>
                  <a:pt x="8951" y="257"/>
                </a:lnTo>
                <a:lnTo>
                  <a:pt x="8914" y="294"/>
                </a:lnTo>
                <a:lnTo>
                  <a:pt x="8914" y="330"/>
                </a:lnTo>
                <a:lnTo>
                  <a:pt x="8327" y="954"/>
                </a:lnTo>
                <a:lnTo>
                  <a:pt x="7740" y="1614"/>
                </a:lnTo>
                <a:lnTo>
                  <a:pt x="6640" y="2971"/>
                </a:lnTo>
                <a:lnTo>
                  <a:pt x="5502" y="4365"/>
                </a:lnTo>
                <a:lnTo>
                  <a:pt x="4402" y="5759"/>
                </a:lnTo>
                <a:lnTo>
                  <a:pt x="2421" y="8400"/>
                </a:lnTo>
                <a:lnTo>
                  <a:pt x="477" y="11041"/>
                </a:lnTo>
                <a:lnTo>
                  <a:pt x="330" y="11261"/>
                </a:lnTo>
                <a:lnTo>
                  <a:pt x="37" y="11701"/>
                </a:lnTo>
                <a:lnTo>
                  <a:pt x="0" y="11775"/>
                </a:lnTo>
                <a:lnTo>
                  <a:pt x="0" y="11885"/>
                </a:lnTo>
                <a:lnTo>
                  <a:pt x="37" y="11958"/>
                </a:lnTo>
                <a:lnTo>
                  <a:pt x="74" y="12032"/>
                </a:lnTo>
                <a:lnTo>
                  <a:pt x="147" y="12068"/>
                </a:lnTo>
                <a:lnTo>
                  <a:pt x="220" y="12105"/>
                </a:lnTo>
                <a:lnTo>
                  <a:pt x="294" y="12105"/>
                </a:lnTo>
                <a:lnTo>
                  <a:pt x="404" y="12068"/>
                </a:lnTo>
                <a:lnTo>
                  <a:pt x="440" y="12142"/>
                </a:lnTo>
                <a:lnTo>
                  <a:pt x="697" y="12398"/>
                </a:lnTo>
                <a:lnTo>
                  <a:pt x="587" y="12508"/>
                </a:lnTo>
                <a:lnTo>
                  <a:pt x="514" y="12655"/>
                </a:lnTo>
                <a:lnTo>
                  <a:pt x="440" y="12802"/>
                </a:lnTo>
                <a:lnTo>
                  <a:pt x="404" y="12949"/>
                </a:lnTo>
                <a:lnTo>
                  <a:pt x="404" y="13022"/>
                </a:lnTo>
                <a:lnTo>
                  <a:pt x="440" y="13059"/>
                </a:lnTo>
                <a:lnTo>
                  <a:pt x="514" y="13095"/>
                </a:lnTo>
                <a:lnTo>
                  <a:pt x="550" y="13095"/>
                </a:lnTo>
                <a:lnTo>
                  <a:pt x="624" y="13205"/>
                </a:lnTo>
                <a:lnTo>
                  <a:pt x="697" y="13315"/>
                </a:lnTo>
                <a:lnTo>
                  <a:pt x="881" y="13462"/>
                </a:lnTo>
                <a:lnTo>
                  <a:pt x="1284" y="13719"/>
                </a:lnTo>
                <a:lnTo>
                  <a:pt x="2385" y="14416"/>
                </a:lnTo>
                <a:lnTo>
                  <a:pt x="3558" y="15223"/>
                </a:lnTo>
                <a:lnTo>
                  <a:pt x="4659" y="16103"/>
                </a:lnTo>
                <a:lnTo>
                  <a:pt x="6420" y="17534"/>
                </a:lnTo>
                <a:lnTo>
                  <a:pt x="6420" y="17571"/>
                </a:lnTo>
                <a:lnTo>
                  <a:pt x="6493" y="17644"/>
                </a:lnTo>
                <a:lnTo>
                  <a:pt x="6566" y="17644"/>
                </a:lnTo>
                <a:lnTo>
                  <a:pt x="6823" y="17864"/>
                </a:lnTo>
                <a:lnTo>
                  <a:pt x="7300" y="18231"/>
                </a:lnTo>
                <a:lnTo>
                  <a:pt x="7777" y="18561"/>
                </a:lnTo>
                <a:lnTo>
                  <a:pt x="8034" y="18671"/>
                </a:lnTo>
                <a:lnTo>
                  <a:pt x="8254" y="18781"/>
                </a:lnTo>
                <a:lnTo>
                  <a:pt x="8510" y="18854"/>
                </a:lnTo>
                <a:lnTo>
                  <a:pt x="8620" y="18854"/>
                </a:lnTo>
                <a:lnTo>
                  <a:pt x="8767" y="18818"/>
                </a:lnTo>
                <a:lnTo>
                  <a:pt x="8804" y="18744"/>
                </a:lnTo>
                <a:lnTo>
                  <a:pt x="8840" y="18708"/>
                </a:lnTo>
                <a:lnTo>
                  <a:pt x="8840" y="18634"/>
                </a:lnTo>
                <a:lnTo>
                  <a:pt x="8804" y="18561"/>
                </a:lnTo>
                <a:lnTo>
                  <a:pt x="8730" y="18488"/>
                </a:lnTo>
                <a:lnTo>
                  <a:pt x="8620" y="18414"/>
                </a:lnTo>
                <a:lnTo>
                  <a:pt x="8437" y="18341"/>
                </a:lnTo>
                <a:lnTo>
                  <a:pt x="8400" y="18341"/>
                </a:lnTo>
                <a:lnTo>
                  <a:pt x="8400" y="18157"/>
                </a:lnTo>
                <a:lnTo>
                  <a:pt x="8400" y="17974"/>
                </a:lnTo>
                <a:lnTo>
                  <a:pt x="8364" y="17791"/>
                </a:lnTo>
                <a:lnTo>
                  <a:pt x="8620" y="17864"/>
                </a:lnTo>
                <a:lnTo>
                  <a:pt x="8951" y="17937"/>
                </a:lnTo>
                <a:lnTo>
                  <a:pt x="8877" y="18121"/>
                </a:lnTo>
                <a:lnTo>
                  <a:pt x="8877" y="18267"/>
                </a:lnTo>
                <a:lnTo>
                  <a:pt x="8914" y="18451"/>
                </a:lnTo>
                <a:lnTo>
                  <a:pt x="8987" y="18598"/>
                </a:lnTo>
                <a:lnTo>
                  <a:pt x="8877" y="18781"/>
                </a:lnTo>
                <a:lnTo>
                  <a:pt x="8877" y="18854"/>
                </a:lnTo>
                <a:lnTo>
                  <a:pt x="8914" y="18964"/>
                </a:lnTo>
                <a:lnTo>
                  <a:pt x="9024" y="19001"/>
                </a:lnTo>
                <a:lnTo>
                  <a:pt x="9097" y="18964"/>
                </a:lnTo>
                <a:lnTo>
                  <a:pt x="9281" y="18854"/>
                </a:lnTo>
                <a:lnTo>
                  <a:pt x="9427" y="18708"/>
                </a:lnTo>
                <a:lnTo>
                  <a:pt x="9721" y="18414"/>
                </a:lnTo>
                <a:lnTo>
                  <a:pt x="10344" y="17717"/>
                </a:lnTo>
                <a:lnTo>
                  <a:pt x="11555" y="16397"/>
                </a:lnTo>
                <a:lnTo>
                  <a:pt x="12802" y="14929"/>
                </a:lnTo>
                <a:lnTo>
                  <a:pt x="14013" y="13462"/>
                </a:lnTo>
                <a:lnTo>
                  <a:pt x="15150" y="11958"/>
                </a:lnTo>
                <a:lnTo>
                  <a:pt x="16214" y="10454"/>
                </a:lnTo>
                <a:lnTo>
                  <a:pt x="17314" y="8950"/>
                </a:lnTo>
                <a:lnTo>
                  <a:pt x="17791" y="8253"/>
                </a:lnTo>
                <a:lnTo>
                  <a:pt x="18011" y="7887"/>
                </a:lnTo>
                <a:lnTo>
                  <a:pt x="18231" y="7483"/>
                </a:lnTo>
                <a:lnTo>
                  <a:pt x="18304" y="7483"/>
                </a:lnTo>
                <a:lnTo>
                  <a:pt x="18341" y="7446"/>
                </a:lnTo>
                <a:lnTo>
                  <a:pt x="18378" y="7373"/>
                </a:lnTo>
                <a:lnTo>
                  <a:pt x="18378" y="7300"/>
                </a:lnTo>
                <a:lnTo>
                  <a:pt x="18268" y="7080"/>
                </a:lnTo>
                <a:lnTo>
                  <a:pt x="18158" y="6860"/>
                </a:lnTo>
                <a:lnTo>
                  <a:pt x="17828" y="6493"/>
                </a:lnTo>
                <a:lnTo>
                  <a:pt x="17644" y="6346"/>
                </a:lnTo>
                <a:lnTo>
                  <a:pt x="17424" y="6199"/>
                </a:lnTo>
                <a:lnTo>
                  <a:pt x="17277" y="6126"/>
                </a:lnTo>
                <a:lnTo>
                  <a:pt x="17131" y="6089"/>
                </a:lnTo>
                <a:lnTo>
                  <a:pt x="16910" y="5576"/>
                </a:lnTo>
                <a:lnTo>
                  <a:pt x="16837" y="5319"/>
                </a:lnTo>
                <a:lnTo>
                  <a:pt x="16800" y="5062"/>
                </a:lnTo>
                <a:lnTo>
                  <a:pt x="16800" y="4915"/>
                </a:lnTo>
                <a:lnTo>
                  <a:pt x="16727" y="4769"/>
                </a:lnTo>
                <a:lnTo>
                  <a:pt x="16654" y="4695"/>
                </a:lnTo>
                <a:lnTo>
                  <a:pt x="16470" y="4695"/>
                </a:lnTo>
                <a:lnTo>
                  <a:pt x="16397" y="4732"/>
                </a:lnTo>
                <a:lnTo>
                  <a:pt x="16360" y="4769"/>
                </a:lnTo>
                <a:lnTo>
                  <a:pt x="16397" y="4842"/>
                </a:lnTo>
                <a:lnTo>
                  <a:pt x="16434" y="4879"/>
                </a:lnTo>
                <a:lnTo>
                  <a:pt x="16434" y="4915"/>
                </a:lnTo>
                <a:lnTo>
                  <a:pt x="16434" y="5099"/>
                </a:lnTo>
                <a:lnTo>
                  <a:pt x="16434" y="5356"/>
                </a:lnTo>
                <a:lnTo>
                  <a:pt x="16470" y="5539"/>
                </a:lnTo>
                <a:lnTo>
                  <a:pt x="16544" y="5759"/>
                </a:lnTo>
                <a:lnTo>
                  <a:pt x="16690" y="6126"/>
                </a:lnTo>
                <a:lnTo>
                  <a:pt x="16984" y="7006"/>
                </a:lnTo>
                <a:lnTo>
                  <a:pt x="17021" y="7080"/>
                </a:lnTo>
                <a:lnTo>
                  <a:pt x="16544" y="6970"/>
                </a:lnTo>
                <a:lnTo>
                  <a:pt x="15920" y="6860"/>
                </a:lnTo>
                <a:lnTo>
                  <a:pt x="15296" y="6713"/>
                </a:lnTo>
                <a:lnTo>
                  <a:pt x="15186" y="6639"/>
                </a:lnTo>
                <a:lnTo>
                  <a:pt x="15223" y="6603"/>
                </a:lnTo>
                <a:lnTo>
                  <a:pt x="15333" y="6419"/>
                </a:lnTo>
                <a:lnTo>
                  <a:pt x="15700" y="5906"/>
                </a:lnTo>
                <a:lnTo>
                  <a:pt x="16030" y="5392"/>
                </a:lnTo>
                <a:lnTo>
                  <a:pt x="16287" y="4915"/>
                </a:lnTo>
                <a:lnTo>
                  <a:pt x="16360" y="4842"/>
                </a:lnTo>
                <a:lnTo>
                  <a:pt x="16360" y="4732"/>
                </a:lnTo>
                <a:lnTo>
                  <a:pt x="16324" y="4622"/>
                </a:lnTo>
                <a:lnTo>
                  <a:pt x="16250" y="4512"/>
                </a:lnTo>
                <a:lnTo>
                  <a:pt x="16067" y="4329"/>
                </a:lnTo>
                <a:lnTo>
                  <a:pt x="15590" y="4035"/>
                </a:lnTo>
                <a:lnTo>
                  <a:pt x="14526" y="3265"/>
                </a:lnTo>
                <a:lnTo>
                  <a:pt x="12435" y="1724"/>
                </a:lnTo>
                <a:lnTo>
                  <a:pt x="11445" y="1027"/>
                </a:lnTo>
                <a:lnTo>
                  <a:pt x="10454" y="330"/>
                </a:lnTo>
                <a:lnTo>
                  <a:pt x="10124" y="147"/>
                </a:lnTo>
                <a:lnTo>
                  <a:pt x="9794" y="37"/>
                </a:lnTo>
                <a:lnTo>
                  <a:pt x="961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0" name="Google Shape;270;p4"/>
          <p:cNvSpPr/>
          <p:nvPr/>
        </p:nvSpPr>
        <p:spPr>
          <a:xfrm>
            <a:off x="933939" y="6076801"/>
            <a:ext cx="672893" cy="534169"/>
          </a:xfrm>
          <a:custGeom>
            <a:avLst/>
            <a:gdLst/>
            <a:ahLst/>
            <a:cxnLst/>
            <a:rect l="l" t="t" r="r" b="b"/>
            <a:pathLst>
              <a:path w="17792" h="14124" extrusionOk="0">
                <a:moveTo>
                  <a:pt x="10565" y="2275"/>
                </a:moveTo>
                <a:lnTo>
                  <a:pt x="10785" y="2312"/>
                </a:lnTo>
                <a:lnTo>
                  <a:pt x="11189" y="2422"/>
                </a:lnTo>
                <a:lnTo>
                  <a:pt x="11555" y="2605"/>
                </a:lnTo>
                <a:lnTo>
                  <a:pt x="11445" y="2605"/>
                </a:lnTo>
                <a:lnTo>
                  <a:pt x="10638" y="2899"/>
                </a:lnTo>
                <a:lnTo>
                  <a:pt x="9868" y="3192"/>
                </a:lnTo>
                <a:lnTo>
                  <a:pt x="9245" y="3449"/>
                </a:lnTo>
                <a:lnTo>
                  <a:pt x="8584" y="3706"/>
                </a:lnTo>
                <a:lnTo>
                  <a:pt x="7961" y="4036"/>
                </a:lnTo>
                <a:lnTo>
                  <a:pt x="7667" y="4219"/>
                </a:lnTo>
                <a:lnTo>
                  <a:pt x="7410" y="4439"/>
                </a:lnTo>
                <a:lnTo>
                  <a:pt x="7631" y="4073"/>
                </a:lnTo>
                <a:lnTo>
                  <a:pt x="7887" y="3743"/>
                </a:lnTo>
                <a:lnTo>
                  <a:pt x="8144" y="3412"/>
                </a:lnTo>
                <a:lnTo>
                  <a:pt x="8438" y="3156"/>
                </a:lnTo>
                <a:lnTo>
                  <a:pt x="8768" y="2899"/>
                </a:lnTo>
                <a:lnTo>
                  <a:pt x="9098" y="2679"/>
                </a:lnTo>
                <a:lnTo>
                  <a:pt x="9501" y="2495"/>
                </a:lnTo>
                <a:lnTo>
                  <a:pt x="9905" y="2349"/>
                </a:lnTo>
                <a:lnTo>
                  <a:pt x="10125" y="2312"/>
                </a:lnTo>
                <a:lnTo>
                  <a:pt x="10345" y="2275"/>
                </a:lnTo>
                <a:close/>
                <a:moveTo>
                  <a:pt x="1285" y="2129"/>
                </a:moveTo>
                <a:lnTo>
                  <a:pt x="1248" y="2165"/>
                </a:lnTo>
                <a:lnTo>
                  <a:pt x="1101" y="2275"/>
                </a:lnTo>
                <a:lnTo>
                  <a:pt x="991" y="2422"/>
                </a:lnTo>
                <a:lnTo>
                  <a:pt x="808" y="2715"/>
                </a:lnTo>
                <a:lnTo>
                  <a:pt x="588" y="2605"/>
                </a:lnTo>
                <a:lnTo>
                  <a:pt x="441" y="2422"/>
                </a:lnTo>
                <a:lnTo>
                  <a:pt x="258" y="2239"/>
                </a:lnTo>
                <a:lnTo>
                  <a:pt x="184" y="2202"/>
                </a:lnTo>
                <a:lnTo>
                  <a:pt x="111" y="2202"/>
                </a:lnTo>
                <a:lnTo>
                  <a:pt x="37" y="2239"/>
                </a:lnTo>
                <a:lnTo>
                  <a:pt x="1" y="2312"/>
                </a:lnTo>
                <a:lnTo>
                  <a:pt x="1" y="2495"/>
                </a:lnTo>
                <a:lnTo>
                  <a:pt x="74" y="2642"/>
                </a:lnTo>
                <a:lnTo>
                  <a:pt x="147" y="2789"/>
                </a:lnTo>
                <a:lnTo>
                  <a:pt x="258" y="2936"/>
                </a:lnTo>
                <a:lnTo>
                  <a:pt x="404" y="3046"/>
                </a:lnTo>
                <a:lnTo>
                  <a:pt x="588" y="3119"/>
                </a:lnTo>
                <a:lnTo>
                  <a:pt x="294" y="3706"/>
                </a:lnTo>
                <a:lnTo>
                  <a:pt x="74" y="4293"/>
                </a:lnTo>
                <a:lnTo>
                  <a:pt x="74" y="4403"/>
                </a:lnTo>
                <a:lnTo>
                  <a:pt x="74" y="4476"/>
                </a:lnTo>
                <a:lnTo>
                  <a:pt x="147" y="4549"/>
                </a:lnTo>
                <a:lnTo>
                  <a:pt x="221" y="4586"/>
                </a:lnTo>
                <a:lnTo>
                  <a:pt x="294" y="4623"/>
                </a:lnTo>
                <a:lnTo>
                  <a:pt x="368" y="4586"/>
                </a:lnTo>
                <a:lnTo>
                  <a:pt x="441" y="4549"/>
                </a:lnTo>
                <a:lnTo>
                  <a:pt x="514" y="4476"/>
                </a:lnTo>
                <a:lnTo>
                  <a:pt x="991" y="3339"/>
                </a:lnTo>
                <a:lnTo>
                  <a:pt x="1248" y="2789"/>
                </a:lnTo>
                <a:lnTo>
                  <a:pt x="1321" y="2495"/>
                </a:lnTo>
                <a:lnTo>
                  <a:pt x="1395" y="2202"/>
                </a:lnTo>
                <a:lnTo>
                  <a:pt x="1358" y="2165"/>
                </a:lnTo>
                <a:lnTo>
                  <a:pt x="1321" y="2129"/>
                </a:lnTo>
                <a:close/>
                <a:moveTo>
                  <a:pt x="11702" y="2715"/>
                </a:moveTo>
                <a:lnTo>
                  <a:pt x="11959" y="2936"/>
                </a:lnTo>
                <a:lnTo>
                  <a:pt x="12142" y="3156"/>
                </a:lnTo>
                <a:lnTo>
                  <a:pt x="12216" y="3266"/>
                </a:lnTo>
                <a:lnTo>
                  <a:pt x="11812" y="3412"/>
                </a:lnTo>
                <a:lnTo>
                  <a:pt x="11445" y="3559"/>
                </a:lnTo>
                <a:lnTo>
                  <a:pt x="9758" y="4183"/>
                </a:lnTo>
                <a:lnTo>
                  <a:pt x="8254" y="4770"/>
                </a:lnTo>
                <a:lnTo>
                  <a:pt x="7484" y="5100"/>
                </a:lnTo>
                <a:lnTo>
                  <a:pt x="7117" y="5283"/>
                </a:lnTo>
                <a:lnTo>
                  <a:pt x="6787" y="5503"/>
                </a:lnTo>
                <a:lnTo>
                  <a:pt x="7337" y="4549"/>
                </a:lnTo>
                <a:lnTo>
                  <a:pt x="7374" y="4549"/>
                </a:lnTo>
                <a:lnTo>
                  <a:pt x="8364" y="4073"/>
                </a:lnTo>
                <a:lnTo>
                  <a:pt x="9355" y="3632"/>
                </a:lnTo>
                <a:lnTo>
                  <a:pt x="11409" y="2862"/>
                </a:lnTo>
                <a:lnTo>
                  <a:pt x="11445" y="2936"/>
                </a:lnTo>
                <a:lnTo>
                  <a:pt x="11519" y="2972"/>
                </a:lnTo>
                <a:lnTo>
                  <a:pt x="11592" y="3009"/>
                </a:lnTo>
                <a:lnTo>
                  <a:pt x="11666" y="2972"/>
                </a:lnTo>
                <a:lnTo>
                  <a:pt x="11739" y="2899"/>
                </a:lnTo>
                <a:lnTo>
                  <a:pt x="11739" y="2789"/>
                </a:lnTo>
                <a:lnTo>
                  <a:pt x="11702" y="2715"/>
                </a:lnTo>
                <a:close/>
                <a:moveTo>
                  <a:pt x="12326" y="3522"/>
                </a:moveTo>
                <a:lnTo>
                  <a:pt x="12399" y="3596"/>
                </a:lnTo>
                <a:lnTo>
                  <a:pt x="12436" y="3596"/>
                </a:lnTo>
                <a:lnTo>
                  <a:pt x="12583" y="3926"/>
                </a:lnTo>
                <a:lnTo>
                  <a:pt x="12546" y="3926"/>
                </a:lnTo>
                <a:lnTo>
                  <a:pt x="12473" y="3963"/>
                </a:lnTo>
                <a:lnTo>
                  <a:pt x="12289" y="4109"/>
                </a:lnTo>
                <a:lnTo>
                  <a:pt x="12106" y="4219"/>
                </a:lnTo>
                <a:lnTo>
                  <a:pt x="11702" y="4403"/>
                </a:lnTo>
                <a:lnTo>
                  <a:pt x="11262" y="4586"/>
                </a:lnTo>
                <a:lnTo>
                  <a:pt x="10822" y="4733"/>
                </a:lnTo>
                <a:lnTo>
                  <a:pt x="9941" y="5026"/>
                </a:lnTo>
                <a:lnTo>
                  <a:pt x="9061" y="5393"/>
                </a:lnTo>
                <a:lnTo>
                  <a:pt x="8217" y="5723"/>
                </a:lnTo>
                <a:lnTo>
                  <a:pt x="7374" y="6127"/>
                </a:lnTo>
                <a:lnTo>
                  <a:pt x="6750" y="6384"/>
                </a:lnTo>
                <a:lnTo>
                  <a:pt x="6420" y="6567"/>
                </a:lnTo>
                <a:lnTo>
                  <a:pt x="6090" y="6750"/>
                </a:lnTo>
                <a:lnTo>
                  <a:pt x="6310" y="6384"/>
                </a:lnTo>
                <a:lnTo>
                  <a:pt x="6677" y="5650"/>
                </a:lnTo>
                <a:lnTo>
                  <a:pt x="7410" y="5467"/>
                </a:lnTo>
                <a:lnTo>
                  <a:pt x="8107" y="5173"/>
                </a:lnTo>
                <a:lnTo>
                  <a:pt x="9465" y="4623"/>
                </a:lnTo>
                <a:lnTo>
                  <a:pt x="10932" y="4073"/>
                </a:lnTo>
                <a:lnTo>
                  <a:pt x="11629" y="3816"/>
                </a:lnTo>
                <a:lnTo>
                  <a:pt x="12326" y="3522"/>
                </a:lnTo>
                <a:close/>
                <a:moveTo>
                  <a:pt x="5100" y="8401"/>
                </a:moveTo>
                <a:lnTo>
                  <a:pt x="4989" y="8438"/>
                </a:lnTo>
                <a:lnTo>
                  <a:pt x="4953" y="8474"/>
                </a:lnTo>
                <a:lnTo>
                  <a:pt x="4953" y="8511"/>
                </a:lnTo>
                <a:lnTo>
                  <a:pt x="4916" y="8768"/>
                </a:lnTo>
                <a:lnTo>
                  <a:pt x="4879" y="8988"/>
                </a:lnTo>
                <a:lnTo>
                  <a:pt x="4879" y="9245"/>
                </a:lnTo>
                <a:lnTo>
                  <a:pt x="4916" y="9355"/>
                </a:lnTo>
                <a:lnTo>
                  <a:pt x="4989" y="9465"/>
                </a:lnTo>
                <a:lnTo>
                  <a:pt x="5026" y="9501"/>
                </a:lnTo>
                <a:lnTo>
                  <a:pt x="5173" y="9501"/>
                </a:lnTo>
                <a:lnTo>
                  <a:pt x="5210" y="9465"/>
                </a:lnTo>
                <a:lnTo>
                  <a:pt x="5283" y="9391"/>
                </a:lnTo>
                <a:lnTo>
                  <a:pt x="5320" y="9281"/>
                </a:lnTo>
                <a:lnTo>
                  <a:pt x="5320" y="9061"/>
                </a:lnTo>
                <a:lnTo>
                  <a:pt x="5320" y="8768"/>
                </a:lnTo>
                <a:lnTo>
                  <a:pt x="5283" y="8511"/>
                </a:lnTo>
                <a:lnTo>
                  <a:pt x="5246" y="8474"/>
                </a:lnTo>
                <a:lnTo>
                  <a:pt x="5210" y="8438"/>
                </a:lnTo>
                <a:lnTo>
                  <a:pt x="5100" y="8401"/>
                </a:lnTo>
                <a:close/>
                <a:moveTo>
                  <a:pt x="5210" y="9685"/>
                </a:moveTo>
                <a:lnTo>
                  <a:pt x="5136" y="9722"/>
                </a:lnTo>
                <a:lnTo>
                  <a:pt x="5063" y="9758"/>
                </a:lnTo>
                <a:lnTo>
                  <a:pt x="5026" y="9795"/>
                </a:lnTo>
                <a:lnTo>
                  <a:pt x="4989" y="9905"/>
                </a:lnTo>
                <a:lnTo>
                  <a:pt x="4989" y="9978"/>
                </a:lnTo>
                <a:lnTo>
                  <a:pt x="4916" y="10308"/>
                </a:lnTo>
                <a:lnTo>
                  <a:pt x="4916" y="10639"/>
                </a:lnTo>
                <a:lnTo>
                  <a:pt x="4953" y="10749"/>
                </a:lnTo>
                <a:lnTo>
                  <a:pt x="4989" y="10785"/>
                </a:lnTo>
                <a:lnTo>
                  <a:pt x="5063" y="10822"/>
                </a:lnTo>
                <a:lnTo>
                  <a:pt x="5173" y="10822"/>
                </a:lnTo>
                <a:lnTo>
                  <a:pt x="5246" y="10785"/>
                </a:lnTo>
                <a:lnTo>
                  <a:pt x="5283" y="10749"/>
                </a:lnTo>
                <a:lnTo>
                  <a:pt x="5283" y="10639"/>
                </a:lnTo>
                <a:lnTo>
                  <a:pt x="5283" y="10272"/>
                </a:lnTo>
                <a:lnTo>
                  <a:pt x="5356" y="9905"/>
                </a:lnTo>
                <a:lnTo>
                  <a:pt x="5356" y="9832"/>
                </a:lnTo>
                <a:lnTo>
                  <a:pt x="5320" y="9758"/>
                </a:lnTo>
                <a:lnTo>
                  <a:pt x="5283" y="9722"/>
                </a:lnTo>
                <a:lnTo>
                  <a:pt x="5210" y="9685"/>
                </a:lnTo>
                <a:close/>
                <a:moveTo>
                  <a:pt x="14600" y="9501"/>
                </a:moveTo>
                <a:lnTo>
                  <a:pt x="14563" y="9575"/>
                </a:lnTo>
                <a:lnTo>
                  <a:pt x="14490" y="9868"/>
                </a:lnTo>
                <a:lnTo>
                  <a:pt x="14417" y="10125"/>
                </a:lnTo>
                <a:lnTo>
                  <a:pt x="14380" y="10712"/>
                </a:lnTo>
                <a:lnTo>
                  <a:pt x="14417" y="10785"/>
                </a:lnTo>
                <a:lnTo>
                  <a:pt x="14453" y="10859"/>
                </a:lnTo>
                <a:lnTo>
                  <a:pt x="14527" y="10895"/>
                </a:lnTo>
                <a:lnTo>
                  <a:pt x="14600" y="10932"/>
                </a:lnTo>
                <a:lnTo>
                  <a:pt x="14673" y="10932"/>
                </a:lnTo>
                <a:lnTo>
                  <a:pt x="14747" y="10895"/>
                </a:lnTo>
                <a:lnTo>
                  <a:pt x="14783" y="10859"/>
                </a:lnTo>
                <a:lnTo>
                  <a:pt x="14820" y="10785"/>
                </a:lnTo>
                <a:lnTo>
                  <a:pt x="14820" y="10639"/>
                </a:lnTo>
                <a:lnTo>
                  <a:pt x="14820" y="10088"/>
                </a:lnTo>
                <a:lnTo>
                  <a:pt x="14820" y="9832"/>
                </a:lnTo>
                <a:lnTo>
                  <a:pt x="14747" y="9575"/>
                </a:lnTo>
                <a:lnTo>
                  <a:pt x="14710" y="9501"/>
                </a:lnTo>
                <a:close/>
                <a:moveTo>
                  <a:pt x="12729" y="4183"/>
                </a:moveTo>
                <a:lnTo>
                  <a:pt x="12986" y="4880"/>
                </a:lnTo>
                <a:lnTo>
                  <a:pt x="12766" y="4990"/>
                </a:lnTo>
                <a:lnTo>
                  <a:pt x="12509" y="5100"/>
                </a:lnTo>
                <a:lnTo>
                  <a:pt x="12032" y="5320"/>
                </a:lnTo>
                <a:lnTo>
                  <a:pt x="10969" y="5833"/>
                </a:lnTo>
                <a:lnTo>
                  <a:pt x="9978" y="6310"/>
                </a:lnTo>
                <a:lnTo>
                  <a:pt x="8988" y="6714"/>
                </a:lnTo>
                <a:lnTo>
                  <a:pt x="8071" y="7007"/>
                </a:lnTo>
                <a:lnTo>
                  <a:pt x="7117" y="7301"/>
                </a:lnTo>
                <a:lnTo>
                  <a:pt x="6677" y="7484"/>
                </a:lnTo>
                <a:lnTo>
                  <a:pt x="6237" y="7704"/>
                </a:lnTo>
                <a:lnTo>
                  <a:pt x="5796" y="7924"/>
                </a:lnTo>
                <a:lnTo>
                  <a:pt x="5430" y="8218"/>
                </a:lnTo>
                <a:lnTo>
                  <a:pt x="5393" y="8254"/>
                </a:lnTo>
                <a:lnTo>
                  <a:pt x="5393" y="8291"/>
                </a:lnTo>
                <a:lnTo>
                  <a:pt x="5430" y="8328"/>
                </a:lnTo>
                <a:lnTo>
                  <a:pt x="5466" y="8328"/>
                </a:lnTo>
                <a:lnTo>
                  <a:pt x="6420" y="7961"/>
                </a:lnTo>
                <a:lnTo>
                  <a:pt x="7337" y="7594"/>
                </a:lnTo>
                <a:lnTo>
                  <a:pt x="8364" y="7264"/>
                </a:lnTo>
                <a:lnTo>
                  <a:pt x="9391" y="6897"/>
                </a:lnTo>
                <a:lnTo>
                  <a:pt x="10345" y="6530"/>
                </a:lnTo>
                <a:lnTo>
                  <a:pt x="11262" y="6090"/>
                </a:lnTo>
                <a:lnTo>
                  <a:pt x="12326" y="5577"/>
                </a:lnTo>
                <a:lnTo>
                  <a:pt x="12729" y="5393"/>
                </a:lnTo>
                <a:lnTo>
                  <a:pt x="12913" y="5283"/>
                </a:lnTo>
                <a:lnTo>
                  <a:pt x="13133" y="5210"/>
                </a:lnTo>
                <a:lnTo>
                  <a:pt x="13169" y="5356"/>
                </a:lnTo>
                <a:lnTo>
                  <a:pt x="13426" y="5870"/>
                </a:lnTo>
                <a:lnTo>
                  <a:pt x="13390" y="5870"/>
                </a:lnTo>
                <a:lnTo>
                  <a:pt x="13353" y="5797"/>
                </a:lnTo>
                <a:lnTo>
                  <a:pt x="13280" y="5760"/>
                </a:lnTo>
                <a:lnTo>
                  <a:pt x="13206" y="5723"/>
                </a:lnTo>
                <a:lnTo>
                  <a:pt x="13133" y="5760"/>
                </a:lnTo>
                <a:lnTo>
                  <a:pt x="12216" y="6237"/>
                </a:lnTo>
                <a:lnTo>
                  <a:pt x="11299" y="6677"/>
                </a:lnTo>
                <a:lnTo>
                  <a:pt x="10345" y="7081"/>
                </a:lnTo>
                <a:lnTo>
                  <a:pt x="9428" y="7484"/>
                </a:lnTo>
                <a:lnTo>
                  <a:pt x="8474" y="7851"/>
                </a:lnTo>
                <a:lnTo>
                  <a:pt x="7520" y="8181"/>
                </a:lnTo>
                <a:lnTo>
                  <a:pt x="6640" y="8474"/>
                </a:lnTo>
                <a:lnTo>
                  <a:pt x="6163" y="8658"/>
                </a:lnTo>
                <a:lnTo>
                  <a:pt x="5980" y="8768"/>
                </a:lnTo>
                <a:lnTo>
                  <a:pt x="5760" y="8878"/>
                </a:lnTo>
                <a:lnTo>
                  <a:pt x="5760" y="8915"/>
                </a:lnTo>
                <a:lnTo>
                  <a:pt x="5760" y="8951"/>
                </a:lnTo>
                <a:lnTo>
                  <a:pt x="6273" y="8951"/>
                </a:lnTo>
                <a:lnTo>
                  <a:pt x="6713" y="8805"/>
                </a:lnTo>
                <a:lnTo>
                  <a:pt x="7631" y="8511"/>
                </a:lnTo>
                <a:lnTo>
                  <a:pt x="8621" y="8144"/>
                </a:lnTo>
                <a:lnTo>
                  <a:pt x="9611" y="7777"/>
                </a:lnTo>
                <a:lnTo>
                  <a:pt x="10528" y="7411"/>
                </a:lnTo>
                <a:lnTo>
                  <a:pt x="11409" y="7007"/>
                </a:lnTo>
                <a:lnTo>
                  <a:pt x="12289" y="6604"/>
                </a:lnTo>
                <a:lnTo>
                  <a:pt x="13133" y="6163"/>
                </a:lnTo>
                <a:lnTo>
                  <a:pt x="13206" y="6200"/>
                </a:lnTo>
                <a:lnTo>
                  <a:pt x="13316" y="6200"/>
                </a:lnTo>
                <a:lnTo>
                  <a:pt x="13390" y="6163"/>
                </a:lnTo>
                <a:lnTo>
                  <a:pt x="13463" y="6090"/>
                </a:lnTo>
                <a:lnTo>
                  <a:pt x="13500" y="6053"/>
                </a:lnTo>
                <a:lnTo>
                  <a:pt x="13866" y="6714"/>
                </a:lnTo>
                <a:lnTo>
                  <a:pt x="13646" y="6787"/>
                </a:lnTo>
                <a:lnTo>
                  <a:pt x="13463" y="6860"/>
                </a:lnTo>
                <a:lnTo>
                  <a:pt x="12913" y="7081"/>
                </a:lnTo>
                <a:lnTo>
                  <a:pt x="12399" y="7337"/>
                </a:lnTo>
                <a:lnTo>
                  <a:pt x="11225" y="7961"/>
                </a:lnTo>
                <a:lnTo>
                  <a:pt x="10675" y="8254"/>
                </a:lnTo>
                <a:lnTo>
                  <a:pt x="10052" y="8548"/>
                </a:lnTo>
                <a:lnTo>
                  <a:pt x="9428" y="8768"/>
                </a:lnTo>
                <a:lnTo>
                  <a:pt x="8804" y="8951"/>
                </a:lnTo>
                <a:lnTo>
                  <a:pt x="7520" y="9318"/>
                </a:lnTo>
                <a:lnTo>
                  <a:pt x="6200" y="9722"/>
                </a:lnTo>
                <a:lnTo>
                  <a:pt x="5796" y="9868"/>
                </a:lnTo>
                <a:lnTo>
                  <a:pt x="5650" y="10015"/>
                </a:lnTo>
                <a:lnTo>
                  <a:pt x="5576" y="10052"/>
                </a:lnTo>
                <a:lnTo>
                  <a:pt x="5576" y="10015"/>
                </a:lnTo>
                <a:lnTo>
                  <a:pt x="5540" y="9978"/>
                </a:lnTo>
                <a:lnTo>
                  <a:pt x="5540" y="10015"/>
                </a:lnTo>
                <a:lnTo>
                  <a:pt x="5503" y="10088"/>
                </a:lnTo>
                <a:lnTo>
                  <a:pt x="5503" y="10198"/>
                </a:lnTo>
                <a:lnTo>
                  <a:pt x="5540" y="10235"/>
                </a:lnTo>
                <a:lnTo>
                  <a:pt x="5576" y="10235"/>
                </a:lnTo>
                <a:lnTo>
                  <a:pt x="5796" y="10125"/>
                </a:lnTo>
                <a:lnTo>
                  <a:pt x="6017" y="10052"/>
                </a:lnTo>
                <a:lnTo>
                  <a:pt x="6530" y="9942"/>
                </a:lnTo>
                <a:lnTo>
                  <a:pt x="7704" y="9575"/>
                </a:lnTo>
                <a:lnTo>
                  <a:pt x="8878" y="9281"/>
                </a:lnTo>
                <a:lnTo>
                  <a:pt x="9465" y="9098"/>
                </a:lnTo>
                <a:lnTo>
                  <a:pt x="10015" y="8878"/>
                </a:lnTo>
                <a:lnTo>
                  <a:pt x="10528" y="8695"/>
                </a:lnTo>
                <a:lnTo>
                  <a:pt x="11005" y="8438"/>
                </a:lnTo>
                <a:lnTo>
                  <a:pt x="11959" y="7924"/>
                </a:lnTo>
                <a:lnTo>
                  <a:pt x="12473" y="7667"/>
                </a:lnTo>
                <a:lnTo>
                  <a:pt x="12986" y="7411"/>
                </a:lnTo>
                <a:lnTo>
                  <a:pt x="13573" y="7191"/>
                </a:lnTo>
                <a:lnTo>
                  <a:pt x="13756" y="7117"/>
                </a:lnTo>
                <a:lnTo>
                  <a:pt x="14013" y="7044"/>
                </a:lnTo>
                <a:lnTo>
                  <a:pt x="14050" y="7081"/>
                </a:lnTo>
                <a:lnTo>
                  <a:pt x="14160" y="7081"/>
                </a:lnTo>
                <a:lnTo>
                  <a:pt x="14197" y="7191"/>
                </a:lnTo>
                <a:lnTo>
                  <a:pt x="13830" y="7374"/>
                </a:lnTo>
                <a:lnTo>
                  <a:pt x="13500" y="7594"/>
                </a:lnTo>
                <a:lnTo>
                  <a:pt x="12436" y="8218"/>
                </a:lnTo>
                <a:lnTo>
                  <a:pt x="11335" y="8768"/>
                </a:lnTo>
                <a:lnTo>
                  <a:pt x="10198" y="9245"/>
                </a:lnTo>
                <a:lnTo>
                  <a:pt x="9061" y="9685"/>
                </a:lnTo>
                <a:lnTo>
                  <a:pt x="7887" y="10088"/>
                </a:lnTo>
                <a:lnTo>
                  <a:pt x="6750" y="10455"/>
                </a:lnTo>
                <a:lnTo>
                  <a:pt x="6200" y="10639"/>
                </a:lnTo>
                <a:lnTo>
                  <a:pt x="5906" y="10749"/>
                </a:lnTo>
                <a:lnTo>
                  <a:pt x="5650" y="10895"/>
                </a:lnTo>
                <a:lnTo>
                  <a:pt x="5613" y="10932"/>
                </a:lnTo>
                <a:lnTo>
                  <a:pt x="5613" y="10969"/>
                </a:lnTo>
                <a:lnTo>
                  <a:pt x="5613" y="11005"/>
                </a:lnTo>
                <a:lnTo>
                  <a:pt x="5686" y="11042"/>
                </a:lnTo>
                <a:lnTo>
                  <a:pt x="5943" y="11005"/>
                </a:lnTo>
                <a:lnTo>
                  <a:pt x="6200" y="10969"/>
                </a:lnTo>
                <a:lnTo>
                  <a:pt x="6713" y="10822"/>
                </a:lnTo>
                <a:lnTo>
                  <a:pt x="7337" y="10602"/>
                </a:lnTo>
                <a:lnTo>
                  <a:pt x="7961" y="10419"/>
                </a:lnTo>
                <a:lnTo>
                  <a:pt x="9208" y="10015"/>
                </a:lnTo>
                <a:lnTo>
                  <a:pt x="10418" y="9538"/>
                </a:lnTo>
                <a:lnTo>
                  <a:pt x="11445" y="9061"/>
                </a:lnTo>
                <a:lnTo>
                  <a:pt x="12473" y="8584"/>
                </a:lnTo>
                <a:lnTo>
                  <a:pt x="13573" y="7961"/>
                </a:lnTo>
                <a:lnTo>
                  <a:pt x="14013" y="7741"/>
                </a:lnTo>
                <a:lnTo>
                  <a:pt x="14233" y="7594"/>
                </a:lnTo>
                <a:lnTo>
                  <a:pt x="14417" y="7447"/>
                </a:lnTo>
                <a:lnTo>
                  <a:pt x="14527" y="7594"/>
                </a:lnTo>
                <a:lnTo>
                  <a:pt x="14527" y="7631"/>
                </a:lnTo>
                <a:lnTo>
                  <a:pt x="14417" y="7961"/>
                </a:lnTo>
                <a:lnTo>
                  <a:pt x="14417" y="8328"/>
                </a:lnTo>
                <a:lnTo>
                  <a:pt x="14343" y="8254"/>
                </a:lnTo>
                <a:lnTo>
                  <a:pt x="14233" y="8254"/>
                </a:lnTo>
                <a:lnTo>
                  <a:pt x="13830" y="8438"/>
                </a:lnTo>
                <a:lnTo>
                  <a:pt x="13426" y="8658"/>
                </a:lnTo>
                <a:lnTo>
                  <a:pt x="12693" y="9135"/>
                </a:lnTo>
                <a:lnTo>
                  <a:pt x="12252" y="9428"/>
                </a:lnTo>
                <a:lnTo>
                  <a:pt x="11776" y="9685"/>
                </a:lnTo>
                <a:lnTo>
                  <a:pt x="11299" y="9942"/>
                </a:lnTo>
                <a:lnTo>
                  <a:pt x="10822" y="10125"/>
                </a:lnTo>
                <a:lnTo>
                  <a:pt x="8658" y="10822"/>
                </a:lnTo>
                <a:lnTo>
                  <a:pt x="7741" y="11115"/>
                </a:lnTo>
                <a:lnTo>
                  <a:pt x="7300" y="11262"/>
                </a:lnTo>
                <a:lnTo>
                  <a:pt x="6860" y="11446"/>
                </a:lnTo>
                <a:lnTo>
                  <a:pt x="5283" y="11409"/>
                </a:lnTo>
                <a:lnTo>
                  <a:pt x="5246" y="11189"/>
                </a:lnTo>
                <a:lnTo>
                  <a:pt x="5173" y="11115"/>
                </a:lnTo>
                <a:lnTo>
                  <a:pt x="5026" y="11115"/>
                </a:lnTo>
                <a:lnTo>
                  <a:pt x="4989" y="11189"/>
                </a:lnTo>
                <a:lnTo>
                  <a:pt x="4953" y="11409"/>
                </a:lnTo>
                <a:lnTo>
                  <a:pt x="4182" y="11336"/>
                </a:lnTo>
                <a:lnTo>
                  <a:pt x="3816" y="11336"/>
                </a:lnTo>
                <a:lnTo>
                  <a:pt x="3412" y="11372"/>
                </a:lnTo>
                <a:lnTo>
                  <a:pt x="3119" y="11409"/>
                </a:lnTo>
                <a:lnTo>
                  <a:pt x="2862" y="11556"/>
                </a:lnTo>
                <a:lnTo>
                  <a:pt x="2825" y="11005"/>
                </a:lnTo>
                <a:lnTo>
                  <a:pt x="2715" y="9428"/>
                </a:lnTo>
                <a:lnTo>
                  <a:pt x="2715" y="9171"/>
                </a:lnTo>
                <a:lnTo>
                  <a:pt x="2972" y="9171"/>
                </a:lnTo>
                <a:lnTo>
                  <a:pt x="3265" y="9135"/>
                </a:lnTo>
                <a:lnTo>
                  <a:pt x="3522" y="9061"/>
                </a:lnTo>
                <a:lnTo>
                  <a:pt x="3779" y="8988"/>
                </a:lnTo>
                <a:lnTo>
                  <a:pt x="4036" y="8841"/>
                </a:lnTo>
                <a:lnTo>
                  <a:pt x="4293" y="8695"/>
                </a:lnTo>
                <a:lnTo>
                  <a:pt x="4733" y="8401"/>
                </a:lnTo>
                <a:lnTo>
                  <a:pt x="5063" y="8108"/>
                </a:lnTo>
                <a:lnTo>
                  <a:pt x="5356" y="7777"/>
                </a:lnTo>
                <a:lnTo>
                  <a:pt x="5613" y="7447"/>
                </a:lnTo>
                <a:lnTo>
                  <a:pt x="5870" y="7117"/>
                </a:lnTo>
                <a:lnTo>
                  <a:pt x="6273" y="7007"/>
                </a:lnTo>
                <a:lnTo>
                  <a:pt x="6640" y="6824"/>
                </a:lnTo>
                <a:lnTo>
                  <a:pt x="7410" y="6420"/>
                </a:lnTo>
                <a:lnTo>
                  <a:pt x="8401" y="5980"/>
                </a:lnTo>
                <a:lnTo>
                  <a:pt x="9355" y="5577"/>
                </a:lnTo>
                <a:lnTo>
                  <a:pt x="10308" y="5246"/>
                </a:lnTo>
                <a:lnTo>
                  <a:pt x="11262" y="4880"/>
                </a:lnTo>
                <a:lnTo>
                  <a:pt x="12032" y="4623"/>
                </a:lnTo>
                <a:lnTo>
                  <a:pt x="12436" y="4403"/>
                </a:lnTo>
                <a:lnTo>
                  <a:pt x="12619" y="4219"/>
                </a:lnTo>
                <a:lnTo>
                  <a:pt x="12729" y="4183"/>
                </a:lnTo>
                <a:close/>
                <a:moveTo>
                  <a:pt x="2385" y="1"/>
                </a:moveTo>
                <a:lnTo>
                  <a:pt x="2238" y="38"/>
                </a:lnTo>
                <a:lnTo>
                  <a:pt x="2202" y="74"/>
                </a:lnTo>
                <a:lnTo>
                  <a:pt x="2165" y="111"/>
                </a:lnTo>
                <a:lnTo>
                  <a:pt x="2055" y="368"/>
                </a:lnTo>
                <a:lnTo>
                  <a:pt x="1982" y="515"/>
                </a:lnTo>
                <a:lnTo>
                  <a:pt x="1578" y="1432"/>
                </a:lnTo>
                <a:lnTo>
                  <a:pt x="1541" y="1542"/>
                </a:lnTo>
                <a:lnTo>
                  <a:pt x="1578" y="1615"/>
                </a:lnTo>
                <a:lnTo>
                  <a:pt x="1615" y="1688"/>
                </a:lnTo>
                <a:lnTo>
                  <a:pt x="1688" y="1762"/>
                </a:lnTo>
                <a:lnTo>
                  <a:pt x="1761" y="1798"/>
                </a:lnTo>
                <a:lnTo>
                  <a:pt x="1835" y="1798"/>
                </a:lnTo>
                <a:lnTo>
                  <a:pt x="1908" y="1762"/>
                </a:lnTo>
                <a:lnTo>
                  <a:pt x="1982" y="1652"/>
                </a:lnTo>
                <a:lnTo>
                  <a:pt x="2128" y="1358"/>
                </a:lnTo>
                <a:lnTo>
                  <a:pt x="2092" y="2165"/>
                </a:lnTo>
                <a:lnTo>
                  <a:pt x="2092" y="2972"/>
                </a:lnTo>
                <a:lnTo>
                  <a:pt x="2055" y="4073"/>
                </a:lnTo>
                <a:lnTo>
                  <a:pt x="1982" y="4109"/>
                </a:lnTo>
                <a:lnTo>
                  <a:pt x="1835" y="4073"/>
                </a:lnTo>
                <a:lnTo>
                  <a:pt x="1725" y="3999"/>
                </a:lnTo>
                <a:lnTo>
                  <a:pt x="1615" y="3999"/>
                </a:lnTo>
                <a:lnTo>
                  <a:pt x="1541" y="4036"/>
                </a:lnTo>
                <a:lnTo>
                  <a:pt x="1505" y="4109"/>
                </a:lnTo>
                <a:lnTo>
                  <a:pt x="1541" y="4219"/>
                </a:lnTo>
                <a:lnTo>
                  <a:pt x="1651" y="4293"/>
                </a:lnTo>
                <a:lnTo>
                  <a:pt x="1761" y="4366"/>
                </a:lnTo>
                <a:lnTo>
                  <a:pt x="1908" y="4403"/>
                </a:lnTo>
                <a:lnTo>
                  <a:pt x="2055" y="4439"/>
                </a:lnTo>
                <a:lnTo>
                  <a:pt x="2055" y="5540"/>
                </a:lnTo>
                <a:lnTo>
                  <a:pt x="1908" y="5577"/>
                </a:lnTo>
                <a:lnTo>
                  <a:pt x="1651" y="5613"/>
                </a:lnTo>
                <a:lnTo>
                  <a:pt x="1615" y="5687"/>
                </a:lnTo>
                <a:lnTo>
                  <a:pt x="1541" y="5723"/>
                </a:lnTo>
                <a:lnTo>
                  <a:pt x="1541" y="5760"/>
                </a:lnTo>
                <a:lnTo>
                  <a:pt x="1505" y="5797"/>
                </a:lnTo>
                <a:lnTo>
                  <a:pt x="1541" y="5833"/>
                </a:lnTo>
                <a:lnTo>
                  <a:pt x="1578" y="5833"/>
                </a:lnTo>
                <a:lnTo>
                  <a:pt x="1651" y="5907"/>
                </a:lnTo>
                <a:lnTo>
                  <a:pt x="2055" y="5907"/>
                </a:lnTo>
                <a:lnTo>
                  <a:pt x="2092" y="6200"/>
                </a:lnTo>
                <a:lnTo>
                  <a:pt x="2092" y="7154"/>
                </a:lnTo>
                <a:lnTo>
                  <a:pt x="1835" y="7227"/>
                </a:lnTo>
                <a:lnTo>
                  <a:pt x="1541" y="7374"/>
                </a:lnTo>
                <a:lnTo>
                  <a:pt x="1505" y="7411"/>
                </a:lnTo>
                <a:lnTo>
                  <a:pt x="1505" y="7447"/>
                </a:lnTo>
                <a:lnTo>
                  <a:pt x="1541" y="7484"/>
                </a:lnTo>
                <a:lnTo>
                  <a:pt x="1578" y="7521"/>
                </a:lnTo>
                <a:lnTo>
                  <a:pt x="2092" y="7521"/>
                </a:lnTo>
                <a:lnTo>
                  <a:pt x="2165" y="8951"/>
                </a:lnTo>
                <a:lnTo>
                  <a:pt x="2165" y="8988"/>
                </a:lnTo>
                <a:lnTo>
                  <a:pt x="1982" y="8951"/>
                </a:lnTo>
                <a:lnTo>
                  <a:pt x="1578" y="8951"/>
                </a:lnTo>
                <a:lnTo>
                  <a:pt x="1505" y="8988"/>
                </a:lnTo>
                <a:lnTo>
                  <a:pt x="1468" y="9061"/>
                </a:lnTo>
                <a:lnTo>
                  <a:pt x="1468" y="9135"/>
                </a:lnTo>
                <a:lnTo>
                  <a:pt x="1541" y="9208"/>
                </a:lnTo>
                <a:lnTo>
                  <a:pt x="1688" y="9245"/>
                </a:lnTo>
                <a:lnTo>
                  <a:pt x="1835" y="9318"/>
                </a:lnTo>
                <a:lnTo>
                  <a:pt x="2202" y="9391"/>
                </a:lnTo>
                <a:lnTo>
                  <a:pt x="2238" y="10419"/>
                </a:lnTo>
                <a:lnTo>
                  <a:pt x="2018" y="10419"/>
                </a:lnTo>
                <a:lnTo>
                  <a:pt x="1798" y="10455"/>
                </a:lnTo>
                <a:lnTo>
                  <a:pt x="1725" y="10529"/>
                </a:lnTo>
                <a:lnTo>
                  <a:pt x="1651" y="10602"/>
                </a:lnTo>
                <a:lnTo>
                  <a:pt x="1578" y="10675"/>
                </a:lnTo>
                <a:lnTo>
                  <a:pt x="1615" y="10749"/>
                </a:lnTo>
                <a:lnTo>
                  <a:pt x="1688" y="10822"/>
                </a:lnTo>
                <a:lnTo>
                  <a:pt x="2128" y="10822"/>
                </a:lnTo>
                <a:lnTo>
                  <a:pt x="2275" y="10859"/>
                </a:lnTo>
                <a:lnTo>
                  <a:pt x="2275" y="10895"/>
                </a:lnTo>
                <a:lnTo>
                  <a:pt x="2312" y="11702"/>
                </a:lnTo>
                <a:lnTo>
                  <a:pt x="2348" y="11959"/>
                </a:lnTo>
                <a:lnTo>
                  <a:pt x="2385" y="12106"/>
                </a:lnTo>
                <a:lnTo>
                  <a:pt x="2495" y="12216"/>
                </a:lnTo>
                <a:lnTo>
                  <a:pt x="2568" y="12253"/>
                </a:lnTo>
                <a:lnTo>
                  <a:pt x="2679" y="12253"/>
                </a:lnTo>
                <a:lnTo>
                  <a:pt x="2752" y="12216"/>
                </a:lnTo>
                <a:lnTo>
                  <a:pt x="2789" y="12143"/>
                </a:lnTo>
                <a:lnTo>
                  <a:pt x="2825" y="12106"/>
                </a:lnTo>
                <a:lnTo>
                  <a:pt x="3009" y="11959"/>
                </a:lnTo>
                <a:lnTo>
                  <a:pt x="3265" y="11886"/>
                </a:lnTo>
                <a:lnTo>
                  <a:pt x="3486" y="11849"/>
                </a:lnTo>
                <a:lnTo>
                  <a:pt x="3742" y="11849"/>
                </a:lnTo>
                <a:lnTo>
                  <a:pt x="3742" y="12033"/>
                </a:lnTo>
                <a:lnTo>
                  <a:pt x="3742" y="12216"/>
                </a:lnTo>
                <a:lnTo>
                  <a:pt x="3816" y="12363"/>
                </a:lnTo>
                <a:lnTo>
                  <a:pt x="3889" y="12509"/>
                </a:lnTo>
                <a:lnTo>
                  <a:pt x="3962" y="12583"/>
                </a:lnTo>
                <a:lnTo>
                  <a:pt x="4036" y="12546"/>
                </a:lnTo>
                <a:lnTo>
                  <a:pt x="4109" y="12509"/>
                </a:lnTo>
                <a:lnTo>
                  <a:pt x="4146" y="12436"/>
                </a:lnTo>
                <a:lnTo>
                  <a:pt x="4072" y="12216"/>
                </a:lnTo>
                <a:lnTo>
                  <a:pt x="4036" y="12069"/>
                </a:lnTo>
                <a:lnTo>
                  <a:pt x="4036" y="11886"/>
                </a:lnTo>
                <a:lnTo>
                  <a:pt x="5063" y="11922"/>
                </a:lnTo>
                <a:lnTo>
                  <a:pt x="5063" y="12143"/>
                </a:lnTo>
                <a:lnTo>
                  <a:pt x="5100" y="12619"/>
                </a:lnTo>
                <a:lnTo>
                  <a:pt x="5136" y="12693"/>
                </a:lnTo>
                <a:lnTo>
                  <a:pt x="5173" y="12766"/>
                </a:lnTo>
                <a:lnTo>
                  <a:pt x="5320" y="12766"/>
                </a:lnTo>
                <a:lnTo>
                  <a:pt x="5466" y="12729"/>
                </a:lnTo>
                <a:lnTo>
                  <a:pt x="5503" y="12619"/>
                </a:lnTo>
                <a:lnTo>
                  <a:pt x="5540" y="12473"/>
                </a:lnTo>
                <a:lnTo>
                  <a:pt x="5466" y="12363"/>
                </a:lnTo>
                <a:lnTo>
                  <a:pt x="5393" y="12326"/>
                </a:lnTo>
                <a:lnTo>
                  <a:pt x="5356" y="12106"/>
                </a:lnTo>
                <a:lnTo>
                  <a:pt x="5283" y="11922"/>
                </a:lnTo>
                <a:lnTo>
                  <a:pt x="5906" y="11959"/>
                </a:lnTo>
                <a:lnTo>
                  <a:pt x="6493" y="11959"/>
                </a:lnTo>
                <a:lnTo>
                  <a:pt x="6493" y="11996"/>
                </a:lnTo>
                <a:lnTo>
                  <a:pt x="6457" y="12179"/>
                </a:lnTo>
                <a:lnTo>
                  <a:pt x="6420" y="12399"/>
                </a:lnTo>
                <a:lnTo>
                  <a:pt x="6457" y="12583"/>
                </a:lnTo>
                <a:lnTo>
                  <a:pt x="6567" y="12766"/>
                </a:lnTo>
                <a:lnTo>
                  <a:pt x="6603" y="12840"/>
                </a:lnTo>
                <a:lnTo>
                  <a:pt x="6677" y="12876"/>
                </a:lnTo>
                <a:lnTo>
                  <a:pt x="6750" y="12876"/>
                </a:lnTo>
                <a:lnTo>
                  <a:pt x="6824" y="12840"/>
                </a:lnTo>
                <a:lnTo>
                  <a:pt x="6897" y="12766"/>
                </a:lnTo>
                <a:lnTo>
                  <a:pt x="6897" y="12729"/>
                </a:lnTo>
                <a:lnTo>
                  <a:pt x="6897" y="12656"/>
                </a:lnTo>
                <a:lnTo>
                  <a:pt x="6824" y="12619"/>
                </a:lnTo>
                <a:lnTo>
                  <a:pt x="6787" y="12583"/>
                </a:lnTo>
                <a:lnTo>
                  <a:pt x="6713" y="12399"/>
                </a:lnTo>
                <a:lnTo>
                  <a:pt x="6677" y="12216"/>
                </a:lnTo>
                <a:lnTo>
                  <a:pt x="6640" y="11996"/>
                </a:lnTo>
                <a:lnTo>
                  <a:pt x="6640" y="11959"/>
                </a:lnTo>
                <a:lnTo>
                  <a:pt x="7924" y="11996"/>
                </a:lnTo>
                <a:lnTo>
                  <a:pt x="7851" y="12033"/>
                </a:lnTo>
                <a:lnTo>
                  <a:pt x="7814" y="12106"/>
                </a:lnTo>
                <a:lnTo>
                  <a:pt x="7777" y="12253"/>
                </a:lnTo>
                <a:lnTo>
                  <a:pt x="7777" y="12399"/>
                </a:lnTo>
                <a:lnTo>
                  <a:pt x="7777" y="12509"/>
                </a:lnTo>
                <a:lnTo>
                  <a:pt x="7814" y="12619"/>
                </a:lnTo>
                <a:lnTo>
                  <a:pt x="7887" y="12729"/>
                </a:lnTo>
                <a:lnTo>
                  <a:pt x="7961" y="12766"/>
                </a:lnTo>
                <a:lnTo>
                  <a:pt x="8034" y="12729"/>
                </a:lnTo>
                <a:lnTo>
                  <a:pt x="8107" y="12693"/>
                </a:lnTo>
                <a:lnTo>
                  <a:pt x="8144" y="12619"/>
                </a:lnTo>
                <a:lnTo>
                  <a:pt x="8107" y="12473"/>
                </a:lnTo>
                <a:lnTo>
                  <a:pt x="8071" y="12289"/>
                </a:lnTo>
                <a:lnTo>
                  <a:pt x="8071" y="12179"/>
                </a:lnTo>
                <a:lnTo>
                  <a:pt x="8034" y="12106"/>
                </a:lnTo>
                <a:lnTo>
                  <a:pt x="8034" y="12033"/>
                </a:lnTo>
                <a:lnTo>
                  <a:pt x="8034" y="11996"/>
                </a:lnTo>
                <a:lnTo>
                  <a:pt x="9391" y="11996"/>
                </a:lnTo>
                <a:lnTo>
                  <a:pt x="9318" y="12216"/>
                </a:lnTo>
                <a:lnTo>
                  <a:pt x="9318" y="12473"/>
                </a:lnTo>
                <a:lnTo>
                  <a:pt x="9355" y="12546"/>
                </a:lnTo>
                <a:lnTo>
                  <a:pt x="9428" y="12583"/>
                </a:lnTo>
                <a:lnTo>
                  <a:pt x="9611" y="12583"/>
                </a:lnTo>
                <a:lnTo>
                  <a:pt x="9685" y="12546"/>
                </a:lnTo>
                <a:lnTo>
                  <a:pt x="9721" y="12473"/>
                </a:lnTo>
                <a:lnTo>
                  <a:pt x="9721" y="12436"/>
                </a:lnTo>
                <a:lnTo>
                  <a:pt x="9721" y="12363"/>
                </a:lnTo>
                <a:lnTo>
                  <a:pt x="9611" y="12326"/>
                </a:lnTo>
                <a:lnTo>
                  <a:pt x="9611" y="11996"/>
                </a:lnTo>
                <a:lnTo>
                  <a:pt x="10638" y="11996"/>
                </a:lnTo>
                <a:lnTo>
                  <a:pt x="10675" y="12253"/>
                </a:lnTo>
                <a:lnTo>
                  <a:pt x="10748" y="12509"/>
                </a:lnTo>
                <a:lnTo>
                  <a:pt x="10822" y="12583"/>
                </a:lnTo>
                <a:lnTo>
                  <a:pt x="10969" y="12583"/>
                </a:lnTo>
                <a:lnTo>
                  <a:pt x="11005" y="12509"/>
                </a:lnTo>
                <a:lnTo>
                  <a:pt x="11042" y="12399"/>
                </a:lnTo>
                <a:lnTo>
                  <a:pt x="10969" y="12179"/>
                </a:lnTo>
                <a:lnTo>
                  <a:pt x="10895" y="11996"/>
                </a:lnTo>
                <a:lnTo>
                  <a:pt x="12106" y="11996"/>
                </a:lnTo>
                <a:lnTo>
                  <a:pt x="12069" y="12069"/>
                </a:lnTo>
                <a:lnTo>
                  <a:pt x="12032" y="12143"/>
                </a:lnTo>
                <a:lnTo>
                  <a:pt x="11996" y="12363"/>
                </a:lnTo>
                <a:lnTo>
                  <a:pt x="12032" y="12473"/>
                </a:lnTo>
                <a:lnTo>
                  <a:pt x="12069" y="12619"/>
                </a:lnTo>
                <a:lnTo>
                  <a:pt x="12142" y="12729"/>
                </a:lnTo>
                <a:lnTo>
                  <a:pt x="12216" y="12803"/>
                </a:lnTo>
                <a:lnTo>
                  <a:pt x="12289" y="12840"/>
                </a:lnTo>
                <a:lnTo>
                  <a:pt x="12362" y="12803"/>
                </a:lnTo>
                <a:lnTo>
                  <a:pt x="12399" y="12766"/>
                </a:lnTo>
                <a:lnTo>
                  <a:pt x="12399" y="12693"/>
                </a:lnTo>
                <a:lnTo>
                  <a:pt x="12362" y="12546"/>
                </a:lnTo>
                <a:lnTo>
                  <a:pt x="12289" y="12363"/>
                </a:lnTo>
                <a:lnTo>
                  <a:pt x="12252" y="12179"/>
                </a:lnTo>
                <a:lnTo>
                  <a:pt x="12252" y="11959"/>
                </a:lnTo>
                <a:lnTo>
                  <a:pt x="13353" y="11959"/>
                </a:lnTo>
                <a:lnTo>
                  <a:pt x="13280" y="12106"/>
                </a:lnTo>
                <a:lnTo>
                  <a:pt x="13243" y="12253"/>
                </a:lnTo>
                <a:lnTo>
                  <a:pt x="13243" y="12436"/>
                </a:lnTo>
                <a:lnTo>
                  <a:pt x="13316" y="12583"/>
                </a:lnTo>
                <a:lnTo>
                  <a:pt x="13353" y="12619"/>
                </a:lnTo>
                <a:lnTo>
                  <a:pt x="13426" y="12656"/>
                </a:lnTo>
                <a:lnTo>
                  <a:pt x="13500" y="12656"/>
                </a:lnTo>
                <a:lnTo>
                  <a:pt x="13573" y="12583"/>
                </a:lnTo>
                <a:lnTo>
                  <a:pt x="13610" y="12436"/>
                </a:lnTo>
                <a:lnTo>
                  <a:pt x="13536" y="12216"/>
                </a:lnTo>
                <a:lnTo>
                  <a:pt x="13536" y="12069"/>
                </a:lnTo>
                <a:lnTo>
                  <a:pt x="13573" y="11922"/>
                </a:lnTo>
                <a:lnTo>
                  <a:pt x="14563" y="11886"/>
                </a:lnTo>
                <a:lnTo>
                  <a:pt x="14563" y="11886"/>
                </a:lnTo>
                <a:lnTo>
                  <a:pt x="14527" y="12363"/>
                </a:lnTo>
                <a:lnTo>
                  <a:pt x="14563" y="12436"/>
                </a:lnTo>
                <a:lnTo>
                  <a:pt x="14637" y="12509"/>
                </a:lnTo>
                <a:lnTo>
                  <a:pt x="14747" y="12509"/>
                </a:lnTo>
                <a:lnTo>
                  <a:pt x="14820" y="12473"/>
                </a:lnTo>
                <a:lnTo>
                  <a:pt x="14893" y="12399"/>
                </a:lnTo>
                <a:lnTo>
                  <a:pt x="14967" y="12289"/>
                </a:lnTo>
                <a:lnTo>
                  <a:pt x="14967" y="12179"/>
                </a:lnTo>
                <a:lnTo>
                  <a:pt x="14967" y="12069"/>
                </a:lnTo>
                <a:lnTo>
                  <a:pt x="14930" y="11996"/>
                </a:lnTo>
                <a:lnTo>
                  <a:pt x="14857" y="11959"/>
                </a:lnTo>
                <a:lnTo>
                  <a:pt x="14857" y="11886"/>
                </a:lnTo>
                <a:lnTo>
                  <a:pt x="16618" y="11776"/>
                </a:lnTo>
                <a:lnTo>
                  <a:pt x="16654" y="11812"/>
                </a:lnTo>
                <a:lnTo>
                  <a:pt x="16544" y="11996"/>
                </a:lnTo>
                <a:lnTo>
                  <a:pt x="16361" y="12179"/>
                </a:lnTo>
                <a:lnTo>
                  <a:pt x="16287" y="12289"/>
                </a:lnTo>
                <a:lnTo>
                  <a:pt x="16251" y="12363"/>
                </a:lnTo>
                <a:lnTo>
                  <a:pt x="16287" y="12436"/>
                </a:lnTo>
                <a:lnTo>
                  <a:pt x="16324" y="12509"/>
                </a:lnTo>
                <a:lnTo>
                  <a:pt x="16397" y="12546"/>
                </a:lnTo>
                <a:lnTo>
                  <a:pt x="16471" y="12583"/>
                </a:lnTo>
                <a:lnTo>
                  <a:pt x="16544" y="12583"/>
                </a:lnTo>
                <a:lnTo>
                  <a:pt x="16581" y="12546"/>
                </a:lnTo>
                <a:lnTo>
                  <a:pt x="16728" y="12473"/>
                </a:lnTo>
                <a:lnTo>
                  <a:pt x="16801" y="12363"/>
                </a:lnTo>
                <a:lnTo>
                  <a:pt x="16984" y="12106"/>
                </a:lnTo>
                <a:lnTo>
                  <a:pt x="17461" y="11482"/>
                </a:lnTo>
                <a:lnTo>
                  <a:pt x="17461" y="11409"/>
                </a:lnTo>
                <a:lnTo>
                  <a:pt x="17461" y="11336"/>
                </a:lnTo>
                <a:lnTo>
                  <a:pt x="17461" y="11262"/>
                </a:lnTo>
                <a:lnTo>
                  <a:pt x="17425" y="11189"/>
                </a:lnTo>
                <a:lnTo>
                  <a:pt x="17058" y="10895"/>
                </a:lnTo>
                <a:lnTo>
                  <a:pt x="16728" y="10639"/>
                </a:lnTo>
                <a:lnTo>
                  <a:pt x="16654" y="10602"/>
                </a:lnTo>
                <a:lnTo>
                  <a:pt x="16581" y="10602"/>
                </a:lnTo>
                <a:lnTo>
                  <a:pt x="16544" y="10639"/>
                </a:lnTo>
                <a:lnTo>
                  <a:pt x="16471" y="10675"/>
                </a:lnTo>
                <a:lnTo>
                  <a:pt x="16434" y="10785"/>
                </a:lnTo>
                <a:lnTo>
                  <a:pt x="16434" y="10859"/>
                </a:lnTo>
                <a:lnTo>
                  <a:pt x="16471" y="10932"/>
                </a:lnTo>
                <a:lnTo>
                  <a:pt x="16801" y="11226"/>
                </a:lnTo>
                <a:lnTo>
                  <a:pt x="13940" y="11372"/>
                </a:lnTo>
                <a:lnTo>
                  <a:pt x="14050" y="11336"/>
                </a:lnTo>
                <a:lnTo>
                  <a:pt x="14270" y="11189"/>
                </a:lnTo>
                <a:lnTo>
                  <a:pt x="14343" y="11115"/>
                </a:lnTo>
                <a:lnTo>
                  <a:pt x="14417" y="11005"/>
                </a:lnTo>
                <a:lnTo>
                  <a:pt x="14417" y="10932"/>
                </a:lnTo>
                <a:lnTo>
                  <a:pt x="14380" y="10895"/>
                </a:lnTo>
                <a:lnTo>
                  <a:pt x="14233" y="10895"/>
                </a:lnTo>
                <a:lnTo>
                  <a:pt x="14123" y="10932"/>
                </a:lnTo>
                <a:lnTo>
                  <a:pt x="13903" y="11079"/>
                </a:lnTo>
                <a:lnTo>
                  <a:pt x="13720" y="11226"/>
                </a:lnTo>
                <a:lnTo>
                  <a:pt x="13573" y="11409"/>
                </a:lnTo>
                <a:lnTo>
                  <a:pt x="12289" y="11446"/>
                </a:lnTo>
                <a:lnTo>
                  <a:pt x="12546" y="11336"/>
                </a:lnTo>
                <a:lnTo>
                  <a:pt x="12839" y="11226"/>
                </a:lnTo>
                <a:lnTo>
                  <a:pt x="13169" y="11079"/>
                </a:lnTo>
                <a:lnTo>
                  <a:pt x="13500" y="10895"/>
                </a:lnTo>
                <a:lnTo>
                  <a:pt x="13793" y="10675"/>
                </a:lnTo>
                <a:lnTo>
                  <a:pt x="14050" y="10419"/>
                </a:lnTo>
                <a:lnTo>
                  <a:pt x="14087" y="10308"/>
                </a:lnTo>
                <a:lnTo>
                  <a:pt x="14050" y="10235"/>
                </a:lnTo>
                <a:lnTo>
                  <a:pt x="13976" y="10198"/>
                </a:lnTo>
                <a:lnTo>
                  <a:pt x="13903" y="10235"/>
                </a:lnTo>
                <a:lnTo>
                  <a:pt x="13646" y="10382"/>
                </a:lnTo>
                <a:lnTo>
                  <a:pt x="13390" y="10565"/>
                </a:lnTo>
                <a:lnTo>
                  <a:pt x="13133" y="10749"/>
                </a:lnTo>
                <a:lnTo>
                  <a:pt x="12876" y="10895"/>
                </a:lnTo>
                <a:lnTo>
                  <a:pt x="12583" y="11042"/>
                </a:lnTo>
                <a:lnTo>
                  <a:pt x="12289" y="11152"/>
                </a:lnTo>
                <a:lnTo>
                  <a:pt x="11996" y="11299"/>
                </a:lnTo>
                <a:lnTo>
                  <a:pt x="11702" y="11446"/>
                </a:lnTo>
                <a:lnTo>
                  <a:pt x="10162" y="11482"/>
                </a:lnTo>
                <a:lnTo>
                  <a:pt x="10602" y="11299"/>
                </a:lnTo>
                <a:lnTo>
                  <a:pt x="12216" y="10639"/>
                </a:lnTo>
                <a:lnTo>
                  <a:pt x="12766" y="10455"/>
                </a:lnTo>
                <a:lnTo>
                  <a:pt x="13316" y="10162"/>
                </a:lnTo>
                <a:lnTo>
                  <a:pt x="13573" y="10015"/>
                </a:lnTo>
                <a:lnTo>
                  <a:pt x="13793" y="9832"/>
                </a:lnTo>
                <a:lnTo>
                  <a:pt x="13976" y="9612"/>
                </a:lnTo>
                <a:lnTo>
                  <a:pt x="14087" y="9355"/>
                </a:lnTo>
                <a:lnTo>
                  <a:pt x="14087" y="9245"/>
                </a:lnTo>
                <a:lnTo>
                  <a:pt x="14050" y="9208"/>
                </a:lnTo>
                <a:lnTo>
                  <a:pt x="13940" y="9171"/>
                </a:lnTo>
                <a:lnTo>
                  <a:pt x="13866" y="9208"/>
                </a:lnTo>
                <a:lnTo>
                  <a:pt x="13463" y="9612"/>
                </a:lnTo>
                <a:lnTo>
                  <a:pt x="13243" y="9795"/>
                </a:lnTo>
                <a:lnTo>
                  <a:pt x="12986" y="9978"/>
                </a:lnTo>
                <a:lnTo>
                  <a:pt x="12693" y="10125"/>
                </a:lnTo>
                <a:lnTo>
                  <a:pt x="12399" y="10235"/>
                </a:lnTo>
                <a:lnTo>
                  <a:pt x="11776" y="10492"/>
                </a:lnTo>
                <a:lnTo>
                  <a:pt x="10418" y="11042"/>
                </a:lnTo>
                <a:lnTo>
                  <a:pt x="9905" y="11262"/>
                </a:lnTo>
                <a:lnTo>
                  <a:pt x="9428" y="11482"/>
                </a:lnTo>
                <a:lnTo>
                  <a:pt x="7667" y="11482"/>
                </a:lnTo>
                <a:lnTo>
                  <a:pt x="8621" y="11152"/>
                </a:lnTo>
                <a:lnTo>
                  <a:pt x="10895" y="10419"/>
                </a:lnTo>
                <a:lnTo>
                  <a:pt x="11335" y="10235"/>
                </a:lnTo>
                <a:lnTo>
                  <a:pt x="11776" y="10052"/>
                </a:lnTo>
                <a:lnTo>
                  <a:pt x="12179" y="9832"/>
                </a:lnTo>
                <a:lnTo>
                  <a:pt x="12583" y="9575"/>
                </a:lnTo>
                <a:lnTo>
                  <a:pt x="13426" y="9025"/>
                </a:lnTo>
                <a:lnTo>
                  <a:pt x="13866" y="8768"/>
                </a:lnTo>
                <a:lnTo>
                  <a:pt x="14307" y="8548"/>
                </a:lnTo>
                <a:lnTo>
                  <a:pt x="14380" y="8511"/>
                </a:lnTo>
                <a:lnTo>
                  <a:pt x="14417" y="8474"/>
                </a:lnTo>
                <a:lnTo>
                  <a:pt x="14417" y="8841"/>
                </a:lnTo>
                <a:lnTo>
                  <a:pt x="14453" y="8915"/>
                </a:lnTo>
                <a:lnTo>
                  <a:pt x="14490" y="8951"/>
                </a:lnTo>
                <a:lnTo>
                  <a:pt x="14527" y="8988"/>
                </a:lnTo>
                <a:lnTo>
                  <a:pt x="14600" y="9025"/>
                </a:lnTo>
                <a:lnTo>
                  <a:pt x="14673" y="8988"/>
                </a:lnTo>
                <a:lnTo>
                  <a:pt x="14747" y="8951"/>
                </a:lnTo>
                <a:lnTo>
                  <a:pt x="14783" y="8915"/>
                </a:lnTo>
                <a:lnTo>
                  <a:pt x="14783" y="8841"/>
                </a:lnTo>
                <a:lnTo>
                  <a:pt x="14783" y="8291"/>
                </a:lnTo>
                <a:lnTo>
                  <a:pt x="14747" y="8034"/>
                </a:lnTo>
                <a:lnTo>
                  <a:pt x="14673" y="7777"/>
                </a:lnTo>
                <a:lnTo>
                  <a:pt x="15077" y="8181"/>
                </a:lnTo>
                <a:lnTo>
                  <a:pt x="15517" y="8584"/>
                </a:lnTo>
                <a:lnTo>
                  <a:pt x="15737" y="8768"/>
                </a:lnTo>
                <a:lnTo>
                  <a:pt x="15847" y="8841"/>
                </a:lnTo>
                <a:lnTo>
                  <a:pt x="15994" y="8878"/>
                </a:lnTo>
                <a:lnTo>
                  <a:pt x="16361" y="8915"/>
                </a:lnTo>
                <a:lnTo>
                  <a:pt x="16764" y="8915"/>
                </a:lnTo>
                <a:lnTo>
                  <a:pt x="17204" y="8878"/>
                </a:lnTo>
                <a:lnTo>
                  <a:pt x="17608" y="8731"/>
                </a:lnTo>
                <a:lnTo>
                  <a:pt x="17681" y="8695"/>
                </a:lnTo>
                <a:lnTo>
                  <a:pt x="17755" y="8584"/>
                </a:lnTo>
                <a:lnTo>
                  <a:pt x="17791" y="8511"/>
                </a:lnTo>
                <a:lnTo>
                  <a:pt x="17755" y="8438"/>
                </a:lnTo>
                <a:lnTo>
                  <a:pt x="17718" y="8328"/>
                </a:lnTo>
                <a:lnTo>
                  <a:pt x="17681" y="8291"/>
                </a:lnTo>
                <a:lnTo>
                  <a:pt x="17571" y="8254"/>
                </a:lnTo>
                <a:lnTo>
                  <a:pt x="17461" y="8254"/>
                </a:lnTo>
                <a:lnTo>
                  <a:pt x="17131" y="8364"/>
                </a:lnTo>
                <a:lnTo>
                  <a:pt x="16764" y="8401"/>
                </a:lnTo>
                <a:lnTo>
                  <a:pt x="16397" y="8438"/>
                </a:lnTo>
                <a:lnTo>
                  <a:pt x="16177" y="8401"/>
                </a:lnTo>
                <a:lnTo>
                  <a:pt x="16031" y="8364"/>
                </a:lnTo>
                <a:lnTo>
                  <a:pt x="15480" y="7888"/>
                </a:lnTo>
                <a:lnTo>
                  <a:pt x="15004" y="7374"/>
                </a:lnTo>
                <a:lnTo>
                  <a:pt x="14563" y="6824"/>
                </a:lnTo>
                <a:lnTo>
                  <a:pt x="14160" y="6237"/>
                </a:lnTo>
                <a:lnTo>
                  <a:pt x="13830" y="5613"/>
                </a:lnTo>
                <a:lnTo>
                  <a:pt x="13536" y="4990"/>
                </a:lnTo>
                <a:lnTo>
                  <a:pt x="13096" y="3926"/>
                </a:lnTo>
                <a:lnTo>
                  <a:pt x="12803" y="3412"/>
                </a:lnTo>
                <a:lnTo>
                  <a:pt x="12509" y="2936"/>
                </a:lnTo>
                <a:lnTo>
                  <a:pt x="12326" y="2752"/>
                </a:lnTo>
                <a:lnTo>
                  <a:pt x="12142" y="2532"/>
                </a:lnTo>
                <a:lnTo>
                  <a:pt x="11959" y="2349"/>
                </a:lnTo>
                <a:lnTo>
                  <a:pt x="11739" y="2202"/>
                </a:lnTo>
                <a:lnTo>
                  <a:pt x="11482" y="2092"/>
                </a:lnTo>
                <a:lnTo>
                  <a:pt x="11225" y="1982"/>
                </a:lnTo>
                <a:lnTo>
                  <a:pt x="10932" y="1908"/>
                </a:lnTo>
                <a:lnTo>
                  <a:pt x="10602" y="1872"/>
                </a:lnTo>
                <a:lnTo>
                  <a:pt x="10308" y="1872"/>
                </a:lnTo>
                <a:lnTo>
                  <a:pt x="9978" y="1908"/>
                </a:lnTo>
                <a:lnTo>
                  <a:pt x="9685" y="1982"/>
                </a:lnTo>
                <a:lnTo>
                  <a:pt x="9391" y="2055"/>
                </a:lnTo>
                <a:lnTo>
                  <a:pt x="9098" y="2202"/>
                </a:lnTo>
                <a:lnTo>
                  <a:pt x="8841" y="2349"/>
                </a:lnTo>
                <a:lnTo>
                  <a:pt x="8584" y="2495"/>
                </a:lnTo>
                <a:lnTo>
                  <a:pt x="8327" y="2715"/>
                </a:lnTo>
                <a:lnTo>
                  <a:pt x="7887" y="3119"/>
                </a:lnTo>
                <a:lnTo>
                  <a:pt x="7484" y="3632"/>
                </a:lnTo>
                <a:lnTo>
                  <a:pt x="7117" y="4146"/>
                </a:lnTo>
                <a:lnTo>
                  <a:pt x="6787" y="4660"/>
                </a:lnTo>
                <a:lnTo>
                  <a:pt x="6127" y="5833"/>
                </a:lnTo>
                <a:lnTo>
                  <a:pt x="5796" y="6457"/>
                </a:lnTo>
                <a:lnTo>
                  <a:pt x="5430" y="7044"/>
                </a:lnTo>
                <a:lnTo>
                  <a:pt x="4989" y="7594"/>
                </a:lnTo>
                <a:lnTo>
                  <a:pt x="4769" y="7851"/>
                </a:lnTo>
                <a:lnTo>
                  <a:pt x="4513" y="8071"/>
                </a:lnTo>
                <a:lnTo>
                  <a:pt x="4256" y="8291"/>
                </a:lnTo>
                <a:lnTo>
                  <a:pt x="3962" y="8474"/>
                </a:lnTo>
                <a:lnTo>
                  <a:pt x="3669" y="8621"/>
                </a:lnTo>
                <a:lnTo>
                  <a:pt x="3339" y="8731"/>
                </a:lnTo>
                <a:lnTo>
                  <a:pt x="3009" y="8841"/>
                </a:lnTo>
                <a:lnTo>
                  <a:pt x="2715" y="8915"/>
                </a:lnTo>
                <a:lnTo>
                  <a:pt x="2605" y="6200"/>
                </a:lnTo>
                <a:lnTo>
                  <a:pt x="2568" y="3119"/>
                </a:lnTo>
                <a:lnTo>
                  <a:pt x="2605" y="1505"/>
                </a:lnTo>
                <a:lnTo>
                  <a:pt x="2568" y="1138"/>
                </a:lnTo>
                <a:lnTo>
                  <a:pt x="2715" y="1395"/>
                </a:lnTo>
                <a:lnTo>
                  <a:pt x="2862" y="1652"/>
                </a:lnTo>
                <a:lnTo>
                  <a:pt x="2899" y="1725"/>
                </a:lnTo>
                <a:lnTo>
                  <a:pt x="2972" y="1762"/>
                </a:lnTo>
                <a:lnTo>
                  <a:pt x="3119" y="1762"/>
                </a:lnTo>
                <a:lnTo>
                  <a:pt x="3192" y="1688"/>
                </a:lnTo>
                <a:lnTo>
                  <a:pt x="3229" y="1652"/>
                </a:lnTo>
                <a:lnTo>
                  <a:pt x="3265" y="1578"/>
                </a:lnTo>
                <a:lnTo>
                  <a:pt x="3265" y="1505"/>
                </a:lnTo>
                <a:lnTo>
                  <a:pt x="3155" y="1138"/>
                </a:lnTo>
                <a:lnTo>
                  <a:pt x="2972" y="771"/>
                </a:lnTo>
                <a:lnTo>
                  <a:pt x="2568" y="111"/>
                </a:lnTo>
                <a:lnTo>
                  <a:pt x="2495" y="38"/>
                </a:lnTo>
                <a:lnTo>
                  <a:pt x="2385" y="1"/>
                </a:lnTo>
                <a:close/>
                <a:moveTo>
                  <a:pt x="15554" y="12546"/>
                </a:moveTo>
                <a:lnTo>
                  <a:pt x="15480" y="12583"/>
                </a:lnTo>
                <a:lnTo>
                  <a:pt x="15370" y="12619"/>
                </a:lnTo>
                <a:lnTo>
                  <a:pt x="15224" y="12766"/>
                </a:lnTo>
                <a:lnTo>
                  <a:pt x="15077" y="12913"/>
                </a:lnTo>
                <a:lnTo>
                  <a:pt x="15077" y="12950"/>
                </a:lnTo>
                <a:lnTo>
                  <a:pt x="14820" y="12803"/>
                </a:lnTo>
                <a:lnTo>
                  <a:pt x="14527" y="12693"/>
                </a:lnTo>
                <a:lnTo>
                  <a:pt x="14453" y="12693"/>
                </a:lnTo>
                <a:lnTo>
                  <a:pt x="14417" y="12729"/>
                </a:lnTo>
                <a:lnTo>
                  <a:pt x="14380" y="12803"/>
                </a:lnTo>
                <a:lnTo>
                  <a:pt x="14380" y="12876"/>
                </a:lnTo>
                <a:lnTo>
                  <a:pt x="14563" y="13096"/>
                </a:lnTo>
                <a:lnTo>
                  <a:pt x="14783" y="13316"/>
                </a:lnTo>
                <a:lnTo>
                  <a:pt x="14673" y="13463"/>
                </a:lnTo>
                <a:lnTo>
                  <a:pt x="14490" y="13720"/>
                </a:lnTo>
                <a:lnTo>
                  <a:pt x="14417" y="13867"/>
                </a:lnTo>
                <a:lnTo>
                  <a:pt x="14417" y="14013"/>
                </a:lnTo>
                <a:lnTo>
                  <a:pt x="14453" y="14087"/>
                </a:lnTo>
                <a:lnTo>
                  <a:pt x="14490" y="14123"/>
                </a:lnTo>
                <a:lnTo>
                  <a:pt x="14600" y="14123"/>
                </a:lnTo>
                <a:lnTo>
                  <a:pt x="14673" y="14087"/>
                </a:lnTo>
                <a:lnTo>
                  <a:pt x="14783" y="14050"/>
                </a:lnTo>
                <a:lnTo>
                  <a:pt x="14893" y="13903"/>
                </a:lnTo>
                <a:lnTo>
                  <a:pt x="15150" y="13573"/>
                </a:lnTo>
                <a:lnTo>
                  <a:pt x="15590" y="13903"/>
                </a:lnTo>
                <a:lnTo>
                  <a:pt x="15700" y="13940"/>
                </a:lnTo>
                <a:lnTo>
                  <a:pt x="15774" y="13940"/>
                </a:lnTo>
                <a:lnTo>
                  <a:pt x="15847" y="13903"/>
                </a:lnTo>
                <a:lnTo>
                  <a:pt x="15884" y="13830"/>
                </a:lnTo>
                <a:lnTo>
                  <a:pt x="15921" y="13757"/>
                </a:lnTo>
                <a:lnTo>
                  <a:pt x="15921" y="13647"/>
                </a:lnTo>
                <a:lnTo>
                  <a:pt x="15921" y="13573"/>
                </a:lnTo>
                <a:lnTo>
                  <a:pt x="15847" y="13500"/>
                </a:lnTo>
                <a:lnTo>
                  <a:pt x="15407" y="13170"/>
                </a:lnTo>
                <a:lnTo>
                  <a:pt x="15480" y="13096"/>
                </a:lnTo>
                <a:lnTo>
                  <a:pt x="15590" y="12876"/>
                </a:lnTo>
                <a:lnTo>
                  <a:pt x="15664" y="12803"/>
                </a:lnTo>
                <a:lnTo>
                  <a:pt x="15737" y="12766"/>
                </a:lnTo>
                <a:lnTo>
                  <a:pt x="15774" y="12729"/>
                </a:lnTo>
                <a:lnTo>
                  <a:pt x="15811" y="12693"/>
                </a:lnTo>
                <a:lnTo>
                  <a:pt x="15811" y="12656"/>
                </a:lnTo>
                <a:lnTo>
                  <a:pt x="15774" y="12656"/>
                </a:lnTo>
                <a:lnTo>
                  <a:pt x="15664" y="12583"/>
                </a:lnTo>
                <a:lnTo>
                  <a:pt x="15554" y="12546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1" name="Google Shape;271;p4"/>
          <p:cNvSpPr/>
          <p:nvPr/>
        </p:nvSpPr>
        <p:spPr>
          <a:xfrm>
            <a:off x="345290" y="-115001"/>
            <a:ext cx="627093" cy="589613"/>
          </a:xfrm>
          <a:custGeom>
            <a:avLst/>
            <a:gdLst/>
            <a:ahLst/>
            <a:cxnLst/>
            <a:rect l="l" t="t" r="r" b="b"/>
            <a:pathLst>
              <a:path w="16581" h="15590" extrusionOk="0">
                <a:moveTo>
                  <a:pt x="13793" y="2568"/>
                </a:moveTo>
                <a:lnTo>
                  <a:pt x="14123" y="2641"/>
                </a:lnTo>
                <a:lnTo>
                  <a:pt x="14123" y="2678"/>
                </a:lnTo>
                <a:lnTo>
                  <a:pt x="14086" y="2825"/>
                </a:lnTo>
                <a:lnTo>
                  <a:pt x="14013" y="2935"/>
                </a:lnTo>
                <a:lnTo>
                  <a:pt x="13866" y="3045"/>
                </a:lnTo>
                <a:lnTo>
                  <a:pt x="13756" y="3081"/>
                </a:lnTo>
                <a:lnTo>
                  <a:pt x="13573" y="2971"/>
                </a:lnTo>
                <a:lnTo>
                  <a:pt x="13609" y="2788"/>
                </a:lnTo>
                <a:lnTo>
                  <a:pt x="13683" y="2678"/>
                </a:lnTo>
                <a:lnTo>
                  <a:pt x="13720" y="2605"/>
                </a:lnTo>
                <a:lnTo>
                  <a:pt x="13793" y="2568"/>
                </a:lnTo>
                <a:close/>
                <a:moveTo>
                  <a:pt x="9428" y="3705"/>
                </a:moveTo>
                <a:lnTo>
                  <a:pt x="9831" y="4475"/>
                </a:lnTo>
                <a:lnTo>
                  <a:pt x="10161" y="5246"/>
                </a:lnTo>
                <a:lnTo>
                  <a:pt x="8327" y="4402"/>
                </a:lnTo>
                <a:lnTo>
                  <a:pt x="8878" y="4035"/>
                </a:lnTo>
                <a:lnTo>
                  <a:pt x="9428" y="3705"/>
                </a:lnTo>
                <a:close/>
                <a:moveTo>
                  <a:pt x="5283" y="3668"/>
                </a:moveTo>
                <a:lnTo>
                  <a:pt x="6383" y="4072"/>
                </a:lnTo>
                <a:lnTo>
                  <a:pt x="7410" y="4512"/>
                </a:lnTo>
                <a:lnTo>
                  <a:pt x="6383" y="5319"/>
                </a:lnTo>
                <a:lnTo>
                  <a:pt x="5393" y="6163"/>
                </a:lnTo>
                <a:lnTo>
                  <a:pt x="5319" y="5282"/>
                </a:lnTo>
                <a:lnTo>
                  <a:pt x="5283" y="4365"/>
                </a:lnTo>
                <a:lnTo>
                  <a:pt x="5283" y="3668"/>
                </a:lnTo>
                <a:close/>
                <a:moveTo>
                  <a:pt x="13096" y="2494"/>
                </a:moveTo>
                <a:lnTo>
                  <a:pt x="13023" y="2641"/>
                </a:lnTo>
                <a:lnTo>
                  <a:pt x="12986" y="2825"/>
                </a:lnTo>
                <a:lnTo>
                  <a:pt x="12949" y="3008"/>
                </a:lnTo>
                <a:lnTo>
                  <a:pt x="12986" y="3191"/>
                </a:lnTo>
                <a:lnTo>
                  <a:pt x="13096" y="3412"/>
                </a:lnTo>
                <a:lnTo>
                  <a:pt x="13243" y="3595"/>
                </a:lnTo>
                <a:lnTo>
                  <a:pt x="13426" y="3705"/>
                </a:lnTo>
                <a:lnTo>
                  <a:pt x="13646" y="3778"/>
                </a:lnTo>
                <a:lnTo>
                  <a:pt x="13793" y="3815"/>
                </a:lnTo>
                <a:lnTo>
                  <a:pt x="13536" y="4512"/>
                </a:lnTo>
                <a:lnTo>
                  <a:pt x="13243" y="5209"/>
                </a:lnTo>
                <a:lnTo>
                  <a:pt x="12913" y="5869"/>
                </a:lnTo>
                <a:lnTo>
                  <a:pt x="12546" y="6529"/>
                </a:lnTo>
                <a:lnTo>
                  <a:pt x="11665" y="6016"/>
                </a:lnTo>
                <a:lnTo>
                  <a:pt x="10785" y="5576"/>
                </a:lnTo>
                <a:lnTo>
                  <a:pt x="10602" y="5026"/>
                </a:lnTo>
                <a:lnTo>
                  <a:pt x="10345" y="4475"/>
                </a:lnTo>
                <a:lnTo>
                  <a:pt x="10125" y="3962"/>
                </a:lnTo>
                <a:lnTo>
                  <a:pt x="9831" y="3448"/>
                </a:lnTo>
                <a:lnTo>
                  <a:pt x="10602" y="3045"/>
                </a:lnTo>
                <a:lnTo>
                  <a:pt x="11005" y="2898"/>
                </a:lnTo>
                <a:lnTo>
                  <a:pt x="11409" y="2751"/>
                </a:lnTo>
                <a:lnTo>
                  <a:pt x="11849" y="2641"/>
                </a:lnTo>
                <a:lnTo>
                  <a:pt x="12252" y="2568"/>
                </a:lnTo>
                <a:lnTo>
                  <a:pt x="12692" y="2494"/>
                </a:lnTo>
                <a:close/>
                <a:moveTo>
                  <a:pt x="2605" y="6713"/>
                </a:moveTo>
                <a:lnTo>
                  <a:pt x="2678" y="6750"/>
                </a:lnTo>
                <a:lnTo>
                  <a:pt x="2752" y="6823"/>
                </a:lnTo>
                <a:lnTo>
                  <a:pt x="2788" y="6970"/>
                </a:lnTo>
                <a:lnTo>
                  <a:pt x="2752" y="7116"/>
                </a:lnTo>
                <a:lnTo>
                  <a:pt x="2715" y="7153"/>
                </a:lnTo>
                <a:lnTo>
                  <a:pt x="2605" y="7226"/>
                </a:lnTo>
                <a:lnTo>
                  <a:pt x="2458" y="7336"/>
                </a:lnTo>
                <a:lnTo>
                  <a:pt x="2165" y="7116"/>
                </a:lnTo>
                <a:lnTo>
                  <a:pt x="2275" y="6970"/>
                </a:lnTo>
                <a:lnTo>
                  <a:pt x="2275" y="6896"/>
                </a:lnTo>
                <a:lnTo>
                  <a:pt x="2458" y="6860"/>
                </a:lnTo>
                <a:lnTo>
                  <a:pt x="2715" y="6860"/>
                </a:lnTo>
                <a:lnTo>
                  <a:pt x="2715" y="6823"/>
                </a:lnTo>
                <a:lnTo>
                  <a:pt x="2678" y="6786"/>
                </a:lnTo>
                <a:lnTo>
                  <a:pt x="2605" y="6713"/>
                </a:lnTo>
                <a:close/>
                <a:moveTo>
                  <a:pt x="8364" y="6529"/>
                </a:moveTo>
                <a:lnTo>
                  <a:pt x="8547" y="6566"/>
                </a:lnTo>
                <a:lnTo>
                  <a:pt x="8657" y="6603"/>
                </a:lnTo>
                <a:lnTo>
                  <a:pt x="8657" y="6713"/>
                </a:lnTo>
                <a:lnTo>
                  <a:pt x="8694" y="6860"/>
                </a:lnTo>
                <a:lnTo>
                  <a:pt x="8694" y="6970"/>
                </a:lnTo>
                <a:lnTo>
                  <a:pt x="8694" y="7116"/>
                </a:lnTo>
                <a:lnTo>
                  <a:pt x="8657" y="7226"/>
                </a:lnTo>
                <a:lnTo>
                  <a:pt x="8621" y="7336"/>
                </a:lnTo>
                <a:lnTo>
                  <a:pt x="8547" y="7446"/>
                </a:lnTo>
                <a:lnTo>
                  <a:pt x="8364" y="7446"/>
                </a:lnTo>
                <a:lnTo>
                  <a:pt x="8107" y="7520"/>
                </a:lnTo>
                <a:lnTo>
                  <a:pt x="7850" y="7593"/>
                </a:lnTo>
                <a:lnTo>
                  <a:pt x="7704" y="7483"/>
                </a:lnTo>
                <a:lnTo>
                  <a:pt x="7630" y="7336"/>
                </a:lnTo>
                <a:lnTo>
                  <a:pt x="7557" y="7190"/>
                </a:lnTo>
                <a:lnTo>
                  <a:pt x="7594" y="7006"/>
                </a:lnTo>
                <a:lnTo>
                  <a:pt x="7667" y="6750"/>
                </a:lnTo>
                <a:lnTo>
                  <a:pt x="7777" y="6750"/>
                </a:lnTo>
                <a:lnTo>
                  <a:pt x="7850" y="6786"/>
                </a:lnTo>
                <a:lnTo>
                  <a:pt x="7924" y="6750"/>
                </a:lnTo>
                <a:lnTo>
                  <a:pt x="7960" y="6713"/>
                </a:lnTo>
                <a:lnTo>
                  <a:pt x="8071" y="6566"/>
                </a:lnTo>
                <a:lnTo>
                  <a:pt x="8364" y="6529"/>
                </a:lnTo>
                <a:close/>
                <a:moveTo>
                  <a:pt x="3155" y="3191"/>
                </a:moveTo>
                <a:lnTo>
                  <a:pt x="3595" y="3228"/>
                </a:lnTo>
                <a:lnTo>
                  <a:pt x="4036" y="3301"/>
                </a:lnTo>
                <a:lnTo>
                  <a:pt x="4439" y="3412"/>
                </a:lnTo>
                <a:lnTo>
                  <a:pt x="4879" y="3522"/>
                </a:lnTo>
                <a:lnTo>
                  <a:pt x="4843" y="4072"/>
                </a:lnTo>
                <a:lnTo>
                  <a:pt x="4843" y="4659"/>
                </a:lnTo>
                <a:lnTo>
                  <a:pt x="4879" y="5282"/>
                </a:lnTo>
                <a:lnTo>
                  <a:pt x="4989" y="6529"/>
                </a:lnTo>
                <a:lnTo>
                  <a:pt x="4182" y="7263"/>
                </a:lnTo>
                <a:lnTo>
                  <a:pt x="3779" y="7630"/>
                </a:lnTo>
                <a:lnTo>
                  <a:pt x="3375" y="8033"/>
                </a:lnTo>
                <a:lnTo>
                  <a:pt x="3265" y="7960"/>
                </a:lnTo>
                <a:lnTo>
                  <a:pt x="2898" y="7667"/>
                </a:lnTo>
                <a:lnTo>
                  <a:pt x="3008" y="7520"/>
                </a:lnTo>
                <a:lnTo>
                  <a:pt x="3119" y="7410"/>
                </a:lnTo>
                <a:lnTo>
                  <a:pt x="3155" y="7336"/>
                </a:lnTo>
                <a:lnTo>
                  <a:pt x="3192" y="7300"/>
                </a:lnTo>
                <a:lnTo>
                  <a:pt x="3192" y="7153"/>
                </a:lnTo>
                <a:lnTo>
                  <a:pt x="3229" y="6933"/>
                </a:lnTo>
                <a:lnTo>
                  <a:pt x="3192" y="6823"/>
                </a:lnTo>
                <a:lnTo>
                  <a:pt x="3155" y="6676"/>
                </a:lnTo>
                <a:lnTo>
                  <a:pt x="3119" y="6566"/>
                </a:lnTo>
                <a:lnTo>
                  <a:pt x="3045" y="6456"/>
                </a:lnTo>
                <a:lnTo>
                  <a:pt x="2972" y="6383"/>
                </a:lnTo>
                <a:lnTo>
                  <a:pt x="2862" y="6309"/>
                </a:lnTo>
                <a:lnTo>
                  <a:pt x="2752" y="6273"/>
                </a:lnTo>
                <a:lnTo>
                  <a:pt x="2605" y="6236"/>
                </a:lnTo>
                <a:lnTo>
                  <a:pt x="2495" y="6236"/>
                </a:lnTo>
                <a:lnTo>
                  <a:pt x="2348" y="6273"/>
                </a:lnTo>
                <a:lnTo>
                  <a:pt x="2128" y="6383"/>
                </a:lnTo>
                <a:lnTo>
                  <a:pt x="1908" y="6529"/>
                </a:lnTo>
                <a:lnTo>
                  <a:pt x="1761" y="6713"/>
                </a:lnTo>
                <a:lnTo>
                  <a:pt x="1321" y="6309"/>
                </a:lnTo>
                <a:lnTo>
                  <a:pt x="954" y="5833"/>
                </a:lnTo>
                <a:lnTo>
                  <a:pt x="734" y="5502"/>
                </a:lnTo>
                <a:lnTo>
                  <a:pt x="624" y="5172"/>
                </a:lnTo>
                <a:lnTo>
                  <a:pt x="551" y="4805"/>
                </a:lnTo>
                <a:lnTo>
                  <a:pt x="514" y="4439"/>
                </a:lnTo>
                <a:lnTo>
                  <a:pt x="551" y="4255"/>
                </a:lnTo>
                <a:lnTo>
                  <a:pt x="624" y="4072"/>
                </a:lnTo>
                <a:lnTo>
                  <a:pt x="734" y="3925"/>
                </a:lnTo>
                <a:lnTo>
                  <a:pt x="844" y="3778"/>
                </a:lnTo>
                <a:lnTo>
                  <a:pt x="991" y="3668"/>
                </a:lnTo>
                <a:lnTo>
                  <a:pt x="1174" y="3558"/>
                </a:lnTo>
                <a:lnTo>
                  <a:pt x="1541" y="3412"/>
                </a:lnTo>
                <a:lnTo>
                  <a:pt x="1908" y="3265"/>
                </a:lnTo>
                <a:lnTo>
                  <a:pt x="2312" y="3191"/>
                </a:lnTo>
                <a:close/>
                <a:moveTo>
                  <a:pt x="11005" y="6199"/>
                </a:moveTo>
                <a:lnTo>
                  <a:pt x="12289" y="6896"/>
                </a:lnTo>
                <a:lnTo>
                  <a:pt x="11885" y="7483"/>
                </a:lnTo>
                <a:lnTo>
                  <a:pt x="11482" y="8033"/>
                </a:lnTo>
                <a:lnTo>
                  <a:pt x="11335" y="7410"/>
                </a:lnTo>
                <a:lnTo>
                  <a:pt x="11188" y="6750"/>
                </a:lnTo>
                <a:lnTo>
                  <a:pt x="11005" y="6199"/>
                </a:lnTo>
                <a:close/>
                <a:moveTo>
                  <a:pt x="7264" y="8180"/>
                </a:moveTo>
                <a:lnTo>
                  <a:pt x="7410" y="8253"/>
                </a:lnTo>
                <a:lnTo>
                  <a:pt x="7594" y="8290"/>
                </a:lnTo>
                <a:lnTo>
                  <a:pt x="7960" y="8290"/>
                </a:lnTo>
                <a:lnTo>
                  <a:pt x="7704" y="8327"/>
                </a:lnTo>
                <a:lnTo>
                  <a:pt x="7557" y="8327"/>
                </a:lnTo>
                <a:lnTo>
                  <a:pt x="7447" y="8290"/>
                </a:lnTo>
                <a:lnTo>
                  <a:pt x="7337" y="8253"/>
                </a:lnTo>
                <a:lnTo>
                  <a:pt x="7264" y="8180"/>
                </a:lnTo>
                <a:close/>
                <a:moveTo>
                  <a:pt x="8181" y="5979"/>
                </a:moveTo>
                <a:lnTo>
                  <a:pt x="7997" y="6016"/>
                </a:lnTo>
                <a:lnTo>
                  <a:pt x="7814" y="6089"/>
                </a:lnTo>
                <a:lnTo>
                  <a:pt x="7667" y="6236"/>
                </a:lnTo>
                <a:lnTo>
                  <a:pt x="7410" y="6346"/>
                </a:lnTo>
                <a:lnTo>
                  <a:pt x="7190" y="6529"/>
                </a:lnTo>
                <a:lnTo>
                  <a:pt x="6970" y="6713"/>
                </a:lnTo>
                <a:lnTo>
                  <a:pt x="6787" y="6933"/>
                </a:lnTo>
                <a:lnTo>
                  <a:pt x="6677" y="7080"/>
                </a:lnTo>
                <a:lnTo>
                  <a:pt x="6640" y="7263"/>
                </a:lnTo>
                <a:lnTo>
                  <a:pt x="6567" y="7410"/>
                </a:lnTo>
                <a:lnTo>
                  <a:pt x="6567" y="7593"/>
                </a:lnTo>
                <a:lnTo>
                  <a:pt x="6567" y="7923"/>
                </a:lnTo>
                <a:lnTo>
                  <a:pt x="6677" y="8253"/>
                </a:lnTo>
                <a:lnTo>
                  <a:pt x="6787" y="8437"/>
                </a:lnTo>
                <a:lnTo>
                  <a:pt x="6897" y="8584"/>
                </a:lnTo>
                <a:lnTo>
                  <a:pt x="7043" y="8694"/>
                </a:lnTo>
                <a:lnTo>
                  <a:pt x="7190" y="8767"/>
                </a:lnTo>
                <a:lnTo>
                  <a:pt x="7374" y="8804"/>
                </a:lnTo>
                <a:lnTo>
                  <a:pt x="7557" y="8840"/>
                </a:lnTo>
                <a:lnTo>
                  <a:pt x="7924" y="8840"/>
                </a:lnTo>
                <a:lnTo>
                  <a:pt x="8254" y="8767"/>
                </a:lnTo>
                <a:lnTo>
                  <a:pt x="8584" y="8620"/>
                </a:lnTo>
                <a:lnTo>
                  <a:pt x="8914" y="8364"/>
                </a:lnTo>
                <a:lnTo>
                  <a:pt x="9208" y="8070"/>
                </a:lnTo>
                <a:lnTo>
                  <a:pt x="9464" y="7740"/>
                </a:lnTo>
                <a:lnTo>
                  <a:pt x="9538" y="7593"/>
                </a:lnTo>
                <a:lnTo>
                  <a:pt x="9611" y="7410"/>
                </a:lnTo>
                <a:lnTo>
                  <a:pt x="9648" y="7226"/>
                </a:lnTo>
                <a:lnTo>
                  <a:pt x="9648" y="7043"/>
                </a:lnTo>
                <a:lnTo>
                  <a:pt x="9648" y="6860"/>
                </a:lnTo>
                <a:lnTo>
                  <a:pt x="9574" y="6713"/>
                </a:lnTo>
                <a:lnTo>
                  <a:pt x="9464" y="6529"/>
                </a:lnTo>
                <a:lnTo>
                  <a:pt x="9354" y="6419"/>
                </a:lnTo>
                <a:lnTo>
                  <a:pt x="9208" y="6273"/>
                </a:lnTo>
                <a:lnTo>
                  <a:pt x="9061" y="6199"/>
                </a:lnTo>
                <a:lnTo>
                  <a:pt x="8731" y="6053"/>
                </a:lnTo>
                <a:lnTo>
                  <a:pt x="8364" y="5979"/>
                </a:lnTo>
                <a:close/>
                <a:moveTo>
                  <a:pt x="5063" y="7080"/>
                </a:moveTo>
                <a:lnTo>
                  <a:pt x="5246" y="8180"/>
                </a:lnTo>
                <a:lnTo>
                  <a:pt x="5466" y="9281"/>
                </a:lnTo>
                <a:lnTo>
                  <a:pt x="4622" y="8804"/>
                </a:lnTo>
                <a:lnTo>
                  <a:pt x="3779" y="8290"/>
                </a:lnTo>
                <a:lnTo>
                  <a:pt x="4439" y="7667"/>
                </a:lnTo>
                <a:lnTo>
                  <a:pt x="5063" y="7080"/>
                </a:lnTo>
                <a:close/>
                <a:moveTo>
                  <a:pt x="7887" y="4732"/>
                </a:moveTo>
                <a:lnTo>
                  <a:pt x="9171" y="5282"/>
                </a:lnTo>
                <a:lnTo>
                  <a:pt x="10381" y="5869"/>
                </a:lnTo>
                <a:lnTo>
                  <a:pt x="10602" y="6529"/>
                </a:lnTo>
                <a:lnTo>
                  <a:pt x="10785" y="7190"/>
                </a:lnTo>
                <a:lnTo>
                  <a:pt x="10932" y="7850"/>
                </a:lnTo>
                <a:lnTo>
                  <a:pt x="11078" y="8547"/>
                </a:lnTo>
                <a:lnTo>
                  <a:pt x="10565" y="9097"/>
                </a:lnTo>
                <a:lnTo>
                  <a:pt x="10015" y="9647"/>
                </a:lnTo>
                <a:lnTo>
                  <a:pt x="9428" y="10161"/>
                </a:lnTo>
                <a:lnTo>
                  <a:pt x="8841" y="10674"/>
                </a:lnTo>
                <a:lnTo>
                  <a:pt x="8107" y="10418"/>
                </a:lnTo>
                <a:lnTo>
                  <a:pt x="7374" y="10161"/>
                </a:lnTo>
                <a:lnTo>
                  <a:pt x="6677" y="9867"/>
                </a:lnTo>
                <a:lnTo>
                  <a:pt x="5980" y="9537"/>
                </a:lnTo>
                <a:lnTo>
                  <a:pt x="5723" y="8143"/>
                </a:lnTo>
                <a:lnTo>
                  <a:pt x="5466" y="6713"/>
                </a:lnTo>
                <a:lnTo>
                  <a:pt x="6677" y="5722"/>
                </a:lnTo>
                <a:lnTo>
                  <a:pt x="7887" y="4732"/>
                </a:lnTo>
                <a:close/>
                <a:moveTo>
                  <a:pt x="11152" y="9171"/>
                </a:moveTo>
                <a:lnTo>
                  <a:pt x="11225" y="10161"/>
                </a:lnTo>
                <a:lnTo>
                  <a:pt x="11225" y="11188"/>
                </a:lnTo>
                <a:lnTo>
                  <a:pt x="11225" y="11225"/>
                </a:lnTo>
                <a:lnTo>
                  <a:pt x="10308" y="11041"/>
                </a:lnTo>
                <a:lnTo>
                  <a:pt x="9391" y="10821"/>
                </a:lnTo>
                <a:lnTo>
                  <a:pt x="10015" y="10308"/>
                </a:lnTo>
                <a:lnTo>
                  <a:pt x="10565" y="9794"/>
                </a:lnTo>
                <a:lnTo>
                  <a:pt x="11152" y="9171"/>
                </a:lnTo>
                <a:close/>
                <a:moveTo>
                  <a:pt x="12729" y="7153"/>
                </a:moveTo>
                <a:lnTo>
                  <a:pt x="13243" y="7483"/>
                </a:lnTo>
                <a:lnTo>
                  <a:pt x="13756" y="7813"/>
                </a:lnTo>
                <a:lnTo>
                  <a:pt x="14233" y="8180"/>
                </a:lnTo>
                <a:lnTo>
                  <a:pt x="14673" y="8584"/>
                </a:lnTo>
                <a:lnTo>
                  <a:pt x="15113" y="9024"/>
                </a:lnTo>
                <a:lnTo>
                  <a:pt x="15480" y="9464"/>
                </a:lnTo>
                <a:lnTo>
                  <a:pt x="15810" y="9941"/>
                </a:lnTo>
                <a:lnTo>
                  <a:pt x="16067" y="10454"/>
                </a:lnTo>
                <a:lnTo>
                  <a:pt x="16251" y="11005"/>
                </a:lnTo>
                <a:lnTo>
                  <a:pt x="16177" y="11041"/>
                </a:lnTo>
                <a:lnTo>
                  <a:pt x="15957" y="11188"/>
                </a:lnTo>
                <a:lnTo>
                  <a:pt x="15700" y="11298"/>
                </a:lnTo>
                <a:lnTo>
                  <a:pt x="15444" y="11371"/>
                </a:lnTo>
                <a:lnTo>
                  <a:pt x="15187" y="11445"/>
                </a:lnTo>
                <a:lnTo>
                  <a:pt x="15113" y="11371"/>
                </a:lnTo>
                <a:lnTo>
                  <a:pt x="15077" y="11408"/>
                </a:lnTo>
                <a:lnTo>
                  <a:pt x="14233" y="11445"/>
                </a:lnTo>
                <a:lnTo>
                  <a:pt x="13389" y="11408"/>
                </a:lnTo>
                <a:lnTo>
                  <a:pt x="12582" y="11371"/>
                </a:lnTo>
                <a:lnTo>
                  <a:pt x="11739" y="11298"/>
                </a:lnTo>
                <a:lnTo>
                  <a:pt x="11702" y="10198"/>
                </a:lnTo>
                <a:lnTo>
                  <a:pt x="11665" y="9464"/>
                </a:lnTo>
                <a:lnTo>
                  <a:pt x="11592" y="8694"/>
                </a:lnTo>
                <a:lnTo>
                  <a:pt x="12179" y="7923"/>
                </a:lnTo>
                <a:lnTo>
                  <a:pt x="12729" y="7153"/>
                </a:lnTo>
                <a:close/>
                <a:moveTo>
                  <a:pt x="6126" y="10161"/>
                </a:moveTo>
                <a:lnTo>
                  <a:pt x="6787" y="10454"/>
                </a:lnTo>
                <a:lnTo>
                  <a:pt x="7447" y="10711"/>
                </a:lnTo>
                <a:lnTo>
                  <a:pt x="8327" y="11005"/>
                </a:lnTo>
                <a:lnTo>
                  <a:pt x="7557" y="11555"/>
                </a:lnTo>
                <a:lnTo>
                  <a:pt x="6713" y="11995"/>
                </a:lnTo>
                <a:lnTo>
                  <a:pt x="6603" y="12068"/>
                </a:lnTo>
                <a:lnTo>
                  <a:pt x="6346" y="11078"/>
                </a:lnTo>
                <a:lnTo>
                  <a:pt x="6126" y="10161"/>
                </a:lnTo>
                <a:close/>
                <a:moveTo>
                  <a:pt x="3449" y="8657"/>
                </a:moveTo>
                <a:lnTo>
                  <a:pt x="3889" y="8950"/>
                </a:lnTo>
                <a:lnTo>
                  <a:pt x="4733" y="9427"/>
                </a:lnTo>
                <a:lnTo>
                  <a:pt x="5613" y="9904"/>
                </a:lnTo>
                <a:lnTo>
                  <a:pt x="5870" y="11078"/>
                </a:lnTo>
                <a:lnTo>
                  <a:pt x="6016" y="11665"/>
                </a:lnTo>
                <a:lnTo>
                  <a:pt x="6200" y="12288"/>
                </a:lnTo>
                <a:lnTo>
                  <a:pt x="5686" y="12509"/>
                </a:lnTo>
                <a:lnTo>
                  <a:pt x="5136" y="12729"/>
                </a:lnTo>
                <a:lnTo>
                  <a:pt x="4622" y="12875"/>
                </a:lnTo>
                <a:lnTo>
                  <a:pt x="4072" y="12985"/>
                </a:lnTo>
                <a:lnTo>
                  <a:pt x="3705" y="12985"/>
                </a:lnTo>
                <a:lnTo>
                  <a:pt x="3375" y="12949"/>
                </a:lnTo>
                <a:lnTo>
                  <a:pt x="3045" y="12875"/>
                </a:lnTo>
                <a:lnTo>
                  <a:pt x="2715" y="12692"/>
                </a:lnTo>
                <a:lnTo>
                  <a:pt x="2568" y="12582"/>
                </a:lnTo>
                <a:lnTo>
                  <a:pt x="2458" y="12435"/>
                </a:lnTo>
                <a:lnTo>
                  <a:pt x="2348" y="12288"/>
                </a:lnTo>
                <a:lnTo>
                  <a:pt x="2275" y="12105"/>
                </a:lnTo>
                <a:lnTo>
                  <a:pt x="2165" y="11775"/>
                </a:lnTo>
                <a:lnTo>
                  <a:pt x="2165" y="11371"/>
                </a:lnTo>
                <a:lnTo>
                  <a:pt x="2201" y="11005"/>
                </a:lnTo>
                <a:lnTo>
                  <a:pt x="2275" y="10638"/>
                </a:lnTo>
                <a:lnTo>
                  <a:pt x="2385" y="10271"/>
                </a:lnTo>
                <a:lnTo>
                  <a:pt x="2532" y="9941"/>
                </a:lnTo>
                <a:lnTo>
                  <a:pt x="2715" y="9574"/>
                </a:lnTo>
                <a:lnTo>
                  <a:pt x="2935" y="9281"/>
                </a:lnTo>
                <a:lnTo>
                  <a:pt x="3192" y="8950"/>
                </a:lnTo>
                <a:lnTo>
                  <a:pt x="3449" y="8657"/>
                </a:lnTo>
                <a:close/>
                <a:moveTo>
                  <a:pt x="8291" y="14049"/>
                </a:moveTo>
                <a:lnTo>
                  <a:pt x="8401" y="14086"/>
                </a:lnTo>
                <a:lnTo>
                  <a:pt x="8401" y="14196"/>
                </a:lnTo>
                <a:lnTo>
                  <a:pt x="8401" y="14343"/>
                </a:lnTo>
                <a:lnTo>
                  <a:pt x="8364" y="14489"/>
                </a:lnTo>
                <a:lnTo>
                  <a:pt x="8291" y="14599"/>
                </a:lnTo>
                <a:lnTo>
                  <a:pt x="8181" y="14673"/>
                </a:lnTo>
                <a:lnTo>
                  <a:pt x="7960" y="14489"/>
                </a:lnTo>
                <a:lnTo>
                  <a:pt x="7777" y="14306"/>
                </a:lnTo>
                <a:lnTo>
                  <a:pt x="7850" y="14159"/>
                </a:lnTo>
                <a:lnTo>
                  <a:pt x="7997" y="14086"/>
                </a:lnTo>
                <a:lnTo>
                  <a:pt x="8144" y="14049"/>
                </a:lnTo>
                <a:close/>
                <a:moveTo>
                  <a:pt x="8914" y="11188"/>
                </a:moveTo>
                <a:lnTo>
                  <a:pt x="10051" y="11481"/>
                </a:lnTo>
                <a:lnTo>
                  <a:pt x="11225" y="11702"/>
                </a:lnTo>
                <a:lnTo>
                  <a:pt x="11188" y="12288"/>
                </a:lnTo>
                <a:lnTo>
                  <a:pt x="11115" y="12839"/>
                </a:lnTo>
                <a:lnTo>
                  <a:pt x="10968" y="13426"/>
                </a:lnTo>
                <a:lnTo>
                  <a:pt x="10822" y="13976"/>
                </a:lnTo>
                <a:lnTo>
                  <a:pt x="10638" y="14269"/>
                </a:lnTo>
                <a:lnTo>
                  <a:pt x="10455" y="14563"/>
                </a:lnTo>
                <a:lnTo>
                  <a:pt x="10198" y="14819"/>
                </a:lnTo>
                <a:lnTo>
                  <a:pt x="9905" y="15003"/>
                </a:lnTo>
                <a:lnTo>
                  <a:pt x="9648" y="15113"/>
                </a:lnTo>
                <a:lnTo>
                  <a:pt x="9391" y="15150"/>
                </a:lnTo>
                <a:lnTo>
                  <a:pt x="9098" y="15113"/>
                </a:lnTo>
                <a:lnTo>
                  <a:pt x="8841" y="15040"/>
                </a:lnTo>
                <a:lnTo>
                  <a:pt x="8951" y="14856"/>
                </a:lnTo>
                <a:lnTo>
                  <a:pt x="8988" y="14673"/>
                </a:lnTo>
                <a:lnTo>
                  <a:pt x="9061" y="14453"/>
                </a:lnTo>
                <a:lnTo>
                  <a:pt x="9061" y="14269"/>
                </a:lnTo>
                <a:lnTo>
                  <a:pt x="9024" y="14086"/>
                </a:lnTo>
                <a:lnTo>
                  <a:pt x="8951" y="13976"/>
                </a:lnTo>
                <a:lnTo>
                  <a:pt x="8841" y="13829"/>
                </a:lnTo>
                <a:lnTo>
                  <a:pt x="8731" y="13756"/>
                </a:lnTo>
                <a:lnTo>
                  <a:pt x="8547" y="13646"/>
                </a:lnTo>
                <a:lnTo>
                  <a:pt x="8401" y="13609"/>
                </a:lnTo>
                <a:lnTo>
                  <a:pt x="8254" y="13572"/>
                </a:lnTo>
                <a:lnTo>
                  <a:pt x="8071" y="13572"/>
                </a:lnTo>
                <a:lnTo>
                  <a:pt x="7887" y="13609"/>
                </a:lnTo>
                <a:lnTo>
                  <a:pt x="7740" y="13682"/>
                </a:lnTo>
                <a:lnTo>
                  <a:pt x="7594" y="13792"/>
                </a:lnTo>
                <a:lnTo>
                  <a:pt x="7447" y="13902"/>
                </a:lnTo>
                <a:lnTo>
                  <a:pt x="7264" y="13609"/>
                </a:lnTo>
                <a:lnTo>
                  <a:pt x="7080" y="13242"/>
                </a:lnTo>
                <a:lnTo>
                  <a:pt x="6897" y="12912"/>
                </a:lnTo>
                <a:lnTo>
                  <a:pt x="6750" y="12545"/>
                </a:lnTo>
                <a:lnTo>
                  <a:pt x="7814" y="11958"/>
                </a:lnTo>
                <a:lnTo>
                  <a:pt x="8364" y="11591"/>
                </a:lnTo>
                <a:lnTo>
                  <a:pt x="8914" y="11188"/>
                </a:lnTo>
                <a:close/>
                <a:moveTo>
                  <a:pt x="6493" y="0"/>
                </a:moveTo>
                <a:lnTo>
                  <a:pt x="6163" y="294"/>
                </a:lnTo>
                <a:lnTo>
                  <a:pt x="5870" y="624"/>
                </a:lnTo>
                <a:lnTo>
                  <a:pt x="5613" y="991"/>
                </a:lnTo>
                <a:lnTo>
                  <a:pt x="5429" y="1394"/>
                </a:lnTo>
                <a:lnTo>
                  <a:pt x="5246" y="1798"/>
                </a:lnTo>
                <a:lnTo>
                  <a:pt x="5099" y="2201"/>
                </a:lnTo>
                <a:lnTo>
                  <a:pt x="5026" y="2641"/>
                </a:lnTo>
                <a:lnTo>
                  <a:pt x="4953" y="3081"/>
                </a:lnTo>
                <a:lnTo>
                  <a:pt x="4219" y="2898"/>
                </a:lnTo>
                <a:lnTo>
                  <a:pt x="3485" y="2788"/>
                </a:lnTo>
                <a:lnTo>
                  <a:pt x="2752" y="2715"/>
                </a:lnTo>
                <a:lnTo>
                  <a:pt x="2385" y="2751"/>
                </a:lnTo>
                <a:lnTo>
                  <a:pt x="2055" y="2788"/>
                </a:lnTo>
                <a:lnTo>
                  <a:pt x="1725" y="2825"/>
                </a:lnTo>
                <a:lnTo>
                  <a:pt x="1394" y="2898"/>
                </a:lnTo>
                <a:lnTo>
                  <a:pt x="1101" y="3045"/>
                </a:lnTo>
                <a:lnTo>
                  <a:pt x="808" y="3191"/>
                </a:lnTo>
                <a:lnTo>
                  <a:pt x="551" y="3338"/>
                </a:lnTo>
                <a:lnTo>
                  <a:pt x="367" y="3558"/>
                </a:lnTo>
                <a:lnTo>
                  <a:pt x="184" y="3815"/>
                </a:lnTo>
                <a:lnTo>
                  <a:pt x="74" y="4108"/>
                </a:lnTo>
                <a:lnTo>
                  <a:pt x="1" y="4402"/>
                </a:lnTo>
                <a:lnTo>
                  <a:pt x="1" y="4732"/>
                </a:lnTo>
                <a:lnTo>
                  <a:pt x="37" y="5026"/>
                </a:lnTo>
                <a:lnTo>
                  <a:pt x="147" y="5356"/>
                </a:lnTo>
                <a:lnTo>
                  <a:pt x="257" y="5649"/>
                </a:lnTo>
                <a:lnTo>
                  <a:pt x="441" y="5943"/>
                </a:lnTo>
                <a:lnTo>
                  <a:pt x="624" y="6236"/>
                </a:lnTo>
                <a:lnTo>
                  <a:pt x="844" y="6493"/>
                </a:lnTo>
                <a:lnTo>
                  <a:pt x="1211" y="6860"/>
                </a:lnTo>
                <a:lnTo>
                  <a:pt x="1615" y="7263"/>
                </a:lnTo>
                <a:lnTo>
                  <a:pt x="1615" y="7300"/>
                </a:lnTo>
                <a:lnTo>
                  <a:pt x="1615" y="7520"/>
                </a:lnTo>
                <a:lnTo>
                  <a:pt x="1688" y="7777"/>
                </a:lnTo>
                <a:lnTo>
                  <a:pt x="1725" y="7887"/>
                </a:lnTo>
                <a:lnTo>
                  <a:pt x="1835" y="7960"/>
                </a:lnTo>
                <a:lnTo>
                  <a:pt x="1908" y="8033"/>
                </a:lnTo>
                <a:lnTo>
                  <a:pt x="2055" y="8070"/>
                </a:lnTo>
                <a:lnTo>
                  <a:pt x="2165" y="8107"/>
                </a:lnTo>
                <a:lnTo>
                  <a:pt x="2275" y="8070"/>
                </a:lnTo>
                <a:lnTo>
                  <a:pt x="2532" y="7997"/>
                </a:lnTo>
                <a:lnTo>
                  <a:pt x="3045" y="8400"/>
                </a:lnTo>
                <a:lnTo>
                  <a:pt x="2642" y="8914"/>
                </a:lnTo>
                <a:lnTo>
                  <a:pt x="2312" y="9464"/>
                </a:lnTo>
                <a:lnTo>
                  <a:pt x="2018" y="10051"/>
                </a:lnTo>
                <a:lnTo>
                  <a:pt x="1871" y="10344"/>
                </a:lnTo>
                <a:lnTo>
                  <a:pt x="1798" y="10674"/>
                </a:lnTo>
                <a:lnTo>
                  <a:pt x="1725" y="10968"/>
                </a:lnTo>
                <a:lnTo>
                  <a:pt x="1688" y="11261"/>
                </a:lnTo>
                <a:lnTo>
                  <a:pt x="1688" y="11555"/>
                </a:lnTo>
                <a:lnTo>
                  <a:pt x="1725" y="11885"/>
                </a:lnTo>
                <a:lnTo>
                  <a:pt x="1798" y="12142"/>
                </a:lnTo>
                <a:lnTo>
                  <a:pt x="1908" y="12435"/>
                </a:lnTo>
                <a:lnTo>
                  <a:pt x="2055" y="12692"/>
                </a:lnTo>
                <a:lnTo>
                  <a:pt x="2238" y="12912"/>
                </a:lnTo>
                <a:lnTo>
                  <a:pt x="2495" y="13132"/>
                </a:lnTo>
                <a:lnTo>
                  <a:pt x="2788" y="13279"/>
                </a:lnTo>
                <a:lnTo>
                  <a:pt x="3045" y="13389"/>
                </a:lnTo>
                <a:lnTo>
                  <a:pt x="3375" y="13426"/>
                </a:lnTo>
                <a:lnTo>
                  <a:pt x="3669" y="13462"/>
                </a:lnTo>
                <a:lnTo>
                  <a:pt x="3999" y="13462"/>
                </a:lnTo>
                <a:lnTo>
                  <a:pt x="4292" y="13426"/>
                </a:lnTo>
                <a:lnTo>
                  <a:pt x="4586" y="13389"/>
                </a:lnTo>
                <a:lnTo>
                  <a:pt x="5026" y="13242"/>
                </a:lnTo>
                <a:lnTo>
                  <a:pt x="5503" y="13095"/>
                </a:lnTo>
                <a:lnTo>
                  <a:pt x="5906" y="12949"/>
                </a:lnTo>
                <a:lnTo>
                  <a:pt x="6346" y="12729"/>
                </a:lnTo>
                <a:lnTo>
                  <a:pt x="6530" y="13169"/>
                </a:lnTo>
                <a:lnTo>
                  <a:pt x="6713" y="13572"/>
                </a:lnTo>
                <a:lnTo>
                  <a:pt x="6970" y="13976"/>
                </a:lnTo>
                <a:lnTo>
                  <a:pt x="7227" y="14343"/>
                </a:lnTo>
                <a:lnTo>
                  <a:pt x="7153" y="14526"/>
                </a:lnTo>
                <a:lnTo>
                  <a:pt x="7117" y="14709"/>
                </a:lnTo>
                <a:lnTo>
                  <a:pt x="7153" y="14893"/>
                </a:lnTo>
                <a:lnTo>
                  <a:pt x="7227" y="15076"/>
                </a:lnTo>
                <a:lnTo>
                  <a:pt x="7337" y="15223"/>
                </a:lnTo>
                <a:lnTo>
                  <a:pt x="7484" y="15333"/>
                </a:lnTo>
                <a:lnTo>
                  <a:pt x="7630" y="15406"/>
                </a:lnTo>
                <a:lnTo>
                  <a:pt x="7777" y="15480"/>
                </a:lnTo>
                <a:lnTo>
                  <a:pt x="7924" y="15516"/>
                </a:lnTo>
                <a:lnTo>
                  <a:pt x="8107" y="15516"/>
                </a:lnTo>
                <a:lnTo>
                  <a:pt x="8254" y="15480"/>
                </a:lnTo>
                <a:lnTo>
                  <a:pt x="8437" y="15406"/>
                </a:lnTo>
                <a:lnTo>
                  <a:pt x="8474" y="15406"/>
                </a:lnTo>
                <a:lnTo>
                  <a:pt x="8804" y="15516"/>
                </a:lnTo>
                <a:lnTo>
                  <a:pt x="9171" y="15590"/>
                </a:lnTo>
                <a:lnTo>
                  <a:pt x="9501" y="15590"/>
                </a:lnTo>
                <a:lnTo>
                  <a:pt x="9868" y="15516"/>
                </a:lnTo>
                <a:lnTo>
                  <a:pt x="10161" y="15406"/>
                </a:lnTo>
                <a:lnTo>
                  <a:pt x="10418" y="15260"/>
                </a:lnTo>
                <a:lnTo>
                  <a:pt x="10675" y="15040"/>
                </a:lnTo>
                <a:lnTo>
                  <a:pt x="10858" y="14819"/>
                </a:lnTo>
                <a:lnTo>
                  <a:pt x="11042" y="14563"/>
                </a:lnTo>
                <a:lnTo>
                  <a:pt x="11188" y="14269"/>
                </a:lnTo>
                <a:lnTo>
                  <a:pt x="11299" y="13976"/>
                </a:lnTo>
                <a:lnTo>
                  <a:pt x="11409" y="13682"/>
                </a:lnTo>
                <a:lnTo>
                  <a:pt x="11519" y="13242"/>
                </a:lnTo>
                <a:lnTo>
                  <a:pt x="11629" y="12765"/>
                </a:lnTo>
                <a:lnTo>
                  <a:pt x="11665" y="12252"/>
                </a:lnTo>
                <a:lnTo>
                  <a:pt x="11702" y="11775"/>
                </a:lnTo>
                <a:lnTo>
                  <a:pt x="12619" y="11848"/>
                </a:lnTo>
                <a:lnTo>
                  <a:pt x="13499" y="11922"/>
                </a:lnTo>
                <a:lnTo>
                  <a:pt x="14416" y="11922"/>
                </a:lnTo>
                <a:lnTo>
                  <a:pt x="15297" y="11885"/>
                </a:lnTo>
                <a:lnTo>
                  <a:pt x="15333" y="11848"/>
                </a:lnTo>
                <a:lnTo>
                  <a:pt x="15333" y="11775"/>
                </a:lnTo>
                <a:lnTo>
                  <a:pt x="15590" y="11702"/>
                </a:lnTo>
                <a:lnTo>
                  <a:pt x="15884" y="11628"/>
                </a:lnTo>
                <a:lnTo>
                  <a:pt x="16140" y="11481"/>
                </a:lnTo>
                <a:lnTo>
                  <a:pt x="16397" y="11335"/>
                </a:lnTo>
                <a:lnTo>
                  <a:pt x="16507" y="11335"/>
                </a:lnTo>
                <a:lnTo>
                  <a:pt x="16544" y="11298"/>
                </a:lnTo>
                <a:lnTo>
                  <a:pt x="16581" y="11225"/>
                </a:lnTo>
                <a:lnTo>
                  <a:pt x="16544" y="10931"/>
                </a:lnTo>
                <a:lnTo>
                  <a:pt x="16471" y="10638"/>
                </a:lnTo>
                <a:lnTo>
                  <a:pt x="16397" y="10344"/>
                </a:lnTo>
                <a:lnTo>
                  <a:pt x="16287" y="10088"/>
                </a:lnTo>
                <a:lnTo>
                  <a:pt x="15994" y="9537"/>
                </a:lnTo>
                <a:lnTo>
                  <a:pt x="15627" y="9060"/>
                </a:lnTo>
                <a:lnTo>
                  <a:pt x="15223" y="8584"/>
                </a:lnTo>
                <a:lnTo>
                  <a:pt x="14783" y="8143"/>
                </a:lnTo>
                <a:lnTo>
                  <a:pt x="14306" y="7740"/>
                </a:lnTo>
                <a:lnTo>
                  <a:pt x="13793" y="7336"/>
                </a:lnTo>
                <a:lnTo>
                  <a:pt x="12949" y="6786"/>
                </a:lnTo>
                <a:lnTo>
                  <a:pt x="13353" y="6053"/>
                </a:lnTo>
                <a:lnTo>
                  <a:pt x="13720" y="5319"/>
                </a:lnTo>
                <a:lnTo>
                  <a:pt x="14050" y="4549"/>
                </a:lnTo>
                <a:lnTo>
                  <a:pt x="14306" y="3778"/>
                </a:lnTo>
                <a:lnTo>
                  <a:pt x="14306" y="3632"/>
                </a:lnTo>
                <a:lnTo>
                  <a:pt x="14453" y="3522"/>
                </a:lnTo>
                <a:lnTo>
                  <a:pt x="14600" y="3375"/>
                </a:lnTo>
                <a:lnTo>
                  <a:pt x="14747" y="3155"/>
                </a:lnTo>
                <a:lnTo>
                  <a:pt x="14820" y="2935"/>
                </a:lnTo>
                <a:lnTo>
                  <a:pt x="14820" y="2678"/>
                </a:lnTo>
                <a:lnTo>
                  <a:pt x="14747" y="2421"/>
                </a:lnTo>
                <a:lnTo>
                  <a:pt x="14637" y="2238"/>
                </a:lnTo>
                <a:lnTo>
                  <a:pt x="14490" y="2054"/>
                </a:lnTo>
                <a:lnTo>
                  <a:pt x="14270" y="1944"/>
                </a:lnTo>
                <a:lnTo>
                  <a:pt x="14160" y="1908"/>
                </a:lnTo>
                <a:lnTo>
                  <a:pt x="14013" y="1908"/>
                </a:lnTo>
                <a:lnTo>
                  <a:pt x="13830" y="1944"/>
                </a:lnTo>
                <a:lnTo>
                  <a:pt x="13683" y="2018"/>
                </a:lnTo>
                <a:lnTo>
                  <a:pt x="13536" y="2091"/>
                </a:lnTo>
                <a:lnTo>
                  <a:pt x="13389" y="2201"/>
                </a:lnTo>
                <a:lnTo>
                  <a:pt x="12949" y="2128"/>
                </a:lnTo>
                <a:lnTo>
                  <a:pt x="12472" y="2164"/>
                </a:lnTo>
                <a:lnTo>
                  <a:pt x="12032" y="2201"/>
                </a:lnTo>
                <a:lnTo>
                  <a:pt x="11592" y="2274"/>
                </a:lnTo>
                <a:lnTo>
                  <a:pt x="11115" y="2421"/>
                </a:lnTo>
                <a:lnTo>
                  <a:pt x="10675" y="2568"/>
                </a:lnTo>
                <a:lnTo>
                  <a:pt x="10271" y="2751"/>
                </a:lnTo>
                <a:lnTo>
                  <a:pt x="9831" y="2971"/>
                </a:lnTo>
                <a:lnTo>
                  <a:pt x="9611" y="3081"/>
                </a:lnTo>
                <a:lnTo>
                  <a:pt x="9208" y="2421"/>
                </a:lnTo>
                <a:lnTo>
                  <a:pt x="8767" y="1761"/>
                </a:lnTo>
                <a:lnTo>
                  <a:pt x="8254" y="1137"/>
                </a:lnTo>
                <a:lnTo>
                  <a:pt x="7740" y="550"/>
                </a:lnTo>
                <a:lnTo>
                  <a:pt x="7630" y="477"/>
                </a:lnTo>
                <a:lnTo>
                  <a:pt x="7520" y="477"/>
                </a:lnTo>
                <a:lnTo>
                  <a:pt x="7117" y="624"/>
                </a:lnTo>
                <a:lnTo>
                  <a:pt x="6713" y="807"/>
                </a:lnTo>
                <a:lnTo>
                  <a:pt x="6640" y="844"/>
                </a:lnTo>
                <a:lnTo>
                  <a:pt x="6603" y="881"/>
                </a:lnTo>
                <a:lnTo>
                  <a:pt x="6640" y="991"/>
                </a:lnTo>
                <a:lnTo>
                  <a:pt x="6677" y="1064"/>
                </a:lnTo>
                <a:lnTo>
                  <a:pt x="6787" y="1064"/>
                </a:lnTo>
                <a:lnTo>
                  <a:pt x="7153" y="1027"/>
                </a:lnTo>
                <a:lnTo>
                  <a:pt x="7484" y="991"/>
                </a:lnTo>
                <a:lnTo>
                  <a:pt x="7960" y="1541"/>
                </a:lnTo>
                <a:lnTo>
                  <a:pt x="8401" y="2091"/>
                </a:lnTo>
                <a:lnTo>
                  <a:pt x="8841" y="2715"/>
                </a:lnTo>
                <a:lnTo>
                  <a:pt x="9208" y="3301"/>
                </a:lnTo>
                <a:lnTo>
                  <a:pt x="8511" y="3742"/>
                </a:lnTo>
                <a:lnTo>
                  <a:pt x="7850" y="4219"/>
                </a:lnTo>
                <a:lnTo>
                  <a:pt x="6603" y="3668"/>
                </a:lnTo>
                <a:lnTo>
                  <a:pt x="5980" y="3412"/>
                </a:lnTo>
                <a:lnTo>
                  <a:pt x="5319" y="3191"/>
                </a:lnTo>
                <a:lnTo>
                  <a:pt x="5393" y="2788"/>
                </a:lnTo>
                <a:lnTo>
                  <a:pt x="5466" y="2384"/>
                </a:lnTo>
                <a:lnTo>
                  <a:pt x="5576" y="1981"/>
                </a:lnTo>
                <a:lnTo>
                  <a:pt x="5723" y="1577"/>
                </a:lnTo>
                <a:lnTo>
                  <a:pt x="5906" y="1211"/>
                </a:lnTo>
                <a:lnTo>
                  <a:pt x="6126" y="844"/>
                </a:lnTo>
                <a:lnTo>
                  <a:pt x="6383" y="514"/>
                </a:lnTo>
                <a:lnTo>
                  <a:pt x="6640" y="184"/>
                </a:lnTo>
                <a:lnTo>
                  <a:pt x="6677" y="110"/>
                </a:lnTo>
                <a:lnTo>
                  <a:pt x="6677" y="37"/>
                </a:lnTo>
                <a:lnTo>
                  <a:pt x="6603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2" name="Google Shape;272;p4"/>
          <p:cNvSpPr/>
          <p:nvPr/>
        </p:nvSpPr>
        <p:spPr>
          <a:xfrm>
            <a:off x="-46688" y="5434125"/>
            <a:ext cx="452803" cy="534156"/>
          </a:xfrm>
          <a:custGeom>
            <a:avLst/>
            <a:gdLst/>
            <a:ahLst/>
            <a:cxnLst/>
            <a:rect l="l" t="t" r="r" b="b"/>
            <a:pathLst>
              <a:path w="9391" h="11079" extrusionOk="0">
                <a:moveTo>
                  <a:pt x="4916" y="441"/>
                </a:moveTo>
                <a:lnTo>
                  <a:pt x="5026" y="477"/>
                </a:lnTo>
                <a:lnTo>
                  <a:pt x="5099" y="551"/>
                </a:lnTo>
                <a:lnTo>
                  <a:pt x="5099" y="771"/>
                </a:lnTo>
                <a:lnTo>
                  <a:pt x="5026" y="954"/>
                </a:lnTo>
                <a:lnTo>
                  <a:pt x="4953" y="1064"/>
                </a:lnTo>
                <a:lnTo>
                  <a:pt x="4842" y="1138"/>
                </a:lnTo>
                <a:lnTo>
                  <a:pt x="4732" y="1174"/>
                </a:lnTo>
                <a:lnTo>
                  <a:pt x="4622" y="1138"/>
                </a:lnTo>
                <a:lnTo>
                  <a:pt x="4366" y="1028"/>
                </a:lnTo>
                <a:lnTo>
                  <a:pt x="4439" y="917"/>
                </a:lnTo>
                <a:lnTo>
                  <a:pt x="4439" y="771"/>
                </a:lnTo>
                <a:lnTo>
                  <a:pt x="4402" y="697"/>
                </a:lnTo>
                <a:lnTo>
                  <a:pt x="4366" y="661"/>
                </a:lnTo>
                <a:lnTo>
                  <a:pt x="4476" y="551"/>
                </a:lnTo>
                <a:lnTo>
                  <a:pt x="4622" y="477"/>
                </a:lnTo>
                <a:lnTo>
                  <a:pt x="4769" y="441"/>
                </a:lnTo>
                <a:close/>
                <a:moveTo>
                  <a:pt x="3375" y="6493"/>
                </a:moveTo>
                <a:lnTo>
                  <a:pt x="3375" y="6530"/>
                </a:lnTo>
                <a:lnTo>
                  <a:pt x="3339" y="6530"/>
                </a:lnTo>
                <a:lnTo>
                  <a:pt x="3375" y="6493"/>
                </a:lnTo>
                <a:close/>
                <a:moveTo>
                  <a:pt x="4292" y="6933"/>
                </a:moveTo>
                <a:lnTo>
                  <a:pt x="4256" y="7007"/>
                </a:lnTo>
                <a:lnTo>
                  <a:pt x="4219" y="6970"/>
                </a:lnTo>
                <a:lnTo>
                  <a:pt x="4292" y="6933"/>
                </a:lnTo>
                <a:close/>
                <a:moveTo>
                  <a:pt x="5209" y="4219"/>
                </a:moveTo>
                <a:lnTo>
                  <a:pt x="5429" y="4329"/>
                </a:lnTo>
                <a:lnTo>
                  <a:pt x="5649" y="4439"/>
                </a:lnTo>
                <a:lnTo>
                  <a:pt x="5686" y="4549"/>
                </a:lnTo>
                <a:lnTo>
                  <a:pt x="5723" y="4586"/>
                </a:lnTo>
                <a:lnTo>
                  <a:pt x="5796" y="4586"/>
                </a:lnTo>
                <a:lnTo>
                  <a:pt x="6016" y="4879"/>
                </a:lnTo>
                <a:lnTo>
                  <a:pt x="6163" y="5173"/>
                </a:lnTo>
                <a:lnTo>
                  <a:pt x="6200" y="5503"/>
                </a:lnTo>
                <a:lnTo>
                  <a:pt x="6200" y="5833"/>
                </a:lnTo>
                <a:lnTo>
                  <a:pt x="6090" y="6126"/>
                </a:lnTo>
                <a:lnTo>
                  <a:pt x="5943" y="6420"/>
                </a:lnTo>
                <a:lnTo>
                  <a:pt x="5796" y="6603"/>
                </a:lnTo>
                <a:lnTo>
                  <a:pt x="5649" y="6750"/>
                </a:lnTo>
                <a:lnTo>
                  <a:pt x="5649" y="6713"/>
                </a:lnTo>
                <a:lnTo>
                  <a:pt x="5649" y="6566"/>
                </a:lnTo>
                <a:lnTo>
                  <a:pt x="5649" y="6383"/>
                </a:lnTo>
                <a:lnTo>
                  <a:pt x="5613" y="6346"/>
                </a:lnTo>
                <a:lnTo>
                  <a:pt x="5576" y="6310"/>
                </a:lnTo>
                <a:lnTo>
                  <a:pt x="5539" y="6310"/>
                </a:lnTo>
                <a:lnTo>
                  <a:pt x="5503" y="6346"/>
                </a:lnTo>
                <a:lnTo>
                  <a:pt x="5393" y="6493"/>
                </a:lnTo>
                <a:lnTo>
                  <a:pt x="5356" y="6676"/>
                </a:lnTo>
                <a:lnTo>
                  <a:pt x="5319" y="6933"/>
                </a:lnTo>
                <a:lnTo>
                  <a:pt x="5099" y="7007"/>
                </a:lnTo>
                <a:lnTo>
                  <a:pt x="5099" y="6860"/>
                </a:lnTo>
                <a:lnTo>
                  <a:pt x="5099" y="6713"/>
                </a:lnTo>
                <a:lnTo>
                  <a:pt x="5136" y="6566"/>
                </a:lnTo>
                <a:lnTo>
                  <a:pt x="5209" y="6456"/>
                </a:lnTo>
                <a:lnTo>
                  <a:pt x="5246" y="6420"/>
                </a:lnTo>
                <a:lnTo>
                  <a:pt x="5209" y="6383"/>
                </a:lnTo>
                <a:lnTo>
                  <a:pt x="5173" y="6346"/>
                </a:lnTo>
                <a:lnTo>
                  <a:pt x="5136" y="6346"/>
                </a:lnTo>
                <a:lnTo>
                  <a:pt x="4953" y="6456"/>
                </a:lnTo>
                <a:lnTo>
                  <a:pt x="4842" y="6640"/>
                </a:lnTo>
                <a:lnTo>
                  <a:pt x="4769" y="6823"/>
                </a:lnTo>
                <a:lnTo>
                  <a:pt x="4769" y="7043"/>
                </a:lnTo>
                <a:lnTo>
                  <a:pt x="4696" y="7043"/>
                </a:lnTo>
                <a:lnTo>
                  <a:pt x="4659" y="7007"/>
                </a:lnTo>
                <a:lnTo>
                  <a:pt x="4622" y="6970"/>
                </a:lnTo>
                <a:lnTo>
                  <a:pt x="4586" y="6970"/>
                </a:lnTo>
                <a:lnTo>
                  <a:pt x="5026" y="6016"/>
                </a:lnTo>
                <a:lnTo>
                  <a:pt x="5026" y="5943"/>
                </a:lnTo>
                <a:lnTo>
                  <a:pt x="4989" y="5906"/>
                </a:lnTo>
                <a:lnTo>
                  <a:pt x="4953" y="5906"/>
                </a:lnTo>
                <a:lnTo>
                  <a:pt x="4916" y="5943"/>
                </a:lnTo>
                <a:lnTo>
                  <a:pt x="4402" y="6750"/>
                </a:lnTo>
                <a:lnTo>
                  <a:pt x="4366" y="6676"/>
                </a:lnTo>
                <a:lnTo>
                  <a:pt x="4329" y="6640"/>
                </a:lnTo>
                <a:lnTo>
                  <a:pt x="4256" y="6640"/>
                </a:lnTo>
                <a:lnTo>
                  <a:pt x="4439" y="6236"/>
                </a:lnTo>
                <a:lnTo>
                  <a:pt x="4659" y="5796"/>
                </a:lnTo>
                <a:lnTo>
                  <a:pt x="4696" y="5759"/>
                </a:lnTo>
                <a:lnTo>
                  <a:pt x="4659" y="5723"/>
                </a:lnTo>
                <a:lnTo>
                  <a:pt x="4586" y="5723"/>
                </a:lnTo>
                <a:lnTo>
                  <a:pt x="4182" y="6273"/>
                </a:lnTo>
                <a:lnTo>
                  <a:pt x="3999" y="6566"/>
                </a:lnTo>
                <a:lnTo>
                  <a:pt x="3852" y="6860"/>
                </a:lnTo>
                <a:lnTo>
                  <a:pt x="3669" y="6786"/>
                </a:lnTo>
                <a:lnTo>
                  <a:pt x="3779" y="6750"/>
                </a:lnTo>
                <a:lnTo>
                  <a:pt x="3852" y="6640"/>
                </a:lnTo>
                <a:lnTo>
                  <a:pt x="3889" y="6566"/>
                </a:lnTo>
                <a:lnTo>
                  <a:pt x="3889" y="6420"/>
                </a:lnTo>
                <a:lnTo>
                  <a:pt x="3889" y="6383"/>
                </a:lnTo>
                <a:lnTo>
                  <a:pt x="3815" y="6383"/>
                </a:lnTo>
                <a:lnTo>
                  <a:pt x="3999" y="6163"/>
                </a:lnTo>
                <a:lnTo>
                  <a:pt x="4512" y="5539"/>
                </a:lnTo>
                <a:lnTo>
                  <a:pt x="4512" y="5466"/>
                </a:lnTo>
                <a:lnTo>
                  <a:pt x="4476" y="5429"/>
                </a:lnTo>
                <a:lnTo>
                  <a:pt x="4402" y="5429"/>
                </a:lnTo>
                <a:lnTo>
                  <a:pt x="3779" y="6016"/>
                </a:lnTo>
                <a:lnTo>
                  <a:pt x="3632" y="6126"/>
                </a:lnTo>
                <a:lnTo>
                  <a:pt x="3595" y="6090"/>
                </a:lnTo>
                <a:lnTo>
                  <a:pt x="3559" y="6090"/>
                </a:lnTo>
                <a:lnTo>
                  <a:pt x="3485" y="6126"/>
                </a:lnTo>
                <a:lnTo>
                  <a:pt x="3669" y="5869"/>
                </a:lnTo>
                <a:lnTo>
                  <a:pt x="3889" y="5649"/>
                </a:lnTo>
                <a:lnTo>
                  <a:pt x="4146" y="5466"/>
                </a:lnTo>
                <a:lnTo>
                  <a:pt x="4402" y="5283"/>
                </a:lnTo>
                <a:lnTo>
                  <a:pt x="4439" y="5246"/>
                </a:lnTo>
                <a:lnTo>
                  <a:pt x="4402" y="5209"/>
                </a:lnTo>
                <a:lnTo>
                  <a:pt x="4402" y="5173"/>
                </a:lnTo>
                <a:lnTo>
                  <a:pt x="4329" y="5136"/>
                </a:lnTo>
                <a:lnTo>
                  <a:pt x="3962" y="5319"/>
                </a:lnTo>
                <a:lnTo>
                  <a:pt x="3632" y="5539"/>
                </a:lnTo>
                <a:lnTo>
                  <a:pt x="3339" y="5796"/>
                </a:lnTo>
                <a:lnTo>
                  <a:pt x="3082" y="6126"/>
                </a:lnTo>
                <a:lnTo>
                  <a:pt x="3045" y="6016"/>
                </a:lnTo>
                <a:lnTo>
                  <a:pt x="3082" y="5980"/>
                </a:lnTo>
                <a:lnTo>
                  <a:pt x="3339" y="5613"/>
                </a:lnTo>
                <a:lnTo>
                  <a:pt x="3632" y="5283"/>
                </a:lnTo>
                <a:lnTo>
                  <a:pt x="3962" y="4952"/>
                </a:lnTo>
                <a:lnTo>
                  <a:pt x="4292" y="4659"/>
                </a:lnTo>
                <a:lnTo>
                  <a:pt x="4292" y="4622"/>
                </a:lnTo>
                <a:lnTo>
                  <a:pt x="4256" y="4586"/>
                </a:lnTo>
                <a:lnTo>
                  <a:pt x="4219" y="4586"/>
                </a:lnTo>
                <a:lnTo>
                  <a:pt x="3925" y="4732"/>
                </a:lnTo>
                <a:lnTo>
                  <a:pt x="3632" y="4879"/>
                </a:lnTo>
                <a:lnTo>
                  <a:pt x="3375" y="5099"/>
                </a:lnTo>
                <a:lnTo>
                  <a:pt x="3155" y="5356"/>
                </a:lnTo>
                <a:lnTo>
                  <a:pt x="3228" y="5209"/>
                </a:lnTo>
                <a:lnTo>
                  <a:pt x="3339" y="5062"/>
                </a:lnTo>
                <a:lnTo>
                  <a:pt x="3559" y="4842"/>
                </a:lnTo>
                <a:lnTo>
                  <a:pt x="3852" y="4622"/>
                </a:lnTo>
                <a:lnTo>
                  <a:pt x="4146" y="4476"/>
                </a:lnTo>
                <a:lnTo>
                  <a:pt x="4402" y="4366"/>
                </a:lnTo>
                <a:lnTo>
                  <a:pt x="4659" y="4292"/>
                </a:lnTo>
                <a:lnTo>
                  <a:pt x="4953" y="4219"/>
                </a:lnTo>
                <a:close/>
                <a:moveTo>
                  <a:pt x="807" y="8767"/>
                </a:moveTo>
                <a:lnTo>
                  <a:pt x="807" y="8841"/>
                </a:lnTo>
                <a:lnTo>
                  <a:pt x="844" y="8914"/>
                </a:lnTo>
                <a:lnTo>
                  <a:pt x="918" y="8951"/>
                </a:lnTo>
                <a:lnTo>
                  <a:pt x="1138" y="8951"/>
                </a:lnTo>
                <a:lnTo>
                  <a:pt x="1211" y="8987"/>
                </a:lnTo>
                <a:lnTo>
                  <a:pt x="1321" y="8987"/>
                </a:lnTo>
                <a:lnTo>
                  <a:pt x="1321" y="9061"/>
                </a:lnTo>
                <a:lnTo>
                  <a:pt x="1321" y="9097"/>
                </a:lnTo>
                <a:lnTo>
                  <a:pt x="1248" y="9171"/>
                </a:lnTo>
                <a:lnTo>
                  <a:pt x="1174" y="9207"/>
                </a:lnTo>
                <a:lnTo>
                  <a:pt x="954" y="9244"/>
                </a:lnTo>
                <a:lnTo>
                  <a:pt x="844" y="9207"/>
                </a:lnTo>
                <a:lnTo>
                  <a:pt x="697" y="9134"/>
                </a:lnTo>
                <a:lnTo>
                  <a:pt x="587" y="9061"/>
                </a:lnTo>
                <a:lnTo>
                  <a:pt x="551" y="8951"/>
                </a:lnTo>
                <a:lnTo>
                  <a:pt x="661" y="8841"/>
                </a:lnTo>
                <a:lnTo>
                  <a:pt x="807" y="8767"/>
                </a:lnTo>
                <a:close/>
                <a:moveTo>
                  <a:pt x="8511" y="8657"/>
                </a:moveTo>
                <a:lnTo>
                  <a:pt x="8621" y="8694"/>
                </a:lnTo>
                <a:lnTo>
                  <a:pt x="8731" y="8731"/>
                </a:lnTo>
                <a:lnTo>
                  <a:pt x="8841" y="8804"/>
                </a:lnTo>
                <a:lnTo>
                  <a:pt x="8951" y="8877"/>
                </a:lnTo>
                <a:lnTo>
                  <a:pt x="8987" y="8987"/>
                </a:lnTo>
                <a:lnTo>
                  <a:pt x="9024" y="9097"/>
                </a:lnTo>
                <a:lnTo>
                  <a:pt x="9024" y="9134"/>
                </a:lnTo>
                <a:lnTo>
                  <a:pt x="8987" y="9134"/>
                </a:lnTo>
                <a:lnTo>
                  <a:pt x="8877" y="9097"/>
                </a:lnTo>
                <a:lnTo>
                  <a:pt x="8804" y="9134"/>
                </a:lnTo>
                <a:lnTo>
                  <a:pt x="8731" y="9171"/>
                </a:lnTo>
                <a:lnTo>
                  <a:pt x="8621" y="9281"/>
                </a:lnTo>
                <a:lnTo>
                  <a:pt x="8474" y="9354"/>
                </a:lnTo>
                <a:lnTo>
                  <a:pt x="8327" y="9318"/>
                </a:lnTo>
                <a:lnTo>
                  <a:pt x="8254" y="9244"/>
                </a:lnTo>
                <a:lnTo>
                  <a:pt x="8217" y="9171"/>
                </a:lnTo>
                <a:lnTo>
                  <a:pt x="8217" y="9024"/>
                </a:lnTo>
                <a:lnTo>
                  <a:pt x="8254" y="8841"/>
                </a:lnTo>
                <a:lnTo>
                  <a:pt x="8254" y="8694"/>
                </a:lnTo>
                <a:lnTo>
                  <a:pt x="8511" y="8657"/>
                </a:lnTo>
                <a:close/>
                <a:moveTo>
                  <a:pt x="5026" y="9501"/>
                </a:moveTo>
                <a:lnTo>
                  <a:pt x="5063" y="9574"/>
                </a:lnTo>
                <a:lnTo>
                  <a:pt x="4989" y="9538"/>
                </a:lnTo>
                <a:lnTo>
                  <a:pt x="5026" y="9501"/>
                </a:lnTo>
                <a:close/>
                <a:moveTo>
                  <a:pt x="4696" y="9868"/>
                </a:moveTo>
                <a:lnTo>
                  <a:pt x="4953" y="9941"/>
                </a:lnTo>
                <a:lnTo>
                  <a:pt x="4916" y="10014"/>
                </a:lnTo>
                <a:lnTo>
                  <a:pt x="4879" y="10271"/>
                </a:lnTo>
                <a:lnTo>
                  <a:pt x="4842" y="10308"/>
                </a:lnTo>
                <a:lnTo>
                  <a:pt x="4549" y="10308"/>
                </a:lnTo>
                <a:lnTo>
                  <a:pt x="4439" y="10235"/>
                </a:lnTo>
                <a:lnTo>
                  <a:pt x="4329" y="10125"/>
                </a:lnTo>
                <a:lnTo>
                  <a:pt x="4292" y="10051"/>
                </a:lnTo>
                <a:lnTo>
                  <a:pt x="4256" y="9941"/>
                </a:lnTo>
                <a:lnTo>
                  <a:pt x="4329" y="9904"/>
                </a:lnTo>
                <a:lnTo>
                  <a:pt x="4439" y="9868"/>
                </a:lnTo>
                <a:close/>
                <a:moveTo>
                  <a:pt x="4806" y="0"/>
                </a:moveTo>
                <a:lnTo>
                  <a:pt x="4622" y="37"/>
                </a:lnTo>
                <a:lnTo>
                  <a:pt x="4476" y="110"/>
                </a:lnTo>
                <a:lnTo>
                  <a:pt x="4292" y="147"/>
                </a:lnTo>
                <a:lnTo>
                  <a:pt x="4146" y="257"/>
                </a:lnTo>
                <a:lnTo>
                  <a:pt x="3999" y="367"/>
                </a:lnTo>
                <a:lnTo>
                  <a:pt x="3889" y="477"/>
                </a:lnTo>
                <a:lnTo>
                  <a:pt x="3779" y="624"/>
                </a:lnTo>
                <a:lnTo>
                  <a:pt x="3705" y="807"/>
                </a:lnTo>
                <a:lnTo>
                  <a:pt x="3669" y="954"/>
                </a:lnTo>
                <a:lnTo>
                  <a:pt x="3669" y="1138"/>
                </a:lnTo>
                <a:lnTo>
                  <a:pt x="3705" y="1321"/>
                </a:lnTo>
                <a:lnTo>
                  <a:pt x="3815" y="1578"/>
                </a:lnTo>
                <a:lnTo>
                  <a:pt x="3999" y="1761"/>
                </a:lnTo>
                <a:lnTo>
                  <a:pt x="4182" y="1871"/>
                </a:lnTo>
                <a:lnTo>
                  <a:pt x="4402" y="1945"/>
                </a:lnTo>
                <a:lnTo>
                  <a:pt x="4366" y="2055"/>
                </a:lnTo>
                <a:lnTo>
                  <a:pt x="4329" y="2165"/>
                </a:lnTo>
                <a:lnTo>
                  <a:pt x="4329" y="2531"/>
                </a:lnTo>
                <a:lnTo>
                  <a:pt x="4329" y="2898"/>
                </a:lnTo>
                <a:lnTo>
                  <a:pt x="4329" y="3522"/>
                </a:lnTo>
                <a:lnTo>
                  <a:pt x="4329" y="3669"/>
                </a:lnTo>
                <a:lnTo>
                  <a:pt x="4366" y="3779"/>
                </a:lnTo>
                <a:lnTo>
                  <a:pt x="4072" y="3925"/>
                </a:lnTo>
                <a:lnTo>
                  <a:pt x="3815" y="4109"/>
                </a:lnTo>
                <a:lnTo>
                  <a:pt x="3742" y="4182"/>
                </a:lnTo>
                <a:lnTo>
                  <a:pt x="3742" y="4255"/>
                </a:lnTo>
                <a:lnTo>
                  <a:pt x="3522" y="4402"/>
                </a:lnTo>
                <a:lnTo>
                  <a:pt x="3339" y="4549"/>
                </a:lnTo>
                <a:lnTo>
                  <a:pt x="3155" y="4696"/>
                </a:lnTo>
                <a:lnTo>
                  <a:pt x="3008" y="4879"/>
                </a:lnTo>
                <a:lnTo>
                  <a:pt x="2862" y="5062"/>
                </a:lnTo>
                <a:lnTo>
                  <a:pt x="2752" y="5283"/>
                </a:lnTo>
                <a:lnTo>
                  <a:pt x="2678" y="5503"/>
                </a:lnTo>
                <a:lnTo>
                  <a:pt x="2642" y="5686"/>
                </a:lnTo>
                <a:lnTo>
                  <a:pt x="2642" y="5906"/>
                </a:lnTo>
                <a:lnTo>
                  <a:pt x="2678" y="6126"/>
                </a:lnTo>
                <a:lnTo>
                  <a:pt x="2752" y="6346"/>
                </a:lnTo>
                <a:lnTo>
                  <a:pt x="2825" y="6566"/>
                </a:lnTo>
                <a:lnTo>
                  <a:pt x="2898" y="6676"/>
                </a:lnTo>
                <a:lnTo>
                  <a:pt x="2421" y="7080"/>
                </a:lnTo>
                <a:lnTo>
                  <a:pt x="1908" y="7447"/>
                </a:lnTo>
                <a:lnTo>
                  <a:pt x="1431" y="7850"/>
                </a:lnTo>
                <a:lnTo>
                  <a:pt x="1211" y="8070"/>
                </a:lnTo>
                <a:lnTo>
                  <a:pt x="991" y="8327"/>
                </a:lnTo>
                <a:lnTo>
                  <a:pt x="771" y="8364"/>
                </a:lnTo>
                <a:lnTo>
                  <a:pt x="624" y="8327"/>
                </a:lnTo>
                <a:lnTo>
                  <a:pt x="477" y="8327"/>
                </a:lnTo>
                <a:lnTo>
                  <a:pt x="367" y="8364"/>
                </a:lnTo>
                <a:lnTo>
                  <a:pt x="257" y="8437"/>
                </a:lnTo>
                <a:lnTo>
                  <a:pt x="184" y="8511"/>
                </a:lnTo>
                <a:lnTo>
                  <a:pt x="111" y="8584"/>
                </a:lnTo>
                <a:lnTo>
                  <a:pt x="37" y="8804"/>
                </a:lnTo>
                <a:lnTo>
                  <a:pt x="0" y="9061"/>
                </a:lnTo>
                <a:lnTo>
                  <a:pt x="0" y="9318"/>
                </a:lnTo>
                <a:lnTo>
                  <a:pt x="74" y="9538"/>
                </a:lnTo>
                <a:lnTo>
                  <a:pt x="257" y="9684"/>
                </a:lnTo>
                <a:lnTo>
                  <a:pt x="477" y="9831"/>
                </a:lnTo>
                <a:lnTo>
                  <a:pt x="697" y="9904"/>
                </a:lnTo>
                <a:lnTo>
                  <a:pt x="954" y="9941"/>
                </a:lnTo>
                <a:lnTo>
                  <a:pt x="1174" y="9904"/>
                </a:lnTo>
                <a:lnTo>
                  <a:pt x="1431" y="9868"/>
                </a:lnTo>
                <a:lnTo>
                  <a:pt x="1651" y="9794"/>
                </a:lnTo>
                <a:lnTo>
                  <a:pt x="1798" y="9648"/>
                </a:lnTo>
                <a:lnTo>
                  <a:pt x="1908" y="9574"/>
                </a:lnTo>
                <a:lnTo>
                  <a:pt x="1945" y="9464"/>
                </a:lnTo>
                <a:lnTo>
                  <a:pt x="1981" y="9354"/>
                </a:lnTo>
                <a:lnTo>
                  <a:pt x="1981" y="9207"/>
                </a:lnTo>
                <a:lnTo>
                  <a:pt x="1908" y="8987"/>
                </a:lnTo>
                <a:lnTo>
                  <a:pt x="1798" y="8767"/>
                </a:lnTo>
                <a:lnTo>
                  <a:pt x="1651" y="8584"/>
                </a:lnTo>
                <a:lnTo>
                  <a:pt x="1431" y="8437"/>
                </a:lnTo>
                <a:lnTo>
                  <a:pt x="1394" y="8437"/>
                </a:lnTo>
                <a:lnTo>
                  <a:pt x="1578" y="8254"/>
                </a:lnTo>
                <a:lnTo>
                  <a:pt x="1761" y="8070"/>
                </a:lnTo>
                <a:lnTo>
                  <a:pt x="2165" y="7777"/>
                </a:lnTo>
                <a:lnTo>
                  <a:pt x="2421" y="7557"/>
                </a:lnTo>
                <a:lnTo>
                  <a:pt x="2642" y="7337"/>
                </a:lnTo>
                <a:lnTo>
                  <a:pt x="2862" y="7080"/>
                </a:lnTo>
                <a:lnTo>
                  <a:pt x="3008" y="6786"/>
                </a:lnTo>
                <a:lnTo>
                  <a:pt x="3118" y="6897"/>
                </a:lnTo>
                <a:lnTo>
                  <a:pt x="3302" y="7043"/>
                </a:lnTo>
                <a:lnTo>
                  <a:pt x="3632" y="7227"/>
                </a:lnTo>
                <a:lnTo>
                  <a:pt x="3999" y="7337"/>
                </a:lnTo>
                <a:lnTo>
                  <a:pt x="4366" y="7410"/>
                </a:lnTo>
                <a:lnTo>
                  <a:pt x="4439" y="7410"/>
                </a:lnTo>
                <a:lnTo>
                  <a:pt x="4402" y="7887"/>
                </a:lnTo>
                <a:lnTo>
                  <a:pt x="4402" y="8364"/>
                </a:lnTo>
                <a:lnTo>
                  <a:pt x="4439" y="9318"/>
                </a:lnTo>
                <a:lnTo>
                  <a:pt x="4256" y="9391"/>
                </a:lnTo>
                <a:lnTo>
                  <a:pt x="4109" y="9464"/>
                </a:lnTo>
                <a:lnTo>
                  <a:pt x="3999" y="9574"/>
                </a:lnTo>
                <a:lnTo>
                  <a:pt x="3925" y="9684"/>
                </a:lnTo>
                <a:lnTo>
                  <a:pt x="3889" y="9794"/>
                </a:lnTo>
                <a:lnTo>
                  <a:pt x="3852" y="9941"/>
                </a:lnTo>
                <a:lnTo>
                  <a:pt x="3815" y="10125"/>
                </a:lnTo>
                <a:lnTo>
                  <a:pt x="3852" y="10271"/>
                </a:lnTo>
                <a:lnTo>
                  <a:pt x="3925" y="10565"/>
                </a:lnTo>
                <a:lnTo>
                  <a:pt x="4072" y="10821"/>
                </a:lnTo>
                <a:lnTo>
                  <a:pt x="4182" y="10895"/>
                </a:lnTo>
                <a:lnTo>
                  <a:pt x="4329" y="10968"/>
                </a:lnTo>
                <a:lnTo>
                  <a:pt x="4439" y="11042"/>
                </a:lnTo>
                <a:lnTo>
                  <a:pt x="4586" y="11078"/>
                </a:lnTo>
                <a:lnTo>
                  <a:pt x="4879" y="11078"/>
                </a:lnTo>
                <a:lnTo>
                  <a:pt x="5173" y="11005"/>
                </a:lnTo>
                <a:lnTo>
                  <a:pt x="5283" y="10932"/>
                </a:lnTo>
                <a:lnTo>
                  <a:pt x="5393" y="10821"/>
                </a:lnTo>
                <a:lnTo>
                  <a:pt x="5466" y="10711"/>
                </a:lnTo>
                <a:lnTo>
                  <a:pt x="5503" y="10601"/>
                </a:lnTo>
                <a:lnTo>
                  <a:pt x="5576" y="10308"/>
                </a:lnTo>
                <a:lnTo>
                  <a:pt x="5539" y="10051"/>
                </a:lnTo>
                <a:lnTo>
                  <a:pt x="5503" y="9904"/>
                </a:lnTo>
                <a:lnTo>
                  <a:pt x="5393" y="9794"/>
                </a:lnTo>
                <a:lnTo>
                  <a:pt x="5319" y="9684"/>
                </a:lnTo>
                <a:lnTo>
                  <a:pt x="5173" y="9611"/>
                </a:lnTo>
                <a:lnTo>
                  <a:pt x="5136" y="9428"/>
                </a:lnTo>
                <a:lnTo>
                  <a:pt x="5099" y="9354"/>
                </a:lnTo>
                <a:lnTo>
                  <a:pt x="4842" y="9354"/>
                </a:lnTo>
                <a:lnTo>
                  <a:pt x="4806" y="8474"/>
                </a:lnTo>
                <a:lnTo>
                  <a:pt x="4806" y="7960"/>
                </a:lnTo>
                <a:lnTo>
                  <a:pt x="4769" y="7447"/>
                </a:lnTo>
                <a:lnTo>
                  <a:pt x="5136" y="7410"/>
                </a:lnTo>
                <a:lnTo>
                  <a:pt x="5503" y="7300"/>
                </a:lnTo>
                <a:lnTo>
                  <a:pt x="5833" y="7117"/>
                </a:lnTo>
                <a:lnTo>
                  <a:pt x="6126" y="6860"/>
                </a:lnTo>
                <a:lnTo>
                  <a:pt x="6200" y="6786"/>
                </a:lnTo>
                <a:lnTo>
                  <a:pt x="6310" y="6933"/>
                </a:lnTo>
                <a:lnTo>
                  <a:pt x="6493" y="7080"/>
                </a:lnTo>
                <a:lnTo>
                  <a:pt x="6677" y="7190"/>
                </a:lnTo>
                <a:lnTo>
                  <a:pt x="6860" y="7300"/>
                </a:lnTo>
                <a:lnTo>
                  <a:pt x="7043" y="7630"/>
                </a:lnTo>
                <a:lnTo>
                  <a:pt x="7263" y="7997"/>
                </a:lnTo>
                <a:lnTo>
                  <a:pt x="7557" y="8437"/>
                </a:lnTo>
                <a:lnTo>
                  <a:pt x="7667" y="8584"/>
                </a:lnTo>
                <a:lnTo>
                  <a:pt x="7557" y="8767"/>
                </a:lnTo>
                <a:lnTo>
                  <a:pt x="7484" y="8951"/>
                </a:lnTo>
                <a:lnTo>
                  <a:pt x="7447" y="9097"/>
                </a:lnTo>
                <a:lnTo>
                  <a:pt x="7447" y="9281"/>
                </a:lnTo>
                <a:lnTo>
                  <a:pt x="7484" y="9428"/>
                </a:lnTo>
                <a:lnTo>
                  <a:pt x="7520" y="9611"/>
                </a:lnTo>
                <a:lnTo>
                  <a:pt x="7594" y="9758"/>
                </a:lnTo>
                <a:lnTo>
                  <a:pt x="7704" y="9904"/>
                </a:lnTo>
                <a:lnTo>
                  <a:pt x="7850" y="10014"/>
                </a:lnTo>
                <a:lnTo>
                  <a:pt x="7960" y="10125"/>
                </a:lnTo>
                <a:lnTo>
                  <a:pt x="8107" y="10161"/>
                </a:lnTo>
                <a:lnTo>
                  <a:pt x="8254" y="10198"/>
                </a:lnTo>
                <a:lnTo>
                  <a:pt x="8547" y="10198"/>
                </a:lnTo>
                <a:lnTo>
                  <a:pt x="8694" y="10125"/>
                </a:lnTo>
                <a:lnTo>
                  <a:pt x="8877" y="10051"/>
                </a:lnTo>
                <a:lnTo>
                  <a:pt x="9098" y="9831"/>
                </a:lnTo>
                <a:lnTo>
                  <a:pt x="9281" y="9538"/>
                </a:lnTo>
                <a:lnTo>
                  <a:pt x="9354" y="9391"/>
                </a:lnTo>
                <a:lnTo>
                  <a:pt x="9391" y="9244"/>
                </a:lnTo>
                <a:lnTo>
                  <a:pt x="9391" y="9061"/>
                </a:lnTo>
                <a:lnTo>
                  <a:pt x="9391" y="8914"/>
                </a:lnTo>
                <a:lnTo>
                  <a:pt x="9318" y="8767"/>
                </a:lnTo>
                <a:lnTo>
                  <a:pt x="9244" y="8621"/>
                </a:lnTo>
                <a:lnTo>
                  <a:pt x="9134" y="8511"/>
                </a:lnTo>
                <a:lnTo>
                  <a:pt x="8987" y="8437"/>
                </a:lnTo>
                <a:lnTo>
                  <a:pt x="8841" y="8364"/>
                </a:lnTo>
                <a:lnTo>
                  <a:pt x="8694" y="8327"/>
                </a:lnTo>
                <a:lnTo>
                  <a:pt x="8364" y="8290"/>
                </a:lnTo>
                <a:lnTo>
                  <a:pt x="8180" y="8290"/>
                </a:lnTo>
                <a:lnTo>
                  <a:pt x="7997" y="8364"/>
                </a:lnTo>
                <a:lnTo>
                  <a:pt x="7924" y="8217"/>
                </a:lnTo>
                <a:lnTo>
                  <a:pt x="7814" y="8070"/>
                </a:lnTo>
                <a:lnTo>
                  <a:pt x="7557" y="7667"/>
                </a:lnTo>
                <a:lnTo>
                  <a:pt x="7300" y="7300"/>
                </a:lnTo>
                <a:lnTo>
                  <a:pt x="7227" y="7153"/>
                </a:lnTo>
                <a:lnTo>
                  <a:pt x="7153" y="7007"/>
                </a:lnTo>
                <a:lnTo>
                  <a:pt x="7043" y="6933"/>
                </a:lnTo>
                <a:lnTo>
                  <a:pt x="6897" y="6897"/>
                </a:lnTo>
                <a:lnTo>
                  <a:pt x="6640" y="6750"/>
                </a:lnTo>
                <a:lnTo>
                  <a:pt x="6346" y="6530"/>
                </a:lnTo>
                <a:lnTo>
                  <a:pt x="6530" y="6236"/>
                </a:lnTo>
                <a:lnTo>
                  <a:pt x="6603" y="5869"/>
                </a:lnTo>
                <a:lnTo>
                  <a:pt x="6603" y="5503"/>
                </a:lnTo>
                <a:lnTo>
                  <a:pt x="6567" y="5173"/>
                </a:lnTo>
                <a:lnTo>
                  <a:pt x="6456" y="4842"/>
                </a:lnTo>
                <a:lnTo>
                  <a:pt x="6310" y="4586"/>
                </a:lnTo>
                <a:lnTo>
                  <a:pt x="6126" y="4329"/>
                </a:lnTo>
                <a:lnTo>
                  <a:pt x="5870" y="4109"/>
                </a:lnTo>
                <a:lnTo>
                  <a:pt x="5613" y="3962"/>
                </a:lnTo>
                <a:lnTo>
                  <a:pt x="5356" y="3815"/>
                </a:lnTo>
                <a:lnTo>
                  <a:pt x="5026" y="3742"/>
                </a:lnTo>
                <a:lnTo>
                  <a:pt x="4732" y="3742"/>
                </a:lnTo>
                <a:lnTo>
                  <a:pt x="4732" y="3522"/>
                </a:lnTo>
                <a:lnTo>
                  <a:pt x="4696" y="2678"/>
                </a:lnTo>
                <a:lnTo>
                  <a:pt x="4732" y="2385"/>
                </a:lnTo>
                <a:lnTo>
                  <a:pt x="4696" y="2165"/>
                </a:lnTo>
                <a:lnTo>
                  <a:pt x="4659" y="1981"/>
                </a:lnTo>
                <a:lnTo>
                  <a:pt x="4842" y="1945"/>
                </a:lnTo>
                <a:lnTo>
                  <a:pt x="5063" y="1871"/>
                </a:lnTo>
                <a:lnTo>
                  <a:pt x="5246" y="1761"/>
                </a:lnTo>
                <a:lnTo>
                  <a:pt x="5393" y="1651"/>
                </a:lnTo>
                <a:lnTo>
                  <a:pt x="5539" y="1468"/>
                </a:lnTo>
                <a:lnTo>
                  <a:pt x="5613" y="1284"/>
                </a:lnTo>
                <a:lnTo>
                  <a:pt x="5686" y="1101"/>
                </a:lnTo>
                <a:lnTo>
                  <a:pt x="5686" y="844"/>
                </a:lnTo>
                <a:lnTo>
                  <a:pt x="5613" y="624"/>
                </a:lnTo>
                <a:lnTo>
                  <a:pt x="5503" y="404"/>
                </a:lnTo>
                <a:lnTo>
                  <a:pt x="5466" y="257"/>
                </a:lnTo>
                <a:lnTo>
                  <a:pt x="5429" y="184"/>
                </a:lnTo>
                <a:lnTo>
                  <a:pt x="5356" y="147"/>
                </a:lnTo>
                <a:lnTo>
                  <a:pt x="5209" y="147"/>
                </a:lnTo>
                <a:lnTo>
                  <a:pt x="5063" y="110"/>
                </a:lnTo>
                <a:lnTo>
                  <a:pt x="4989" y="37"/>
                </a:lnTo>
                <a:lnTo>
                  <a:pt x="480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3" name="Google Shape;273;p4"/>
          <p:cNvSpPr/>
          <p:nvPr/>
        </p:nvSpPr>
        <p:spPr>
          <a:xfrm>
            <a:off x="961678" y="6664025"/>
            <a:ext cx="617412" cy="237283"/>
          </a:xfrm>
          <a:custGeom>
            <a:avLst/>
            <a:gdLst/>
            <a:ahLst/>
            <a:cxnLst/>
            <a:rect l="l" t="t" r="r" b="b"/>
            <a:pathLst>
              <a:path w="16325" h="6274" extrusionOk="0">
                <a:moveTo>
                  <a:pt x="14710" y="1"/>
                </a:moveTo>
                <a:lnTo>
                  <a:pt x="14527" y="74"/>
                </a:lnTo>
                <a:lnTo>
                  <a:pt x="14380" y="147"/>
                </a:lnTo>
                <a:lnTo>
                  <a:pt x="14270" y="221"/>
                </a:lnTo>
                <a:lnTo>
                  <a:pt x="14270" y="257"/>
                </a:lnTo>
                <a:lnTo>
                  <a:pt x="14197" y="221"/>
                </a:lnTo>
                <a:lnTo>
                  <a:pt x="14087" y="221"/>
                </a:lnTo>
                <a:lnTo>
                  <a:pt x="14013" y="294"/>
                </a:lnTo>
                <a:lnTo>
                  <a:pt x="13977" y="331"/>
                </a:lnTo>
                <a:lnTo>
                  <a:pt x="13977" y="441"/>
                </a:lnTo>
                <a:lnTo>
                  <a:pt x="14013" y="551"/>
                </a:lnTo>
                <a:lnTo>
                  <a:pt x="14050" y="587"/>
                </a:lnTo>
                <a:lnTo>
                  <a:pt x="14123" y="624"/>
                </a:lnTo>
                <a:lnTo>
                  <a:pt x="14343" y="624"/>
                </a:lnTo>
                <a:lnTo>
                  <a:pt x="14527" y="551"/>
                </a:lnTo>
                <a:lnTo>
                  <a:pt x="14710" y="477"/>
                </a:lnTo>
                <a:lnTo>
                  <a:pt x="14894" y="441"/>
                </a:lnTo>
                <a:lnTo>
                  <a:pt x="14967" y="477"/>
                </a:lnTo>
                <a:lnTo>
                  <a:pt x="15004" y="514"/>
                </a:lnTo>
                <a:lnTo>
                  <a:pt x="14967" y="587"/>
                </a:lnTo>
                <a:lnTo>
                  <a:pt x="14930" y="661"/>
                </a:lnTo>
                <a:lnTo>
                  <a:pt x="14747" y="881"/>
                </a:lnTo>
                <a:lnTo>
                  <a:pt x="14123" y="1725"/>
                </a:lnTo>
                <a:lnTo>
                  <a:pt x="14123" y="1798"/>
                </a:lnTo>
                <a:lnTo>
                  <a:pt x="14087" y="1871"/>
                </a:lnTo>
                <a:lnTo>
                  <a:pt x="14123" y="1981"/>
                </a:lnTo>
                <a:lnTo>
                  <a:pt x="14233" y="2055"/>
                </a:lnTo>
                <a:lnTo>
                  <a:pt x="14343" y="2091"/>
                </a:lnTo>
                <a:lnTo>
                  <a:pt x="14820" y="2091"/>
                </a:lnTo>
                <a:lnTo>
                  <a:pt x="15260" y="2055"/>
                </a:lnTo>
                <a:lnTo>
                  <a:pt x="15774" y="1945"/>
                </a:lnTo>
                <a:lnTo>
                  <a:pt x="16031" y="1871"/>
                </a:lnTo>
                <a:lnTo>
                  <a:pt x="16251" y="1761"/>
                </a:lnTo>
                <a:lnTo>
                  <a:pt x="16324" y="1651"/>
                </a:lnTo>
                <a:lnTo>
                  <a:pt x="16324" y="1541"/>
                </a:lnTo>
                <a:lnTo>
                  <a:pt x="16288" y="1468"/>
                </a:lnTo>
                <a:lnTo>
                  <a:pt x="16214" y="1431"/>
                </a:lnTo>
                <a:lnTo>
                  <a:pt x="16141" y="1394"/>
                </a:lnTo>
                <a:lnTo>
                  <a:pt x="15957" y="1431"/>
                </a:lnTo>
                <a:lnTo>
                  <a:pt x="15774" y="1468"/>
                </a:lnTo>
                <a:lnTo>
                  <a:pt x="15370" y="1541"/>
                </a:lnTo>
                <a:lnTo>
                  <a:pt x="14820" y="1615"/>
                </a:lnTo>
                <a:lnTo>
                  <a:pt x="14820" y="1615"/>
                </a:lnTo>
                <a:lnTo>
                  <a:pt x="15260" y="1028"/>
                </a:lnTo>
                <a:lnTo>
                  <a:pt x="15370" y="844"/>
                </a:lnTo>
                <a:lnTo>
                  <a:pt x="15481" y="698"/>
                </a:lnTo>
                <a:lnTo>
                  <a:pt x="15517" y="477"/>
                </a:lnTo>
                <a:lnTo>
                  <a:pt x="15517" y="404"/>
                </a:lnTo>
                <a:lnTo>
                  <a:pt x="15481" y="294"/>
                </a:lnTo>
                <a:lnTo>
                  <a:pt x="15370" y="184"/>
                </a:lnTo>
                <a:lnTo>
                  <a:pt x="15224" y="74"/>
                </a:lnTo>
                <a:lnTo>
                  <a:pt x="15077" y="37"/>
                </a:lnTo>
                <a:lnTo>
                  <a:pt x="14894" y="1"/>
                </a:lnTo>
                <a:close/>
                <a:moveTo>
                  <a:pt x="6604" y="2788"/>
                </a:moveTo>
                <a:lnTo>
                  <a:pt x="6163" y="2898"/>
                </a:lnTo>
                <a:lnTo>
                  <a:pt x="5576" y="2972"/>
                </a:lnTo>
                <a:lnTo>
                  <a:pt x="5283" y="3045"/>
                </a:lnTo>
                <a:lnTo>
                  <a:pt x="4990" y="3118"/>
                </a:lnTo>
                <a:lnTo>
                  <a:pt x="4953" y="3155"/>
                </a:lnTo>
                <a:lnTo>
                  <a:pt x="4880" y="3229"/>
                </a:lnTo>
                <a:lnTo>
                  <a:pt x="4880" y="3302"/>
                </a:lnTo>
                <a:lnTo>
                  <a:pt x="4880" y="3339"/>
                </a:lnTo>
                <a:lnTo>
                  <a:pt x="4880" y="3412"/>
                </a:lnTo>
                <a:lnTo>
                  <a:pt x="4916" y="3485"/>
                </a:lnTo>
                <a:lnTo>
                  <a:pt x="4990" y="3522"/>
                </a:lnTo>
                <a:lnTo>
                  <a:pt x="5063" y="3522"/>
                </a:lnTo>
                <a:lnTo>
                  <a:pt x="5613" y="3485"/>
                </a:lnTo>
                <a:lnTo>
                  <a:pt x="6163" y="3412"/>
                </a:lnTo>
                <a:lnTo>
                  <a:pt x="6640" y="3339"/>
                </a:lnTo>
                <a:lnTo>
                  <a:pt x="6860" y="3265"/>
                </a:lnTo>
                <a:lnTo>
                  <a:pt x="6970" y="3192"/>
                </a:lnTo>
                <a:lnTo>
                  <a:pt x="7044" y="3118"/>
                </a:lnTo>
                <a:lnTo>
                  <a:pt x="7044" y="3008"/>
                </a:lnTo>
                <a:lnTo>
                  <a:pt x="7044" y="2972"/>
                </a:lnTo>
                <a:lnTo>
                  <a:pt x="7007" y="2898"/>
                </a:lnTo>
                <a:lnTo>
                  <a:pt x="6897" y="2862"/>
                </a:lnTo>
                <a:lnTo>
                  <a:pt x="6824" y="2825"/>
                </a:lnTo>
                <a:lnTo>
                  <a:pt x="6604" y="2788"/>
                </a:lnTo>
                <a:close/>
                <a:moveTo>
                  <a:pt x="13500" y="1945"/>
                </a:moveTo>
                <a:lnTo>
                  <a:pt x="13280" y="1981"/>
                </a:lnTo>
                <a:lnTo>
                  <a:pt x="13060" y="2018"/>
                </a:lnTo>
                <a:lnTo>
                  <a:pt x="12876" y="2055"/>
                </a:lnTo>
                <a:lnTo>
                  <a:pt x="12693" y="2201"/>
                </a:lnTo>
                <a:lnTo>
                  <a:pt x="12546" y="2275"/>
                </a:lnTo>
                <a:lnTo>
                  <a:pt x="12436" y="2422"/>
                </a:lnTo>
                <a:lnTo>
                  <a:pt x="12289" y="2678"/>
                </a:lnTo>
                <a:lnTo>
                  <a:pt x="12179" y="3008"/>
                </a:lnTo>
                <a:lnTo>
                  <a:pt x="12179" y="3339"/>
                </a:lnTo>
                <a:lnTo>
                  <a:pt x="12179" y="3522"/>
                </a:lnTo>
                <a:lnTo>
                  <a:pt x="12216" y="3669"/>
                </a:lnTo>
                <a:lnTo>
                  <a:pt x="12289" y="3815"/>
                </a:lnTo>
                <a:lnTo>
                  <a:pt x="12363" y="3962"/>
                </a:lnTo>
                <a:lnTo>
                  <a:pt x="12473" y="4109"/>
                </a:lnTo>
                <a:lnTo>
                  <a:pt x="12583" y="4219"/>
                </a:lnTo>
                <a:lnTo>
                  <a:pt x="12729" y="4292"/>
                </a:lnTo>
                <a:lnTo>
                  <a:pt x="12876" y="4366"/>
                </a:lnTo>
                <a:lnTo>
                  <a:pt x="12986" y="4402"/>
                </a:lnTo>
                <a:lnTo>
                  <a:pt x="13096" y="4402"/>
                </a:lnTo>
                <a:lnTo>
                  <a:pt x="13353" y="4329"/>
                </a:lnTo>
                <a:lnTo>
                  <a:pt x="13757" y="4146"/>
                </a:lnTo>
                <a:lnTo>
                  <a:pt x="14197" y="3999"/>
                </a:lnTo>
                <a:lnTo>
                  <a:pt x="14417" y="3852"/>
                </a:lnTo>
                <a:lnTo>
                  <a:pt x="14564" y="3705"/>
                </a:lnTo>
                <a:lnTo>
                  <a:pt x="14600" y="3632"/>
                </a:lnTo>
                <a:lnTo>
                  <a:pt x="14564" y="3559"/>
                </a:lnTo>
                <a:lnTo>
                  <a:pt x="14527" y="3485"/>
                </a:lnTo>
                <a:lnTo>
                  <a:pt x="14453" y="3449"/>
                </a:lnTo>
                <a:lnTo>
                  <a:pt x="14343" y="3412"/>
                </a:lnTo>
                <a:lnTo>
                  <a:pt x="14197" y="3449"/>
                </a:lnTo>
                <a:lnTo>
                  <a:pt x="13940" y="3522"/>
                </a:lnTo>
                <a:lnTo>
                  <a:pt x="13426" y="3742"/>
                </a:lnTo>
                <a:lnTo>
                  <a:pt x="13280" y="3815"/>
                </a:lnTo>
                <a:lnTo>
                  <a:pt x="13133" y="3852"/>
                </a:lnTo>
                <a:lnTo>
                  <a:pt x="12986" y="3852"/>
                </a:lnTo>
                <a:lnTo>
                  <a:pt x="12839" y="3779"/>
                </a:lnTo>
                <a:lnTo>
                  <a:pt x="12766" y="3669"/>
                </a:lnTo>
                <a:lnTo>
                  <a:pt x="12729" y="3559"/>
                </a:lnTo>
                <a:lnTo>
                  <a:pt x="12656" y="3339"/>
                </a:lnTo>
                <a:lnTo>
                  <a:pt x="12656" y="3118"/>
                </a:lnTo>
                <a:lnTo>
                  <a:pt x="12729" y="2898"/>
                </a:lnTo>
                <a:lnTo>
                  <a:pt x="12839" y="2715"/>
                </a:lnTo>
                <a:lnTo>
                  <a:pt x="12986" y="2532"/>
                </a:lnTo>
                <a:lnTo>
                  <a:pt x="13133" y="2458"/>
                </a:lnTo>
                <a:lnTo>
                  <a:pt x="13280" y="2422"/>
                </a:lnTo>
                <a:lnTo>
                  <a:pt x="13610" y="2385"/>
                </a:lnTo>
                <a:lnTo>
                  <a:pt x="13940" y="2348"/>
                </a:lnTo>
                <a:lnTo>
                  <a:pt x="14307" y="2348"/>
                </a:lnTo>
                <a:lnTo>
                  <a:pt x="14307" y="2311"/>
                </a:lnTo>
                <a:lnTo>
                  <a:pt x="14307" y="2275"/>
                </a:lnTo>
                <a:lnTo>
                  <a:pt x="14307" y="2238"/>
                </a:lnTo>
                <a:lnTo>
                  <a:pt x="14123" y="2128"/>
                </a:lnTo>
                <a:lnTo>
                  <a:pt x="13903" y="2055"/>
                </a:lnTo>
                <a:lnTo>
                  <a:pt x="13720" y="1981"/>
                </a:lnTo>
                <a:lnTo>
                  <a:pt x="13500" y="1945"/>
                </a:lnTo>
                <a:close/>
                <a:moveTo>
                  <a:pt x="6787" y="4182"/>
                </a:moveTo>
                <a:lnTo>
                  <a:pt x="6347" y="4292"/>
                </a:lnTo>
                <a:lnTo>
                  <a:pt x="5907" y="4366"/>
                </a:lnTo>
                <a:lnTo>
                  <a:pt x="5466" y="4439"/>
                </a:lnTo>
                <a:lnTo>
                  <a:pt x="5063" y="4549"/>
                </a:lnTo>
                <a:lnTo>
                  <a:pt x="4990" y="4622"/>
                </a:lnTo>
                <a:lnTo>
                  <a:pt x="4953" y="4696"/>
                </a:lnTo>
                <a:lnTo>
                  <a:pt x="4953" y="4806"/>
                </a:lnTo>
                <a:lnTo>
                  <a:pt x="5063" y="4843"/>
                </a:lnTo>
                <a:lnTo>
                  <a:pt x="5283" y="4879"/>
                </a:lnTo>
                <a:lnTo>
                  <a:pt x="5980" y="4879"/>
                </a:lnTo>
                <a:lnTo>
                  <a:pt x="6457" y="4769"/>
                </a:lnTo>
                <a:lnTo>
                  <a:pt x="6897" y="4659"/>
                </a:lnTo>
                <a:lnTo>
                  <a:pt x="6970" y="4622"/>
                </a:lnTo>
                <a:lnTo>
                  <a:pt x="7044" y="4586"/>
                </a:lnTo>
                <a:lnTo>
                  <a:pt x="7080" y="4512"/>
                </a:lnTo>
                <a:lnTo>
                  <a:pt x="7117" y="4439"/>
                </a:lnTo>
                <a:lnTo>
                  <a:pt x="7080" y="4292"/>
                </a:lnTo>
                <a:lnTo>
                  <a:pt x="7007" y="4219"/>
                </a:lnTo>
                <a:lnTo>
                  <a:pt x="6934" y="4182"/>
                </a:lnTo>
                <a:close/>
                <a:moveTo>
                  <a:pt x="11079" y="2055"/>
                </a:moveTo>
                <a:lnTo>
                  <a:pt x="10785" y="2091"/>
                </a:lnTo>
                <a:lnTo>
                  <a:pt x="10565" y="2165"/>
                </a:lnTo>
                <a:lnTo>
                  <a:pt x="10382" y="2311"/>
                </a:lnTo>
                <a:lnTo>
                  <a:pt x="10235" y="2495"/>
                </a:lnTo>
                <a:lnTo>
                  <a:pt x="10198" y="2385"/>
                </a:lnTo>
                <a:lnTo>
                  <a:pt x="10088" y="2348"/>
                </a:lnTo>
                <a:lnTo>
                  <a:pt x="9942" y="2311"/>
                </a:lnTo>
                <a:lnTo>
                  <a:pt x="9611" y="2311"/>
                </a:lnTo>
                <a:lnTo>
                  <a:pt x="9501" y="2348"/>
                </a:lnTo>
                <a:lnTo>
                  <a:pt x="9208" y="2495"/>
                </a:lnTo>
                <a:lnTo>
                  <a:pt x="8988" y="2678"/>
                </a:lnTo>
                <a:lnTo>
                  <a:pt x="8951" y="2568"/>
                </a:lnTo>
                <a:lnTo>
                  <a:pt x="8915" y="2532"/>
                </a:lnTo>
                <a:lnTo>
                  <a:pt x="8878" y="2532"/>
                </a:lnTo>
                <a:lnTo>
                  <a:pt x="8804" y="2568"/>
                </a:lnTo>
                <a:lnTo>
                  <a:pt x="8731" y="2752"/>
                </a:lnTo>
                <a:lnTo>
                  <a:pt x="8658" y="2935"/>
                </a:lnTo>
                <a:lnTo>
                  <a:pt x="8621" y="3339"/>
                </a:lnTo>
                <a:lnTo>
                  <a:pt x="8584" y="3705"/>
                </a:lnTo>
                <a:lnTo>
                  <a:pt x="8621" y="4072"/>
                </a:lnTo>
                <a:lnTo>
                  <a:pt x="8694" y="4439"/>
                </a:lnTo>
                <a:lnTo>
                  <a:pt x="8768" y="4806"/>
                </a:lnTo>
                <a:lnTo>
                  <a:pt x="8804" y="4879"/>
                </a:lnTo>
                <a:lnTo>
                  <a:pt x="8878" y="4953"/>
                </a:lnTo>
                <a:lnTo>
                  <a:pt x="8951" y="4989"/>
                </a:lnTo>
                <a:lnTo>
                  <a:pt x="9061" y="4953"/>
                </a:lnTo>
                <a:lnTo>
                  <a:pt x="9135" y="4916"/>
                </a:lnTo>
                <a:lnTo>
                  <a:pt x="9208" y="4879"/>
                </a:lnTo>
                <a:lnTo>
                  <a:pt x="9245" y="4769"/>
                </a:lnTo>
                <a:lnTo>
                  <a:pt x="9208" y="4659"/>
                </a:lnTo>
                <a:lnTo>
                  <a:pt x="9135" y="4182"/>
                </a:lnTo>
                <a:lnTo>
                  <a:pt x="9098" y="3669"/>
                </a:lnTo>
                <a:lnTo>
                  <a:pt x="9135" y="3339"/>
                </a:lnTo>
                <a:lnTo>
                  <a:pt x="9208" y="3118"/>
                </a:lnTo>
                <a:lnTo>
                  <a:pt x="9391" y="2972"/>
                </a:lnTo>
                <a:lnTo>
                  <a:pt x="9575" y="2825"/>
                </a:lnTo>
                <a:lnTo>
                  <a:pt x="9795" y="2788"/>
                </a:lnTo>
                <a:lnTo>
                  <a:pt x="9868" y="4072"/>
                </a:lnTo>
                <a:lnTo>
                  <a:pt x="9905" y="4146"/>
                </a:lnTo>
                <a:lnTo>
                  <a:pt x="9942" y="4219"/>
                </a:lnTo>
                <a:lnTo>
                  <a:pt x="10015" y="4292"/>
                </a:lnTo>
                <a:lnTo>
                  <a:pt x="10125" y="4292"/>
                </a:lnTo>
                <a:lnTo>
                  <a:pt x="10198" y="4329"/>
                </a:lnTo>
                <a:lnTo>
                  <a:pt x="10272" y="4292"/>
                </a:lnTo>
                <a:lnTo>
                  <a:pt x="10308" y="4219"/>
                </a:lnTo>
                <a:lnTo>
                  <a:pt x="10345" y="4146"/>
                </a:lnTo>
                <a:lnTo>
                  <a:pt x="10455" y="3559"/>
                </a:lnTo>
                <a:lnTo>
                  <a:pt x="10565" y="3008"/>
                </a:lnTo>
                <a:lnTo>
                  <a:pt x="10602" y="2862"/>
                </a:lnTo>
                <a:lnTo>
                  <a:pt x="10675" y="2752"/>
                </a:lnTo>
                <a:lnTo>
                  <a:pt x="10785" y="2642"/>
                </a:lnTo>
                <a:lnTo>
                  <a:pt x="10895" y="2568"/>
                </a:lnTo>
                <a:lnTo>
                  <a:pt x="11079" y="2568"/>
                </a:lnTo>
                <a:lnTo>
                  <a:pt x="11115" y="2642"/>
                </a:lnTo>
                <a:lnTo>
                  <a:pt x="11115" y="2752"/>
                </a:lnTo>
                <a:lnTo>
                  <a:pt x="11115" y="2862"/>
                </a:lnTo>
                <a:lnTo>
                  <a:pt x="11189" y="3449"/>
                </a:lnTo>
                <a:lnTo>
                  <a:pt x="11299" y="4036"/>
                </a:lnTo>
                <a:lnTo>
                  <a:pt x="11372" y="4256"/>
                </a:lnTo>
                <a:lnTo>
                  <a:pt x="11446" y="4512"/>
                </a:lnTo>
                <a:lnTo>
                  <a:pt x="11556" y="4732"/>
                </a:lnTo>
                <a:lnTo>
                  <a:pt x="11629" y="4806"/>
                </a:lnTo>
                <a:lnTo>
                  <a:pt x="11739" y="4843"/>
                </a:lnTo>
                <a:lnTo>
                  <a:pt x="11849" y="4843"/>
                </a:lnTo>
                <a:lnTo>
                  <a:pt x="11922" y="4806"/>
                </a:lnTo>
                <a:lnTo>
                  <a:pt x="11996" y="4769"/>
                </a:lnTo>
                <a:lnTo>
                  <a:pt x="12032" y="4696"/>
                </a:lnTo>
                <a:lnTo>
                  <a:pt x="12069" y="4586"/>
                </a:lnTo>
                <a:lnTo>
                  <a:pt x="11996" y="4476"/>
                </a:lnTo>
                <a:lnTo>
                  <a:pt x="11922" y="4402"/>
                </a:lnTo>
                <a:lnTo>
                  <a:pt x="11886" y="4256"/>
                </a:lnTo>
                <a:lnTo>
                  <a:pt x="11812" y="4072"/>
                </a:lnTo>
                <a:lnTo>
                  <a:pt x="11776" y="3779"/>
                </a:lnTo>
                <a:lnTo>
                  <a:pt x="11666" y="3339"/>
                </a:lnTo>
                <a:lnTo>
                  <a:pt x="11629" y="2862"/>
                </a:lnTo>
                <a:lnTo>
                  <a:pt x="11629" y="2532"/>
                </a:lnTo>
                <a:lnTo>
                  <a:pt x="11592" y="2385"/>
                </a:lnTo>
                <a:lnTo>
                  <a:pt x="11482" y="2275"/>
                </a:lnTo>
                <a:lnTo>
                  <a:pt x="11299" y="2128"/>
                </a:lnTo>
                <a:lnTo>
                  <a:pt x="11189" y="2091"/>
                </a:lnTo>
                <a:lnTo>
                  <a:pt x="11079" y="2055"/>
                </a:lnTo>
                <a:close/>
                <a:moveTo>
                  <a:pt x="2715" y="1138"/>
                </a:moveTo>
                <a:lnTo>
                  <a:pt x="2569" y="1174"/>
                </a:lnTo>
                <a:lnTo>
                  <a:pt x="2422" y="1284"/>
                </a:lnTo>
                <a:lnTo>
                  <a:pt x="2385" y="1358"/>
                </a:lnTo>
                <a:lnTo>
                  <a:pt x="2165" y="1284"/>
                </a:lnTo>
                <a:lnTo>
                  <a:pt x="1762" y="1284"/>
                </a:lnTo>
                <a:lnTo>
                  <a:pt x="1542" y="1358"/>
                </a:lnTo>
                <a:lnTo>
                  <a:pt x="771" y="1504"/>
                </a:lnTo>
                <a:lnTo>
                  <a:pt x="368" y="1651"/>
                </a:lnTo>
                <a:lnTo>
                  <a:pt x="184" y="1725"/>
                </a:lnTo>
                <a:lnTo>
                  <a:pt x="38" y="1835"/>
                </a:lnTo>
                <a:lnTo>
                  <a:pt x="1" y="1908"/>
                </a:lnTo>
                <a:lnTo>
                  <a:pt x="1" y="1981"/>
                </a:lnTo>
                <a:lnTo>
                  <a:pt x="38" y="2018"/>
                </a:lnTo>
                <a:lnTo>
                  <a:pt x="111" y="2055"/>
                </a:lnTo>
                <a:lnTo>
                  <a:pt x="74" y="2348"/>
                </a:lnTo>
                <a:lnTo>
                  <a:pt x="74" y="2642"/>
                </a:lnTo>
                <a:lnTo>
                  <a:pt x="74" y="3705"/>
                </a:lnTo>
                <a:lnTo>
                  <a:pt x="111" y="4843"/>
                </a:lnTo>
                <a:lnTo>
                  <a:pt x="148" y="5980"/>
                </a:lnTo>
                <a:lnTo>
                  <a:pt x="184" y="6090"/>
                </a:lnTo>
                <a:lnTo>
                  <a:pt x="294" y="6200"/>
                </a:lnTo>
                <a:lnTo>
                  <a:pt x="404" y="6236"/>
                </a:lnTo>
                <a:lnTo>
                  <a:pt x="514" y="6200"/>
                </a:lnTo>
                <a:lnTo>
                  <a:pt x="624" y="6236"/>
                </a:lnTo>
                <a:lnTo>
                  <a:pt x="845" y="6273"/>
                </a:lnTo>
                <a:lnTo>
                  <a:pt x="1028" y="6236"/>
                </a:lnTo>
                <a:lnTo>
                  <a:pt x="1395" y="6163"/>
                </a:lnTo>
                <a:lnTo>
                  <a:pt x="2385" y="5980"/>
                </a:lnTo>
                <a:lnTo>
                  <a:pt x="2605" y="5943"/>
                </a:lnTo>
                <a:lnTo>
                  <a:pt x="2752" y="5906"/>
                </a:lnTo>
                <a:lnTo>
                  <a:pt x="2899" y="5833"/>
                </a:lnTo>
                <a:lnTo>
                  <a:pt x="2972" y="5686"/>
                </a:lnTo>
                <a:lnTo>
                  <a:pt x="2972" y="5576"/>
                </a:lnTo>
                <a:lnTo>
                  <a:pt x="2935" y="5503"/>
                </a:lnTo>
                <a:lnTo>
                  <a:pt x="2825" y="5429"/>
                </a:lnTo>
                <a:lnTo>
                  <a:pt x="2679" y="5393"/>
                </a:lnTo>
                <a:lnTo>
                  <a:pt x="2532" y="5393"/>
                </a:lnTo>
                <a:lnTo>
                  <a:pt x="2385" y="5429"/>
                </a:lnTo>
                <a:lnTo>
                  <a:pt x="2055" y="5503"/>
                </a:lnTo>
                <a:lnTo>
                  <a:pt x="1762" y="5576"/>
                </a:lnTo>
                <a:lnTo>
                  <a:pt x="1028" y="5723"/>
                </a:lnTo>
                <a:lnTo>
                  <a:pt x="698" y="5796"/>
                </a:lnTo>
                <a:lnTo>
                  <a:pt x="661" y="4953"/>
                </a:lnTo>
                <a:lnTo>
                  <a:pt x="624" y="4109"/>
                </a:lnTo>
                <a:lnTo>
                  <a:pt x="845" y="4109"/>
                </a:lnTo>
                <a:lnTo>
                  <a:pt x="1028" y="4072"/>
                </a:lnTo>
                <a:lnTo>
                  <a:pt x="1431" y="3962"/>
                </a:lnTo>
                <a:lnTo>
                  <a:pt x="2459" y="3742"/>
                </a:lnTo>
                <a:lnTo>
                  <a:pt x="2495" y="3779"/>
                </a:lnTo>
                <a:lnTo>
                  <a:pt x="2605" y="3779"/>
                </a:lnTo>
                <a:lnTo>
                  <a:pt x="2679" y="3742"/>
                </a:lnTo>
                <a:lnTo>
                  <a:pt x="2752" y="3705"/>
                </a:lnTo>
                <a:lnTo>
                  <a:pt x="2789" y="3669"/>
                </a:lnTo>
                <a:lnTo>
                  <a:pt x="2862" y="3559"/>
                </a:lnTo>
                <a:lnTo>
                  <a:pt x="2899" y="3485"/>
                </a:lnTo>
                <a:lnTo>
                  <a:pt x="2899" y="3412"/>
                </a:lnTo>
                <a:lnTo>
                  <a:pt x="2862" y="3339"/>
                </a:lnTo>
                <a:lnTo>
                  <a:pt x="2825" y="3265"/>
                </a:lnTo>
                <a:lnTo>
                  <a:pt x="2715" y="3155"/>
                </a:lnTo>
                <a:lnTo>
                  <a:pt x="2532" y="3155"/>
                </a:lnTo>
                <a:lnTo>
                  <a:pt x="1431" y="3449"/>
                </a:lnTo>
                <a:lnTo>
                  <a:pt x="1028" y="3522"/>
                </a:lnTo>
                <a:lnTo>
                  <a:pt x="808" y="3595"/>
                </a:lnTo>
                <a:lnTo>
                  <a:pt x="624" y="3632"/>
                </a:lnTo>
                <a:lnTo>
                  <a:pt x="588" y="2788"/>
                </a:lnTo>
                <a:lnTo>
                  <a:pt x="588" y="2458"/>
                </a:lnTo>
                <a:lnTo>
                  <a:pt x="551" y="2091"/>
                </a:lnTo>
                <a:lnTo>
                  <a:pt x="1065" y="1981"/>
                </a:lnTo>
                <a:lnTo>
                  <a:pt x="1615" y="1835"/>
                </a:lnTo>
                <a:lnTo>
                  <a:pt x="1798" y="1798"/>
                </a:lnTo>
                <a:lnTo>
                  <a:pt x="2055" y="1798"/>
                </a:lnTo>
                <a:lnTo>
                  <a:pt x="2165" y="1871"/>
                </a:lnTo>
                <a:lnTo>
                  <a:pt x="2238" y="1908"/>
                </a:lnTo>
                <a:lnTo>
                  <a:pt x="2312" y="1945"/>
                </a:lnTo>
                <a:lnTo>
                  <a:pt x="2422" y="1945"/>
                </a:lnTo>
                <a:lnTo>
                  <a:pt x="2495" y="1908"/>
                </a:lnTo>
                <a:lnTo>
                  <a:pt x="3009" y="1651"/>
                </a:lnTo>
                <a:lnTo>
                  <a:pt x="3082" y="1615"/>
                </a:lnTo>
                <a:lnTo>
                  <a:pt x="3119" y="1578"/>
                </a:lnTo>
                <a:lnTo>
                  <a:pt x="3156" y="1431"/>
                </a:lnTo>
                <a:lnTo>
                  <a:pt x="3119" y="1284"/>
                </a:lnTo>
                <a:lnTo>
                  <a:pt x="3082" y="1248"/>
                </a:lnTo>
                <a:lnTo>
                  <a:pt x="3009" y="1174"/>
                </a:lnTo>
                <a:lnTo>
                  <a:pt x="2862" y="113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4" name="Google Shape;274;p4"/>
          <p:cNvSpPr/>
          <p:nvPr/>
        </p:nvSpPr>
        <p:spPr>
          <a:xfrm>
            <a:off x="-324171" y="72281"/>
            <a:ext cx="786656" cy="552172"/>
          </a:xfrm>
          <a:custGeom>
            <a:avLst/>
            <a:gdLst/>
            <a:ahLst/>
            <a:cxnLst/>
            <a:rect l="l" t="t" r="r" b="b"/>
            <a:pathLst>
              <a:path w="20800" h="14600" extrusionOk="0">
                <a:moveTo>
                  <a:pt x="5466" y="441"/>
                </a:moveTo>
                <a:lnTo>
                  <a:pt x="5650" y="478"/>
                </a:lnTo>
                <a:lnTo>
                  <a:pt x="5577" y="478"/>
                </a:lnTo>
                <a:lnTo>
                  <a:pt x="5466" y="441"/>
                </a:lnTo>
                <a:close/>
                <a:moveTo>
                  <a:pt x="4843" y="478"/>
                </a:moveTo>
                <a:lnTo>
                  <a:pt x="4806" y="514"/>
                </a:lnTo>
                <a:lnTo>
                  <a:pt x="4586" y="551"/>
                </a:lnTo>
                <a:lnTo>
                  <a:pt x="4843" y="478"/>
                </a:lnTo>
                <a:close/>
                <a:moveTo>
                  <a:pt x="5173" y="808"/>
                </a:moveTo>
                <a:lnTo>
                  <a:pt x="5210" y="844"/>
                </a:lnTo>
                <a:lnTo>
                  <a:pt x="5246" y="918"/>
                </a:lnTo>
                <a:lnTo>
                  <a:pt x="5356" y="991"/>
                </a:lnTo>
                <a:lnTo>
                  <a:pt x="5503" y="1028"/>
                </a:lnTo>
                <a:lnTo>
                  <a:pt x="5760" y="1028"/>
                </a:lnTo>
                <a:lnTo>
                  <a:pt x="5870" y="991"/>
                </a:lnTo>
                <a:lnTo>
                  <a:pt x="5980" y="991"/>
                </a:lnTo>
                <a:lnTo>
                  <a:pt x="6017" y="1028"/>
                </a:lnTo>
                <a:lnTo>
                  <a:pt x="6053" y="1101"/>
                </a:lnTo>
                <a:lnTo>
                  <a:pt x="6163" y="1431"/>
                </a:lnTo>
                <a:lnTo>
                  <a:pt x="6163" y="1725"/>
                </a:lnTo>
                <a:lnTo>
                  <a:pt x="6127" y="2055"/>
                </a:lnTo>
                <a:lnTo>
                  <a:pt x="6053" y="2348"/>
                </a:lnTo>
                <a:lnTo>
                  <a:pt x="5980" y="2532"/>
                </a:lnTo>
                <a:lnTo>
                  <a:pt x="5907" y="2715"/>
                </a:lnTo>
                <a:lnTo>
                  <a:pt x="5650" y="3009"/>
                </a:lnTo>
                <a:lnTo>
                  <a:pt x="5393" y="3229"/>
                </a:lnTo>
                <a:lnTo>
                  <a:pt x="5063" y="3412"/>
                </a:lnTo>
                <a:lnTo>
                  <a:pt x="5063" y="3375"/>
                </a:lnTo>
                <a:lnTo>
                  <a:pt x="5063" y="3302"/>
                </a:lnTo>
                <a:lnTo>
                  <a:pt x="5026" y="3265"/>
                </a:lnTo>
                <a:lnTo>
                  <a:pt x="4953" y="3229"/>
                </a:lnTo>
                <a:lnTo>
                  <a:pt x="4880" y="3229"/>
                </a:lnTo>
                <a:lnTo>
                  <a:pt x="5063" y="2789"/>
                </a:lnTo>
                <a:lnTo>
                  <a:pt x="5063" y="2715"/>
                </a:lnTo>
                <a:lnTo>
                  <a:pt x="4990" y="2679"/>
                </a:lnTo>
                <a:lnTo>
                  <a:pt x="4953" y="2679"/>
                </a:lnTo>
                <a:lnTo>
                  <a:pt x="4880" y="2715"/>
                </a:lnTo>
                <a:lnTo>
                  <a:pt x="4549" y="3229"/>
                </a:lnTo>
                <a:lnTo>
                  <a:pt x="4329" y="3559"/>
                </a:lnTo>
                <a:lnTo>
                  <a:pt x="4109" y="3522"/>
                </a:lnTo>
                <a:lnTo>
                  <a:pt x="3853" y="3486"/>
                </a:lnTo>
                <a:lnTo>
                  <a:pt x="3706" y="3449"/>
                </a:lnTo>
                <a:lnTo>
                  <a:pt x="3999" y="3192"/>
                </a:lnTo>
                <a:lnTo>
                  <a:pt x="4586" y="2642"/>
                </a:lnTo>
                <a:lnTo>
                  <a:pt x="4586" y="2568"/>
                </a:lnTo>
                <a:lnTo>
                  <a:pt x="4586" y="2495"/>
                </a:lnTo>
                <a:lnTo>
                  <a:pt x="4513" y="2458"/>
                </a:lnTo>
                <a:lnTo>
                  <a:pt x="4439" y="2458"/>
                </a:lnTo>
                <a:lnTo>
                  <a:pt x="3486" y="3119"/>
                </a:lnTo>
                <a:lnTo>
                  <a:pt x="3302" y="3265"/>
                </a:lnTo>
                <a:lnTo>
                  <a:pt x="3229" y="3192"/>
                </a:lnTo>
                <a:lnTo>
                  <a:pt x="3266" y="3082"/>
                </a:lnTo>
                <a:lnTo>
                  <a:pt x="3302" y="3009"/>
                </a:lnTo>
                <a:lnTo>
                  <a:pt x="3266" y="2935"/>
                </a:lnTo>
                <a:lnTo>
                  <a:pt x="3229" y="2899"/>
                </a:lnTo>
                <a:lnTo>
                  <a:pt x="3339" y="2935"/>
                </a:lnTo>
                <a:lnTo>
                  <a:pt x="3669" y="2752"/>
                </a:lnTo>
                <a:lnTo>
                  <a:pt x="4733" y="2055"/>
                </a:lnTo>
                <a:lnTo>
                  <a:pt x="4770" y="1982"/>
                </a:lnTo>
                <a:lnTo>
                  <a:pt x="4770" y="1945"/>
                </a:lnTo>
                <a:lnTo>
                  <a:pt x="4733" y="1872"/>
                </a:lnTo>
                <a:lnTo>
                  <a:pt x="4660" y="1872"/>
                </a:lnTo>
                <a:lnTo>
                  <a:pt x="4329" y="1982"/>
                </a:lnTo>
                <a:lnTo>
                  <a:pt x="3816" y="2202"/>
                </a:lnTo>
                <a:lnTo>
                  <a:pt x="3302" y="2458"/>
                </a:lnTo>
                <a:lnTo>
                  <a:pt x="3082" y="2642"/>
                </a:lnTo>
                <a:lnTo>
                  <a:pt x="2935" y="2789"/>
                </a:lnTo>
                <a:lnTo>
                  <a:pt x="2899" y="2605"/>
                </a:lnTo>
                <a:lnTo>
                  <a:pt x="2899" y="2458"/>
                </a:lnTo>
                <a:lnTo>
                  <a:pt x="3082" y="2385"/>
                </a:lnTo>
                <a:lnTo>
                  <a:pt x="3266" y="2238"/>
                </a:lnTo>
                <a:lnTo>
                  <a:pt x="3632" y="2018"/>
                </a:lnTo>
                <a:lnTo>
                  <a:pt x="4109" y="1725"/>
                </a:lnTo>
                <a:lnTo>
                  <a:pt x="4586" y="1505"/>
                </a:lnTo>
                <a:lnTo>
                  <a:pt x="4660" y="1431"/>
                </a:lnTo>
                <a:lnTo>
                  <a:pt x="4660" y="1358"/>
                </a:lnTo>
                <a:lnTo>
                  <a:pt x="4586" y="1321"/>
                </a:lnTo>
                <a:lnTo>
                  <a:pt x="4513" y="1285"/>
                </a:lnTo>
                <a:lnTo>
                  <a:pt x="4256" y="1358"/>
                </a:lnTo>
                <a:lnTo>
                  <a:pt x="3963" y="1431"/>
                </a:lnTo>
                <a:lnTo>
                  <a:pt x="3706" y="1505"/>
                </a:lnTo>
                <a:lnTo>
                  <a:pt x="3449" y="1651"/>
                </a:lnTo>
                <a:lnTo>
                  <a:pt x="3156" y="1798"/>
                </a:lnTo>
                <a:lnTo>
                  <a:pt x="3302" y="1578"/>
                </a:lnTo>
                <a:lnTo>
                  <a:pt x="3486" y="1358"/>
                </a:lnTo>
                <a:lnTo>
                  <a:pt x="3779" y="1211"/>
                </a:lnTo>
                <a:lnTo>
                  <a:pt x="4109" y="1065"/>
                </a:lnTo>
                <a:lnTo>
                  <a:pt x="4733" y="844"/>
                </a:lnTo>
                <a:lnTo>
                  <a:pt x="4770" y="918"/>
                </a:lnTo>
                <a:lnTo>
                  <a:pt x="4843" y="991"/>
                </a:lnTo>
                <a:lnTo>
                  <a:pt x="4916" y="991"/>
                </a:lnTo>
                <a:lnTo>
                  <a:pt x="4990" y="1028"/>
                </a:lnTo>
                <a:lnTo>
                  <a:pt x="5063" y="991"/>
                </a:lnTo>
                <a:lnTo>
                  <a:pt x="5100" y="955"/>
                </a:lnTo>
                <a:lnTo>
                  <a:pt x="5173" y="881"/>
                </a:lnTo>
                <a:lnTo>
                  <a:pt x="5173" y="808"/>
                </a:lnTo>
                <a:close/>
                <a:moveTo>
                  <a:pt x="9648" y="3302"/>
                </a:moveTo>
                <a:lnTo>
                  <a:pt x="9905" y="3375"/>
                </a:lnTo>
                <a:lnTo>
                  <a:pt x="9905" y="3412"/>
                </a:lnTo>
                <a:lnTo>
                  <a:pt x="10125" y="3632"/>
                </a:lnTo>
                <a:lnTo>
                  <a:pt x="10308" y="3889"/>
                </a:lnTo>
                <a:lnTo>
                  <a:pt x="10162" y="4036"/>
                </a:lnTo>
                <a:lnTo>
                  <a:pt x="9978" y="4182"/>
                </a:lnTo>
                <a:lnTo>
                  <a:pt x="9795" y="4293"/>
                </a:lnTo>
                <a:lnTo>
                  <a:pt x="9612" y="4329"/>
                </a:lnTo>
                <a:lnTo>
                  <a:pt x="9501" y="4293"/>
                </a:lnTo>
                <a:lnTo>
                  <a:pt x="9428" y="4256"/>
                </a:lnTo>
                <a:lnTo>
                  <a:pt x="9501" y="4146"/>
                </a:lnTo>
                <a:lnTo>
                  <a:pt x="9501" y="4072"/>
                </a:lnTo>
                <a:lnTo>
                  <a:pt x="9465" y="3999"/>
                </a:lnTo>
                <a:lnTo>
                  <a:pt x="9391" y="3926"/>
                </a:lnTo>
                <a:lnTo>
                  <a:pt x="9245" y="3926"/>
                </a:lnTo>
                <a:lnTo>
                  <a:pt x="9465" y="3816"/>
                </a:lnTo>
                <a:lnTo>
                  <a:pt x="9501" y="3779"/>
                </a:lnTo>
                <a:lnTo>
                  <a:pt x="9538" y="3742"/>
                </a:lnTo>
                <a:lnTo>
                  <a:pt x="9538" y="3632"/>
                </a:lnTo>
                <a:lnTo>
                  <a:pt x="9465" y="3559"/>
                </a:lnTo>
                <a:lnTo>
                  <a:pt x="9391" y="3522"/>
                </a:lnTo>
                <a:lnTo>
                  <a:pt x="9355" y="3522"/>
                </a:lnTo>
                <a:lnTo>
                  <a:pt x="9061" y="3632"/>
                </a:lnTo>
                <a:lnTo>
                  <a:pt x="9208" y="3375"/>
                </a:lnTo>
                <a:lnTo>
                  <a:pt x="9281" y="3412"/>
                </a:lnTo>
                <a:lnTo>
                  <a:pt x="9355" y="3412"/>
                </a:lnTo>
                <a:lnTo>
                  <a:pt x="9501" y="3375"/>
                </a:lnTo>
                <a:lnTo>
                  <a:pt x="9648" y="3302"/>
                </a:lnTo>
                <a:close/>
                <a:moveTo>
                  <a:pt x="1505" y="4329"/>
                </a:moveTo>
                <a:lnTo>
                  <a:pt x="1615" y="4366"/>
                </a:lnTo>
                <a:lnTo>
                  <a:pt x="1725" y="4439"/>
                </a:lnTo>
                <a:lnTo>
                  <a:pt x="1872" y="4586"/>
                </a:lnTo>
                <a:lnTo>
                  <a:pt x="1908" y="4769"/>
                </a:lnTo>
                <a:lnTo>
                  <a:pt x="1945" y="4916"/>
                </a:lnTo>
                <a:lnTo>
                  <a:pt x="1908" y="5100"/>
                </a:lnTo>
                <a:lnTo>
                  <a:pt x="1872" y="5246"/>
                </a:lnTo>
                <a:lnTo>
                  <a:pt x="1762" y="5393"/>
                </a:lnTo>
                <a:lnTo>
                  <a:pt x="1615" y="5503"/>
                </a:lnTo>
                <a:lnTo>
                  <a:pt x="1468" y="5576"/>
                </a:lnTo>
                <a:lnTo>
                  <a:pt x="1432" y="5430"/>
                </a:lnTo>
                <a:lnTo>
                  <a:pt x="1432" y="5283"/>
                </a:lnTo>
                <a:lnTo>
                  <a:pt x="1432" y="5210"/>
                </a:lnTo>
                <a:lnTo>
                  <a:pt x="1395" y="5136"/>
                </a:lnTo>
                <a:lnTo>
                  <a:pt x="1395" y="5063"/>
                </a:lnTo>
                <a:lnTo>
                  <a:pt x="1321" y="4989"/>
                </a:lnTo>
                <a:lnTo>
                  <a:pt x="1285" y="4953"/>
                </a:lnTo>
                <a:lnTo>
                  <a:pt x="1175" y="4989"/>
                </a:lnTo>
                <a:lnTo>
                  <a:pt x="1028" y="5063"/>
                </a:lnTo>
                <a:lnTo>
                  <a:pt x="1138" y="4989"/>
                </a:lnTo>
                <a:lnTo>
                  <a:pt x="1321" y="4879"/>
                </a:lnTo>
                <a:lnTo>
                  <a:pt x="1468" y="4769"/>
                </a:lnTo>
                <a:lnTo>
                  <a:pt x="1542" y="4696"/>
                </a:lnTo>
                <a:lnTo>
                  <a:pt x="1505" y="4623"/>
                </a:lnTo>
                <a:lnTo>
                  <a:pt x="1468" y="4549"/>
                </a:lnTo>
                <a:lnTo>
                  <a:pt x="1395" y="4513"/>
                </a:lnTo>
                <a:lnTo>
                  <a:pt x="1432" y="4476"/>
                </a:lnTo>
                <a:lnTo>
                  <a:pt x="1468" y="4439"/>
                </a:lnTo>
                <a:lnTo>
                  <a:pt x="1468" y="4403"/>
                </a:lnTo>
                <a:lnTo>
                  <a:pt x="1432" y="4329"/>
                </a:lnTo>
                <a:close/>
                <a:moveTo>
                  <a:pt x="1138" y="5576"/>
                </a:moveTo>
                <a:lnTo>
                  <a:pt x="1138" y="5650"/>
                </a:lnTo>
                <a:lnTo>
                  <a:pt x="1028" y="5613"/>
                </a:lnTo>
                <a:lnTo>
                  <a:pt x="1138" y="5576"/>
                </a:lnTo>
                <a:close/>
                <a:moveTo>
                  <a:pt x="7887" y="5907"/>
                </a:moveTo>
                <a:lnTo>
                  <a:pt x="8218" y="5980"/>
                </a:lnTo>
                <a:lnTo>
                  <a:pt x="8291" y="6090"/>
                </a:lnTo>
                <a:lnTo>
                  <a:pt x="8401" y="6163"/>
                </a:lnTo>
                <a:lnTo>
                  <a:pt x="8511" y="6273"/>
                </a:lnTo>
                <a:lnTo>
                  <a:pt x="8621" y="6383"/>
                </a:lnTo>
                <a:lnTo>
                  <a:pt x="8694" y="6530"/>
                </a:lnTo>
                <a:lnTo>
                  <a:pt x="8768" y="6677"/>
                </a:lnTo>
                <a:lnTo>
                  <a:pt x="8805" y="6934"/>
                </a:lnTo>
                <a:lnTo>
                  <a:pt x="8768" y="7154"/>
                </a:lnTo>
                <a:lnTo>
                  <a:pt x="8658" y="7374"/>
                </a:lnTo>
                <a:lnTo>
                  <a:pt x="8548" y="7557"/>
                </a:lnTo>
                <a:lnTo>
                  <a:pt x="8438" y="7704"/>
                </a:lnTo>
                <a:lnTo>
                  <a:pt x="8291" y="7814"/>
                </a:lnTo>
                <a:lnTo>
                  <a:pt x="8144" y="7887"/>
                </a:lnTo>
                <a:lnTo>
                  <a:pt x="7998" y="7961"/>
                </a:lnTo>
                <a:lnTo>
                  <a:pt x="8071" y="7594"/>
                </a:lnTo>
                <a:lnTo>
                  <a:pt x="8071" y="7520"/>
                </a:lnTo>
                <a:lnTo>
                  <a:pt x="8034" y="7484"/>
                </a:lnTo>
                <a:lnTo>
                  <a:pt x="7961" y="7484"/>
                </a:lnTo>
                <a:lnTo>
                  <a:pt x="7924" y="7520"/>
                </a:lnTo>
                <a:lnTo>
                  <a:pt x="7741" y="7741"/>
                </a:lnTo>
                <a:lnTo>
                  <a:pt x="7557" y="7997"/>
                </a:lnTo>
                <a:lnTo>
                  <a:pt x="7264" y="7924"/>
                </a:lnTo>
                <a:lnTo>
                  <a:pt x="7484" y="7594"/>
                </a:lnTo>
                <a:lnTo>
                  <a:pt x="7741" y="7337"/>
                </a:lnTo>
                <a:lnTo>
                  <a:pt x="7741" y="7264"/>
                </a:lnTo>
                <a:lnTo>
                  <a:pt x="7741" y="7227"/>
                </a:lnTo>
                <a:lnTo>
                  <a:pt x="7631" y="7227"/>
                </a:lnTo>
                <a:lnTo>
                  <a:pt x="7447" y="7337"/>
                </a:lnTo>
                <a:lnTo>
                  <a:pt x="7264" y="7447"/>
                </a:lnTo>
                <a:lnTo>
                  <a:pt x="7080" y="7594"/>
                </a:lnTo>
                <a:lnTo>
                  <a:pt x="6934" y="7777"/>
                </a:lnTo>
                <a:lnTo>
                  <a:pt x="6860" y="7704"/>
                </a:lnTo>
                <a:lnTo>
                  <a:pt x="6714" y="7557"/>
                </a:lnTo>
                <a:lnTo>
                  <a:pt x="7227" y="7264"/>
                </a:lnTo>
                <a:lnTo>
                  <a:pt x="7741" y="6934"/>
                </a:lnTo>
                <a:lnTo>
                  <a:pt x="7741" y="6897"/>
                </a:lnTo>
                <a:lnTo>
                  <a:pt x="7704" y="6860"/>
                </a:lnTo>
                <a:lnTo>
                  <a:pt x="7411" y="6860"/>
                </a:lnTo>
                <a:lnTo>
                  <a:pt x="7080" y="6934"/>
                </a:lnTo>
                <a:lnTo>
                  <a:pt x="6787" y="7044"/>
                </a:lnTo>
                <a:lnTo>
                  <a:pt x="6530" y="7227"/>
                </a:lnTo>
                <a:lnTo>
                  <a:pt x="6494" y="7007"/>
                </a:lnTo>
                <a:lnTo>
                  <a:pt x="6494" y="6750"/>
                </a:lnTo>
                <a:lnTo>
                  <a:pt x="6604" y="6713"/>
                </a:lnTo>
                <a:lnTo>
                  <a:pt x="6970" y="6603"/>
                </a:lnTo>
                <a:lnTo>
                  <a:pt x="7117" y="6530"/>
                </a:lnTo>
                <a:lnTo>
                  <a:pt x="7301" y="6420"/>
                </a:lnTo>
                <a:lnTo>
                  <a:pt x="7337" y="6347"/>
                </a:lnTo>
                <a:lnTo>
                  <a:pt x="7337" y="6310"/>
                </a:lnTo>
                <a:lnTo>
                  <a:pt x="7301" y="6310"/>
                </a:lnTo>
                <a:lnTo>
                  <a:pt x="7007" y="6273"/>
                </a:lnTo>
                <a:lnTo>
                  <a:pt x="6750" y="6310"/>
                </a:lnTo>
                <a:lnTo>
                  <a:pt x="6750" y="6310"/>
                </a:lnTo>
                <a:lnTo>
                  <a:pt x="6860" y="6200"/>
                </a:lnTo>
                <a:lnTo>
                  <a:pt x="6970" y="6090"/>
                </a:lnTo>
                <a:lnTo>
                  <a:pt x="7117" y="6017"/>
                </a:lnTo>
                <a:lnTo>
                  <a:pt x="7264" y="5943"/>
                </a:lnTo>
                <a:lnTo>
                  <a:pt x="7557" y="5907"/>
                </a:lnTo>
                <a:close/>
                <a:moveTo>
                  <a:pt x="4953" y="1"/>
                </a:moveTo>
                <a:lnTo>
                  <a:pt x="4733" y="37"/>
                </a:lnTo>
                <a:lnTo>
                  <a:pt x="4476" y="111"/>
                </a:lnTo>
                <a:lnTo>
                  <a:pt x="4256" y="184"/>
                </a:lnTo>
                <a:lnTo>
                  <a:pt x="4036" y="294"/>
                </a:lnTo>
                <a:lnTo>
                  <a:pt x="3632" y="551"/>
                </a:lnTo>
                <a:lnTo>
                  <a:pt x="3302" y="881"/>
                </a:lnTo>
                <a:lnTo>
                  <a:pt x="2972" y="1248"/>
                </a:lnTo>
                <a:lnTo>
                  <a:pt x="2679" y="1651"/>
                </a:lnTo>
                <a:lnTo>
                  <a:pt x="2569" y="1872"/>
                </a:lnTo>
                <a:lnTo>
                  <a:pt x="2495" y="2092"/>
                </a:lnTo>
                <a:lnTo>
                  <a:pt x="2422" y="2348"/>
                </a:lnTo>
                <a:lnTo>
                  <a:pt x="2385" y="2568"/>
                </a:lnTo>
                <a:lnTo>
                  <a:pt x="2422" y="2789"/>
                </a:lnTo>
                <a:lnTo>
                  <a:pt x="2459" y="2935"/>
                </a:lnTo>
                <a:lnTo>
                  <a:pt x="2532" y="3119"/>
                </a:lnTo>
                <a:lnTo>
                  <a:pt x="2605" y="3265"/>
                </a:lnTo>
                <a:lnTo>
                  <a:pt x="2495" y="3339"/>
                </a:lnTo>
                <a:lnTo>
                  <a:pt x="2018" y="3559"/>
                </a:lnTo>
                <a:lnTo>
                  <a:pt x="1798" y="3706"/>
                </a:lnTo>
                <a:lnTo>
                  <a:pt x="1688" y="3779"/>
                </a:lnTo>
                <a:lnTo>
                  <a:pt x="1578" y="3852"/>
                </a:lnTo>
                <a:lnTo>
                  <a:pt x="1065" y="3852"/>
                </a:lnTo>
                <a:lnTo>
                  <a:pt x="881" y="3926"/>
                </a:lnTo>
                <a:lnTo>
                  <a:pt x="735" y="3999"/>
                </a:lnTo>
                <a:lnTo>
                  <a:pt x="588" y="4109"/>
                </a:lnTo>
                <a:lnTo>
                  <a:pt x="478" y="4256"/>
                </a:lnTo>
                <a:lnTo>
                  <a:pt x="368" y="4403"/>
                </a:lnTo>
                <a:lnTo>
                  <a:pt x="184" y="4623"/>
                </a:lnTo>
                <a:lnTo>
                  <a:pt x="74" y="4879"/>
                </a:lnTo>
                <a:lnTo>
                  <a:pt x="38" y="4989"/>
                </a:lnTo>
                <a:lnTo>
                  <a:pt x="1" y="5136"/>
                </a:lnTo>
                <a:lnTo>
                  <a:pt x="38" y="5283"/>
                </a:lnTo>
                <a:lnTo>
                  <a:pt x="74" y="5430"/>
                </a:lnTo>
                <a:lnTo>
                  <a:pt x="184" y="5576"/>
                </a:lnTo>
                <a:lnTo>
                  <a:pt x="258" y="5723"/>
                </a:lnTo>
                <a:lnTo>
                  <a:pt x="404" y="5833"/>
                </a:lnTo>
                <a:lnTo>
                  <a:pt x="514" y="5943"/>
                </a:lnTo>
                <a:lnTo>
                  <a:pt x="661" y="6017"/>
                </a:lnTo>
                <a:lnTo>
                  <a:pt x="845" y="6053"/>
                </a:lnTo>
                <a:lnTo>
                  <a:pt x="1175" y="6127"/>
                </a:lnTo>
                <a:lnTo>
                  <a:pt x="1358" y="6127"/>
                </a:lnTo>
                <a:lnTo>
                  <a:pt x="1505" y="6090"/>
                </a:lnTo>
                <a:lnTo>
                  <a:pt x="1688" y="6053"/>
                </a:lnTo>
                <a:lnTo>
                  <a:pt x="1835" y="5980"/>
                </a:lnTo>
                <a:lnTo>
                  <a:pt x="2055" y="5760"/>
                </a:lnTo>
                <a:lnTo>
                  <a:pt x="2275" y="5503"/>
                </a:lnTo>
                <a:lnTo>
                  <a:pt x="2385" y="5210"/>
                </a:lnTo>
                <a:lnTo>
                  <a:pt x="2422" y="5063"/>
                </a:lnTo>
                <a:lnTo>
                  <a:pt x="2422" y="4879"/>
                </a:lnTo>
                <a:lnTo>
                  <a:pt x="2385" y="4733"/>
                </a:lnTo>
                <a:lnTo>
                  <a:pt x="2349" y="4586"/>
                </a:lnTo>
                <a:lnTo>
                  <a:pt x="2275" y="4403"/>
                </a:lnTo>
                <a:lnTo>
                  <a:pt x="2202" y="4256"/>
                </a:lnTo>
                <a:lnTo>
                  <a:pt x="2092" y="4146"/>
                </a:lnTo>
                <a:lnTo>
                  <a:pt x="2055" y="4109"/>
                </a:lnTo>
                <a:lnTo>
                  <a:pt x="2165" y="4036"/>
                </a:lnTo>
                <a:lnTo>
                  <a:pt x="2495" y="3816"/>
                </a:lnTo>
                <a:lnTo>
                  <a:pt x="2679" y="3669"/>
                </a:lnTo>
                <a:lnTo>
                  <a:pt x="2862" y="3522"/>
                </a:lnTo>
                <a:lnTo>
                  <a:pt x="3119" y="3706"/>
                </a:lnTo>
                <a:lnTo>
                  <a:pt x="3156" y="3779"/>
                </a:lnTo>
                <a:lnTo>
                  <a:pt x="3229" y="3816"/>
                </a:lnTo>
                <a:lnTo>
                  <a:pt x="3339" y="3816"/>
                </a:lnTo>
                <a:lnTo>
                  <a:pt x="3706" y="3962"/>
                </a:lnTo>
                <a:lnTo>
                  <a:pt x="4109" y="4036"/>
                </a:lnTo>
                <a:lnTo>
                  <a:pt x="4513" y="4072"/>
                </a:lnTo>
                <a:lnTo>
                  <a:pt x="4880" y="3999"/>
                </a:lnTo>
                <a:lnTo>
                  <a:pt x="5246" y="3889"/>
                </a:lnTo>
                <a:lnTo>
                  <a:pt x="5283" y="3962"/>
                </a:lnTo>
                <a:lnTo>
                  <a:pt x="5320" y="4036"/>
                </a:lnTo>
                <a:lnTo>
                  <a:pt x="5540" y="4219"/>
                </a:lnTo>
                <a:lnTo>
                  <a:pt x="5723" y="4439"/>
                </a:lnTo>
                <a:lnTo>
                  <a:pt x="5980" y="4916"/>
                </a:lnTo>
                <a:lnTo>
                  <a:pt x="6200" y="5430"/>
                </a:lnTo>
                <a:lnTo>
                  <a:pt x="6347" y="5650"/>
                </a:lnTo>
                <a:lnTo>
                  <a:pt x="6530" y="5870"/>
                </a:lnTo>
                <a:lnTo>
                  <a:pt x="6347" y="6017"/>
                </a:lnTo>
                <a:lnTo>
                  <a:pt x="6237" y="6200"/>
                </a:lnTo>
                <a:lnTo>
                  <a:pt x="6127" y="6383"/>
                </a:lnTo>
                <a:lnTo>
                  <a:pt x="6053" y="6567"/>
                </a:lnTo>
                <a:lnTo>
                  <a:pt x="5797" y="6713"/>
                </a:lnTo>
                <a:lnTo>
                  <a:pt x="5723" y="6824"/>
                </a:lnTo>
                <a:lnTo>
                  <a:pt x="5723" y="6934"/>
                </a:lnTo>
                <a:lnTo>
                  <a:pt x="5760" y="7044"/>
                </a:lnTo>
                <a:lnTo>
                  <a:pt x="5833" y="7080"/>
                </a:lnTo>
                <a:lnTo>
                  <a:pt x="6017" y="7080"/>
                </a:lnTo>
                <a:lnTo>
                  <a:pt x="6053" y="7300"/>
                </a:lnTo>
                <a:lnTo>
                  <a:pt x="6127" y="7520"/>
                </a:lnTo>
                <a:lnTo>
                  <a:pt x="6127" y="7631"/>
                </a:lnTo>
                <a:lnTo>
                  <a:pt x="6127" y="7741"/>
                </a:lnTo>
                <a:lnTo>
                  <a:pt x="6200" y="7814"/>
                </a:lnTo>
                <a:lnTo>
                  <a:pt x="6310" y="7851"/>
                </a:lnTo>
                <a:lnTo>
                  <a:pt x="6347" y="7851"/>
                </a:lnTo>
                <a:lnTo>
                  <a:pt x="6494" y="8034"/>
                </a:lnTo>
                <a:lnTo>
                  <a:pt x="6640" y="8144"/>
                </a:lnTo>
                <a:lnTo>
                  <a:pt x="6787" y="8254"/>
                </a:lnTo>
                <a:lnTo>
                  <a:pt x="6860" y="8291"/>
                </a:lnTo>
                <a:lnTo>
                  <a:pt x="6934" y="8327"/>
                </a:lnTo>
                <a:lnTo>
                  <a:pt x="7191" y="8438"/>
                </a:lnTo>
                <a:lnTo>
                  <a:pt x="7447" y="8474"/>
                </a:lnTo>
                <a:lnTo>
                  <a:pt x="7741" y="8474"/>
                </a:lnTo>
                <a:lnTo>
                  <a:pt x="7998" y="8438"/>
                </a:lnTo>
                <a:lnTo>
                  <a:pt x="8254" y="8364"/>
                </a:lnTo>
                <a:lnTo>
                  <a:pt x="8511" y="8254"/>
                </a:lnTo>
                <a:lnTo>
                  <a:pt x="8731" y="8071"/>
                </a:lnTo>
                <a:lnTo>
                  <a:pt x="8915" y="7887"/>
                </a:lnTo>
                <a:lnTo>
                  <a:pt x="9098" y="7631"/>
                </a:lnTo>
                <a:lnTo>
                  <a:pt x="9245" y="7300"/>
                </a:lnTo>
                <a:lnTo>
                  <a:pt x="9281" y="7007"/>
                </a:lnTo>
                <a:lnTo>
                  <a:pt x="9318" y="6824"/>
                </a:lnTo>
                <a:lnTo>
                  <a:pt x="9281" y="6677"/>
                </a:lnTo>
                <a:lnTo>
                  <a:pt x="9208" y="6457"/>
                </a:lnTo>
                <a:lnTo>
                  <a:pt x="9135" y="6200"/>
                </a:lnTo>
                <a:lnTo>
                  <a:pt x="8951" y="5980"/>
                </a:lnTo>
                <a:lnTo>
                  <a:pt x="8878" y="5907"/>
                </a:lnTo>
                <a:lnTo>
                  <a:pt x="8768" y="5833"/>
                </a:lnTo>
                <a:lnTo>
                  <a:pt x="8805" y="5686"/>
                </a:lnTo>
                <a:lnTo>
                  <a:pt x="9025" y="5246"/>
                </a:lnTo>
                <a:lnTo>
                  <a:pt x="9208" y="4769"/>
                </a:lnTo>
                <a:lnTo>
                  <a:pt x="9428" y="4806"/>
                </a:lnTo>
                <a:lnTo>
                  <a:pt x="9648" y="4806"/>
                </a:lnTo>
                <a:lnTo>
                  <a:pt x="9832" y="4733"/>
                </a:lnTo>
                <a:lnTo>
                  <a:pt x="10052" y="4659"/>
                </a:lnTo>
                <a:lnTo>
                  <a:pt x="10235" y="4549"/>
                </a:lnTo>
                <a:lnTo>
                  <a:pt x="10419" y="4403"/>
                </a:lnTo>
                <a:lnTo>
                  <a:pt x="10712" y="4109"/>
                </a:lnTo>
                <a:lnTo>
                  <a:pt x="10785" y="3962"/>
                </a:lnTo>
                <a:lnTo>
                  <a:pt x="10785" y="3816"/>
                </a:lnTo>
                <a:lnTo>
                  <a:pt x="10639" y="3559"/>
                </a:lnTo>
                <a:lnTo>
                  <a:pt x="10492" y="3339"/>
                </a:lnTo>
                <a:lnTo>
                  <a:pt x="10345" y="3155"/>
                </a:lnTo>
                <a:lnTo>
                  <a:pt x="10125" y="2972"/>
                </a:lnTo>
                <a:lnTo>
                  <a:pt x="9905" y="2825"/>
                </a:lnTo>
                <a:lnTo>
                  <a:pt x="9795" y="2789"/>
                </a:lnTo>
                <a:lnTo>
                  <a:pt x="9685" y="2752"/>
                </a:lnTo>
                <a:lnTo>
                  <a:pt x="9501" y="2862"/>
                </a:lnTo>
                <a:lnTo>
                  <a:pt x="9391" y="2825"/>
                </a:lnTo>
                <a:lnTo>
                  <a:pt x="9318" y="2862"/>
                </a:lnTo>
                <a:lnTo>
                  <a:pt x="9025" y="3009"/>
                </a:lnTo>
                <a:lnTo>
                  <a:pt x="8768" y="3192"/>
                </a:lnTo>
                <a:lnTo>
                  <a:pt x="8658" y="3302"/>
                </a:lnTo>
                <a:lnTo>
                  <a:pt x="8548" y="3449"/>
                </a:lnTo>
                <a:lnTo>
                  <a:pt x="8474" y="3559"/>
                </a:lnTo>
                <a:lnTo>
                  <a:pt x="8438" y="3742"/>
                </a:lnTo>
                <a:lnTo>
                  <a:pt x="8438" y="3852"/>
                </a:lnTo>
                <a:lnTo>
                  <a:pt x="8438" y="3962"/>
                </a:lnTo>
                <a:lnTo>
                  <a:pt x="8474" y="4182"/>
                </a:lnTo>
                <a:lnTo>
                  <a:pt x="8621" y="4403"/>
                </a:lnTo>
                <a:lnTo>
                  <a:pt x="8768" y="4549"/>
                </a:lnTo>
                <a:lnTo>
                  <a:pt x="8878" y="4623"/>
                </a:lnTo>
                <a:lnTo>
                  <a:pt x="8694" y="4879"/>
                </a:lnTo>
                <a:lnTo>
                  <a:pt x="8548" y="5136"/>
                </a:lnTo>
                <a:lnTo>
                  <a:pt x="8291" y="5613"/>
                </a:lnTo>
                <a:lnTo>
                  <a:pt x="8144" y="5540"/>
                </a:lnTo>
                <a:lnTo>
                  <a:pt x="7961" y="5503"/>
                </a:lnTo>
                <a:lnTo>
                  <a:pt x="7777" y="5466"/>
                </a:lnTo>
                <a:lnTo>
                  <a:pt x="7411" y="5466"/>
                </a:lnTo>
                <a:lnTo>
                  <a:pt x="7227" y="5503"/>
                </a:lnTo>
                <a:lnTo>
                  <a:pt x="7044" y="5540"/>
                </a:lnTo>
                <a:lnTo>
                  <a:pt x="6860" y="5650"/>
                </a:lnTo>
                <a:lnTo>
                  <a:pt x="6750" y="5320"/>
                </a:lnTo>
                <a:lnTo>
                  <a:pt x="6604" y="5026"/>
                </a:lnTo>
                <a:lnTo>
                  <a:pt x="6273" y="4476"/>
                </a:lnTo>
                <a:lnTo>
                  <a:pt x="6163" y="4256"/>
                </a:lnTo>
                <a:lnTo>
                  <a:pt x="6053" y="4072"/>
                </a:lnTo>
                <a:lnTo>
                  <a:pt x="5870" y="3889"/>
                </a:lnTo>
                <a:lnTo>
                  <a:pt x="5687" y="3779"/>
                </a:lnTo>
                <a:lnTo>
                  <a:pt x="5723" y="3706"/>
                </a:lnTo>
                <a:lnTo>
                  <a:pt x="5723" y="3632"/>
                </a:lnTo>
                <a:lnTo>
                  <a:pt x="5907" y="3486"/>
                </a:lnTo>
                <a:lnTo>
                  <a:pt x="6053" y="3339"/>
                </a:lnTo>
                <a:lnTo>
                  <a:pt x="6200" y="3155"/>
                </a:lnTo>
                <a:lnTo>
                  <a:pt x="6347" y="2972"/>
                </a:lnTo>
                <a:lnTo>
                  <a:pt x="6457" y="2752"/>
                </a:lnTo>
                <a:lnTo>
                  <a:pt x="6530" y="2532"/>
                </a:lnTo>
                <a:lnTo>
                  <a:pt x="6604" y="2312"/>
                </a:lnTo>
                <a:lnTo>
                  <a:pt x="6677" y="2055"/>
                </a:lnTo>
                <a:lnTo>
                  <a:pt x="6677" y="1615"/>
                </a:lnTo>
                <a:lnTo>
                  <a:pt x="6677" y="1358"/>
                </a:lnTo>
                <a:lnTo>
                  <a:pt x="6640" y="1138"/>
                </a:lnTo>
                <a:lnTo>
                  <a:pt x="6567" y="881"/>
                </a:lnTo>
                <a:lnTo>
                  <a:pt x="6457" y="698"/>
                </a:lnTo>
                <a:lnTo>
                  <a:pt x="6273" y="551"/>
                </a:lnTo>
                <a:lnTo>
                  <a:pt x="6200" y="478"/>
                </a:lnTo>
                <a:lnTo>
                  <a:pt x="6090" y="478"/>
                </a:lnTo>
                <a:lnTo>
                  <a:pt x="6017" y="331"/>
                </a:lnTo>
                <a:lnTo>
                  <a:pt x="5907" y="221"/>
                </a:lnTo>
                <a:lnTo>
                  <a:pt x="5760" y="148"/>
                </a:lnTo>
                <a:lnTo>
                  <a:pt x="5613" y="74"/>
                </a:lnTo>
                <a:lnTo>
                  <a:pt x="5283" y="1"/>
                </a:lnTo>
                <a:close/>
                <a:moveTo>
                  <a:pt x="15114" y="6750"/>
                </a:moveTo>
                <a:lnTo>
                  <a:pt x="15187" y="6787"/>
                </a:lnTo>
                <a:lnTo>
                  <a:pt x="15481" y="6897"/>
                </a:lnTo>
                <a:lnTo>
                  <a:pt x="15591" y="6970"/>
                </a:lnTo>
                <a:lnTo>
                  <a:pt x="15737" y="7044"/>
                </a:lnTo>
                <a:lnTo>
                  <a:pt x="15847" y="7190"/>
                </a:lnTo>
                <a:lnTo>
                  <a:pt x="15921" y="7337"/>
                </a:lnTo>
                <a:lnTo>
                  <a:pt x="16068" y="7667"/>
                </a:lnTo>
                <a:lnTo>
                  <a:pt x="16141" y="8034"/>
                </a:lnTo>
                <a:lnTo>
                  <a:pt x="16178" y="8438"/>
                </a:lnTo>
                <a:lnTo>
                  <a:pt x="16178" y="8621"/>
                </a:lnTo>
                <a:lnTo>
                  <a:pt x="16141" y="8804"/>
                </a:lnTo>
                <a:lnTo>
                  <a:pt x="16068" y="8988"/>
                </a:lnTo>
                <a:lnTo>
                  <a:pt x="15957" y="9134"/>
                </a:lnTo>
                <a:lnTo>
                  <a:pt x="15701" y="9355"/>
                </a:lnTo>
                <a:lnTo>
                  <a:pt x="15407" y="9575"/>
                </a:lnTo>
                <a:lnTo>
                  <a:pt x="15077" y="9758"/>
                </a:lnTo>
                <a:lnTo>
                  <a:pt x="14710" y="9905"/>
                </a:lnTo>
                <a:lnTo>
                  <a:pt x="14710" y="9905"/>
                </a:lnTo>
                <a:lnTo>
                  <a:pt x="15187" y="9208"/>
                </a:lnTo>
                <a:lnTo>
                  <a:pt x="15187" y="9134"/>
                </a:lnTo>
                <a:lnTo>
                  <a:pt x="15150" y="9098"/>
                </a:lnTo>
                <a:lnTo>
                  <a:pt x="15114" y="9061"/>
                </a:lnTo>
                <a:lnTo>
                  <a:pt x="15040" y="9098"/>
                </a:lnTo>
                <a:lnTo>
                  <a:pt x="14564" y="9538"/>
                </a:lnTo>
                <a:lnTo>
                  <a:pt x="14123" y="9978"/>
                </a:lnTo>
                <a:lnTo>
                  <a:pt x="13940" y="9978"/>
                </a:lnTo>
                <a:lnTo>
                  <a:pt x="13757" y="9905"/>
                </a:lnTo>
                <a:lnTo>
                  <a:pt x="13940" y="9648"/>
                </a:lnTo>
                <a:lnTo>
                  <a:pt x="14160" y="9391"/>
                </a:lnTo>
                <a:lnTo>
                  <a:pt x="14380" y="9134"/>
                </a:lnTo>
                <a:lnTo>
                  <a:pt x="14637" y="8914"/>
                </a:lnTo>
                <a:lnTo>
                  <a:pt x="14674" y="8841"/>
                </a:lnTo>
                <a:lnTo>
                  <a:pt x="14674" y="8804"/>
                </a:lnTo>
                <a:lnTo>
                  <a:pt x="14637" y="8731"/>
                </a:lnTo>
                <a:lnTo>
                  <a:pt x="14564" y="8731"/>
                </a:lnTo>
                <a:lnTo>
                  <a:pt x="14784" y="8584"/>
                </a:lnTo>
                <a:lnTo>
                  <a:pt x="14820" y="8511"/>
                </a:lnTo>
                <a:lnTo>
                  <a:pt x="14784" y="8438"/>
                </a:lnTo>
                <a:lnTo>
                  <a:pt x="14710" y="8401"/>
                </a:lnTo>
                <a:lnTo>
                  <a:pt x="14637" y="8401"/>
                </a:lnTo>
                <a:lnTo>
                  <a:pt x="14233" y="8621"/>
                </a:lnTo>
                <a:lnTo>
                  <a:pt x="13867" y="8841"/>
                </a:lnTo>
                <a:lnTo>
                  <a:pt x="13500" y="9061"/>
                </a:lnTo>
                <a:lnTo>
                  <a:pt x="13170" y="9318"/>
                </a:lnTo>
                <a:lnTo>
                  <a:pt x="13060" y="9098"/>
                </a:lnTo>
                <a:lnTo>
                  <a:pt x="13720" y="8658"/>
                </a:lnTo>
                <a:lnTo>
                  <a:pt x="14417" y="8291"/>
                </a:lnTo>
                <a:lnTo>
                  <a:pt x="14454" y="8217"/>
                </a:lnTo>
                <a:lnTo>
                  <a:pt x="14454" y="8144"/>
                </a:lnTo>
                <a:lnTo>
                  <a:pt x="14417" y="8107"/>
                </a:lnTo>
                <a:lnTo>
                  <a:pt x="14343" y="8107"/>
                </a:lnTo>
                <a:lnTo>
                  <a:pt x="13647" y="8364"/>
                </a:lnTo>
                <a:lnTo>
                  <a:pt x="12986" y="8658"/>
                </a:lnTo>
                <a:lnTo>
                  <a:pt x="12986" y="8474"/>
                </a:lnTo>
                <a:lnTo>
                  <a:pt x="13133" y="8401"/>
                </a:lnTo>
                <a:lnTo>
                  <a:pt x="13243" y="8327"/>
                </a:lnTo>
                <a:lnTo>
                  <a:pt x="13500" y="8144"/>
                </a:lnTo>
                <a:lnTo>
                  <a:pt x="14013" y="7924"/>
                </a:lnTo>
                <a:lnTo>
                  <a:pt x="14307" y="7814"/>
                </a:lnTo>
                <a:lnTo>
                  <a:pt x="14564" y="7777"/>
                </a:lnTo>
                <a:lnTo>
                  <a:pt x="14600" y="7741"/>
                </a:lnTo>
                <a:lnTo>
                  <a:pt x="14600" y="7704"/>
                </a:lnTo>
                <a:lnTo>
                  <a:pt x="14564" y="7667"/>
                </a:lnTo>
                <a:lnTo>
                  <a:pt x="14233" y="7667"/>
                </a:lnTo>
                <a:lnTo>
                  <a:pt x="13903" y="7704"/>
                </a:lnTo>
                <a:lnTo>
                  <a:pt x="13573" y="7777"/>
                </a:lnTo>
                <a:lnTo>
                  <a:pt x="13280" y="7851"/>
                </a:lnTo>
                <a:lnTo>
                  <a:pt x="13500" y="7594"/>
                </a:lnTo>
                <a:lnTo>
                  <a:pt x="14087" y="7484"/>
                </a:lnTo>
                <a:lnTo>
                  <a:pt x="14380" y="7410"/>
                </a:lnTo>
                <a:lnTo>
                  <a:pt x="14674" y="7264"/>
                </a:lnTo>
                <a:lnTo>
                  <a:pt x="14710" y="7227"/>
                </a:lnTo>
                <a:lnTo>
                  <a:pt x="14710" y="7190"/>
                </a:lnTo>
                <a:lnTo>
                  <a:pt x="14710" y="7154"/>
                </a:lnTo>
                <a:lnTo>
                  <a:pt x="14637" y="7117"/>
                </a:lnTo>
                <a:lnTo>
                  <a:pt x="14343" y="7080"/>
                </a:lnTo>
                <a:lnTo>
                  <a:pt x="14013" y="7080"/>
                </a:lnTo>
                <a:lnTo>
                  <a:pt x="14270" y="6934"/>
                </a:lnTo>
                <a:lnTo>
                  <a:pt x="14527" y="6824"/>
                </a:lnTo>
                <a:lnTo>
                  <a:pt x="14820" y="6750"/>
                </a:lnTo>
                <a:close/>
                <a:moveTo>
                  <a:pt x="5246" y="9098"/>
                </a:moveTo>
                <a:lnTo>
                  <a:pt x="5320" y="9208"/>
                </a:lnTo>
                <a:lnTo>
                  <a:pt x="5393" y="9245"/>
                </a:lnTo>
                <a:lnTo>
                  <a:pt x="5577" y="9245"/>
                </a:lnTo>
                <a:lnTo>
                  <a:pt x="5650" y="9281"/>
                </a:lnTo>
                <a:lnTo>
                  <a:pt x="5760" y="9318"/>
                </a:lnTo>
                <a:lnTo>
                  <a:pt x="5833" y="9391"/>
                </a:lnTo>
                <a:lnTo>
                  <a:pt x="5870" y="9465"/>
                </a:lnTo>
                <a:lnTo>
                  <a:pt x="5907" y="9538"/>
                </a:lnTo>
                <a:lnTo>
                  <a:pt x="5907" y="9648"/>
                </a:lnTo>
                <a:lnTo>
                  <a:pt x="5870" y="9758"/>
                </a:lnTo>
                <a:lnTo>
                  <a:pt x="5797" y="9831"/>
                </a:lnTo>
                <a:lnTo>
                  <a:pt x="5723" y="9905"/>
                </a:lnTo>
                <a:lnTo>
                  <a:pt x="5650" y="9978"/>
                </a:lnTo>
                <a:lnTo>
                  <a:pt x="5540" y="10015"/>
                </a:lnTo>
                <a:lnTo>
                  <a:pt x="5466" y="9868"/>
                </a:lnTo>
                <a:lnTo>
                  <a:pt x="5356" y="9758"/>
                </a:lnTo>
                <a:lnTo>
                  <a:pt x="5210" y="9685"/>
                </a:lnTo>
                <a:lnTo>
                  <a:pt x="5026" y="9648"/>
                </a:lnTo>
                <a:lnTo>
                  <a:pt x="5063" y="9648"/>
                </a:lnTo>
                <a:lnTo>
                  <a:pt x="5210" y="9575"/>
                </a:lnTo>
                <a:lnTo>
                  <a:pt x="5283" y="9538"/>
                </a:lnTo>
                <a:lnTo>
                  <a:pt x="5283" y="9501"/>
                </a:lnTo>
                <a:lnTo>
                  <a:pt x="5283" y="9355"/>
                </a:lnTo>
                <a:lnTo>
                  <a:pt x="5210" y="9245"/>
                </a:lnTo>
                <a:lnTo>
                  <a:pt x="5100" y="9245"/>
                </a:lnTo>
                <a:lnTo>
                  <a:pt x="4953" y="9281"/>
                </a:lnTo>
                <a:lnTo>
                  <a:pt x="4806" y="9355"/>
                </a:lnTo>
                <a:lnTo>
                  <a:pt x="4806" y="9355"/>
                </a:lnTo>
                <a:lnTo>
                  <a:pt x="4843" y="9281"/>
                </a:lnTo>
                <a:lnTo>
                  <a:pt x="4880" y="9208"/>
                </a:lnTo>
                <a:lnTo>
                  <a:pt x="4843" y="9171"/>
                </a:lnTo>
                <a:lnTo>
                  <a:pt x="5026" y="9134"/>
                </a:lnTo>
                <a:lnTo>
                  <a:pt x="5246" y="9098"/>
                </a:lnTo>
                <a:close/>
                <a:moveTo>
                  <a:pt x="6347" y="8034"/>
                </a:moveTo>
                <a:lnTo>
                  <a:pt x="6347" y="8071"/>
                </a:lnTo>
                <a:lnTo>
                  <a:pt x="6310" y="8181"/>
                </a:lnTo>
                <a:lnTo>
                  <a:pt x="6127" y="8254"/>
                </a:lnTo>
                <a:lnTo>
                  <a:pt x="5980" y="8364"/>
                </a:lnTo>
                <a:lnTo>
                  <a:pt x="5687" y="8621"/>
                </a:lnTo>
                <a:lnTo>
                  <a:pt x="5577" y="8621"/>
                </a:lnTo>
                <a:lnTo>
                  <a:pt x="5466" y="8694"/>
                </a:lnTo>
                <a:lnTo>
                  <a:pt x="5393" y="8768"/>
                </a:lnTo>
                <a:lnTo>
                  <a:pt x="5246" y="8731"/>
                </a:lnTo>
                <a:lnTo>
                  <a:pt x="4806" y="8731"/>
                </a:lnTo>
                <a:lnTo>
                  <a:pt x="4549" y="8841"/>
                </a:lnTo>
                <a:lnTo>
                  <a:pt x="4293" y="9024"/>
                </a:lnTo>
                <a:lnTo>
                  <a:pt x="4183" y="9171"/>
                </a:lnTo>
                <a:lnTo>
                  <a:pt x="4073" y="9355"/>
                </a:lnTo>
                <a:lnTo>
                  <a:pt x="4073" y="9501"/>
                </a:lnTo>
                <a:lnTo>
                  <a:pt x="4073" y="9648"/>
                </a:lnTo>
                <a:lnTo>
                  <a:pt x="4073" y="9721"/>
                </a:lnTo>
                <a:lnTo>
                  <a:pt x="4146" y="9831"/>
                </a:lnTo>
                <a:lnTo>
                  <a:pt x="4256" y="9978"/>
                </a:lnTo>
                <a:lnTo>
                  <a:pt x="4439" y="10162"/>
                </a:lnTo>
                <a:lnTo>
                  <a:pt x="4623" y="10308"/>
                </a:lnTo>
                <a:lnTo>
                  <a:pt x="4843" y="10382"/>
                </a:lnTo>
                <a:lnTo>
                  <a:pt x="5026" y="10455"/>
                </a:lnTo>
                <a:lnTo>
                  <a:pt x="5246" y="10492"/>
                </a:lnTo>
                <a:lnTo>
                  <a:pt x="5466" y="10492"/>
                </a:lnTo>
                <a:lnTo>
                  <a:pt x="5723" y="10455"/>
                </a:lnTo>
                <a:lnTo>
                  <a:pt x="5907" y="10345"/>
                </a:lnTo>
                <a:lnTo>
                  <a:pt x="6090" y="10235"/>
                </a:lnTo>
                <a:lnTo>
                  <a:pt x="6237" y="10052"/>
                </a:lnTo>
                <a:lnTo>
                  <a:pt x="6347" y="9868"/>
                </a:lnTo>
                <a:lnTo>
                  <a:pt x="6384" y="9575"/>
                </a:lnTo>
                <a:lnTo>
                  <a:pt x="6310" y="9355"/>
                </a:lnTo>
                <a:lnTo>
                  <a:pt x="6200" y="9134"/>
                </a:lnTo>
                <a:lnTo>
                  <a:pt x="6017" y="8951"/>
                </a:lnTo>
                <a:lnTo>
                  <a:pt x="6310" y="8658"/>
                </a:lnTo>
                <a:lnTo>
                  <a:pt x="6420" y="8548"/>
                </a:lnTo>
                <a:lnTo>
                  <a:pt x="6567" y="8401"/>
                </a:lnTo>
                <a:lnTo>
                  <a:pt x="6567" y="8327"/>
                </a:lnTo>
                <a:lnTo>
                  <a:pt x="6567" y="8254"/>
                </a:lnTo>
                <a:lnTo>
                  <a:pt x="6530" y="8217"/>
                </a:lnTo>
                <a:lnTo>
                  <a:pt x="6494" y="8181"/>
                </a:lnTo>
                <a:lnTo>
                  <a:pt x="6384" y="8071"/>
                </a:lnTo>
                <a:lnTo>
                  <a:pt x="6347" y="8034"/>
                </a:lnTo>
                <a:close/>
                <a:moveTo>
                  <a:pt x="19992" y="10418"/>
                </a:moveTo>
                <a:lnTo>
                  <a:pt x="20139" y="10492"/>
                </a:lnTo>
                <a:lnTo>
                  <a:pt x="20139" y="10602"/>
                </a:lnTo>
                <a:lnTo>
                  <a:pt x="20176" y="10638"/>
                </a:lnTo>
                <a:lnTo>
                  <a:pt x="20213" y="10638"/>
                </a:lnTo>
                <a:lnTo>
                  <a:pt x="20249" y="10602"/>
                </a:lnTo>
                <a:lnTo>
                  <a:pt x="20286" y="10785"/>
                </a:lnTo>
                <a:lnTo>
                  <a:pt x="20286" y="11042"/>
                </a:lnTo>
                <a:lnTo>
                  <a:pt x="20286" y="11189"/>
                </a:lnTo>
                <a:lnTo>
                  <a:pt x="20213" y="11372"/>
                </a:lnTo>
                <a:lnTo>
                  <a:pt x="20139" y="11519"/>
                </a:lnTo>
                <a:lnTo>
                  <a:pt x="20066" y="11665"/>
                </a:lnTo>
                <a:lnTo>
                  <a:pt x="19956" y="11812"/>
                </a:lnTo>
                <a:lnTo>
                  <a:pt x="19809" y="11886"/>
                </a:lnTo>
                <a:lnTo>
                  <a:pt x="19662" y="11959"/>
                </a:lnTo>
                <a:lnTo>
                  <a:pt x="19479" y="11959"/>
                </a:lnTo>
                <a:lnTo>
                  <a:pt x="19442" y="11886"/>
                </a:lnTo>
                <a:lnTo>
                  <a:pt x="19222" y="11776"/>
                </a:lnTo>
                <a:lnTo>
                  <a:pt x="19626" y="11702"/>
                </a:lnTo>
                <a:lnTo>
                  <a:pt x="19662" y="11665"/>
                </a:lnTo>
                <a:lnTo>
                  <a:pt x="19736" y="11629"/>
                </a:lnTo>
                <a:lnTo>
                  <a:pt x="19736" y="11482"/>
                </a:lnTo>
                <a:lnTo>
                  <a:pt x="19699" y="11372"/>
                </a:lnTo>
                <a:lnTo>
                  <a:pt x="19626" y="11335"/>
                </a:lnTo>
                <a:lnTo>
                  <a:pt x="19406" y="11335"/>
                </a:lnTo>
                <a:lnTo>
                  <a:pt x="19662" y="11152"/>
                </a:lnTo>
                <a:lnTo>
                  <a:pt x="19736" y="11115"/>
                </a:lnTo>
                <a:lnTo>
                  <a:pt x="19736" y="11042"/>
                </a:lnTo>
                <a:lnTo>
                  <a:pt x="19736" y="10969"/>
                </a:lnTo>
                <a:lnTo>
                  <a:pt x="19736" y="10932"/>
                </a:lnTo>
                <a:lnTo>
                  <a:pt x="19699" y="10858"/>
                </a:lnTo>
                <a:lnTo>
                  <a:pt x="19626" y="10822"/>
                </a:lnTo>
                <a:lnTo>
                  <a:pt x="19552" y="10822"/>
                </a:lnTo>
                <a:lnTo>
                  <a:pt x="19479" y="10858"/>
                </a:lnTo>
                <a:lnTo>
                  <a:pt x="19332" y="10895"/>
                </a:lnTo>
                <a:lnTo>
                  <a:pt x="19185" y="10932"/>
                </a:lnTo>
                <a:lnTo>
                  <a:pt x="19185" y="10932"/>
                </a:lnTo>
                <a:lnTo>
                  <a:pt x="19626" y="10748"/>
                </a:lnTo>
                <a:lnTo>
                  <a:pt x="19662" y="10712"/>
                </a:lnTo>
                <a:lnTo>
                  <a:pt x="19662" y="10675"/>
                </a:lnTo>
                <a:lnTo>
                  <a:pt x="19626" y="10638"/>
                </a:lnTo>
                <a:lnTo>
                  <a:pt x="19479" y="10602"/>
                </a:lnTo>
                <a:lnTo>
                  <a:pt x="19295" y="10602"/>
                </a:lnTo>
                <a:lnTo>
                  <a:pt x="19369" y="10565"/>
                </a:lnTo>
                <a:lnTo>
                  <a:pt x="19589" y="10455"/>
                </a:lnTo>
                <a:lnTo>
                  <a:pt x="19772" y="10418"/>
                </a:lnTo>
                <a:close/>
                <a:moveTo>
                  <a:pt x="16691" y="13390"/>
                </a:moveTo>
                <a:lnTo>
                  <a:pt x="16801" y="13463"/>
                </a:lnTo>
                <a:lnTo>
                  <a:pt x="16874" y="13536"/>
                </a:lnTo>
                <a:lnTo>
                  <a:pt x="16728" y="13646"/>
                </a:lnTo>
                <a:lnTo>
                  <a:pt x="16581" y="13756"/>
                </a:lnTo>
                <a:lnTo>
                  <a:pt x="16434" y="13903"/>
                </a:lnTo>
                <a:lnTo>
                  <a:pt x="16361" y="14050"/>
                </a:lnTo>
                <a:lnTo>
                  <a:pt x="16104" y="14013"/>
                </a:lnTo>
                <a:lnTo>
                  <a:pt x="16068" y="13976"/>
                </a:lnTo>
                <a:lnTo>
                  <a:pt x="16691" y="13390"/>
                </a:lnTo>
                <a:close/>
                <a:moveTo>
                  <a:pt x="16654" y="11959"/>
                </a:moveTo>
                <a:lnTo>
                  <a:pt x="17058" y="12326"/>
                </a:lnTo>
                <a:lnTo>
                  <a:pt x="17278" y="12546"/>
                </a:lnTo>
                <a:lnTo>
                  <a:pt x="17498" y="12803"/>
                </a:lnTo>
                <a:lnTo>
                  <a:pt x="17681" y="13059"/>
                </a:lnTo>
                <a:lnTo>
                  <a:pt x="17755" y="13169"/>
                </a:lnTo>
                <a:lnTo>
                  <a:pt x="17792" y="13279"/>
                </a:lnTo>
                <a:lnTo>
                  <a:pt x="17792" y="13426"/>
                </a:lnTo>
                <a:lnTo>
                  <a:pt x="17755" y="13536"/>
                </a:lnTo>
                <a:lnTo>
                  <a:pt x="17718" y="13646"/>
                </a:lnTo>
                <a:lnTo>
                  <a:pt x="17608" y="13756"/>
                </a:lnTo>
                <a:lnTo>
                  <a:pt x="17498" y="13866"/>
                </a:lnTo>
                <a:lnTo>
                  <a:pt x="17351" y="13940"/>
                </a:lnTo>
                <a:lnTo>
                  <a:pt x="17278" y="13866"/>
                </a:lnTo>
                <a:lnTo>
                  <a:pt x="17168" y="13866"/>
                </a:lnTo>
                <a:lnTo>
                  <a:pt x="17095" y="13903"/>
                </a:lnTo>
                <a:lnTo>
                  <a:pt x="17058" y="13940"/>
                </a:lnTo>
                <a:lnTo>
                  <a:pt x="17021" y="13940"/>
                </a:lnTo>
                <a:lnTo>
                  <a:pt x="16948" y="13976"/>
                </a:lnTo>
                <a:lnTo>
                  <a:pt x="16911" y="14050"/>
                </a:lnTo>
                <a:lnTo>
                  <a:pt x="16874" y="14050"/>
                </a:lnTo>
                <a:lnTo>
                  <a:pt x="16948" y="13940"/>
                </a:lnTo>
                <a:lnTo>
                  <a:pt x="17095" y="13793"/>
                </a:lnTo>
                <a:lnTo>
                  <a:pt x="17168" y="13683"/>
                </a:lnTo>
                <a:lnTo>
                  <a:pt x="17205" y="13573"/>
                </a:lnTo>
                <a:lnTo>
                  <a:pt x="17168" y="13500"/>
                </a:lnTo>
                <a:lnTo>
                  <a:pt x="17131" y="13426"/>
                </a:lnTo>
                <a:lnTo>
                  <a:pt x="17021" y="13316"/>
                </a:lnTo>
                <a:lnTo>
                  <a:pt x="16874" y="13206"/>
                </a:lnTo>
                <a:lnTo>
                  <a:pt x="16691" y="13169"/>
                </a:lnTo>
                <a:lnTo>
                  <a:pt x="16618" y="13169"/>
                </a:lnTo>
                <a:lnTo>
                  <a:pt x="16581" y="13206"/>
                </a:lnTo>
                <a:lnTo>
                  <a:pt x="15627" y="13793"/>
                </a:lnTo>
                <a:lnTo>
                  <a:pt x="15517" y="13756"/>
                </a:lnTo>
                <a:lnTo>
                  <a:pt x="15407" y="13646"/>
                </a:lnTo>
                <a:lnTo>
                  <a:pt x="15884" y="13353"/>
                </a:lnTo>
                <a:lnTo>
                  <a:pt x="16361" y="13096"/>
                </a:lnTo>
                <a:lnTo>
                  <a:pt x="16398" y="13023"/>
                </a:lnTo>
                <a:lnTo>
                  <a:pt x="16398" y="12986"/>
                </a:lnTo>
                <a:lnTo>
                  <a:pt x="16361" y="12913"/>
                </a:lnTo>
                <a:lnTo>
                  <a:pt x="16288" y="12913"/>
                </a:lnTo>
                <a:lnTo>
                  <a:pt x="15994" y="12949"/>
                </a:lnTo>
                <a:lnTo>
                  <a:pt x="15701" y="13059"/>
                </a:lnTo>
                <a:lnTo>
                  <a:pt x="15407" y="13169"/>
                </a:lnTo>
                <a:lnTo>
                  <a:pt x="15150" y="13279"/>
                </a:lnTo>
                <a:lnTo>
                  <a:pt x="15040" y="13023"/>
                </a:lnTo>
                <a:lnTo>
                  <a:pt x="15077" y="12986"/>
                </a:lnTo>
                <a:lnTo>
                  <a:pt x="16068" y="12399"/>
                </a:lnTo>
                <a:lnTo>
                  <a:pt x="16104" y="12362"/>
                </a:lnTo>
                <a:lnTo>
                  <a:pt x="16104" y="12326"/>
                </a:lnTo>
                <a:lnTo>
                  <a:pt x="16068" y="12289"/>
                </a:lnTo>
                <a:lnTo>
                  <a:pt x="15994" y="12252"/>
                </a:lnTo>
                <a:lnTo>
                  <a:pt x="15554" y="12362"/>
                </a:lnTo>
                <a:lnTo>
                  <a:pt x="15150" y="12472"/>
                </a:lnTo>
                <a:lnTo>
                  <a:pt x="15150" y="12472"/>
                </a:lnTo>
                <a:lnTo>
                  <a:pt x="15297" y="12326"/>
                </a:lnTo>
                <a:lnTo>
                  <a:pt x="15517" y="12179"/>
                </a:lnTo>
                <a:lnTo>
                  <a:pt x="15737" y="12069"/>
                </a:lnTo>
                <a:lnTo>
                  <a:pt x="15994" y="11996"/>
                </a:lnTo>
                <a:lnTo>
                  <a:pt x="16324" y="11959"/>
                </a:lnTo>
                <a:close/>
                <a:moveTo>
                  <a:pt x="14857" y="6310"/>
                </a:moveTo>
                <a:lnTo>
                  <a:pt x="14600" y="6347"/>
                </a:lnTo>
                <a:lnTo>
                  <a:pt x="14380" y="6383"/>
                </a:lnTo>
                <a:lnTo>
                  <a:pt x="14197" y="6457"/>
                </a:lnTo>
                <a:lnTo>
                  <a:pt x="13793" y="6677"/>
                </a:lnTo>
                <a:lnTo>
                  <a:pt x="13426" y="6970"/>
                </a:lnTo>
                <a:lnTo>
                  <a:pt x="13243" y="7154"/>
                </a:lnTo>
                <a:lnTo>
                  <a:pt x="12950" y="7190"/>
                </a:lnTo>
                <a:lnTo>
                  <a:pt x="12840" y="7227"/>
                </a:lnTo>
                <a:lnTo>
                  <a:pt x="12803" y="7300"/>
                </a:lnTo>
                <a:lnTo>
                  <a:pt x="12766" y="7374"/>
                </a:lnTo>
                <a:lnTo>
                  <a:pt x="12766" y="7447"/>
                </a:lnTo>
                <a:lnTo>
                  <a:pt x="11042" y="7631"/>
                </a:lnTo>
                <a:lnTo>
                  <a:pt x="10052" y="7667"/>
                </a:lnTo>
                <a:lnTo>
                  <a:pt x="9575" y="7704"/>
                </a:lnTo>
                <a:lnTo>
                  <a:pt x="9098" y="7741"/>
                </a:lnTo>
                <a:lnTo>
                  <a:pt x="9025" y="7777"/>
                </a:lnTo>
                <a:lnTo>
                  <a:pt x="8988" y="7814"/>
                </a:lnTo>
                <a:lnTo>
                  <a:pt x="8951" y="7924"/>
                </a:lnTo>
                <a:lnTo>
                  <a:pt x="9025" y="8034"/>
                </a:lnTo>
                <a:lnTo>
                  <a:pt x="9061" y="8071"/>
                </a:lnTo>
                <a:lnTo>
                  <a:pt x="9135" y="8107"/>
                </a:lnTo>
                <a:lnTo>
                  <a:pt x="9612" y="8144"/>
                </a:lnTo>
                <a:lnTo>
                  <a:pt x="10125" y="8144"/>
                </a:lnTo>
                <a:lnTo>
                  <a:pt x="11152" y="8071"/>
                </a:lnTo>
                <a:lnTo>
                  <a:pt x="11922" y="8034"/>
                </a:lnTo>
                <a:lnTo>
                  <a:pt x="12693" y="7961"/>
                </a:lnTo>
                <a:lnTo>
                  <a:pt x="12546" y="8254"/>
                </a:lnTo>
                <a:lnTo>
                  <a:pt x="12473" y="8438"/>
                </a:lnTo>
                <a:lnTo>
                  <a:pt x="12473" y="8584"/>
                </a:lnTo>
                <a:lnTo>
                  <a:pt x="12509" y="8914"/>
                </a:lnTo>
                <a:lnTo>
                  <a:pt x="12363" y="9024"/>
                </a:lnTo>
                <a:lnTo>
                  <a:pt x="12253" y="9134"/>
                </a:lnTo>
                <a:lnTo>
                  <a:pt x="12253" y="9245"/>
                </a:lnTo>
                <a:lnTo>
                  <a:pt x="12289" y="9355"/>
                </a:lnTo>
                <a:lnTo>
                  <a:pt x="12399" y="9428"/>
                </a:lnTo>
                <a:lnTo>
                  <a:pt x="12546" y="9465"/>
                </a:lnTo>
                <a:lnTo>
                  <a:pt x="12693" y="9465"/>
                </a:lnTo>
                <a:lnTo>
                  <a:pt x="12803" y="9685"/>
                </a:lnTo>
                <a:lnTo>
                  <a:pt x="12950" y="9868"/>
                </a:lnTo>
                <a:lnTo>
                  <a:pt x="13096" y="10052"/>
                </a:lnTo>
                <a:lnTo>
                  <a:pt x="13243" y="10198"/>
                </a:lnTo>
                <a:lnTo>
                  <a:pt x="13426" y="10308"/>
                </a:lnTo>
                <a:lnTo>
                  <a:pt x="13647" y="10418"/>
                </a:lnTo>
                <a:lnTo>
                  <a:pt x="13867" y="10455"/>
                </a:lnTo>
                <a:lnTo>
                  <a:pt x="14087" y="10492"/>
                </a:lnTo>
                <a:lnTo>
                  <a:pt x="14233" y="10492"/>
                </a:lnTo>
                <a:lnTo>
                  <a:pt x="14600" y="10418"/>
                </a:lnTo>
                <a:lnTo>
                  <a:pt x="14967" y="10345"/>
                </a:lnTo>
                <a:lnTo>
                  <a:pt x="14930" y="10455"/>
                </a:lnTo>
                <a:lnTo>
                  <a:pt x="14930" y="10602"/>
                </a:lnTo>
                <a:lnTo>
                  <a:pt x="15004" y="10895"/>
                </a:lnTo>
                <a:lnTo>
                  <a:pt x="15077" y="11079"/>
                </a:lnTo>
                <a:lnTo>
                  <a:pt x="15150" y="11299"/>
                </a:lnTo>
                <a:lnTo>
                  <a:pt x="15297" y="11482"/>
                </a:lnTo>
                <a:lnTo>
                  <a:pt x="15481" y="11629"/>
                </a:lnTo>
                <a:lnTo>
                  <a:pt x="15481" y="11665"/>
                </a:lnTo>
                <a:lnTo>
                  <a:pt x="15261" y="11739"/>
                </a:lnTo>
                <a:lnTo>
                  <a:pt x="15077" y="11886"/>
                </a:lnTo>
                <a:lnTo>
                  <a:pt x="14894" y="11996"/>
                </a:lnTo>
                <a:lnTo>
                  <a:pt x="14784" y="12142"/>
                </a:lnTo>
                <a:lnTo>
                  <a:pt x="14674" y="12326"/>
                </a:lnTo>
                <a:lnTo>
                  <a:pt x="14600" y="12509"/>
                </a:lnTo>
                <a:lnTo>
                  <a:pt x="14564" y="12693"/>
                </a:lnTo>
                <a:lnTo>
                  <a:pt x="14527" y="12876"/>
                </a:lnTo>
                <a:lnTo>
                  <a:pt x="14527" y="12986"/>
                </a:lnTo>
                <a:lnTo>
                  <a:pt x="14527" y="13059"/>
                </a:lnTo>
                <a:lnTo>
                  <a:pt x="14600" y="13353"/>
                </a:lnTo>
                <a:lnTo>
                  <a:pt x="14747" y="13610"/>
                </a:lnTo>
                <a:lnTo>
                  <a:pt x="14747" y="13720"/>
                </a:lnTo>
                <a:lnTo>
                  <a:pt x="14784" y="13830"/>
                </a:lnTo>
                <a:lnTo>
                  <a:pt x="14930" y="13903"/>
                </a:lnTo>
                <a:lnTo>
                  <a:pt x="15004" y="13976"/>
                </a:lnTo>
                <a:lnTo>
                  <a:pt x="15297" y="14197"/>
                </a:lnTo>
                <a:lnTo>
                  <a:pt x="15627" y="14380"/>
                </a:lnTo>
                <a:lnTo>
                  <a:pt x="15994" y="14527"/>
                </a:lnTo>
                <a:lnTo>
                  <a:pt x="16398" y="14600"/>
                </a:lnTo>
                <a:lnTo>
                  <a:pt x="16801" y="14600"/>
                </a:lnTo>
                <a:lnTo>
                  <a:pt x="17205" y="14527"/>
                </a:lnTo>
                <a:lnTo>
                  <a:pt x="17571" y="14417"/>
                </a:lnTo>
                <a:lnTo>
                  <a:pt x="17902" y="14233"/>
                </a:lnTo>
                <a:lnTo>
                  <a:pt x="18122" y="14013"/>
                </a:lnTo>
                <a:lnTo>
                  <a:pt x="18268" y="13793"/>
                </a:lnTo>
                <a:lnTo>
                  <a:pt x="18305" y="13536"/>
                </a:lnTo>
                <a:lnTo>
                  <a:pt x="18305" y="13316"/>
                </a:lnTo>
                <a:lnTo>
                  <a:pt x="18232" y="13059"/>
                </a:lnTo>
                <a:lnTo>
                  <a:pt x="18122" y="12803"/>
                </a:lnTo>
                <a:lnTo>
                  <a:pt x="17975" y="12546"/>
                </a:lnTo>
                <a:lnTo>
                  <a:pt x="17792" y="12326"/>
                </a:lnTo>
                <a:lnTo>
                  <a:pt x="17902" y="12289"/>
                </a:lnTo>
                <a:lnTo>
                  <a:pt x="18232" y="12106"/>
                </a:lnTo>
                <a:lnTo>
                  <a:pt x="18599" y="11849"/>
                </a:lnTo>
                <a:lnTo>
                  <a:pt x="18709" y="12032"/>
                </a:lnTo>
                <a:lnTo>
                  <a:pt x="18855" y="12179"/>
                </a:lnTo>
                <a:lnTo>
                  <a:pt x="19002" y="12289"/>
                </a:lnTo>
                <a:lnTo>
                  <a:pt x="19149" y="12362"/>
                </a:lnTo>
                <a:lnTo>
                  <a:pt x="19406" y="12436"/>
                </a:lnTo>
                <a:lnTo>
                  <a:pt x="19662" y="12399"/>
                </a:lnTo>
                <a:lnTo>
                  <a:pt x="19919" y="12326"/>
                </a:lnTo>
                <a:lnTo>
                  <a:pt x="20139" y="12179"/>
                </a:lnTo>
                <a:lnTo>
                  <a:pt x="20359" y="11996"/>
                </a:lnTo>
                <a:lnTo>
                  <a:pt x="20543" y="11776"/>
                </a:lnTo>
                <a:lnTo>
                  <a:pt x="20653" y="11519"/>
                </a:lnTo>
                <a:lnTo>
                  <a:pt x="20726" y="11225"/>
                </a:lnTo>
                <a:lnTo>
                  <a:pt x="20799" y="10858"/>
                </a:lnTo>
                <a:lnTo>
                  <a:pt x="20763" y="10675"/>
                </a:lnTo>
                <a:lnTo>
                  <a:pt x="20726" y="10528"/>
                </a:lnTo>
                <a:lnTo>
                  <a:pt x="20689" y="10382"/>
                </a:lnTo>
                <a:lnTo>
                  <a:pt x="20579" y="10272"/>
                </a:lnTo>
                <a:lnTo>
                  <a:pt x="20359" y="10088"/>
                </a:lnTo>
                <a:lnTo>
                  <a:pt x="20066" y="9978"/>
                </a:lnTo>
                <a:lnTo>
                  <a:pt x="19919" y="9941"/>
                </a:lnTo>
                <a:lnTo>
                  <a:pt x="19626" y="9941"/>
                </a:lnTo>
                <a:lnTo>
                  <a:pt x="19516" y="10015"/>
                </a:lnTo>
                <a:lnTo>
                  <a:pt x="19479" y="10088"/>
                </a:lnTo>
                <a:lnTo>
                  <a:pt x="19185" y="10198"/>
                </a:lnTo>
                <a:lnTo>
                  <a:pt x="18929" y="10308"/>
                </a:lnTo>
                <a:lnTo>
                  <a:pt x="18819" y="10418"/>
                </a:lnTo>
                <a:lnTo>
                  <a:pt x="18672" y="10528"/>
                </a:lnTo>
                <a:lnTo>
                  <a:pt x="18599" y="10675"/>
                </a:lnTo>
                <a:lnTo>
                  <a:pt x="18525" y="10822"/>
                </a:lnTo>
                <a:lnTo>
                  <a:pt x="18452" y="11115"/>
                </a:lnTo>
                <a:lnTo>
                  <a:pt x="18452" y="11409"/>
                </a:lnTo>
                <a:lnTo>
                  <a:pt x="18048" y="11702"/>
                </a:lnTo>
                <a:lnTo>
                  <a:pt x="17645" y="11996"/>
                </a:lnTo>
                <a:lnTo>
                  <a:pt x="17608" y="12032"/>
                </a:lnTo>
                <a:lnTo>
                  <a:pt x="17608" y="12106"/>
                </a:lnTo>
                <a:lnTo>
                  <a:pt x="17241" y="11776"/>
                </a:lnTo>
                <a:lnTo>
                  <a:pt x="16911" y="11519"/>
                </a:lnTo>
                <a:lnTo>
                  <a:pt x="16838" y="11482"/>
                </a:lnTo>
                <a:lnTo>
                  <a:pt x="16691" y="11482"/>
                </a:lnTo>
                <a:lnTo>
                  <a:pt x="16654" y="11555"/>
                </a:lnTo>
                <a:lnTo>
                  <a:pt x="16434" y="11519"/>
                </a:lnTo>
                <a:lnTo>
                  <a:pt x="16214" y="11519"/>
                </a:lnTo>
                <a:lnTo>
                  <a:pt x="15774" y="11555"/>
                </a:lnTo>
                <a:lnTo>
                  <a:pt x="15811" y="11445"/>
                </a:lnTo>
                <a:lnTo>
                  <a:pt x="15774" y="11335"/>
                </a:lnTo>
                <a:lnTo>
                  <a:pt x="15664" y="11152"/>
                </a:lnTo>
                <a:lnTo>
                  <a:pt x="15554" y="11005"/>
                </a:lnTo>
                <a:lnTo>
                  <a:pt x="15444" y="10822"/>
                </a:lnTo>
                <a:lnTo>
                  <a:pt x="15371" y="10602"/>
                </a:lnTo>
                <a:lnTo>
                  <a:pt x="15334" y="10418"/>
                </a:lnTo>
                <a:lnTo>
                  <a:pt x="15297" y="10308"/>
                </a:lnTo>
                <a:lnTo>
                  <a:pt x="15224" y="10235"/>
                </a:lnTo>
                <a:lnTo>
                  <a:pt x="15627" y="10015"/>
                </a:lnTo>
                <a:lnTo>
                  <a:pt x="16031" y="9758"/>
                </a:lnTo>
                <a:lnTo>
                  <a:pt x="16361" y="9428"/>
                </a:lnTo>
                <a:lnTo>
                  <a:pt x="16471" y="9281"/>
                </a:lnTo>
                <a:lnTo>
                  <a:pt x="16581" y="9098"/>
                </a:lnTo>
                <a:lnTo>
                  <a:pt x="16654" y="8878"/>
                </a:lnTo>
                <a:lnTo>
                  <a:pt x="16691" y="8621"/>
                </a:lnTo>
                <a:lnTo>
                  <a:pt x="16691" y="8364"/>
                </a:lnTo>
                <a:lnTo>
                  <a:pt x="16691" y="8107"/>
                </a:lnTo>
                <a:lnTo>
                  <a:pt x="16581" y="7631"/>
                </a:lnTo>
                <a:lnTo>
                  <a:pt x="16398" y="7190"/>
                </a:lnTo>
                <a:lnTo>
                  <a:pt x="16251" y="6897"/>
                </a:lnTo>
                <a:lnTo>
                  <a:pt x="16031" y="6640"/>
                </a:lnTo>
                <a:lnTo>
                  <a:pt x="15884" y="6530"/>
                </a:lnTo>
                <a:lnTo>
                  <a:pt x="15737" y="6457"/>
                </a:lnTo>
                <a:lnTo>
                  <a:pt x="15591" y="6420"/>
                </a:lnTo>
                <a:lnTo>
                  <a:pt x="15407" y="6383"/>
                </a:lnTo>
                <a:lnTo>
                  <a:pt x="15077" y="631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5" name="Google Shape;275;p4"/>
          <p:cNvSpPr/>
          <p:nvPr/>
        </p:nvSpPr>
        <p:spPr>
          <a:xfrm>
            <a:off x="10456069" y="-134498"/>
            <a:ext cx="517491" cy="545251"/>
          </a:xfrm>
          <a:custGeom>
            <a:avLst/>
            <a:gdLst/>
            <a:ahLst/>
            <a:cxnLst/>
            <a:rect l="l" t="t" r="r" b="b"/>
            <a:pathLst>
              <a:path w="13683" h="14417" extrusionOk="0">
                <a:moveTo>
                  <a:pt x="9281" y="2311"/>
                </a:moveTo>
                <a:lnTo>
                  <a:pt x="9170" y="2385"/>
                </a:lnTo>
                <a:lnTo>
                  <a:pt x="9134" y="2495"/>
                </a:lnTo>
                <a:lnTo>
                  <a:pt x="9097" y="2568"/>
                </a:lnTo>
                <a:lnTo>
                  <a:pt x="9097" y="2678"/>
                </a:lnTo>
                <a:lnTo>
                  <a:pt x="9134" y="2862"/>
                </a:lnTo>
                <a:lnTo>
                  <a:pt x="9207" y="3082"/>
                </a:lnTo>
                <a:lnTo>
                  <a:pt x="9464" y="3742"/>
                </a:lnTo>
                <a:lnTo>
                  <a:pt x="9721" y="4402"/>
                </a:lnTo>
                <a:lnTo>
                  <a:pt x="9647" y="4439"/>
                </a:lnTo>
                <a:lnTo>
                  <a:pt x="9060" y="5283"/>
                </a:lnTo>
                <a:lnTo>
                  <a:pt x="8804" y="5649"/>
                </a:lnTo>
                <a:lnTo>
                  <a:pt x="8694" y="5833"/>
                </a:lnTo>
                <a:lnTo>
                  <a:pt x="8657" y="5943"/>
                </a:lnTo>
                <a:lnTo>
                  <a:pt x="8694" y="6053"/>
                </a:lnTo>
                <a:lnTo>
                  <a:pt x="8804" y="6016"/>
                </a:lnTo>
                <a:lnTo>
                  <a:pt x="8877" y="5980"/>
                </a:lnTo>
                <a:lnTo>
                  <a:pt x="9024" y="5833"/>
                </a:lnTo>
                <a:lnTo>
                  <a:pt x="9281" y="5503"/>
                </a:lnTo>
                <a:lnTo>
                  <a:pt x="9941" y="4659"/>
                </a:lnTo>
                <a:lnTo>
                  <a:pt x="10014" y="4659"/>
                </a:lnTo>
                <a:lnTo>
                  <a:pt x="10124" y="4622"/>
                </a:lnTo>
                <a:lnTo>
                  <a:pt x="10161" y="4549"/>
                </a:lnTo>
                <a:lnTo>
                  <a:pt x="10161" y="4439"/>
                </a:lnTo>
                <a:lnTo>
                  <a:pt x="9684" y="3229"/>
                </a:lnTo>
                <a:lnTo>
                  <a:pt x="9427" y="2715"/>
                </a:lnTo>
                <a:lnTo>
                  <a:pt x="9354" y="2532"/>
                </a:lnTo>
                <a:lnTo>
                  <a:pt x="9317" y="2422"/>
                </a:lnTo>
                <a:lnTo>
                  <a:pt x="9317" y="2348"/>
                </a:lnTo>
                <a:lnTo>
                  <a:pt x="9317" y="2311"/>
                </a:lnTo>
                <a:close/>
                <a:moveTo>
                  <a:pt x="8694" y="1615"/>
                </a:moveTo>
                <a:lnTo>
                  <a:pt x="8767" y="1798"/>
                </a:lnTo>
                <a:lnTo>
                  <a:pt x="8804" y="1908"/>
                </a:lnTo>
                <a:lnTo>
                  <a:pt x="8914" y="1981"/>
                </a:lnTo>
                <a:lnTo>
                  <a:pt x="9024" y="2055"/>
                </a:lnTo>
                <a:lnTo>
                  <a:pt x="9170" y="2018"/>
                </a:lnTo>
                <a:lnTo>
                  <a:pt x="9391" y="1908"/>
                </a:lnTo>
                <a:lnTo>
                  <a:pt x="9611" y="1725"/>
                </a:lnTo>
                <a:lnTo>
                  <a:pt x="9867" y="2275"/>
                </a:lnTo>
                <a:lnTo>
                  <a:pt x="10161" y="2752"/>
                </a:lnTo>
                <a:lnTo>
                  <a:pt x="10454" y="3265"/>
                </a:lnTo>
                <a:lnTo>
                  <a:pt x="10674" y="3779"/>
                </a:lnTo>
                <a:lnTo>
                  <a:pt x="10528" y="3925"/>
                </a:lnTo>
                <a:lnTo>
                  <a:pt x="10381" y="4072"/>
                </a:lnTo>
                <a:lnTo>
                  <a:pt x="10271" y="4256"/>
                </a:lnTo>
                <a:lnTo>
                  <a:pt x="10234" y="4476"/>
                </a:lnTo>
                <a:lnTo>
                  <a:pt x="10271" y="4586"/>
                </a:lnTo>
                <a:lnTo>
                  <a:pt x="10344" y="4659"/>
                </a:lnTo>
                <a:lnTo>
                  <a:pt x="10344" y="4806"/>
                </a:lnTo>
                <a:lnTo>
                  <a:pt x="10381" y="4879"/>
                </a:lnTo>
                <a:lnTo>
                  <a:pt x="10491" y="4916"/>
                </a:lnTo>
                <a:lnTo>
                  <a:pt x="10491" y="4953"/>
                </a:lnTo>
                <a:lnTo>
                  <a:pt x="10344" y="5173"/>
                </a:lnTo>
                <a:lnTo>
                  <a:pt x="9977" y="5649"/>
                </a:lnTo>
                <a:lnTo>
                  <a:pt x="9647" y="6163"/>
                </a:lnTo>
                <a:lnTo>
                  <a:pt x="9501" y="6090"/>
                </a:lnTo>
                <a:lnTo>
                  <a:pt x="9317" y="6053"/>
                </a:lnTo>
                <a:lnTo>
                  <a:pt x="9134" y="6126"/>
                </a:lnTo>
                <a:lnTo>
                  <a:pt x="8950" y="6200"/>
                </a:lnTo>
                <a:lnTo>
                  <a:pt x="8840" y="6346"/>
                </a:lnTo>
                <a:lnTo>
                  <a:pt x="8730" y="6493"/>
                </a:lnTo>
                <a:lnTo>
                  <a:pt x="8327" y="6493"/>
                </a:lnTo>
                <a:lnTo>
                  <a:pt x="7556" y="6530"/>
                </a:lnTo>
                <a:lnTo>
                  <a:pt x="7520" y="6456"/>
                </a:lnTo>
                <a:lnTo>
                  <a:pt x="7410" y="6383"/>
                </a:lnTo>
                <a:lnTo>
                  <a:pt x="7080" y="6273"/>
                </a:lnTo>
                <a:lnTo>
                  <a:pt x="7043" y="6273"/>
                </a:lnTo>
                <a:lnTo>
                  <a:pt x="6970" y="6236"/>
                </a:lnTo>
                <a:lnTo>
                  <a:pt x="6786" y="6236"/>
                </a:lnTo>
                <a:lnTo>
                  <a:pt x="6639" y="6200"/>
                </a:lnTo>
                <a:lnTo>
                  <a:pt x="5832" y="5429"/>
                </a:lnTo>
                <a:lnTo>
                  <a:pt x="5246" y="4879"/>
                </a:lnTo>
                <a:lnTo>
                  <a:pt x="5319" y="4696"/>
                </a:lnTo>
                <a:lnTo>
                  <a:pt x="5319" y="4512"/>
                </a:lnTo>
                <a:lnTo>
                  <a:pt x="5282" y="4439"/>
                </a:lnTo>
                <a:lnTo>
                  <a:pt x="5246" y="4366"/>
                </a:lnTo>
                <a:lnTo>
                  <a:pt x="5099" y="4256"/>
                </a:lnTo>
                <a:lnTo>
                  <a:pt x="5282" y="3815"/>
                </a:lnTo>
                <a:lnTo>
                  <a:pt x="5796" y="2715"/>
                </a:lnTo>
                <a:lnTo>
                  <a:pt x="6126" y="2018"/>
                </a:lnTo>
                <a:lnTo>
                  <a:pt x="6273" y="2018"/>
                </a:lnTo>
                <a:lnTo>
                  <a:pt x="6419" y="1981"/>
                </a:lnTo>
                <a:lnTo>
                  <a:pt x="6566" y="1908"/>
                </a:lnTo>
                <a:lnTo>
                  <a:pt x="6713" y="1798"/>
                </a:lnTo>
                <a:lnTo>
                  <a:pt x="6823" y="1688"/>
                </a:lnTo>
                <a:lnTo>
                  <a:pt x="7483" y="1651"/>
                </a:lnTo>
                <a:lnTo>
                  <a:pt x="8694" y="1615"/>
                </a:lnTo>
                <a:close/>
                <a:moveTo>
                  <a:pt x="6823" y="6823"/>
                </a:moveTo>
                <a:lnTo>
                  <a:pt x="6933" y="6897"/>
                </a:lnTo>
                <a:lnTo>
                  <a:pt x="6749" y="6897"/>
                </a:lnTo>
                <a:lnTo>
                  <a:pt x="6713" y="6860"/>
                </a:lnTo>
                <a:lnTo>
                  <a:pt x="6823" y="6823"/>
                </a:lnTo>
                <a:close/>
                <a:moveTo>
                  <a:pt x="2714" y="5393"/>
                </a:moveTo>
                <a:lnTo>
                  <a:pt x="2641" y="5429"/>
                </a:lnTo>
                <a:lnTo>
                  <a:pt x="2531" y="5503"/>
                </a:lnTo>
                <a:lnTo>
                  <a:pt x="2458" y="5576"/>
                </a:lnTo>
                <a:lnTo>
                  <a:pt x="2274" y="5796"/>
                </a:lnTo>
                <a:lnTo>
                  <a:pt x="1981" y="6310"/>
                </a:lnTo>
                <a:lnTo>
                  <a:pt x="1651" y="6860"/>
                </a:lnTo>
                <a:lnTo>
                  <a:pt x="1504" y="7080"/>
                </a:lnTo>
                <a:lnTo>
                  <a:pt x="1431" y="7190"/>
                </a:lnTo>
                <a:lnTo>
                  <a:pt x="1394" y="7263"/>
                </a:lnTo>
                <a:lnTo>
                  <a:pt x="1394" y="7337"/>
                </a:lnTo>
                <a:lnTo>
                  <a:pt x="1321" y="7374"/>
                </a:lnTo>
                <a:lnTo>
                  <a:pt x="1321" y="7410"/>
                </a:lnTo>
                <a:lnTo>
                  <a:pt x="1321" y="7520"/>
                </a:lnTo>
                <a:lnTo>
                  <a:pt x="1394" y="7557"/>
                </a:lnTo>
                <a:lnTo>
                  <a:pt x="1504" y="7594"/>
                </a:lnTo>
                <a:lnTo>
                  <a:pt x="1614" y="7520"/>
                </a:lnTo>
                <a:lnTo>
                  <a:pt x="1724" y="7447"/>
                </a:lnTo>
                <a:lnTo>
                  <a:pt x="1834" y="7337"/>
                </a:lnTo>
                <a:lnTo>
                  <a:pt x="2018" y="7043"/>
                </a:lnTo>
                <a:lnTo>
                  <a:pt x="2128" y="6823"/>
                </a:lnTo>
                <a:lnTo>
                  <a:pt x="2568" y="6200"/>
                </a:lnTo>
                <a:lnTo>
                  <a:pt x="2751" y="5870"/>
                </a:lnTo>
                <a:lnTo>
                  <a:pt x="2861" y="5723"/>
                </a:lnTo>
                <a:lnTo>
                  <a:pt x="2861" y="5539"/>
                </a:lnTo>
                <a:lnTo>
                  <a:pt x="2861" y="5466"/>
                </a:lnTo>
                <a:lnTo>
                  <a:pt x="2788" y="5429"/>
                </a:lnTo>
                <a:lnTo>
                  <a:pt x="2714" y="5393"/>
                </a:lnTo>
                <a:close/>
                <a:moveTo>
                  <a:pt x="4072" y="4843"/>
                </a:moveTo>
                <a:lnTo>
                  <a:pt x="4182" y="5026"/>
                </a:lnTo>
                <a:lnTo>
                  <a:pt x="4328" y="5173"/>
                </a:lnTo>
                <a:lnTo>
                  <a:pt x="4475" y="5209"/>
                </a:lnTo>
                <a:lnTo>
                  <a:pt x="4622" y="5246"/>
                </a:lnTo>
                <a:lnTo>
                  <a:pt x="4769" y="5246"/>
                </a:lnTo>
                <a:lnTo>
                  <a:pt x="4915" y="5209"/>
                </a:lnTo>
                <a:lnTo>
                  <a:pt x="5319" y="5576"/>
                </a:lnTo>
                <a:lnTo>
                  <a:pt x="6163" y="6456"/>
                </a:lnTo>
                <a:lnTo>
                  <a:pt x="6126" y="6530"/>
                </a:lnTo>
                <a:lnTo>
                  <a:pt x="6089" y="6640"/>
                </a:lnTo>
                <a:lnTo>
                  <a:pt x="6126" y="6787"/>
                </a:lnTo>
                <a:lnTo>
                  <a:pt x="6163" y="6897"/>
                </a:lnTo>
                <a:lnTo>
                  <a:pt x="6236" y="7007"/>
                </a:lnTo>
                <a:lnTo>
                  <a:pt x="6236" y="7080"/>
                </a:lnTo>
                <a:lnTo>
                  <a:pt x="5942" y="7410"/>
                </a:lnTo>
                <a:lnTo>
                  <a:pt x="5686" y="7777"/>
                </a:lnTo>
                <a:lnTo>
                  <a:pt x="5172" y="8511"/>
                </a:lnTo>
                <a:lnTo>
                  <a:pt x="4695" y="9134"/>
                </a:lnTo>
                <a:lnTo>
                  <a:pt x="4585" y="9061"/>
                </a:lnTo>
                <a:lnTo>
                  <a:pt x="4439" y="9061"/>
                </a:lnTo>
                <a:lnTo>
                  <a:pt x="4255" y="9098"/>
                </a:lnTo>
                <a:lnTo>
                  <a:pt x="4108" y="9208"/>
                </a:lnTo>
                <a:lnTo>
                  <a:pt x="3998" y="9354"/>
                </a:lnTo>
                <a:lnTo>
                  <a:pt x="3925" y="9538"/>
                </a:lnTo>
                <a:lnTo>
                  <a:pt x="3595" y="9501"/>
                </a:lnTo>
                <a:lnTo>
                  <a:pt x="2825" y="9538"/>
                </a:lnTo>
                <a:lnTo>
                  <a:pt x="2788" y="9354"/>
                </a:lnTo>
                <a:lnTo>
                  <a:pt x="2678" y="9208"/>
                </a:lnTo>
                <a:lnTo>
                  <a:pt x="2531" y="9098"/>
                </a:lnTo>
                <a:lnTo>
                  <a:pt x="2384" y="9061"/>
                </a:lnTo>
                <a:lnTo>
                  <a:pt x="2238" y="9061"/>
                </a:lnTo>
                <a:lnTo>
                  <a:pt x="2054" y="9098"/>
                </a:lnTo>
                <a:lnTo>
                  <a:pt x="1577" y="8437"/>
                </a:lnTo>
                <a:lnTo>
                  <a:pt x="1394" y="8107"/>
                </a:lnTo>
                <a:lnTo>
                  <a:pt x="1137" y="7777"/>
                </a:lnTo>
                <a:lnTo>
                  <a:pt x="1211" y="7594"/>
                </a:lnTo>
                <a:lnTo>
                  <a:pt x="1247" y="7447"/>
                </a:lnTo>
                <a:lnTo>
                  <a:pt x="1211" y="7263"/>
                </a:lnTo>
                <a:lnTo>
                  <a:pt x="1174" y="7117"/>
                </a:lnTo>
                <a:lnTo>
                  <a:pt x="1064" y="7007"/>
                </a:lnTo>
                <a:lnTo>
                  <a:pt x="1101" y="6933"/>
                </a:lnTo>
                <a:lnTo>
                  <a:pt x="1174" y="6823"/>
                </a:lnTo>
                <a:lnTo>
                  <a:pt x="1247" y="6640"/>
                </a:lnTo>
                <a:lnTo>
                  <a:pt x="1614" y="5980"/>
                </a:lnTo>
                <a:lnTo>
                  <a:pt x="1944" y="5356"/>
                </a:lnTo>
                <a:lnTo>
                  <a:pt x="2164" y="5356"/>
                </a:lnTo>
                <a:lnTo>
                  <a:pt x="2384" y="5283"/>
                </a:lnTo>
                <a:lnTo>
                  <a:pt x="2531" y="5136"/>
                </a:lnTo>
                <a:lnTo>
                  <a:pt x="2604" y="5063"/>
                </a:lnTo>
                <a:lnTo>
                  <a:pt x="2641" y="4953"/>
                </a:lnTo>
                <a:lnTo>
                  <a:pt x="2678" y="4916"/>
                </a:lnTo>
                <a:lnTo>
                  <a:pt x="3118" y="4953"/>
                </a:lnTo>
                <a:lnTo>
                  <a:pt x="3705" y="4916"/>
                </a:lnTo>
                <a:lnTo>
                  <a:pt x="4072" y="4843"/>
                </a:lnTo>
                <a:close/>
                <a:moveTo>
                  <a:pt x="8877" y="7740"/>
                </a:moveTo>
                <a:lnTo>
                  <a:pt x="8877" y="7777"/>
                </a:lnTo>
                <a:lnTo>
                  <a:pt x="8877" y="7814"/>
                </a:lnTo>
                <a:lnTo>
                  <a:pt x="8914" y="7997"/>
                </a:lnTo>
                <a:lnTo>
                  <a:pt x="8914" y="8070"/>
                </a:lnTo>
                <a:lnTo>
                  <a:pt x="8950" y="8181"/>
                </a:lnTo>
                <a:lnTo>
                  <a:pt x="9391" y="8731"/>
                </a:lnTo>
                <a:lnTo>
                  <a:pt x="9794" y="9281"/>
                </a:lnTo>
                <a:lnTo>
                  <a:pt x="9941" y="9464"/>
                </a:lnTo>
                <a:lnTo>
                  <a:pt x="10014" y="9538"/>
                </a:lnTo>
                <a:lnTo>
                  <a:pt x="10124" y="9574"/>
                </a:lnTo>
                <a:lnTo>
                  <a:pt x="10234" y="9574"/>
                </a:lnTo>
                <a:lnTo>
                  <a:pt x="10308" y="9538"/>
                </a:lnTo>
                <a:lnTo>
                  <a:pt x="10381" y="9501"/>
                </a:lnTo>
                <a:lnTo>
                  <a:pt x="10418" y="9391"/>
                </a:lnTo>
                <a:lnTo>
                  <a:pt x="10418" y="9354"/>
                </a:lnTo>
                <a:lnTo>
                  <a:pt x="10418" y="9244"/>
                </a:lnTo>
                <a:lnTo>
                  <a:pt x="10381" y="9171"/>
                </a:lnTo>
                <a:lnTo>
                  <a:pt x="10308" y="9134"/>
                </a:lnTo>
                <a:lnTo>
                  <a:pt x="10198" y="9098"/>
                </a:lnTo>
                <a:lnTo>
                  <a:pt x="10088" y="8951"/>
                </a:lnTo>
                <a:lnTo>
                  <a:pt x="10014" y="8841"/>
                </a:lnTo>
                <a:lnTo>
                  <a:pt x="9647" y="8401"/>
                </a:lnTo>
                <a:lnTo>
                  <a:pt x="9281" y="7924"/>
                </a:lnTo>
                <a:lnTo>
                  <a:pt x="9207" y="7850"/>
                </a:lnTo>
                <a:lnTo>
                  <a:pt x="9134" y="7814"/>
                </a:lnTo>
                <a:lnTo>
                  <a:pt x="8950" y="7740"/>
                </a:lnTo>
                <a:close/>
                <a:moveTo>
                  <a:pt x="2128" y="9721"/>
                </a:moveTo>
                <a:lnTo>
                  <a:pt x="2054" y="9758"/>
                </a:lnTo>
                <a:lnTo>
                  <a:pt x="2054" y="9721"/>
                </a:lnTo>
                <a:close/>
                <a:moveTo>
                  <a:pt x="5612" y="9281"/>
                </a:moveTo>
                <a:lnTo>
                  <a:pt x="5576" y="9318"/>
                </a:lnTo>
                <a:lnTo>
                  <a:pt x="5576" y="9354"/>
                </a:lnTo>
                <a:lnTo>
                  <a:pt x="5576" y="9538"/>
                </a:lnTo>
                <a:lnTo>
                  <a:pt x="5649" y="9684"/>
                </a:lnTo>
                <a:lnTo>
                  <a:pt x="5796" y="9941"/>
                </a:lnTo>
                <a:lnTo>
                  <a:pt x="6163" y="10455"/>
                </a:lnTo>
                <a:lnTo>
                  <a:pt x="6456" y="10895"/>
                </a:lnTo>
                <a:lnTo>
                  <a:pt x="6603" y="11115"/>
                </a:lnTo>
                <a:lnTo>
                  <a:pt x="6823" y="11298"/>
                </a:lnTo>
                <a:lnTo>
                  <a:pt x="6860" y="11372"/>
                </a:lnTo>
                <a:lnTo>
                  <a:pt x="6970" y="11482"/>
                </a:lnTo>
                <a:lnTo>
                  <a:pt x="7043" y="11519"/>
                </a:lnTo>
                <a:lnTo>
                  <a:pt x="7116" y="11519"/>
                </a:lnTo>
                <a:lnTo>
                  <a:pt x="7190" y="11482"/>
                </a:lnTo>
                <a:lnTo>
                  <a:pt x="7226" y="11408"/>
                </a:lnTo>
                <a:lnTo>
                  <a:pt x="7263" y="11188"/>
                </a:lnTo>
                <a:lnTo>
                  <a:pt x="7226" y="11078"/>
                </a:lnTo>
                <a:lnTo>
                  <a:pt x="7153" y="10968"/>
                </a:lnTo>
                <a:lnTo>
                  <a:pt x="7080" y="10932"/>
                </a:lnTo>
                <a:lnTo>
                  <a:pt x="7006" y="10895"/>
                </a:lnTo>
                <a:lnTo>
                  <a:pt x="6933" y="10785"/>
                </a:lnTo>
                <a:lnTo>
                  <a:pt x="6860" y="10675"/>
                </a:lnTo>
                <a:lnTo>
                  <a:pt x="6713" y="10455"/>
                </a:lnTo>
                <a:lnTo>
                  <a:pt x="6273" y="9831"/>
                </a:lnTo>
                <a:lnTo>
                  <a:pt x="6016" y="9501"/>
                </a:lnTo>
                <a:lnTo>
                  <a:pt x="5869" y="9391"/>
                </a:lnTo>
                <a:lnTo>
                  <a:pt x="5722" y="9281"/>
                </a:lnTo>
                <a:close/>
                <a:moveTo>
                  <a:pt x="8730" y="6970"/>
                </a:moveTo>
                <a:lnTo>
                  <a:pt x="8804" y="7080"/>
                </a:lnTo>
                <a:lnTo>
                  <a:pt x="8914" y="7153"/>
                </a:lnTo>
                <a:lnTo>
                  <a:pt x="8987" y="7227"/>
                </a:lnTo>
                <a:lnTo>
                  <a:pt x="9097" y="7263"/>
                </a:lnTo>
                <a:lnTo>
                  <a:pt x="9391" y="7227"/>
                </a:lnTo>
                <a:lnTo>
                  <a:pt x="9501" y="7263"/>
                </a:lnTo>
                <a:lnTo>
                  <a:pt x="9574" y="7300"/>
                </a:lnTo>
                <a:lnTo>
                  <a:pt x="9721" y="7557"/>
                </a:lnTo>
                <a:lnTo>
                  <a:pt x="9867" y="7814"/>
                </a:lnTo>
                <a:lnTo>
                  <a:pt x="10234" y="8364"/>
                </a:lnTo>
                <a:lnTo>
                  <a:pt x="10711" y="9098"/>
                </a:lnTo>
                <a:lnTo>
                  <a:pt x="10638" y="9281"/>
                </a:lnTo>
                <a:lnTo>
                  <a:pt x="10601" y="9428"/>
                </a:lnTo>
                <a:lnTo>
                  <a:pt x="10564" y="9758"/>
                </a:lnTo>
                <a:lnTo>
                  <a:pt x="10528" y="9941"/>
                </a:lnTo>
                <a:lnTo>
                  <a:pt x="10528" y="10125"/>
                </a:lnTo>
                <a:lnTo>
                  <a:pt x="10528" y="10235"/>
                </a:lnTo>
                <a:lnTo>
                  <a:pt x="10564" y="10271"/>
                </a:lnTo>
                <a:lnTo>
                  <a:pt x="10344" y="10638"/>
                </a:lnTo>
                <a:lnTo>
                  <a:pt x="9794" y="11555"/>
                </a:lnTo>
                <a:lnTo>
                  <a:pt x="9684" y="11519"/>
                </a:lnTo>
                <a:lnTo>
                  <a:pt x="9537" y="11519"/>
                </a:lnTo>
                <a:lnTo>
                  <a:pt x="9391" y="11555"/>
                </a:lnTo>
                <a:lnTo>
                  <a:pt x="9281" y="11629"/>
                </a:lnTo>
                <a:lnTo>
                  <a:pt x="9170" y="11702"/>
                </a:lnTo>
                <a:lnTo>
                  <a:pt x="9097" y="11812"/>
                </a:lnTo>
                <a:lnTo>
                  <a:pt x="9024" y="11922"/>
                </a:lnTo>
                <a:lnTo>
                  <a:pt x="8987" y="12032"/>
                </a:lnTo>
                <a:lnTo>
                  <a:pt x="8400" y="12069"/>
                </a:lnTo>
                <a:lnTo>
                  <a:pt x="7483" y="12142"/>
                </a:lnTo>
                <a:lnTo>
                  <a:pt x="7006" y="12142"/>
                </a:lnTo>
                <a:lnTo>
                  <a:pt x="6970" y="11959"/>
                </a:lnTo>
                <a:lnTo>
                  <a:pt x="6823" y="11775"/>
                </a:lnTo>
                <a:lnTo>
                  <a:pt x="6749" y="11739"/>
                </a:lnTo>
                <a:lnTo>
                  <a:pt x="6676" y="11702"/>
                </a:lnTo>
                <a:lnTo>
                  <a:pt x="6493" y="11665"/>
                </a:lnTo>
                <a:lnTo>
                  <a:pt x="6419" y="11629"/>
                </a:lnTo>
                <a:lnTo>
                  <a:pt x="6346" y="11665"/>
                </a:lnTo>
                <a:lnTo>
                  <a:pt x="6273" y="11739"/>
                </a:lnTo>
                <a:lnTo>
                  <a:pt x="6199" y="11739"/>
                </a:lnTo>
                <a:lnTo>
                  <a:pt x="5979" y="11225"/>
                </a:lnTo>
                <a:lnTo>
                  <a:pt x="5722" y="10712"/>
                </a:lnTo>
                <a:lnTo>
                  <a:pt x="5466" y="10308"/>
                </a:lnTo>
                <a:lnTo>
                  <a:pt x="5172" y="9868"/>
                </a:lnTo>
                <a:lnTo>
                  <a:pt x="5209" y="9758"/>
                </a:lnTo>
                <a:lnTo>
                  <a:pt x="5246" y="9648"/>
                </a:lnTo>
                <a:lnTo>
                  <a:pt x="5246" y="9501"/>
                </a:lnTo>
                <a:lnTo>
                  <a:pt x="5209" y="9391"/>
                </a:lnTo>
                <a:lnTo>
                  <a:pt x="5135" y="9318"/>
                </a:lnTo>
                <a:lnTo>
                  <a:pt x="5099" y="9318"/>
                </a:lnTo>
                <a:lnTo>
                  <a:pt x="5209" y="9171"/>
                </a:lnTo>
                <a:lnTo>
                  <a:pt x="5759" y="8401"/>
                </a:lnTo>
                <a:lnTo>
                  <a:pt x="6163" y="7850"/>
                </a:lnTo>
                <a:lnTo>
                  <a:pt x="6383" y="7594"/>
                </a:lnTo>
                <a:lnTo>
                  <a:pt x="6529" y="7300"/>
                </a:lnTo>
                <a:lnTo>
                  <a:pt x="6676" y="7337"/>
                </a:lnTo>
                <a:lnTo>
                  <a:pt x="6933" y="7337"/>
                </a:lnTo>
                <a:lnTo>
                  <a:pt x="7080" y="7300"/>
                </a:lnTo>
                <a:lnTo>
                  <a:pt x="7190" y="7263"/>
                </a:lnTo>
                <a:lnTo>
                  <a:pt x="7300" y="7153"/>
                </a:lnTo>
                <a:lnTo>
                  <a:pt x="7410" y="7080"/>
                </a:lnTo>
                <a:lnTo>
                  <a:pt x="7483" y="6970"/>
                </a:lnTo>
                <a:close/>
                <a:moveTo>
                  <a:pt x="4769" y="1"/>
                </a:moveTo>
                <a:lnTo>
                  <a:pt x="4769" y="37"/>
                </a:lnTo>
                <a:lnTo>
                  <a:pt x="4805" y="184"/>
                </a:lnTo>
                <a:lnTo>
                  <a:pt x="4879" y="294"/>
                </a:lnTo>
                <a:lnTo>
                  <a:pt x="4989" y="367"/>
                </a:lnTo>
                <a:lnTo>
                  <a:pt x="5099" y="404"/>
                </a:lnTo>
                <a:lnTo>
                  <a:pt x="5172" y="551"/>
                </a:lnTo>
                <a:lnTo>
                  <a:pt x="5282" y="697"/>
                </a:lnTo>
                <a:lnTo>
                  <a:pt x="5466" y="991"/>
                </a:lnTo>
                <a:lnTo>
                  <a:pt x="5539" y="1101"/>
                </a:lnTo>
                <a:lnTo>
                  <a:pt x="5466" y="1284"/>
                </a:lnTo>
                <a:lnTo>
                  <a:pt x="5466" y="1468"/>
                </a:lnTo>
                <a:lnTo>
                  <a:pt x="5539" y="1688"/>
                </a:lnTo>
                <a:lnTo>
                  <a:pt x="5649" y="1835"/>
                </a:lnTo>
                <a:lnTo>
                  <a:pt x="5722" y="1908"/>
                </a:lnTo>
                <a:lnTo>
                  <a:pt x="5356" y="2605"/>
                </a:lnTo>
                <a:lnTo>
                  <a:pt x="4879" y="3595"/>
                </a:lnTo>
                <a:lnTo>
                  <a:pt x="4769" y="3852"/>
                </a:lnTo>
                <a:lnTo>
                  <a:pt x="4622" y="4072"/>
                </a:lnTo>
                <a:lnTo>
                  <a:pt x="4402" y="4072"/>
                </a:lnTo>
                <a:lnTo>
                  <a:pt x="4292" y="4109"/>
                </a:lnTo>
                <a:lnTo>
                  <a:pt x="4182" y="4182"/>
                </a:lnTo>
                <a:lnTo>
                  <a:pt x="4108" y="4292"/>
                </a:lnTo>
                <a:lnTo>
                  <a:pt x="4072" y="4402"/>
                </a:lnTo>
                <a:lnTo>
                  <a:pt x="3485" y="4476"/>
                </a:lnTo>
                <a:lnTo>
                  <a:pt x="3045" y="4512"/>
                </a:lnTo>
                <a:lnTo>
                  <a:pt x="2678" y="4549"/>
                </a:lnTo>
                <a:lnTo>
                  <a:pt x="2568" y="4366"/>
                </a:lnTo>
                <a:lnTo>
                  <a:pt x="2458" y="4219"/>
                </a:lnTo>
                <a:lnTo>
                  <a:pt x="2274" y="4146"/>
                </a:lnTo>
                <a:lnTo>
                  <a:pt x="2091" y="4109"/>
                </a:lnTo>
                <a:lnTo>
                  <a:pt x="1907" y="4109"/>
                </a:lnTo>
                <a:lnTo>
                  <a:pt x="1797" y="4182"/>
                </a:lnTo>
                <a:lnTo>
                  <a:pt x="1651" y="4292"/>
                </a:lnTo>
                <a:lnTo>
                  <a:pt x="1577" y="4402"/>
                </a:lnTo>
                <a:lnTo>
                  <a:pt x="1504" y="4512"/>
                </a:lnTo>
                <a:lnTo>
                  <a:pt x="1504" y="4622"/>
                </a:lnTo>
                <a:lnTo>
                  <a:pt x="1431" y="4769"/>
                </a:lnTo>
                <a:lnTo>
                  <a:pt x="1431" y="4953"/>
                </a:lnTo>
                <a:lnTo>
                  <a:pt x="1467" y="5099"/>
                </a:lnTo>
                <a:lnTo>
                  <a:pt x="1504" y="5173"/>
                </a:lnTo>
                <a:lnTo>
                  <a:pt x="1504" y="5209"/>
                </a:lnTo>
                <a:lnTo>
                  <a:pt x="1247" y="5760"/>
                </a:lnTo>
                <a:lnTo>
                  <a:pt x="880" y="6420"/>
                </a:lnTo>
                <a:lnTo>
                  <a:pt x="770" y="6640"/>
                </a:lnTo>
                <a:lnTo>
                  <a:pt x="770" y="6713"/>
                </a:lnTo>
                <a:lnTo>
                  <a:pt x="734" y="6823"/>
                </a:lnTo>
                <a:lnTo>
                  <a:pt x="734" y="6787"/>
                </a:lnTo>
                <a:lnTo>
                  <a:pt x="624" y="6787"/>
                </a:lnTo>
                <a:lnTo>
                  <a:pt x="550" y="6823"/>
                </a:lnTo>
                <a:lnTo>
                  <a:pt x="404" y="6933"/>
                </a:lnTo>
                <a:lnTo>
                  <a:pt x="330" y="6970"/>
                </a:lnTo>
                <a:lnTo>
                  <a:pt x="257" y="7007"/>
                </a:lnTo>
                <a:lnTo>
                  <a:pt x="183" y="7117"/>
                </a:lnTo>
                <a:lnTo>
                  <a:pt x="110" y="7227"/>
                </a:lnTo>
                <a:lnTo>
                  <a:pt x="110" y="7447"/>
                </a:lnTo>
                <a:lnTo>
                  <a:pt x="0" y="7777"/>
                </a:lnTo>
                <a:lnTo>
                  <a:pt x="37" y="7850"/>
                </a:lnTo>
                <a:lnTo>
                  <a:pt x="73" y="7887"/>
                </a:lnTo>
                <a:lnTo>
                  <a:pt x="110" y="7960"/>
                </a:lnTo>
                <a:lnTo>
                  <a:pt x="183" y="7960"/>
                </a:lnTo>
                <a:lnTo>
                  <a:pt x="367" y="8034"/>
                </a:lnTo>
                <a:lnTo>
                  <a:pt x="660" y="8034"/>
                </a:lnTo>
                <a:lnTo>
                  <a:pt x="660" y="7997"/>
                </a:lnTo>
                <a:lnTo>
                  <a:pt x="770" y="7997"/>
                </a:lnTo>
                <a:lnTo>
                  <a:pt x="880" y="8181"/>
                </a:lnTo>
                <a:lnTo>
                  <a:pt x="990" y="8364"/>
                </a:lnTo>
                <a:lnTo>
                  <a:pt x="1211" y="8657"/>
                </a:lnTo>
                <a:lnTo>
                  <a:pt x="1651" y="9281"/>
                </a:lnTo>
                <a:lnTo>
                  <a:pt x="1687" y="9354"/>
                </a:lnTo>
                <a:lnTo>
                  <a:pt x="1651" y="9501"/>
                </a:lnTo>
                <a:lnTo>
                  <a:pt x="1614" y="9648"/>
                </a:lnTo>
                <a:lnTo>
                  <a:pt x="1577" y="9831"/>
                </a:lnTo>
                <a:lnTo>
                  <a:pt x="1577" y="9941"/>
                </a:lnTo>
                <a:lnTo>
                  <a:pt x="1614" y="10051"/>
                </a:lnTo>
                <a:lnTo>
                  <a:pt x="1541" y="10235"/>
                </a:lnTo>
                <a:lnTo>
                  <a:pt x="1431" y="10418"/>
                </a:lnTo>
                <a:lnTo>
                  <a:pt x="1357" y="10601"/>
                </a:lnTo>
                <a:lnTo>
                  <a:pt x="1211" y="10785"/>
                </a:lnTo>
                <a:lnTo>
                  <a:pt x="1137" y="10858"/>
                </a:lnTo>
                <a:lnTo>
                  <a:pt x="1137" y="10968"/>
                </a:lnTo>
                <a:lnTo>
                  <a:pt x="1174" y="11078"/>
                </a:lnTo>
                <a:lnTo>
                  <a:pt x="1247" y="11152"/>
                </a:lnTo>
                <a:lnTo>
                  <a:pt x="1357" y="11188"/>
                </a:lnTo>
                <a:lnTo>
                  <a:pt x="1467" y="11152"/>
                </a:lnTo>
                <a:lnTo>
                  <a:pt x="1541" y="11078"/>
                </a:lnTo>
                <a:lnTo>
                  <a:pt x="1577" y="10968"/>
                </a:lnTo>
                <a:lnTo>
                  <a:pt x="1614" y="10932"/>
                </a:lnTo>
                <a:lnTo>
                  <a:pt x="1687" y="10822"/>
                </a:lnTo>
                <a:lnTo>
                  <a:pt x="1761" y="10638"/>
                </a:lnTo>
                <a:lnTo>
                  <a:pt x="1834" y="10491"/>
                </a:lnTo>
                <a:lnTo>
                  <a:pt x="1907" y="10198"/>
                </a:lnTo>
                <a:lnTo>
                  <a:pt x="2164" y="10198"/>
                </a:lnTo>
                <a:lnTo>
                  <a:pt x="2348" y="10161"/>
                </a:lnTo>
                <a:lnTo>
                  <a:pt x="2494" y="10088"/>
                </a:lnTo>
                <a:lnTo>
                  <a:pt x="2641" y="10015"/>
                </a:lnTo>
                <a:lnTo>
                  <a:pt x="2714" y="9905"/>
                </a:lnTo>
                <a:lnTo>
                  <a:pt x="3338" y="9905"/>
                </a:lnTo>
                <a:lnTo>
                  <a:pt x="3998" y="9941"/>
                </a:lnTo>
                <a:lnTo>
                  <a:pt x="4035" y="10051"/>
                </a:lnTo>
                <a:lnTo>
                  <a:pt x="4072" y="10088"/>
                </a:lnTo>
                <a:lnTo>
                  <a:pt x="4145" y="10161"/>
                </a:lnTo>
                <a:lnTo>
                  <a:pt x="4292" y="10235"/>
                </a:lnTo>
                <a:lnTo>
                  <a:pt x="4439" y="10308"/>
                </a:lnTo>
                <a:lnTo>
                  <a:pt x="4622" y="10308"/>
                </a:lnTo>
                <a:lnTo>
                  <a:pt x="4805" y="10271"/>
                </a:lnTo>
                <a:lnTo>
                  <a:pt x="4879" y="10235"/>
                </a:lnTo>
                <a:lnTo>
                  <a:pt x="5282" y="10822"/>
                </a:lnTo>
                <a:lnTo>
                  <a:pt x="5429" y="11115"/>
                </a:lnTo>
                <a:lnTo>
                  <a:pt x="5576" y="11408"/>
                </a:lnTo>
                <a:lnTo>
                  <a:pt x="5796" y="11995"/>
                </a:lnTo>
                <a:lnTo>
                  <a:pt x="5759" y="12105"/>
                </a:lnTo>
                <a:lnTo>
                  <a:pt x="5759" y="12215"/>
                </a:lnTo>
                <a:lnTo>
                  <a:pt x="5759" y="12362"/>
                </a:lnTo>
                <a:lnTo>
                  <a:pt x="5759" y="12472"/>
                </a:lnTo>
                <a:lnTo>
                  <a:pt x="5759" y="12509"/>
                </a:lnTo>
                <a:lnTo>
                  <a:pt x="5722" y="12619"/>
                </a:lnTo>
                <a:lnTo>
                  <a:pt x="5722" y="12692"/>
                </a:lnTo>
                <a:lnTo>
                  <a:pt x="5759" y="12766"/>
                </a:lnTo>
                <a:lnTo>
                  <a:pt x="5979" y="12876"/>
                </a:lnTo>
                <a:lnTo>
                  <a:pt x="5759" y="13169"/>
                </a:lnTo>
                <a:lnTo>
                  <a:pt x="5612" y="13463"/>
                </a:lnTo>
                <a:lnTo>
                  <a:pt x="5502" y="13793"/>
                </a:lnTo>
                <a:lnTo>
                  <a:pt x="5429" y="14123"/>
                </a:lnTo>
                <a:lnTo>
                  <a:pt x="5392" y="14196"/>
                </a:lnTo>
                <a:lnTo>
                  <a:pt x="5429" y="14270"/>
                </a:lnTo>
                <a:lnTo>
                  <a:pt x="5502" y="14343"/>
                </a:lnTo>
                <a:lnTo>
                  <a:pt x="5576" y="14380"/>
                </a:lnTo>
                <a:lnTo>
                  <a:pt x="5649" y="14416"/>
                </a:lnTo>
                <a:lnTo>
                  <a:pt x="5722" y="14416"/>
                </a:lnTo>
                <a:lnTo>
                  <a:pt x="5759" y="14380"/>
                </a:lnTo>
                <a:lnTo>
                  <a:pt x="5832" y="14306"/>
                </a:lnTo>
                <a:lnTo>
                  <a:pt x="5832" y="14233"/>
                </a:lnTo>
                <a:lnTo>
                  <a:pt x="5869" y="14086"/>
                </a:lnTo>
                <a:lnTo>
                  <a:pt x="5979" y="13793"/>
                </a:lnTo>
                <a:lnTo>
                  <a:pt x="6089" y="13463"/>
                </a:lnTo>
                <a:lnTo>
                  <a:pt x="6309" y="13022"/>
                </a:lnTo>
                <a:lnTo>
                  <a:pt x="6566" y="13022"/>
                </a:lnTo>
                <a:lnTo>
                  <a:pt x="6713" y="12986"/>
                </a:lnTo>
                <a:lnTo>
                  <a:pt x="6786" y="12876"/>
                </a:lnTo>
                <a:lnTo>
                  <a:pt x="6860" y="12582"/>
                </a:lnTo>
                <a:lnTo>
                  <a:pt x="7593" y="12582"/>
                </a:lnTo>
                <a:lnTo>
                  <a:pt x="8253" y="12546"/>
                </a:lnTo>
                <a:lnTo>
                  <a:pt x="8914" y="12509"/>
                </a:lnTo>
                <a:lnTo>
                  <a:pt x="8950" y="12509"/>
                </a:lnTo>
                <a:lnTo>
                  <a:pt x="8950" y="12619"/>
                </a:lnTo>
                <a:lnTo>
                  <a:pt x="9024" y="12692"/>
                </a:lnTo>
                <a:lnTo>
                  <a:pt x="9170" y="12802"/>
                </a:lnTo>
                <a:lnTo>
                  <a:pt x="9354" y="12876"/>
                </a:lnTo>
                <a:lnTo>
                  <a:pt x="9537" y="12912"/>
                </a:lnTo>
                <a:lnTo>
                  <a:pt x="9647" y="13279"/>
                </a:lnTo>
                <a:lnTo>
                  <a:pt x="9794" y="13829"/>
                </a:lnTo>
                <a:lnTo>
                  <a:pt x="9904" y="14050"/>
                </a:lnTo>
                <a:lnTo>
                  <a:pt x="9977" y="14160"/>
                </a:lnTo>
                <a:lnTo>
                  <a:pt x="10051" y="14270"/>
                </a:lnTo>
                <a:lnTo>
                  <a:pt x="10198" y="14270"/>
                </a:lnTo>
                <a:lnTo>
                  <a:pt x="10271" y="14233"/>
                </a:lnTo>
                <a:lnTo>
                  <a:pt x="10308" y="14160"/>
                </a:lnTo>
                <a:lnTo>
                  <a:pt x="10308" y="14013"/>
                </a:lnTo>
                <a:lnTo>
                  <a:pt x="10308" y="13903"/>
                </a:lnTo>
                <a:lnTo>
                  <a:pt x="10198" y="13609"/>
                </a:lnTo>
                <a:lnTo>
                  <a:pt x="9977" y="12949"/>
                </a:lnTo>
                <a:lnTo>
                  <a:pt x="9904" y="12729"/>
                </a:lnTo>
                <a:lnTo>
                  <a:pt x="9977" y="12619"/>
                </a:lnTo>
                <a:lnTo>
                  <a:pt x="10088" y="12399"/>
                </a:lnTo>
                <a:lnTo>
                  <a:pt x="10124" y="12215"/>
                </a:lnTo>
                <a:lnTo>
                  <a:pt x="10161" y="12032"/>
                </a:lnTo>
                <a:lnTo>
                  <a:pt x="10161" y="11885"/>
                </a:lnTo>
                <a:lnTo>
                  <a:pt x="10124" y="11849"/>
                </a:lnTo>
                <a:lnTo>
                  <a:pt x="10601" y="11042"/>
                </a:lnTo>
                <a:lnTo>
                  <a:pt x="11115" y="10235"/>
                </a:lnTo>
                <a:lnTo>
                  <a:pt x="11371" y="10088"/>
                </a:lnTo>
                <a:lnTo>
                  <a:pt x="11518" y="9978"/>
                </a:lnTo>
                <a:lnTo>
                  <a:pt x="11628" y="9868"/>
                </a:lnTo>
                <a:lnTo>
                  <a:pt x="11665" y="9831"/>
                </a:lnTo>
                <a:lnTo>
                  <a:pt x="11738" y="9758"/>
                </a:lnTo>
                <a:lnTo>
                  <a:pt x="11812" y="9611"/>
                </a:lnTo>
                <a:lnTo>
                  <a:pt x="11885" y="9464"/>
                </a:lnTo>
                <a:lnTo>
                  <a:pt x="12068" y="9501"/>
                </a:lnTo>
                <a:lnTo>
                  <a:pt x="12288" y="9501"/>
                </a:lnTo>
                <a:lnTo>
                  <a:pt x="12875" y="9538"/>
                </a:lnTo>
                <a:lnTo>
                  <a:pt x="13426" y="9501"/>
                </a:lnTo>
                <a:lnTo>
                  <a:pt x="13499" y="9501"/>
                </a:lnTo>
                <a:lnTo>
                  <a:pt x="13572" y="9464"/>
                </a:lnTo>
                <a:lnTo>
                  <a:pt x="13646" y="9391"/>
                </a:lnTo>
                <a:lnTo>
                  <a:pt x="13646" y="9318"/>
                </a:lnTo>
                <a:lnTo>
                  <a:pt x="13682" y="9244"/>
                </a:lnTo>
                <a:lnTo>
                  <a:pt x="13646" y="9171"/>
                </a:lnTo>
                <a:lnTo>
                  <a:pt x="13609" y="9098"/>
                </a:lnTo>
                <a:lnTo>
                  <a:pt x="13536" y="9024"/>
                </a:lnTo>
                <a:lnTo>
                  <a:pt x="13426" y="9024"/>
                </a:lnTo>
                <a:lnTo>
                  <a:pt x="13059" y="8988"/>
                </a:lnTo>
                <a:lnTo>
                  <a:pt x="12655" y="8988"/>
                </a:lnTo>
                <a:lnTo>
                  <a:pt x="11885" y="9024"/>
                </a:lnTo>
                <a:lnTo>
                  <a:pt x="11812" y="8951"/>
                </a:lnTo>
                <a:lnTo>
                  <a:pt x="11738" y="8877"/>
                </a:lnTo>
                <a:lnTo>
                  <a:pt x="11518" y="8767"/>
                </a:lnTo>
                <a:lnTo>
                  <a:pt x="11445" y="8767"/>
                </a:lnTo>
                <a:lnTo>
                  <a:pt x="11335" y="8804"/>
                </a:lnTo>
                <a:lnTo>
                  <a:pt x="11225" y="8767"/>
                </a:lnTo>
                <a:lnTo>
                  <a:pt x="11078" y="8804"/>
                </a:lnTo>
                <a:lnTo>
                  <a:pt x="10638" y="8107"/>
                </a:lnTo>
                <a:lnTo>
                  <a:pt x="10271" y="7594"/>
                </a:lnTo>
                <a:lnTo>
                  <a:pt x="10088" y="7300"/>
                </a:lnTo>
                <a:lnTo>
                  <a:pt x="9904" y="7080"/>
                </a:lnTo>
                <a:lnTo>
                  <a:pt x="9977" y="6970"/>
                </a:lnTo>
                <a:lnTo>
                  <a:pt x="10051" y="6823"/>
                </a:lnTo>
                <a:lnTo>
                  <a:pt x="10088" y="6713"/>
                </a:lnTo>
                <a:lnTo>
                  <a:pt x="10124" y="6567"/>
                </a:lnTo>
                <a:lnTo>
                  <a:pt x="10088" y="6493"/>
                </a:lnTo>
                <a:lnTo>
                  <a:pt x="10051" y="6456"/>
                </a:lnTo>
                <a:lnTo>
                  <a:pt x="9941" y="6456"/>
                </a:lnTo>
                <a:lnTo>
                  <a:pt x="10124" y="6236"/>
                </a:lnTo>
                <a:lnTo>
                  <a:pt x="10308" y="5980"/>
                </a:lnTo>
                <a:lnTo>
                  <a:pt x="10638" y="5503"/>
                </a:lnTo>
                <a:lnTo>
                  <a:pt x="11005" y="4953"/>
                </a:lnTo>
                <a:lnTo>
                  <a:pt x="11078" y="4953"/>
                </a:lnTo>
                <a:lnTo>
                  <a:pt x="11151" y="4916"/>
                </a:lnTo>
                <a:lnTo>
                  <a:pt x="11225" y="4843"/>
                </a:lnTo>
                <a:lnTo>
                  <a:pt x="11298" y="4769"/>
                </a:lnTo>
                <a:lnTo>
                  <a:pt x="11518" y="4586"/>
                </a:lnTo>
                <a:lnTo>
                  <a:pt x="11591" y="4476"/>
                </a:lnTo>
                <a:lnTo>
                  <a:pt x="11665" y="4366"/>
                </a:lnTo>
                <a:lnTo>
                  <a:pt x="11702" y="4256"/>
                </a:lnTo>
                <a:lnTo>
                  <a:pt x="11702" y="4146"/>
                </a:lnTo>
                <a:lnTo>
                  <a:pt x="11665" y="3999"/>
                </a:lnTo>
                <a:lnTo>
                  <a:pt x="11591" y="3889"/>
                </a:lnTo>
                <a:lnTo>
                  <a:pt x="11518" y="3779"/>
                </a:lnTo>
                <a:lnTo>
                  <a:pt x="11408" y="3742"/>
                </a:lnTo>
                <a:lnTo>
                  <a:pt x="11298" y="3705"/>
                </a:lnTo>
                <a:lnTo>
                  <a:pt x="11151" y="3669"/>
                </a:lnTo>
                <a:lnTo>
                  <a:pt x="10931" y="3192"/>
                </a:lnTo>
                <a:lnTo>
                  <a:pt x="10674" y="2752"/>
                </a:lnTo>
                <a:lnTo>
                  <a:pt x="10344" y="2091"/>
                </a:lnTo>
                <a:lnTo>
                  <a:pt x="10124" y="1725"/>
                </a:lnTo>
                <a:lnTo>
                  <a:pt x="9904" y="1431"/>
                </a:lnTo>
                <a:lnTo>
                  <a:pt x="9941" y="1284"/>
                </a:lnTo>
                <a:lnTo>
                  <a:pt x="9941" y="1211"/>
                </a:lnTo>
                <a:lnTo>
                  <a:pt x="9977" y="1064"/>
                </a:lnTo>
                <a:lnTo>
                  <a:pt x="9941" y="954"/>
                </a:lnTo>
                <a:lnTo>
                  <a:pt x="9904" y="844"/>
                </a:lnTo>
                <a:lnTo>
                  <a:pt x="9831" y="697"/>
                </a:lnTo>
                <a:lnTo>
                  <a:pt x="9721" y="587"/>
                </a:lnTo>
                <a:lnTo>
                  <a:pt x="9574" y="514"/>
                </a:lnTo>
                <a:lnTo>
                  <a:pt x="9427" y="477"/>
                </a:lnTo>
                <a:lnTo>
                  <a:pt x="9244" y="514"/>
                </a:lnTo>
                <a:lnTo>
                  <a:pt x="9097" y="551"/>
                </a:lnTo>
                <a:lnTo>
                  <a:pt x="8987" y="661"/>
                </a:lnTo>
                <a:lnTo>
                  <a:pt x="8914" y="808"/>
                </a:lnTo>
                <a:lnTo>
                  <a:pt x="8877" y="954"/>
                </a:lnTo>
                <a:lnTo>
                  <a:pt x="8840" y="1028"/>
                </a:lnTo>
                <a:lnTo>
                  <a:pt x="7887" y="1101"/>
                </a:lnTo>
                <a:lnTo>
                  <a:pt x="7080" y="1174"/>
                </a:lnTo>
                <a:lnTo>
                  <a:pt x="6933" y="1174"/>
                </a:lnTo>
                <a:lnTo>
                  <a:pt x="6860" y="1064"/>
                </a:lnTo>
                <a:lnTo>
                  <a:pt x="6749" y="918"/>
                </a:lnTo>
                <a:lnTo>
                  <a:pt x="6713" y="881"/>
                </a:lnTo>
                <a:lnTo>
                  <a:pt x="6639" y="808"/>
                </a:lnTo>
                <a:lnTo>
                  <a:pt x="6529" y="771"/>
                </a:lnTo>
                <a:lnTo>
                  <a:pt x="6456" y="771"/>
                </a:lnTo>
                <a:lnTo>
                  <a:pt x="6383" y="808"/>
                </a:lnTo>
                <a:lnTo>
                  <a:pt x="5942" y="808"/>
                </a:lnTo>
                <a:lnTo>
                  <a:pt x="5686" y="477"/>
                </a:lnTo>
                <a:lnTo>
                  <a:pt x="5576" y="294"/>
                </a:lnTo>
                <a:lnTo>
                  <a:pt x="5466" y="111"/>
                </a:lnTo>
                <a:lnTo>
                  <a:pt x="5429" y="37"/>
                </a:lnTo>
                <a:lnTo>
                  <a:pt x="5356" y="1"/>
                </a:lnTo>
                <a:lnTo>
                  <a:pt x="5209" y="1"/>
                </a:lnTo>
                <a:lnTo>
                  <a:pt x="5025" y="37"/>
                </a:lnTo>
                <a:lnTo>
                  <a:pt x="491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6" name="Google Shape;276;p4"/>
          <p:cNvSpPr/>
          <p:nvPr/>
        </p:nvSpPr>
        <p:spPr>
          <a:xfrm>
            <a:off x="-51501" y="772062"/>
            <a:ext cx="396808" cy="281645"/>
          </a:xfrm>
          <a:custGeom>
            <a:avLst/>
            <a:gdLst/>
            <a:ahLst/>
            <a:cxnLst/>
            <a:rect l="l" t="t" r="r" b="b"/>
            <a:pathLst>
              <a:path w="10492" h="7447" extrusionOk="0">
                <a:moveTo>
                  <a:pt x="7300" y="1761"/>
                </a:moveTo>
                <a:lnTo>
                  <a:pt x="7117" y="1797"/>
                </a:lnTo>
                <a:lnTo>
                  <a:pt x="6897" y="1834"/>
                </a:lnTo>
                <a:lnTo>
                  <a:pt x="6713" y="1907"/>
                </a:lnTo>
                <a:lnTo>
                  <a:pt x="6530" y="2017"/>
                </a:lnTo>
                <a:lnTo>
                  <a:pt x="6383" y="2128"/>
                </a:lnTo>
                <a:lnTo>
                  <a:pt x="6273" y="2274"/>
                </a:lnTo>
                <a:lnTo>
                  <a:pt x="6200" y="2458"/>
                </a:lnTo>
                <a:lnTo>
                  <a:pt x="6200" y="2531"/>
                </a:lnTo>
                <a:lnTo>
                  <a:pt x="6237" y="2604"/>
                </a:lnTo>
                <a:lnTo>
                  <a:pt x="6310" y="2641"/>
                </a:lnTo>
                <a:lnTo>
                  <a:pt x="6383" y="2641"/>
                </a:lnTo>
                <a:lnTo>
                  <a:pt x="6530" y="2604"/>
                </a:lnTo>
                <a:lnTo>
                  <a:pt x="6640" y="2531"/>
                </a:lnTo>
                <a:lnTo>
                  <a:pt x="6860" y="2384"/>
                </a:lnTo>
                <a:lnTo>
                  <a:pt x="7007" y="2348"/>
                </a:lnTo>
                <a:lnTo>
                  <a:pt x="7154" y="2274"/>
                </a:lnTo>
                <a:lnTo>
                  <a:pt x="7484" y="2274"/>
                </a:lnTo>
                <a:lnTo>
                  <a:pt x="7667" y="2311"/>
                </a:lnTo>
                <a:lnTo>
                  <a:pt x="7851" y="2384"/>
                </a:lnTo>
                <a:lnTo>
                  <a:pt x="7924" y="2458"/>
                </a:lnTo>
                <a:lnTo>
                  <a:pt x="7961" y="2531"/>
                </a:lnTo>
                <a:lnTo>
                  <a:pt x="7997" y="2641"/>
                </a:lnTo>
                <a:lnTo>
                  <a:pt x="7997" y="2751"/>
                </a:lnTo>
                <a:lnTo>
                  <a:pt x="7961" y="2898"/>
                </a:lnTo>
                <a:lnTo>
                  <a:pt x="7887" y="3045"/>
                </a:lnTo>
                <a:lnTo>
                  <a:pt x="7667" y="3338"/>
                </a:lnTo>
                <a:lnTo>
                  <a:pt x="7190" y="3998"/>
                </a:lnTo>
                <a:lnTo>
                  <a:pt x="6713" y="4622"/>
                </a:lnTo>
                <a:lnTo>
                  <a:pt x="5686" y="5869"/>
                </a:lnTo>
                <a:lnTo>
                  <a:pt x="5613" y="6016"/>
                </a:lnTo>
                <a:lnTo>
                  <a:pt x="5650" y="6162"/>
                </a:lnTo>
                <a:lnTo>
                  <a:pt x="5686" y="6236"/>
                </a:lnTo>
                <a:lnTo>
                  <a:pt x="5723" y="6273"/>
                </a:lnTo>
                <a:lnTo>
                  <a:pt x="5796" y="6309"/>
                </a:lnTo>
                <a:lnTo>
                  <a:pt x="5870" y="6309"/>
                </a:lnTo>
                <a:lnTo>
                  <a:pt x="6567" y="6273"/>
                </a:lnTo>
                <a:lnTo>
                  <a:pt x="7264" y="6309"/>
                </a:lnTo>
                <a:lnTo>
                  <a:pt x="8034" y="6346"/>
                </a:lnTo>
                <a:lnTo>
                  <a:pt x="8401" y="6419"/>
                </a:lnTo>
                <a:lnTo>
                  <a:pt x="8547" y="6419"/>
                </a:lnTo>
                <a:lnTo>
                  <a:pt x="8731" y="6383"/>
                </a:lnTo>
                <a:lnTo>
                  <a:pt x="8841" y="6309"/>
                </a:lnTo>
                <a:lnTo>
                  <a:pt x="8878" y="6199"/>
                </a:lnTo>
                <a:lnTo>
                  <a:pt x="8878" y="6089"/>
                </a:lnTo>
                <a:lnTo>
                  <a:pt x="8768" y="6016"/>
                </a:lnTo>
                <a:lnTo>
                  <a:pt x="8658" y="5942"/>
                </a:lnTo>
                <a:lnTo>
                  <a:pt x="8474" y="5869"/>
                </a:lnTo>
                <a:lnTo>
                  <a:pt x="8107" y="5796"/>
                </a:lnTo>
                <a:lnTo>
                  <a:pt x="7410" y="5759"/>
                </a:lnTo>
                <a:lnTo>
                  <a:pt x="6457" y="5759"/>
                </a:lnTo>
                <a:lnTo>
                  <a:pt x="7557" y="4365"/>
                </a:lnTo>
                <a:lnTo>
                  <a:pt x="7851" y="3998"/>
                </a:lnTo>
                <a:lnTo>
                  <a:pt x="8144" y="3595"/>
                </a:lnTo>
                <a:lnTo>
                  <a:pt x="8291" y="3375"/>
                </a:lnTo>
                <a:lnTo>
                  <a:pt x="8401" y="3191"/>
                </a:lnTo>
                <a:lnTo>
                  <a:pt x="8474" y="2935"/>
                </a:lnTo>
                <a:lnTo>
                  <a:pt x="8511" y="2714"/>
                </a:lnTo>
                <a:lnTo>
                  <a:pt x="8511" y="2494"/>
                </a:lnTo>
                <a:lnTo>
                  <a:pt x="8437" y="2311"/>
                </a:lnTo>
                <a:lnTo>
                  <a:pt x="8327" y="2164"/>
                </a:lnTo>
                <a:lnTo>
                  <a:pt x="8217" y="2017"/>
                </a:lnTo>
                <a:lnTo>
                  <a:pt x="8071" y="1907"/>
                </a:lnTo>
                <a:lnTo>
                  <a:pt x="7887" y="1834"/>
                </a:lnTo>
                <a:lnTo>
                  <a:pt x="7667" y="1797"/>
                </a:lnTo>
                <a:lnTo>
                  <a:pt x="7484" y="1761"/>
                </a:lnTo>
                <a:close/>
                <a:moveTo>
                  <a:pt x="954" y="0"/>
                </a:moveTo>
                <a:lnTo>
                  <a:pt x="771" y="37"/>
                </a:lnTo>
                <a:lnTo>
                  <a:pt x="624" y="110"/>
                </a:lnTo>
                <a:lnTo>
                  <a:pt x="441" y="183"/>
                </a:lnTo>
                <a:lnTo>
                  <a:pt x="294" y="257"/>
                </a:lnTo>
                <a:lnTo>
                  <a:pt x="147" y="404"/>
                </a:lnTo>
                <a:lnTo>
                  <a:pt x="37" y="514"/>
                </a:lnTo>
                <a:lnTo>
                  <a:pt x="1" y="587"/>
                </a:lnTo>
                <a:lnTo>
                  <a:pt x="1" y="660"/>
                </a:lnTo>
                <a:lnTo>
                  <a:pt x="74" y="770"/>
                </a:lnTo>
                <a:lnTo>
                  <a:pt x="184" y="844"/>
                </a:lnTo>
                <a:lnTo>
                  <a:pt x="257" y="844"/>
                </a:lnTo>
                <a:lnTo>
                  <a:pt x="331" y="807"/>
                </a:lnTo>
                <a:lnTo>
                  <a:pt x="661" y="660"/>
                </a:lnTo>
                <a:lnTo>
                  <a:pt x="844" y="624"/>
                </a:lnTo>
                <a:lnTo>
                  <a:pt x="1028" y="587"/>
                </a:lnTo>
                <a:lnTo>
                  <a:pt x="991" y="624"/>
                </a:lnTo>
                <a:lnTo>
                  <a:pt x="991" y="844"/>
                </a:lnTo>
                <a:lnTo>
                  <a:pt x="991" y="1064"/>
                </a:lnTo>
                <a:lnTo>
                  <a:pt x="1101" y="1467"/>
                </a:lnTo>
                <a:lnTo>
                  <a:pt x="1358" y="2641"/>
                </a:lnTo>
                <a:lnTo>
                  <a:pt x="2312" y="7263"/>
                </a:lnTo>
                <a:lnTo>
                  <a:pt x="2348" y="7336"/>
                </a:lnTo>
                <a:lnTo>
                  <a:pt x="2422" y="7410"/>
                </a:lnTo>
                <a:lnTo>
                  <a:pt x="2495" y="7446"/>
                </a:lnTo>
                <a:lnTo>
                  <a:pt x="2678" y="7446"/>
                </a:lnTo>
                <a:lnTo>
                  <a:pt x="2752" y="7410"/>
                </a:lnTo>
                <a:lnTo>
                  <a:pt x="2825" y="7336"/>
                </a:lnTo>
                <a:lnTo>
                  <a:pt x="2862" y="7263"/>
                </a:lnTo>
                <a:lnTo>
                  <a:pt x="4072" y="4108"/>
                </a:lnTo>
                <a:lnTo>
                  <a:pt x="5246" y="990"/>
                </a:lnTo>
                <a:lnTo>
                  <a:pt x="6457" y="917"/>
                </a:lnTo>
                <a:lnTo>
                  <a:pt x="7667" y="880"/>
                </a:lnTo>
                <a:lnTo>
                  <a:pt x="8988" y="917"/>
                </a:lnTo>
                <a:lnTo>
                  <a:pt x="9648" y="990"/>
                </a:lnTo>
                <a:lnTo>
                  <a:pt x="9978" y="990"/>
                </a:lnTo>
                <a:lnTo>
                  <a:pt x="10308" y="954"/>
                </a:lnTo>
                <a:lnTo>
                  <a:pt x="10382" y="917"/>
                </a:lnTo>
                <a:lnTo>
                  <a:pt x="10455" y="880"/>
                </a:lnTo>
                <a:lnTo>
                  <a:pt x="10492" y="807"/>
                </a:lnTo>
                <a:lnTo>
                  <a:pt x="10492" y="734"/>
                </a:lnTo>
                <a:lnTo>
                  <a:pt x="10418" y="587"/>
                </a:lnTo>
                <a:lnTo>
                  <a:pt x="10382" y="514"/>
                </a:lnTo>
                <a:lnTo>
                  <a:pt x="10308" y="477"/>
                </a:lnTo>
                <a:lnTo>
                  <a:pt x="10015" y="404"/>
                </a:lnTo>
                <a:lnTo>
                  <a:pt x="9721" y="367"/>
                </a:lnTo>
                <a:lnTo>
                  <a:pt x="9134" y="330"/>
                </a:lnTo>
                <a:lnTo>
                  <a:pt x="7814" y="293"/>
                </a:lnTo>
                <a:lnTo>
                  <a:pt x="6420" y="330"/>
                </a:lnTo>
                <a:lnTo>
                  <a:pt x="5026" y="404"/>
                </a:lnTo>
                <a:lnTo>
                  <a:pt x="4916" y="440"/>
                </a:lnTo>
                <a:lnTo>
                  <a:pt x="4843" y="477"/>
                </a:lnTo>
                <a:lnTo>
                  <a:pt x="4806" y="550"/>
                </a:lnTo>
                <a:lnTo>
                  <a:pt x="4733" y="624"/>
                </a:lnTo>
                <a:lnTo>
                  <a:pt x="2678" y="6162"/>
                </a:lnTo>
                <a:lnTo>
                  <a:pt x="2128" y="3705"/>
                </a:lnTo>
                <a:lnTo>
                  <a:pt x="1725" y="1981"/>
                </a:lnTo>
                <a:lnTo>
                  <a:pt x="1541" y="1210"/>
                </a:lnTo>
                <a:lnTo>
                  <a:pt x="1468" y="844"/>
                </a:lnTo>
                <a:lnTo>
                  <a:pt x="1431" y="660"/>
                </a:lnTo>
                <a:lnTo>
                  <a:pt x="1395" y="550"/>
                </a:lnTo>
                <a:lnTo>
                  <a:pt x="1431" y="550"/>
                </a:lnTo>
                <a:lnTo>
                  <a:pt x="1468" y="514"/>
                </a:lnTo>
                <a:lnTo>
                  <a:pt x="1468" y="477"/>
                </a:lnTo>
                <a:lnTo>
                  <a:pt x="1505" y="367"/>
                </a:lnTo>
                <a:lnTo>
                  <a:pt x="1505" y="220"/>
                </a:lnTo>
                <a:lnTo>
                  <a:pt x="1468" y="110"/>
                </a:lnTo>
                <a:lnTo>
                  <a:pt x="1395" y="73"/>
                </a:lnTo>
                <a:lnTo>
                  <a:pt x="1321" y="37"/>
                </a:lnTo>
                <a:lnTo>
                  <a:pt x="1138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7" name="Google Shape;277;p4"/>
          <p:cNvSpPr/>
          <p:nvPr/>
        </p:nvSpPr>
        <p:spPr>
          <a:xfrm>
            <a:off x="1871701" y="15333"/>
            <a:ext cx="384327" cy="245603"/>
          </a:xfrm>
          <a:custGeom>
            <a:avLst/>
            <a:gdLst/>
            <a:ahLst/>
            <a:cxnLst/>
            <a:rect l="l" t="t" r="r" b="b"/>
            <a:pathLst>
              <a:path w="10162" h="6494" extrusionOk="0">
                <a:moveTo>
                  <a:pt x="8291" y="587"/>
                </a:moveTo>
                <a:lnTo>
                  <a:pt x="8291" y="698"/>
                </a:lnTo>
                <a:lnTo>
                  <a:pt x="8327" y="771"/>
                </a:lnTo>
                <a:lnTo>
                  <a:pt x="8401" y="808"/>
                </a:lnTo>
                <a:lnTo>
                  <a:pt x="8474" y="808"/>
                </a:lnTo>
                <a:lnTo>
                  <a:pt x="8768" y="771"/>
                </a:lnTo>
                <a:lnTo>
                  <a:pt x="8914" y="771"/>
                </a:lnTo>
                <a:lnTo>
                  <a:pt x="8988" y="808"/>
                </a:lnTo>
                <a:lnTo>
                  <a:pt x="9024" y="844"/>
                </a:lnTo>
                <a:lnTo>
                  <a:pt x="9208" y="1101"/>
                </a:lnTo>
                <a:lnTo>
                  <a:pt x="9318" y="1321"/>
                </a:lnTo>
                <a:lnTo>
                  <a:pt x="9465" y="1615"/>
                </a:lnTo>
                <a:lnTo>
                  <a:pt x="9538" y="1871"/>
                </a:lnTo>
                <a:lnTo>
                  <a:pt x="9611" y="2165"/>
                </a:lnTo>
                <a:lnTo>
                  <a:pt x="9648" y="2458"/>
                </a:lnTo>
                <a:lnTo>
                  <a:pt x="9648" y="2715"/>
                </a:lnTo>
                <a:lnTo>
                  <a:pt x="9575" y="2972"/>
                </a:lnTo>
                <a:lnTo>
                  <a:pt x="9501" y="3229"/>
                </a:lnTo>
                <a:lnTo>
                  <a:pt x="9354" y="3485"/>
                </a:lnTo>
                <a:lnTo>
                  <a:pt x="9171" y="3669"/>
                </a:lnTo>
                <a:lnTo>
                  <a:pt x="8988" y="3852"/>
                </a:lnTo>
                <a:lnTo>
                  <a:pt x="8731" y="3962"/>
                </a:lnTo>
                <a:lnTo>
                  <a:pt x="8474" y="3999"/>
                </a:lnTo>
                <a:lnTo>
                  <a:pt x="8327" y="3999"/>
                </a:lnTo>
                <a:lnTo>
                  <a:pt x="8217" y="3925"/>
                </a:lnTo>
                <a:lnTo>
                  <a:pt x="8107" y="3852"/>
                </a:lnTo>
                <a:lnTo>
                  <a:pt x="7997" y="3742"/>
                </a:lnTo>
                <a:lnTo>
                  <a:pt x="7851" y="3485"/>
                </a:lnTo>
                <a:lnTo>
                  <a:pt x="7740" y="3229"/>
                </a:lnTo>
                <a:lnTo>
                  <a:pt x="7630" y="2935"/>
                </a:lnTo>
                <a:lnTo>
                  <a:pt x="7594" y="2605"/>
                </a:lnTo>
                <a:lnTo>
                  <a:pt x="7557" y="2311"/>
                </a:lnTo>
                <a:lnTo>
                  <a:pt x="7594" y="1981"/>
                </a:lnTo>
                <a:lnTo>
                  <a:pt x="7630" y="1578"/>
                </a:lnTo>
                <a:lnTo>
                  <a:pt x="7777" y="1211"/>
                </a:lnTo>
                <a:lnTo>
                  <a:pt x="7887" y="1028"/>
                </a:lnTo>
                <a:lnTo>
                  <a:pt x="7997" y="844"/>
                </a:lnTo>
                <a:lnTo>
                  <a:pt x="8107" y="698"/>
                </a:lnTo>
                <a:lnTo>
                  <a:pt x="8291" y="587"/>
                </a:lnTo>
                <a:close/>
                <a:moveTo>
                  <a:pt x="8401" y="147"/>
                </a:moveTo>
                <a:lnTo>
                  <a:pt x="8181" y="221"/>
                </a:lnTo>
                <a:lnTo>
                  <a:pt x="7961" y="294"/>
                </a:lnTo>
                <a:lnTo>
                  <a:pt x="7814" y="404"/>
                </a:lnTo>
                <a:lnTo>
                  <a:pt x="7667" y="551"/>
                </a:lnTo>
                <a:lnTo>
                  <a:pt x="7520" y="698"/>
                </a:lnTo>
                <a:lnTo>
                  <a:pt x="7410" y="881"/>
                </a:lnTo>
                <a:lnTo>
                  <a:pt x="7264" y="1284"/>
                </a:lnTo>
                <a:lnTo>
                  <a:pt x="7154" y="1688"/>
                </a:lnTo>
                <a:lnTo>
                  <a:pt x="7117" y="2055"/>
                </a:lnTo>
                <a:lnTo>
                  <a:pt x="7080" y="2458"/>
                </a:lnTo>
                <a:lnTo>
                  <a:pt x="7154" y="2935"/>
                </a:lnTo>
                <a:lnTo>
                  <a:pt x="7264" y="3375"/>
                </a:lnTo>
                <a:lnTo>
                  <a:pt x="7410" y="3779"/>
                </a:lnTo>
                <a:lnTo>
                  <a:pt x="7520" y="3962"/>
                </a:lnTo>
                <a:lnTo>
                  <a:pt x="7667" y="4146"/>
                </a:lnTo>
                <a:lnTo>
                  <a:pt x="7814" y="4292"/>
                </a:lnTo>
                <a:lnTo>
                  <a:pt x="7961" y="4402"/>
                </a:lnTo>
                <a:lnTo>
                  <a:pt x="8144" y="4476"/>
                </a:lnTo>
                <a:lnTo>
                  <a:pt x="8364" y="4512"/>
                </a:lnTo>
                <a:lnTo>
                  <a:pt x="8584" y="4512"/>
                </a:lnTo>
                <a:lnTo>
                  <a:pt x="8768" y="4476"/>
                </a:lnTo>
                <a:lnTo>
                  <a:pt x="8988" y="4439"/>
                </a:lnTo>
                <a:lnTo>
                  <a:pt x="9134" y="4366"/>
                </a:lnTo>
                <a:lnTo>
                  <a:pt x="9318" y="4256"/>
                </a:lnTo>
                <a:lnTo>
                  <a:pt x="9465" y="4146"/>
                </a:lnTo>
                <a:lnTo>
                  <a:pt x="9721" y="3852"/>
                </a:lnTo>
                <a:lnTo>
                  <a:pt x="9905" y="3522"/>
                </a:lnTo>
                <a:lnTo>
                  <a:pt x="10051" y="3118"/>
                </a:lnTo>
                <a:lnTo>
                  <a:pt x="10161" y="2752"/>
                </a:lnTo>
                <a:lnTo>
                  <a:pt x="10161" y="2348"/>
                </a:lnTo>
                <a:lnTo>
                  <a:pt x="10125" y="2091"/>
                </a:lnTo>
                <a:lnTo>
                  <a:pt x="10051" y="1761"/>
                </a:lnTo>
                <a:lnTo>
                  <a:pt x="9941" y="1394"/>
                </a:lnTo>
                <a:lnTo>
                  <a:pt x="9758" y="1064"/>
                </a:lnTo>
                <a:lnTo>
                  <a:pt x="9575" y="734"/>
                </a:lnTo>
                <a:lnTo>
                  <a:pt x="9354" y="441"/>
                </a:lnTo>
                <a:lnTo>
                  <a:pt x="9244" y="331"/>
                </a:lnTo>
                <a:lnTo>
                  <a:pt x="9098" y="257"/>
                </a:lnTo>
                <a:lnTo>
                  <a:pt x="8988" y="221"/>
                </a:lnTo>
                <a:lnTo>
                  <a:pt x="8841" y="184"/>
                </a:lnTo>
                <a:lnTo>
                  <a:pt x="8621" y="147"/>
                </a:lnTo>
                <a:close/>
                <a:moveTo>
                  <a:pt x="3999" y="1"/>
                </a:moveTo>
                <a:lnTo>
                  <a:pt x="3926" y="37"/>
                </a:lnTo>
                <a:lnTo>
                  <a:pt x="3852" y="111"/>
                </a:lnTo>
                <a:lnTo>
                  <a:pt x="3816" y="404"/>
                </a:lnTo>
                <a:lnTo>
                  <a:pt x="3779" y="734"/>
                </a:lnTo>
                <a:lnTo>
                  <a:pt x="3705" y="1321"/>
                </a:lnTo>
                <a:lnTo>
                  <a:pt x="3632" y="2458"/>
                </a:lnTo>
                <a:lnTo>
                  <a:pt x="2898" y="2385"/>
                </a:lnTo>
                <a:lnTo>
                  <a:pt x="2128" y="2385"/>
                </a:lnTo>
                <a:lnTo>
                  <a:pt x="1395" y="2422"/>
                </a:lnTo>
                <a:lnTo>
                  <a:pt x="1028" y="2495"/>
                </a:lnTo>
                <a:lnTo>
                  <a:pt x="661" y="2568"/>
                </a:lnTo>
                <a:lnTo>
                  <a:pt x="661" y="2495"/>
                </a:lnTo>
                <a:lnTo>
                  <a:pt x="588" y="2458"/>
                </a:lnTo>
                <a:lnTo>
                  <a:pt x="551" y="2495"/>
                </a:lnTo>
                <a:lnTo>
                  <a:pt x="478" y="1651"/>
                </a:lnTo>
                <a:lnTo>
                  <a:pt x="441" y="918"/>
                </a:lnTo>
                <a:lnTo>
                  <a:pt x="404" y="551"/>
                </a:lnTo>
                <a:lnTo>
                  <a:pt x="367" y="184"/>
                </a:lnTo>
                <a:lnTo>
                  <a:pt x="331" y="111"/>
                </a:lnTo>
                <a:lnTo>
                  <a:pt x="147" y="111"/>
                </a:lnTo>
                <a:lnTo>
                  <a:pt x="111" y="184"/>
                </a:lnTo>
                <a:lnTo>
                  <a:pt x="37" y="514"/>
                </a:lnTo>
                <a:lnTo>
                  <a:pt x="1" y="881"/>
                </a:lnTo>
                <a:lnTo>
                  <a:pt x="1" y="1578"/>
                </a:lnTo>
                <a:lnTo>
                  <a:pt x="37" y="2275"/>
                </a:lnTo>
                <a:lnTo>
                  <a:pt x="111" y="2972"/>
                </a:lnTo>
                <a:lnTo>
                  <a:pt x="184" y="3632"/>
                </a:lnTo>
                <a:lnTo>
                  <a:pt x="294" y="4329"/>
                </a:lnTo>
                <a:lnTo>
                  <a:pt x="404" y="4989"/>
                </a:lnTo>
                <a:lnTo>
                  <a:pt x="478" y="5356"/>
                </a:lnTo>
                <a:lnTo>
                  <a:pt x="551" y="5503"/>
                </a:lnTo>
                <a:lnTo>
                  <a:pt x="588" y="5650"/>
                </a:lnTo>
                <a:lnTo>
                  <a:pt x="551" y="5723"/>
                </a:lnTo>
                <a:lnTo>
                  <a:pt x="588" y="5833"/>
                </a:lnTo>
                <a:lnTo>
                  <a:pt x="661" y="5906"/>
                </a:lnTo>
                <a:lnTo>
                  <a:pt x="734" y="5943"/>
                </a:lnTo>
                <a:lnTo>
                  <a:pt x="881" y="5943"/>
                </a:lnTo>
                <a:lnTo>
                  <a:pt x="954" y="5906"/>
                </a:lnTo>
                <a:lnTo>
                  <a:pt x="1028" y="5833"/>
                </a:lnTo>
                <a:lnTo>
                  <a:pt x="1064" y="5760"/>
                </a:lnTo>
                <a:lnTo>
                  <a:pt x="1064" y="5650"/>
                </a:lnTo>
                <a:lnTo>
                  <a:pt x="1064" y="5466"/>
                </a:lnTo>
                <a:lnTo>
                  <a:pt x="881" y="4696"/>
                </a:lnTo>
                <a:lnTo>
                  <a:pt x="734" y="3889"/>
                </a:lnTo>
                <a:lnTo>
                  <a:pt x="624" y="3082"/>
                </a:lnTo>
                <a:lnTo>
                  <a:pt x="588" y="2935"/>
                </a:lnTo>
                <a:lnTo>
                  <a:pt x="991" y="2972"/>
                </a:lnTo>
                <a:lnTo>
                  <a:pt x="1358" y="2935"/>
                </a:lnTo>
                <a:lnTo>
                  <a:pt x="2128" y="2898"/>
                </a:lnTo>
                <a:lnTo>
                  <a:pt x="2862" y="2898"/>
                </a:lnTo>
                <a:lnTo>
                  <a:pt x="3632" y="2972"/>
                </a:lnTo>
                <a:lnTo>
                  <a:pt x="3559" y="4256"/>
                </a:lnTo>
                <a:lnTo>
                  <a:pt x="3485" y="4843"/>
                </a:lnTo>
                <a:lnTo>
                  <a:pt x="3485" y="4989"/>
                </a:lnTo>
                <a:lnTo>
                  <a:pt x="3522" y="5173"/>
                </a:lnTo>
                <a:lnTo>
                  <a:pt x="3559" y="5283"/>
                </a:lnTo>
                <a:lnTo>
                  <a:pt x="3632" y="5393"/>
                </a:lnTo>
                <a:lnTo>
                  <a:pt x="3669" y="5429"/>
                </a:lnTo>
                <a:lnTo>
                  <a:pt x="3742" y="5466"/>
                </a:lnTo>
                <a:lnTo>
                  <a:pt x="3852" y="5393"/>
                </a:lnTo>
                <a:lnTo>
                  <a:pt x="3926" y="5319"/>
                </a:lnTo>
                <a:lnTo>
                  <a:pt x="3999" y="5209"/>
                </a:lnTo>
                <a:lnTo>
                  <a:pt x="4036" y="4916"/>
                </a:lnTo>
                <a:lnTo>
                  <a:pt x="4036" y="4366"/>
                </a:lnTo>
                <a:lnTo>
                  <a:pt x="4109" y="2935"/>
                </a:lnTo>
                <a:lnTo>
                  <a:pt x="4146" y="1468"/>
                </a:lnTo>
                <a:lnTo>
                  <a:pt x="4182" y="771"/>
                </a:lnTo>
                <a:lnTo>
                  <a:pt x="4182" y="441"/>
                </a:lnTo>
                <a:lnTo>
                  <a:pt x="4146" y="111"/>
                </a:lnTo>
                <a:lnTo>
                  <a:pt x="4072" y="37"/>
                </a:lnTo>
                <a:lnTo>
                  <a:pt x="3999" y="1"/>
                </a:lnTo>
                <a:close/>
                <a:moveTo>
                  <a:pt x="5503" y="3779"/>
                </a:moveTo>
                <a:lnTo>
                  <a:pt x="5246" y="3815"/>
                </a:lnTo>
                <a:lnTo>
                  <a:pt x="5026" y="3925"/>
                </a:lnTo>
                <a:lnTo>
                  <a:pt x="4879" y="3999"/>
                </a:lnTo>
                <a:lnTo>
                  <a:pt x="4806" y="4109"/>
                </a:lnTo>
                <a:lnTo>
                  <a:pt x="4806" y="4146"/>
                </a:lnTo>
                <a:lnTo>
                  <a:pt x="4843" y="4182"/>
                </a:lnTo>
                <a:lnTo>
                  <a:pt x="4916" y="4256"/>
                </a:lnTo>
                <a:lnTo>
                  <a:pt x="5246" y="4256"/>
                </a:lnTo>
                <a:lnTo>
                  <a:pt x="5723" y="4219"/>
                </a:lnTo>
                <a:lnTo>
                  <a:pt x="5723" y="4219"/>
                </a:lnTo>
                <a:lnTo>
                  <a:pt x="5686" y="4329"/>
                </a:lnTo>
                <a:lnTo>
                  <a:pt x="5576" y="4439"/>
                </a:lnTo>
                <a:lnTo>
                  <a:pt x="5393" y="4622"/>
                </a:lnTo>
                <a:lnTo>
                  <a:pt x="5026" y="5099"/>
                </a:lnTo>
                <a:lnTo>
                  <a:pt x="4659" y="5613"/>
                </a:lnTo>
                <a:lnTo>
                  <a:pt x="4366" y="6126"/>
                </a:lnTo>
                <a:lnTo>
                  <a:pt x="4329" y="6273"/>
                </a:lnTo>
                <a:lnTo>
                  <a:pt x="4366" y="6420"/>
                </a:lnTo>
                <a:lnTo>
                  <a:pt x="4476" y="6493"/>
                </a:lnTo>
                <a:lnTo>
                  <a:pt x="4623" y="6493"/>
                </a:lnTo>
                <a:lnTo>
                  <a:pt x="6310" y="6126"/>
                </a:lnTo>
                <a:lnTo>
                  <a:pt x="6383" y="6090"/>
                </a:lnTo>
                <a:lnTo>
                  <a:pt x="6457" y="6016"/>
                </a:lnTo>
                <a:lnTo>
                  <a:pt x="6493" y="5943"/>
                </a:lnTo>
                <a:lnTo>
                  <a:pt x="6457" y="5833"/>
                </a:lnTo>
                <a:lnTo>
                  <a:pt x="6420" y="5760"/>
                </a:lnTo>
                <a:lnTo>
                  <a:pt x="6383" y="5686"/>
                </a:lnTo>
                <a:lnTo>
                  <a:pt x="6273" y="5650"/>
                </a:lnTo>
                <a:lnTo>
                  <a:pt x="6163" y="5650"/>
                </a:lnTo>
                <a:lnTo>
                  <a:pt x="5026" y="5906"/>
                </a:lnTo>
                <a:lnTo>
                  <a:pt x="5319" y="5466"/>
                </a:lnTo>
                <a:lnTo>
                  <a:pt x="5650" y="5063"/>
                </a:lnTo>
                <a:lnTo>
                  <a:pt x="5870" y="4806"/>
                </a:lnTo>
                <a:lnTo>
                  <a:pt x="6053" y="4549"/>
                </a:lnTo>
                <a:lnTo>
                  <a:pt x="6126" y="4402"/>
                </a:lnTo>
                <a:lnTo>
                  <a:pt x="6200" y="4256"/>
                </a:lnTo>
                <a:lnTo>
                  <a:pt x="6200" y="4109"/>
                </a:lnTo>
                <a:lnTo>
                  <a:pt x="6200" y="3925"/>
                </a:lnTo>
                <a:lnTo>
                  <a:pt x="6163" y="3889"/>
                </a:lnTo>
                <a:lnTo>
                  <a:pt x="6126" y="3815"/>
                </a:lnTo>
                <a:lnTo>
                  <a:pt x="5980" y="3779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8" name="Google Shape;278;p4"/>
          <p:cNvSpPr/>
          <p:nvPr/>
        </p:nvSpPr>
        <p:spPr>
          <a:xfrm>
            <a:off x="1274653" y="-76221"/>
            <a:ext cx="431488" cy="428728"/>
          </a:xfrm>
          <a:custGeom>
            <a:avLst/>
            <a:gdLst/>
            <a:ahLst/>
            <a:cxnLst/>
            <a:rect l="l" t="t" r="r" b="b"/>
            <a:pathLst>
              <a:path w="11409" h="11336" extrusionOk="0">
                <a:moveTo>
                  <a:pt x="5173" y="4219"/>
                </a:moveTo>
                <a:lnTo>
                  <a:pt x="5136" y="4256"/>
                </a:lnTo>
                <a:lnTo>
                  <a:pt x="5100" y="4292"/>
                </a:lnTo>
                <a:lnTo>
                  <a:pt x="4990" y="4366"/>
                </a:lnTo>
                <a:lnTo>
                  <a:pt x="4916" y="4476"/>
                </a:lnTo>
                <a:lnTo>
                  <a:pt x="4916" y="4512"/>
                </a:lnTo>
                <a:lnTo>
                  <a:pt x="4843" y="4659"/>
                </a:lnTo>
                <a:lnTo>
                  <a:pt x="4843" y="4769"/>
                </a:lnTo>
                <a:lnTo>
                  <a:pt x="4880" y="4843"/>
                </a:lnTo>
                <a:lnTo>
                  <a:pt x="4990" y="4916"/>
                </a:lnTo>
                <a:lnTo>
                  <a:pt x="5100" y="4989"/>
                </a:lnTo>
                <a:lnTo>
                  <a:pt x="5283" y="4989"/>
                </a:lnTo>
                <a:lnTo>
                  <a:pt x="5430" y="4916"/>
                </a:lnTo>
                <a:lnTo>
                  <a:pt x="5540" y="4769"/>
                </a:lnTo>
                <a:lnTo>
                  <a:pt x="5577" y="4696"/>
                </a:lnTo>
                <a:lnTo>
                  <a:pt x="5613" y="4623"/>
                </a:lnTo>
                <a:lnTo>
                  <a:pt x="5577" y="4549"/>
                </a:lnTo>
                <a:lnTo>
                  <a:pt x="5577" y="4476"/>
                </a:lnTo>
                <a:lnTo>
                  <a:pt x="5430" y="4402"/>
                </a:lnTo>
                <a:lnTo>
                  <a:pt x="5320" y="4366"/>
                </a:lnTo>
                <a:lnTo>
                  <a:pt x="5320" y="4292"/>
                </a:lnTo>
                <a:lnTo>
                  <a:pt x="5246" y="4256"/>
                </a:lnTo>
                <a:lnTo>
                  <a:pt x="5173" y="4219"/>
                </a:lnTo>
                <a:close/>
                <a:moveTo>
                  <a:pt x="5980" y="6016"/>
                </a:moveTo>
                <a:lnTo>
                  <a:pt x="6017" y="6053"/>
                </a:lnTo>
                <a:lnTo>
                  <a:pt x="6053" y="6126"/>
                </a:lnTo>
                <a:lnTo>
                  <a:pt x="6053" y="6200"/>
                </a:lnTo>
                <a:lnTo>
                  <a:pt x="5907" y="6237"/>
                </a:lnTo>
                <a:lnTo>
                  <a:pt x="5943" y="6090"/>
                </a:lnTo>
                <a:lnTo>
                  <a:pt x="5980" y="6016"/>
                </a:lnTo>
                <a:close/>
                <a:moveTo>
                  <a:pt x="5833" y="5613"/>
                </a:moveTo>
                <a:lnTo>
                  <a:pt x="5723" y="5650"/>
                </a:lnTo>
                <a:lnTo>
                  <a:pt x="5650" y="5723"/>
                </a:lnTo>
                <a:lnTo>
                  <a:pt x="5613" y="5796"/>
                </a:lnTo>
                <a:lnTo>
                  <a:pt x="5613" y="5870"/>
                </a:lnTo>
                <a:lnTo>
                  <a:pt x="5687" y="5943"/>
                </a:lnTo>
                <a:lnTo>
                  <a:pt x="5577" y="6163"/>
                </a:lnTo>
                <a:lnTo>
                  <a:pt x="5540" y="6420"/>
                </a:lnTo>
                <a:lnTo>
                  <a:pt x="5577" y="6530"/>
                </a:lnTo>
                <a:lnTo>
                  <a:pt x="5687" y="6567"/>
                </a:lnTo>
                <a:lnTo>
                  <a:pt x="5833" y="6603"/>
                </a:lnTo>
                <a:lnTo>
                  <a:pt x="5980" y="6603"/>
                </a:lnTo>
                <a:lnTo>
                  <a:pt x="6090" y="6567"/>
                </a:lnTo>
                <a:lnTo>
                  <a:pt x="6237" y="6530"/>
                </a:lnTo>
                <a:lnTo>
                  <a:pt x="6347" y="6457"/>
                </a:lnTo>
                <a:lnTo>
                  <a:pt x="6420" y="6347"/>
                </a:lnTo>
                <a:lnTo>
                  <a:pt x="6457" y="6200"/>
                </a:lnTo>
                <a:lnTo>
                  <a:pt x="6457" y="6053"/>
                </a:lnTo>
                <a:lnTo>
                  <a:pt x="6420" y="5943"/>
                </a:lnTo>
                <a:lnTo>
                  <a:pt x="6347" y="5833"/>
                </a:lnTo>
                <a:lnTo>
                  <a:pt x="6274" y="5760"/>
                </a:lnTo>
                <a:lnTo>
                  <a:pt x="6163" y="5686"/>
                </a:lnTo>
                <a:lnTo>
                  <a:pt x="6053" y="5650"/>
                </a:lnTo>
                <a:lnTo>
                  <a:pt x="5943" y="5613"/>
                </a:lnTo>
                <a:close/>
                <a:moveTo>
                  <a:pt x="3926" y="441"/>
                </a:moveTo>
                <a:lnTo>
                  <a:pt x="4623" y="478"/>
                </a:lnTo>
                <a:lnTo>
                  <a:pt x="5356" y="478"/>
                </a:lnTo>
                <a:lnTo>
                  <a:pt x="6824" y="551"/>
                </a:lnTo>
                <a:lnTo>
                  <a:pt x="7631" y="551"/>
                </a:lnTo>
                <a:lnTo>
                  <a:pt x="7704" y="734"/>
                </a:lnTo>
                <a:lnTo>
                  <a:pt x="7777" y="1064"/>
                </a:lnTo>
                <a:lnTo>
                  <a:pt x="7521" y="1174"/>
                </a:lnTo>
                <a:lnTo>
                  <a:pt x="7191" y="1211"/>
                </a:lnTo>
                <a:lnTo>
                  <a:pt x="7044" y="1211"/>
                </a:lnTo>
                <a:lnTo>
                  <a:pt x="6860" y="1174"/>
                </a:lnTo>
                <a:lnTo>
                  <a:pt x="6714" y="1174"/>
                </a:lnTo>
                <a:lnTo>
                  <a:pt x="6530" y="1211"/>
                </a:lnTo>
                <a:lnTo>
                  <a:pt x="6494" y="1248"/>
                </a:lnTo>
                <a:lnTo>
                  <a:pt x="6457" y="1321"/>
                </a:lnTo>
                <a:lnTo>
                  <a:pt x="6420" y="1395"/>
                </a:lnTo>
                <a:lnTo>
                  <a:pt x="6457" y="1468"/>
                </a:lnTo>
                <a:lnTo>
                  <a:pt x="6457" y="1505"/>
                </a:lnTo>
                <a:lnTo>
                  <a:pt x="6494" y="1578"/>
                </a:lnTo>
                <a:lnTo>
                  <a:pt x="6567" y="1651"/>
                </a:lnTo>
                <a:lnTo>
                  <a:pt x="6567" y="1871"/>
                </a:lnTo>
                <a:lnTo>
                  <a:pt x="6567" y="2092"/>
                </a:lnTo>
                <a:lnTo>
                  <a:pt x="6640" y="2642"/>
                </a:lnTo>
                <a:lnTo>
                  <a:pt x="6677" y="3192"/>
                </a:lnTo>
                <a:lnTo>
                  <a:pt x="6714" y="3632"/>
                </a:lnTo>
                <a:lnTo>
                  <a:pt x="6714" y="4072"/>
                </a:lnTo>
                <a:lnTo>
                  <a:pt x="6677" y="4586"/>
                </a:lnTo>
                <a:lnTo>
                  <a:pt x="6640" y="4843"/>
                </a:lnTo>
                <a:lnTo>
                  <a:pt x="6640" y="5099"/>
                </a:lnTo>
                <a:lnTo>
                  <a:pt x="6677" y="5246"/>
                </a:lnTo>
                <a:lnTo>
                  <a:pt x="6640" y="5319"/>
                </a:lnTo>
                <a:lnTo>
                  <a:pt x="6640" y="5393"/>
                </a:lnTo>
                <a:lnTo>
                  <a:pt x="6640" y="5466"/>
                </a:lnTo>
                <a:lnTo>
                  <a:pt x="6714" y="5540"/>
                </a:lnTo>
                <a:lnTo>
                  <a:pt x="7117" y="5796"/>
                </a:lnTo>
                <a:lnTo>
                  <a:pt x="7484" y="6016"/>
                </a:lnTo>
                <a:lnTo>
                  <a:pt x="7851" y="6310"/>
                </a:lnTo>
                <a:lnTo>
                  <a:pt x="8218" y="6640"/>
                </a:lnTo>
                <a:lnTo>
                  <a:pt x="8915" y="7300"/>
                </a:lnTo>
                <a:lnTo>
                  <a:pt x="8621" y="7337"/>
                </a:lnTo>
                <a:lnTo>
                  <a:pt x="8328" y="7300"/>
                </a:lnTo>
                <a:lnTo>
                  <a:pt x="8108" y="7227"/>
                </a:lnTo>
                <a:lnTo>
                  <a:pt x="7887" y="7154"/>
                </a:lnTo>
                <a:lnTo>
                  <a:pt x="7484" y="6933"/>
                </a:lnTo>
                <a:lnTo>
                  <a:pt x="7117" y="6823"/>
                </a:lnTo>
                <a:lnTo>
                  <a:pt x="6750" y="6787"/>
                </a:lnTo>
                <a:lnTo>
                  <a:pt x="6384" y="6823"/>
                </a:lnTo>
                <a:lnTo>
                  <a:pt x="5980" y="6933"/>
                </a:lnTo>
                <a:lnTo>
                  <a:pt x="5577" y="7044"/>
                </a:lnTo>
                <a:lnTo>
                  <a:pt x="5210" y="7227"/>
                </a:lnTo>
                <a:lnTo>
                  <a:pt x="4843" y="7374"/>
                </a:lnTo>
                <a:lnTo>
                  <a:pt x="4439" y="7520"/>
                </a:lnTo>
                <a:lnTo>
                  <a:pt x="4109" y="7557"/>
                </a:lnTo>
                <a:lnTo>
                  <a:pt x="3816" y="7594"/>
                </a:lnTo>
                <a:lnTo>
                  <a:pt x="3889" y="7557"/>
                </a:lnTo>
                <a:lnTo>
                  <a:pt x="3926" y="7484"/>
                </a:lnTo>
                <a:lnTo>
                  <a:pt x="3926" y="7374"/>
                </a:lnTo>
                <a:lnTo>
                  <a:pt x="3926" y="7300"/>
                </a:lnTo>
                <a:lnTo>
                  <a:pt x="3889" y="7227"/>
                </a:lnTo>
                <a:lnTo>
                  <a:pt x="3816" y="7190"/>
                </a:lnTo>
                <a:lnTo>
                  <a:pt x="2789" y="7190"/>
                </a:lnTo>
                <a:lnTo>
                  <a:pt x="2935" y="7044"/>
                </a:lnTo>
                <a:lnTo>
                  <a:pt x="3266" y="6677"/>
                </a:lnTo>
                <a:lnTo>
                  <a:pt x="3559" y="6713"/>
                </a:lnTo>
                <a:lnTo>
                  <a:pt x="3853" y="6713"/>
                </a:lnTo>
                <a:lnTo>
                  <a:pt x="4403" y="6677"/>
                </a:lnTo>
                <a:lnTo>
                  <a:pt x="4549" y="6640"/>
                </a:lnTo>
                <a:lnTo>
                  <a:pt x="4623" y="6530"/>
                </a:lnTo>
                <a:lnTo>
                  <a:pt x="4623" y="6457"/>
                </a:lnTo>
                <a:lnTo>
                  <a:pt x="4586" y="6383"/>
                </a:lnTo>
                <a:lnTo>
                  <a:pt x="4513" y="6310"/>
                </a:lnTo>
                <a:lnTo>
                  <a:pt x="4403" y="6273"/>
                </a:lnTo>
                <a:lnTo>
                  <a:pt x="3669" y="6273"/>
                </a:lnTo>
                <a:lnTo>
                  <a:pt x="3926" y="6016"/>
                </a:lnTo>
                <a:lnTo>
                  <a:pt x="4183" y="5723"/>
                </a:lnTo>
                <a:lnTo>
                  <a:pt x="4293" y="5723"/>
                </a:lnTo>
                <a:lnTo>
                  <a:pt x="4366" y="5686"/>
                </a:lnTo>
                <a:lnTo>
                  <a:pt x="4439" y="5576"/>
                </a:lnTo>
                <a:lnTo>
                  <a:pt x="4476" y="5466"/>
                </a:lnTo>
                <a:lnTo>
                  <a:pt x="4403" y="3449"/>
                </a:lnTo>
                <a:lnTo>
                  <a:pt x="4366" y="2495"/>
                </a:lnTo>
                <a:lnTo>
                  <a:pt x="4329" y="2018"/>
                </a:lnTo>
                <a:lnTo>
                  <a:pt x="4293" y="1541"/>
                </a:lnTo>
                <a:lnTo>
                  <a:pt x="4256" y="1431"/>
                </a:lnTo>
                <a:lnTo>
                  <a:pt x="4549" y="1505"/>
                </a:lnTo>
                <a:lnTo>
                  <a:pt x="4953" y="1578"/>
                </a:lnTo>
                <a:lnTo>
                  <a:pt x="5173" y="1578"/>
                </a:lnTo>
                <a:lnTo>
                  <a:pt x="5356" y="1505"/>
                </a:lnTo>
                <a:lnTo>
                  <a:pt x="5393" y="1468"/>
                </a:lnTo>
                <a:lnTo>
                  <a:pt x="5430" y="1431"/>
                </a:lnTo>
                <a:lnTo>
                  <a:pt x="5430" y="1358"/>
                </a:lnTo>
                <a:lnTo>
                  <a:pt x="5393" y="1321"/>
                </a:lnTo>
                <a:lnTo>
                  <a:pt x="5246" y="1211"/>
                </a:lnTo>
                <a:lnTo>
                  <a:pt x="5063" y="1174"/>
                </a:lnTo>
                <a:lnTo>
                  <a:pt x="4733" y="1138"/>
                </a:lnTo>
                <a:lnTo>
                  <a:pt x="4219" y="1064"/>
                </a:lnTo>
                <a:lnTo>
                  <a:pt x="4183" y="1028"/>
                </a:lnTo>
                <a:lnTo>
                  <a:pt x="4146" y="991"/>
                </a:lnTo>
                <a:lnTo>
                  <a:pt x="3999" y="991"/>
                </a:lnTo>
                <a:lnTo>
                  <a:pt x="3853" y="1028"/>
                </a:lnTo>
                <a:lnTo>
                  <a:pt x="3706" y="1064"/>
                </a:lnTo>
                <a:lnTo>
                  <a:pt x="3596" y="1064"/>
                </a:lnTo>
                <a:lnTo>
                  <a:pt x="3522" y="1028"/>
                </a:lnTo>
                <a:lnTo>
                  <a:pt x="3486" y="991"/>
                </a:lnTo>
                <a:lnTo>
                  <a:pt x="3412" y="881"/>
                </a:lnTo>
                <a:lnTo>
                  <a:pt x="3412" y="771"/>
                </a:lnTo>
                <a:lnTo>
                  <a:pt x="3412" y="698"/>
                </a:lnTo>
                <a:lnTo>
                  <a:pt x="3486" y="624"/>
                </a:lnTo>
                <a:lnTo>
                  <a:pt x="3559" y="551"/>
                </a:lnTo>
                <a:lnTo>
                  <a:pt x="3742" y="478"/>
                </a:lnTo>
                <a:lnTo>
                  <a:pt x="3926" y="441"/>
                </a:lnTo>
                <a:close/>
                <a:moveTo>
                  <a:pt x="6090" y="8071"/>
                </a:moveTo>
                <a:lnTo>
                  <a:pt x="6127" y="8144"/>
                </a:lnTo>
                <a:lnTo>
                  <a:pt x="6127" y="8217"/>
                </a:lnTo>
                <a:lnTo>
                  <a:pt x="6090" y="8291"/>
                </a:lnTo>
                <a:lnTo>
                  <a:pt x="6053" y="8364"/>
                </a:lnTo>
                <a:lnTo>
                  <a:pt x="5980" y="8401"/>
                </a:lnTo>
                <a:lnTo>
                  <a:pt x="5907" y="8401"/>
                </a:lnTo>
                <a:lnTo>
                  <a:pt x="5833" y="8364"/>
                </a:lnTo>
                <a:lnTo>
                  <a:pt x="5760" y="8291"/>
                </a:lnTo>
                <a:lnTo>
                  <a:pt x="5760" y="8181"/>
                </a:lnTo>
                <a:lnTo>
                  <a:pt x="5833" y="8144"/>
                </a:lnTo>
                <a:lnTo>
                  <a:pt x="5943" y="8071"/>
                </a:lnTo>
                <a:lnTo>
                  <a:pt x="6017" y="8107"/>
                </a:lnTo>
                <a:lnTo>
                  <a:pt x="6053" y="8107"/>
                </a:lnTo>
                <a:lnTo>
                  <a:pt x="6090" y="8071"/>
                </a:lnTo>
                <a:close/>
                <a:moveTo>
                  <a:pt x="5907" y="7630"/>
                </a:moveTo>
                <a:lnTo>
                  <a:pt x="5797" y="7667"/>
                </a:lnTo>
                <a:lnTo>
                  <a:pt x="5687" y="7704"/>
                </a:lnTo>
                <a:lnTo>
                  <a:pt x="5577" y="7777"/>
                </a:lnTo>
                <a:lnTo>
                  <a:pt x="5467" y="7887"/>
                </a:lnTo>
                <a:lnTo>
                  <a:pt x="5467" y="7924"/>
                </a:lnTo>
                <a:lnTo>
                  <a:pt x="5430" y="7997"/>
                </a:lnTo>
                <a:lnTo>
                  <a:pt x="5503" y="8071"/>
                </a:lnTo>
                <a:lnTo>
                  <a:pt x="5430" y="8217"/>
                </a:lnTo>
                <a:lnTo>
                  <a:pt x="5430" y="8364"/>
                </a:lnTo>
                <a:lnTo>
                  <a:pt x="5467" y="8474"/>
                </a:lnTo>
                <a:lnTo>
                  <a:pt x="5540" y="8584"/>
                </a:lnTo>
                <a:lnTo>
                  <a:pt x="5650" y="8694"/>
                </a:lnTo>
                <a:lnTo>
                  <a:pt x="5797" y="8731"/>
                </a:lnTo>
                <a:lnTo>
                  <a:pt x="5907" y="8768"/>
                </a:lnTo>
                <a:lnTo>
                  <a:pt x="6053" y="8768"/>
                </a:lnTo>
                <a:lnTo>
                  <a:pt x="6200" y="8731"/>
                </a:lnTo>
                <a:lnTo>
                  <a:pt x="6310" y="8658"/>
                </a:lnTo>
                <a:lnTo>
                  <a:pt x="6384" y="8584"/>
                </a:lnTo>
                <a:lnTo>
                  <a:pt x="6457" y="8474"/>
                </a:lnTo>
                <a:lnTo>
                  <a:pt x="6494" y="8327"/>
                </a:lnTo>
                <a:lnTo>
                  <a:pt x="6494" y="8217"/>
                </a:lnTo>
                <a:lnTo>
                  <a:pt x="6494" y="8071"/>
                </a:lnTo>
                <a:lnTo>
                  <a:pt x="6457" y="7961"/>
                </a:lnTo>
                <a:lnTo>
                  <a:pt x="6384" y="7851"/>
                </a:lnTo>
                <a:lnTo>
                  <a:pt x="6310" y="7777"/>
                </a:lnTo>
                <a:lnTo>
                  <a:pt x="6200" y="7704"/>
                </a:lnTo>
                <a:lnTo>
                  <a:pt x="6053" y="7667"/>
                </a:lnTo>
                <a:lnTo>
                  <a:pt x="5907" y="7630"/>
                </a:lnTo>
                <a:close/>
                <a:moveTo>
                  <a:pt x="4476" y="9134"/>
                </a:moveTo>
                <a:lnTo>
                  <a:pt x="4513" y="9281"/>
                </a:lnTo>
                <a:lnTo>
                  <a:pt x="4476" y="9391"/>
                </a:lnTo>
                <a:lnTo>
                  <a:pt x="4403" y="9538"/>
                </a:lnTo>
                <a:lnTo>
                  <a:pt x="4256" y="9648"/>
                </a:lnTo>
                <a:lnTo>
                  <a:pt x="4183" y="9685"/>
                </a:lnTo>
                <a:lnTo>
                  <a:pt x="4109" y="9685"/>
                </a:lnTo>
                <a:lnTo>
                  <a:pt x="4036" y="9648"/>
                </a:lnTo>
                <a:lnTo>
                  <a:pt x="3963" y="9575"/>
                </a:lnTo>
                <a:lnTo>
                  <a:pt x="3926" y="9501"/>
                </a:lnTo>
                <a:lnTo>
                  <a:pt x="3926" y="9428"/>
                </a:lnTo>
                <a:lnTo>
                  <a:pt x="3963" y="9354"/>
                </a:lnTo>
                <a:lnTo>
                  <a:pt x="4036" y="9281"/>
                </a:lnTo>
                <a:lnTo>
                  <a:pt x="4219" y="9208"/>
                </a:lnTo>
                <a:lnTo>
                  <a:pt x="4403" y="9171"/>
                </a:lnTo>
                <a:lnTo>
                  <a:pt x="4439" y="9171"/>
                </a:lnTo>
                <a:lnTo>
                  <a:pt x="4476" y="9134"/>
                </a:lnTo>
                <a:close/>
                <a:moveTo>
                  <a:pt x="7741" y="9391"/>
                </a:moveTo>
                <a:lnTo>
                  <a:pt x="7814" y="9464"/>
                </a:lnTo>
                <a:lnTo>
                  <a:pt x="7851" y="9575"/>
                </a:lnTo>
                <a:lnTo>
                  <a:pt x="7851" y="9685"/>
                </a:lnTo>
                <a:lnTo>
                  <a:pt x="7814" y="9795"/>
                </a:lnTo>
                <a:lnTo>
                  <a:pt x="7704" y="9868"/>
                </a:lnTo>
                <a:lnTo>
                  <a:pt x="7557" y="9905"/>
                </a:lnTo>
                <a:lnTo>
                  <a:pt x="7447" y="9905"/>
                </a:lnTo>
                <a:lnTo>
                  <a:pt x="7301" y="9868"/>
                </a:lnTo>
                <a:lnTo>
                  <a:pt x="7227" y="9795"/>
                </a:lnTo>
                <a:lnTo>
                  <a:pt x="7301" y="9648"/>
                </a:lnTo>
                <a:lnTo>
                  <a:pt x="7374" y="9538"/>
                </a:lnTo>
                <a:lnTo>
                  <a:pt x="7484" y="9464"/>
                </a:lnTo>
                <a:lnTo>
                  <a:pt x="7631" y="9428"/>
                </a:lnTo>
                <a:lnTo>
                  <a:pt x="7704" y="9391"/>
                </a:lnTo>
                <a:close/>
                <a:moveTo>
                  <a:pt x="4439" y="8658"/>
                </a:moveTo>
                <a:lnTo>
                  <a:pt x="4293" y="8694"/>
                </a:lnTo>
                <a:lnTo>
                  <a:pt x="4146" y="8694"/>
                </a:lnTo>
                <a:lnTo>
                  <a:pt x="4073" y="8731"/>
                </a:lnTo>
                <a:lnTo>
                  <a:pt x="3999" y="8804"/>
                </a:lnTo>
                <a:lnTo>
                  <a:pt x="3963" y="8951"/>
                </a:lnTo>
                <a:lnTo>
                  <a:pt x="3742" y="9061"/>
                </a:lnTo>
                <a:lnTo>
                  <a:pt x="3596" y="9244"/>
                </a:lnTo>
                <a:lnTo>
                  <a:pt x="3559" y="9354"/>
                </a:lnTo>
                <a:lnTo>
                  <a:pt x="3522" y="9501"/>
                </a:lnTo>
                <a:lnTo>
                  <a:pt x="3559" y="9611"/>
                </a:lnTo>
                <a:lnTo>
                  <a:pt x="3596" y="9758"/>
                </a:lnTo>
                <a:lnTo>
                  <a:pt x="3706" y="9868"/>
                </a:lnTo>
                <a:lnTo>
                  <a:pt x="3779" y="9978"/>
                </a:lnTo>
                <a:lnTo>
                  <a:pt x="3926" y="10051"/>
                </a:lnTo>
                <a:lnTo>
                  <a:pt x="4036" y="10088"/>
                </a:lnTo>
                <a:lnTo>
                  <a:pt x="4366" y="10088"/>
                </a:lnTo>
                <a:lnTo>
                  <a:pt x="4513" y="10015"/>
                </a:lnTo>
                <a:lnTo>
                  <a:pt x="4623" y="9905"/>
                </a:lnTo>
                <a:lnTo>
                  <a:pt x="4733" y="9795"/>
                </a:lnTo>
                <a:lnTo>
                  <a:pt x="4843" y="9648"/>
                </a:lnTo>
                <a:lnTo>
                  <a:pt x="4880" y="9501"/>
                </a:lnTo>
                <a:lnTo>
                  <a:pt x="4916" y="9354"/>
                </a:lnTo>
                <a:lnTo>
                  <a:pt x="4916" y="9171"/>
                </a:lnTo>
                <a:lnTo>
                  <a:pt x="4880" y="9024"/>
                </a:lnTo>
                <a:lnTo>
                  <a:pt x="4806" y="8878"/>
                </a:lnTo>
                <a:lnTo>
                  <a:pt x="4733" y="8768"/>
                </a:lnTo>
                <a:lnTo>
                  <a:pt x="4586" y="8694"/>
                </a:lnTo>
                <a:lnTo>
                  <a:pt x="4439" y="8658"/>
                </a:lnTo>
                <a:close/>
                <a:moveTo>
                  <a:pt x="7447" y="8951"/>
                </a:moveTo>
                <a:lnTo>
                  <a:pt x="7337" y="8988"/>
                </a:lnTo>
                <a:lnTo>
                  <a:pt x="7264" y="9061"/>
                </a:lnTo>
                <a:lnTo>
                  <a:pt x="7227" y="9134"/>
                </a:lnTo>
                <a:lnTo>
                  <a:pt x="7227" y="9208"/>
                </a:lnTo>
                <a:lnTo>
                  <a:pt x="7117" y="9318"/>
                </a:lnTo>
                <a:lnTo>
                  <a:pt x="7007" y="9391"/>
                </a:lnTo>
                <a:lnTo>
                  <a:pt x="6934" y="9501"/>
                </a:lnTo>
                <a:lnTo>
                  <a:pt x="6897" y="9611"/>
                </a:lnTo>
                <a:lnTo>
                  <a:pt x="6897" y="9575"/>
                </a:lnTo>
                <a:lnTo>
                  <a:pt x="6860" y="9611"/>
                </a:lnTo>
                <a:lnTo>
                  <a:pt x="6824" y="9758"/>
                </a:lnTo>
                <a:lnTo>
                  <a:pt x="6824" y="9905"/>
                </a:lnTo>
                <a:lnTo>
                  <a:pt x="6860" y="9978"/>
                </a:lnTo>
                <a:lnTo>
                  <a:pt x="6897" y="10051"/>
                </a:lnTo>
                <a:lnTo>
                  <a:pt x="7007" y="10125"/>
                </a:lnTo>
                <a:lnTo>
                  <a:pt x="7044" y="10161"/>
                </a:lnTo>
                <a:lnTo>
                  <a:pt x="7044" y="10198"/>
                </a:lnTo>
                <a:lnTo>
                  <a:pt x="7227" y="10271"/>
                </a:lnTo>
                <a:lnTo>
                  <a:pt x="7374" y="10345"/>
                </a:lnTo>
                <a:lnTo>
                  <a:pt x="7704" y="10345"/>
                </a:lnTo>
                <a:lnTo>
                  <a:pt x="7851" y="10271"/>
                </a:lnTo>
                <a:lnTo>
                  <a:pt x="7998" y="10198"/>
                </a:lnTo>
                <a:lnTo>
                  <a:pt x="8108" y="10088"/>
                </a:lnTo>
                <a:lnTo>
                  <a:pt x="8181" y="9941"/>
                </a:lnTo>
                <a:lnTo>
                  <a:pt x="8254" y="9795"/>
                </a:lnTo>
                <a:lnTo>
                  <a:pt x="8291" y="9611"/>
                </a:lnTo>
                <a:lnTo>
                  <a:pt x="8254" y="9464"/>
                </a:lnTo>
                <a:lnTo>
                  <a:pt x="8218" y="9318"/>
                </a:lnTo>
                <a:lnTo>
                  <a:pt x="8144" y="9171"/>
                </a:lnTo>
                <a:lnTo>
                  <a:pt x="7998" y="9024"/>
                </a:lnTo>
                <a:lnTo>
                  <a:pt x="7924" y="8988"/>
                </a:lnTo>
                <a:lnTo>
                  <a:pt x="7851" y="8951"/>
                </a:lnTo>
                <a:close/>
                <a:moveTo>
                  <a:pt x="6970" y="7227"/>
                </a:moveTo>
                <a:lnTo>
                  <a:pt x="7227" y="7300"/>
                </a:lnTo>
                <a:lnTo>
                  <a:pt x="7741" y="7520"/>
                </a:lnTo>
                <a:lnTo>
                  <a:pt x="8071" y="7667"/>
                </a:lnTo>
                <a:lnTo>
                  <a:pt x="8474" y="7740"/>
                </a:lnTo>
                <a:lnTo>
                  <a:pt x="8658" y="7777"/>
                </a:lnTo>
                <a:lnTo>
                  <a:pt x="8878" y="7777"/>
                </a:lnTo>
                <a:lnTo>
                  <a:pt x="9061" y="7740"/>
                </a:lnTo>
                <a:lnTo>
                  <a:pt x="9245" y="7667"/>
                </a:lnTo>
                <a:lnTo>
                  <a:pt x="9575" y="8071"/>
                </a:lnTo>
                <a:lnTo>
                  <a:pt x="10125" y="8841"/>
                </a:lnTo>
                <a:lnTo>
                  <a:pt x="10639" y="9648"/>
                </a:lnTo>
                <a:lnTo>
                  <a:pt x="10785" y="9868"/>
                </a:lnTo>
                <a:lnTo>
                  <a:pt x="10822" y="10015"/>
                </a:lnTo>
                <a:lnTo>
                  <a:pt x="10785" y="10161"/>
                </a:lnTo>
                <a:lnTo>
                  <a:pt x="10749" y="10235"/>
                </a:lnTo>
                <a:lnTo>
                  <a:pt x="10639" y="10345"/>
                </a:lnTo>
                <a:lnTo>
                  <a:pt x="10455" y="10455"/>
                </a:lnTo>
                <a:lnTo>
                  <a:pt x="10235" y="10602"/>
                </a:lnTo>
                <a:lnTo>
                  <a:pt x="9758" y="10565"/>
                </a:lnTo>
                <a:lnTo>
                  <a:pt x="9281" y="10492"/>
                </a:lnTo>
                <a:lnTo>
                  <a:pt x="8328" y="10455"/>
                </a:lnTo>
                <a:lnTo>
                  <a:pt x="7374" y="10492"/>
                </a:lnTo>
                <a:lnTo>
                  <a:pt x="6420" y="10528"/>
                </a:lnTo>
                <a:lnTo>
                  <a:pt x="2092" y="10675"/>
                </a:lnTo>
                <a:lnTo>
                  <a:pt x="1065" y="10712"/>
                </a:lnTo>
                <a:lnTo>
                  <a:pt x="735" y="10712"/>
                </a:lnTo>
                <a:lnTo>
                  <a:pt x="625" y="10638"/>
                </a:lnTo>
                <a:lnTo>
                  <a:pt x="588" y="10602"/>
                </a:lnTo>
                <a:lnTo>
                  <a:pt x="551" y="10565"/>
                </a:lnTo>
                <a:lnTo>
                  <a:pt x="588" y="10418"/>
                </a:lnTo>
                <a:lnTo>
                  <a:pt x="735" y="10198"/>
                </a:lnTo>
                <a:lnTo>
                  <a:pt x="1065" y="9685"/>
                </a:lnTo>
                <a:lnTo>
                  <a:pt x="1542" y="9575"/>
                </a:lnTo>
                <a:lnTo>
                  <a:pt x="1762" y="9538"/>
                </a:lnTo>
                <a:lnTo>
                  <a:pt x="2018" y="9501"/>
                </a:lnTo>
                <a:lnTo>
                  <a:pt x="2092" y="9464"/>
                </a:lnTo>
                <a:lnTo>
                  <a:pt x="2128" y="9428"/>
                </a:lnTo>
                <a:lnTo>
                  <a:pt x="2165" y="9281"/>
                </a:lnTo>
                <a:lnTo>
                  <a:pt x="2128" y="9171"/>
                </a:lnTo>
                <a:lnTo>
                  <a:pt x="2092" y="9134"/>
                </a:lnTo>
                <a:lnTo>
                  <a:pt x="2018" y="9098"/>
                </a:lnTo>
                <a:lnTo>
                  <a:pt x="1872" y="9061"/>
                </a:lnTo>
                <a:lnTo>
                  <a:pt x="1725" y="9061"/>
                </a:lnTo>
                <a:lnTo>
                  <a:pt x="1395" y="9134"/>
                </a:lnTo>
                <a:lnTo>
                  <a:pt x="1395" y="9134"/>
                </a:lnTo>
                <a:lnTo>
                  <a:pt x="1798" y="8547"/>
                </a:lnTo>
                <a:lnTo>
                  <a:pt x="1835" y="8511"/>
                </a:lnTo>
                <a:lnTo>
                  <a:pt x="1945" y="8547"/>
                </a:lnTo>
                <a:lnTo>
                  <a:pt x="2092" y="8584"/>
                </a:lnTo>
                <a:lnTo>
                  <a:pt x="2459" y="8621"/>
                </a:lnTo>
                <a:lnTo>
                  <a:pt x="2972" y="8621"/>
                </a:lnTo>
                <a:lnTo>
                  <a:pt x="3082" y="8584"/>
                </a:lnTo>
                <a:lnTo>
                  <a:pt x="3156" y="8511"/>
                </a:lnTo>
                <a:lnTo>
                  <a:pt x="3192" y="8401"/>
                </a:lnTo>
                <a:lnTo>
                  <a:pt x="3156" y="8291"/>
                </a:lnTo>
                <a:lnTo>
                  <a:pt x="3082" y="8217"/>
                </a:lnTo>
                <a:lnTo>
                  <a:pt x="2972" y="8181"/>
                </a:lnTo>
                <a:lnTo>
                  <a:pt x="2055" y="8181"/>
                </a:lnTo>
                <a:lnTo>
                  <a:pt x="2532" y="7520"/>
                </a:lnTo>
                <a:lnTo>
                  <a:pt x="2752" y="7557"/>
                </a:lnTo>
                <a:lnTo>
                  <a:pt x="2899" y="7704"/>
                </a:lnTo>
                <a:lnTo>
                  <a:pt x="3046" y="7777"/>
                </a:lnTo>
                <a:lnTo>
                  <a:pt x="3192" y="7851"/>
                </a:lnTo>
                <a:lnTo>
                  <a:pt x="3376" y="7924"/>
                </a:lnTo>
                <a:lnTo>
                  <a:pt x="3742" y="7961"/>
                </a:lnTo>
                <a:lnTo>
                  <a:pt x="4073" y="7961"/>
                </a:lnTo>
                <a:lnTo>
                  <a:pt x="4549" y="7887"/>
                </a:lnTo>
                <a:lnTo>
                  <a:pt x="4953" y="7777"/>
                </a:lnTo>
                <a:lnTo>
                  <a:pt x="5797" y="7410"/>
                </a:lnTo>
                <a:lnTo>
                  <a:pt x="6237" y="7264"/>
                </a:lnTo>
                <a:lnTo>
                  <a:pt x="6494" y="7227"/>
                </a:lnTo>
                <a:close/>
                <a:moveTo>
                  <a:pt x="4036" y="1"/>
                </a:moveTo>
                <a:lnTo>
                  <a:pt x="3816" y="37"/>
                </a:lnTo>
                <a:lnTo>
                  <a:pt x="3596" y="74"/>
                </a:lnTo>
                <a:lnTo>
                  <a:pt x="3412" y="147"/>
                </a:lnTo>
                <a:lnTo>
                  <a:pt x="3229" y="257"/>
                </a:lnTo>
                <a:lnTo>
                  <a:pt x="3119" y="404"/>
                </a:lnTo>
                <a:lnTo>
                  <a:pt x="3009" y="551"/>
                </a:lnTo>
                <a:lnTo>
                  <a:pt x="2972" y="771"/>
                </a:lnTo>
                <a:lnTo>
                  <a:pt x="3009" y="991"/>
                </a:lnTo>
                <a:lnTo>
                  <a:pt x="3082" y="1174"/>
                </a:lnTo>
                <a:lnTo>
                  <a:pt x="3156" y="1285"/>
                </a:lnTo>
                <a:lnTo>
                  <a:pt x="3266" y="1358"/>
                </a:lnTo>
                <a:lnTo>
                  <a:pt x="3412" y="1431"/>
                </a:lnTo>
                <a:lnTo>
                  <a:pt x="3559" y="1468"/>
                </a:lnTo>
                <a:lnTo>
                  <a:pt x="3706" y="1468"/>
                </a:lnTo>
                <a:lnTo>
                  <a:pt x="3853" y="1431"/>
                </a:lnTo>
                <a:lnTo>
                  <a:pt x="3999" y="1395"/>
                </a:lnTo>
                <a:lnTo>
                  <a:pt x="4073" y="1395"/>
                </a:lnTo>
                <a:lnTo>
                  <a:pt x="3963" y="1468"/>
                </a:lnTo>
                <a:lnTo>
                  <a:pt x="3926" y="1578"/>
                </a:lnTo>
                <a:lnTo>
                  <a:pt x="3889" y="2055"/>
                </a:lnTo>
                <a:lnTo>
                  <a:pt x="3889" y="2532"/>
                </a:lnTo>
                <a:lnTo>
                  <a:pt x="3926" y="3449"/>
                </a:lnTo>
                <a:lnTo>
                  <a:pt x="3926" y="5099"/>
                </a:lnTo>
                <a:lnTo>
                  <a:pt x="3926" y="5283"/>
                </a:lnTo>
                <a:lnTo>
                  <a:pt x="3963" y="5466"/>
                </a:lnTo>
                <a:lnTo>
                  <a:pt x="3963" y="5503"/>
                </a:lnTo>
                <a:lnTo>
                  <a:pt x="3742" y="5613"/>
                </a:lnTo>
                <a:lnTo>
                  <a:pt x="3559" y="5723"/>
                </a:lnTo>
                <a:lnTo>
                  <a:pt x="3229" y="6016"/>
                </a:lnTo>
                <a:lnTo>
                  <a:pt x="2899" y="6347"/>
                </a:lnTo>
                <a:lnTo>
                  <a:pt x="2605" y="6677"/>
                </a:lnTo>
                <a:lnTo>
                  <a:pt x="2239" y="7080"/>
                </a:lnTo>
                <a:lnTo>
                  <a:pt x="1908" y="7484"/>
                </a:lnTo>
                <a:lnTo>
                  <a:pt x="1285" y="8364"/>
                </a:lnTo>
                <a:lnTo>
                  <a:pt x="698" y="9244"/>
                </a:lnTo>
                <a:lnTo>
                  <a:pt x="148" y="10125"/>
                </a:lnTo>
                <a:lnTo>
                  <a:pt x="38" y="10308"/>
                </a:lnTo>
                <a:lnTo>
                  <a:pt x="1" y="10492"/>
                </a:lnTo>
                <a:lnTo>
                  <a:pt x="38" y="10675"/>
                </a:lnTo>
                <a:lnTo>
                  <a:pt x="111" y="10858"/>
                </a:lnTo>
                <a:lnTo>
                  <a:pt x="221" y="11005"/>
                </a:lnTo>
                <a:lnTo>
                  <a:pt x="368" y="11115"/>
                </a:lnTo>
                <a:lnTo>
                  <a:pt x="551" y="11225"/>
                </a:lnTo>
                <a:lnTo>
                  <a:pt x="771" y="11262"/>
                </a:lnTo>
                <a:lnTo>
                  <a:pt x="1321" y="11299"/>
                </a:lnTo>
                <a:lnTo>
                  <a:pt x="1872" y="11262"/>
                </a:lnTo>
                <a:lnTo>
                  <a:pt x="3009" y="11189"/>
                </a:lnTo>
                <a:lnTo>
                  <a:pt x="5503" y="11115"/>
                </a:lnTo>
                <a:lnTo>
                  <a:pt x="7447" y="11042"/>
                </a:lnTo>
                <a:lnTo>
                  <a:pt x="8401" y="11005"/>
                </a:lnTo>
                <a:lnTo>
                  <a:pt x="9355" y="11042"/>
                </a:lnTo>
                <a:lnTo>
                  <a:pt x="9391" y="11152"/>
                </a:lnTo>
                <a:lnTo>
                  <a:pt x="9465" y="11225"/>
                </a:lnTo>
                <a:lnTo>
                  <a:pt x="9612" y="11299"/>
                </a:lnTo>
                <a:lnTo>
                  <a:pt x="9795" y="11335"/>
                </a:lnTo>
                <a:lnTo>
                  <a:pt x="9978" y="11335"/>
                </a:lnTo>
                <a:lnTo>
                  <a:pt x="10125" y="11299"/>
                </a:lnTo>
                <a:lnTo>
                  <a:pt x="10272" y="11299"/>
                </a:lnTo>
                <a:lnTo>
                  <a:pt x="10382" y="11262"/>
                </a:lnTo>
                <a:lnTo>
                  <a:pt x="10455" y="11189"/>
                </a:lnTo>
                <a:lnTo>
                  <a:pt x="10565" y="11115"/>
                </a:lnTo>
                <a:lnTo>
                  <a:pt x="10785" y="10968"/>
                </a:lnTo>
                <a:lnTo>
                  <a:pt x="10969" y="10785"/>
                </a:lnTo>
                <a:lnTo>
                  <a:pt x="11152" y="10602"/>
                </a:lnTo>
                <a:lnTo>
                  <a:pt x="11299" y="10455"/>
                </a:lnTo>
                <a:lnTo>
                  <a:pt x="11336" y="10308"/>
                </a:lnTo>
                <a:lnTo>
                  <a:pt x="11372" y="10198"/>
                </a:lnTo>
                <a:lnTo>
                  <a:pt x="11409" y="10051"/>
                </a:lnTo>
                <a:lnTo>
                  <a:pt x="11372" y="9941"/>
                </a:lnTo>
                <a:lnTo>
                  <a:pt x="11299" y="9685"/>
                </a:lnTo>
                <a:lnTo>
                  <a:pt x="11189" y="9464"/>
                </a:lnTo>
                <a:lnTo>
                  <a:pt x="10859" y="8914"/>
                </a:lnTo>
                <a:lnTo>
                  <a:pt x="10492" y="8364"/>
                </a:lnTo>
                <a:lnTo>
                  <a:pt x="10125" y="7887"/>
                </a:lnTo>
                <a:lnTo>
                  <a:pt x="9722" y="7410"/>
                </a:lnTo>
                <a:lnTo>
                  <a:pt x="9318" y="6933"/>
                </a:lnTo>
                <a:lnTo>
                  <a:pt x="8878" y="6493"/>
                </a:lnTo>
                <a:lnTo>
                  <a:pt x="8474" y="6126"/>
                </a:lnTo>
                <a:lnTo>
                  <a:pt x="8071" y="5760"/>
                </a:lnTo>
                <a:lnTo>
                  <a:pt x="7851" y="5576"/>
                </a:lnTo>
                <a:lnTo>
                  <a:pt x="7594" y="5430"/>
                </a:lnTo>
                <a:lnTo>
                  <a:pt x="7374" y="5319"/>
                </a:lnTo>
                <a:lnTo>
                  <a:pt x="7117" y="5209"/>
                </a:lnTo>
                <a:lnTo>
                  <a:pt x="7117" y="5173"/>
                </a:lnTo>
                <a:lnTo>
                  <a:pt x="7191" y="4953"/>
                </a:lnTo>
                <a:lnTo>
                  <a:pt x="7227" y="4696"/>
                </a:lnTo>
                <a:lnTo>
                  <a:pt x="7227" y="4182"/>
                </a:lnTo>
                <a:lnTo>
                  <a:pt x="7227" y="3669"/>
                </a:lnTo>
                <a:lnTo>
                  <a:pt x="7191" y="3192"/>
                </a:lnTo>
                <a:lnTo>
                  <a:pt x="7154" y="2825"/>
                </a:lnTo>
                <a:lnTo>
                  <a:pt x="7117" y="2385"/>
                </a:lnTo>
                <a:lnTo>
                  <a:pt x="7044" y="2165"/>
                </a:lnTo>
                <a:lnTo>
                  <a:pt x="7007" y="1945"/>
                </a:lnTo>
                <a:lnTo>
                  <a:pt x="6934" y="1761"/>
                </a:lnTo>
                <a:lnTo>
                  <a:pt x="6824" y="1615"/>
                </a:lnTo>
                <a:lnTo>
                  <a:pt x="7191" y="1651"/>
                </a:lnTo>
                <a:lnTo>
                  <a:pt x="7521" y="1651"/>
                </a:lnTo>
                <a:lnTo>
                  <a:pt x="7851" y="1541"/>
                </a:lnTo>
                <a:lnTo>
                  <a:pt x="7998" y="1468"/>
                </a:lnTo>
                <a:lnTo>
                  <a:pt x="8144" y="1358"/>
                </a:lnTo>
                <a:lnTo>
                  <a:pt x="8254" y="1248"/>
                </a:lnTo>
                <a:lnTo>
                  <a:pt x="8254" y="1174"/>
                </a:lnTo>
                <a:lnTo>
                  <a:pt x="8254" y="1101"/>
                </a:lnTo>
                <a:lnTo>
                  <a:pt x="8144" y="624"/>
                </a:lnTo>
                <a:lnTo>
                  <a:pt x="8071" y="404"/>
                </a:lnTo>
                <a:lnTo>
                  <a:pt x="7998" y="294"/>
                </a:lnTo>
                <a:lnTo>
                  <a:pt x="7924" y="221"/>
                </a:lnTo>
                <a:lnTo>
                  <a:pt x="7851" y="147"/>
                </a:lnTo>
                <a:lnTo>
                  <a:pt x="7777" y="147"/>
                </a:lnTo>
                <a:lnTo>
                  <a:pt x="7631" y="111"/>
                </a:lnTo>
                <a:lnTo>
                  <a:pt x="6824" y="74"/>
                </a:lnTo>
                <a:lnTo>
                  <a:pt x="4036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79" name="Google Shape;279;p4"/>
          <p:cNvSpPr/>
          <p:nvPr/>
        </p:nvSpPr>
        <p:spPr>
          <a:xfrm>
            <a:off x="1777725" y="6237940"/>
            <a:ext cx="409288" cy="513369"/>
          </a:xfrm>
          <a:custGeom>
            <a:avLst/>
            <a:gdLst/>
            <a:ahLst/>
            <a:cxnLst/>
            <a:rect l="l" t="t" r="r" b="b"/>
            <a:pathLst>
              <a:path w="10822" h="13574" extrusionOk="0">
                <a:moveTo>
                  <a:pt x="10235" y="1358"/>
                </a:moveTo>
                <a:lnTo>
                  <a:pt x="10345" y="1652"/>
                </a:lnTo>
                <a:lnTo>
                  <a:pt x="10345" y="1982"/>
                </a:lnTo>
                <a:lnTo>
                  <a:pt x="10345" y="2312"/>
                </a:lnTo>
                <a:lnTo>
                  <a:pt x="10235" y="2605"/>
                </a:lnTo>
                <a:lnTo>
                  <a:pt x="10235" y="2569"/>
                </a:lnTo>
                <a:lnTo>
                  <a:pt x="10198" y="1945"/>
                </a:lnTo>
                <a:lnTo>
                  <a:pt x="10235" y="1358"/>
                </a:lnTo>
                <a:close/>
                <a:moveTo>
                  <a:pt x="9538" y="2092"/>
                </a:moveTo>
                <a:lnTo>
                  <a:pt x="9538" y="2422"/>
                </a:lnTo>
                <a:lnTo>
                  <a:pt x="9538" y="2789"/>
                </a:lnTo>
                <a:lnTo>
                  <a:pt x="9465" y="2202"/>
                </a:lnTo>
                <a:lnTo>
                  <a:pt x="9538" y="2092"/>
                </a:lnTo>
                <a:close/>
                <a:moveTo>
                  <a:pt x="9941" y="1285"/>
                </a:moveTo>
                <a:lnTo>
                  <a:pt x="9868" y="1835"/>
                </a:lnTo>
                <a:lnTo>
                  <a:pt x="9831" y="2129"/>
                </a:lnTo>
                <a:lnTo>
                  <a:pt x="9831" y="2459"/>
                </a:lnTo>
                <a:lnTo>
                  <a:pt x="9831" y="2642"/>
                </a:lnTo>
                <a:lnTo>
                  <a:pt x="9868" y="2789"/>
                </a:lnTo>
                <a:lnTo>
                  <a:pt x="9941" y="2936"/>
                </a:lnTo>
                <a:lnTo>
                  <a:pt x="10015" y="3046"/>
                </a:lnTo>
                <a:lnTo>
                  <a:pt x="10051" y="3046"/>
                </a:lnTo>
                <a:lnTo>
                  <a:pt x="9941" y="3229"/>
                </a:lnTo>
                <a:lnTo>
                  <a:pt x="9648" y="3632"/>
                </a:lnTo>
                <a:lnTo>
                  <a:pt x="9575" y="3046"/>
                </a:lnTo>
                <a:lnTo>
                  <a:pt x="9611" y="3119"/>
                </a:lnTo>
                <a:lnTo>
                  <a:pt x="9648" y="3156"/>
                </a:lnTo>
                <a:lnTo>
                  <a:pt x="9721" y="3192"/>
                </a:lnTo>
                <a:lnTo>
                  <a:pt x="9795" y="3156"/>
                </a:lnTo>
                <a:lnTo>
                  <a:pt x="9868" y="3156"/>
                </a:lnTo>
                <a:lnTo>
                  <a:pt x="9905" y="3082"/>
                </a:lnTo>
                <a:lnTo>
                  <a:pt x="9905" y="3046"/>
                </a:lnTo>
                <a:lnTo>
                  <a:pt x="9905" y="2972"/>
                </a:lnTo>
                <a:lnTo>
                  <a:pt x="9868" y="2936"/>
                </a:lnTo>
                <a:lnTo>
                  <a:pt x="9831" y="2899"/>
                </a:lnTo>
                <a:lnTo>
                  <a:pt x="9758" y="2899"/>
                </a:lnTo>
                <a:lnTo>
                  <a:pt x="9758" y="2642"/>
                </a:lnTo>
                <a:lnTo>
                  <a:pt x="9721" y="2092"/>
                </a:lnTo>
                <a:lnTo>
                  <a:pt x="9685" y="2018"/>
                </a:lnTo>
                <a:lnTo>
                  <a:pt x="9587" y="2018"/>
                </a:lnTo>
                <a:lnTo>
                  <a:pt x="9611" y="1982"/>
                </a:lnTo>
                <a:lnTo>
                  <a:pt x="9721" y="1762"/>
                </a:lnTo>
                <a:lnTo>
                  <a:pt x="9831" y="1542"/>
                </a:lnTo>
                <a:lnTo>
                  <a:pt x="9941" y="1285"/>
                </a:lnTo>
                <a:close/>
                <a:moveTo>
                  <a:pt x="9318" y="2385"/>
                </a:moveTo>
                <a:lnTo>
                  <a:pt x="9281" y="3119"/>
                </a:lnTo>
                <a:lnTo>
                  <a:pt x="9318" y="3889"/>
                </a:lnTo>
                <a:lnTo>
                  <a:pt x="9354" y="3963"/>
                </a:lnTo>
                <a:lnTo>
                  <a:pt x="9098" y="4183"/>
                </a:lnTo>
                <a:lnTo>
                  <a:pt x="9098" y="3963"/>
                </a:lnTo>
                <a:lnTo>
                  <a:pt x="9098" y="3743"/>
                </a:lnTo>
                <a:lnTo>
                  <a:pt x="9024" y="3302"/>
                </a:lnTo>
                <a:lnTo>
                  <a:pt x="8988" y="2715"/>
                </a:lnTo>
                <a:lnTo>
                  <a:pt x="9134" y="2569"/>
                </a:lnTo>
                <a:lnTo>
                  <a:pt x="9318" y="2385"/>
                </a:lnTo>
                <a:close/>
                <a:moveTo>
                  <a:pt x="8107" y="3596"/>
                </a:moveTo>
                <a:lnTo>
                  <a:pt x="7997" y="3889"/>
                </a:lnTo>
                <a:lnTo>
                  <a:pt x="7924" y="4219"/>
                </a:lnTo>
                <a:lnTo>
                  <a:pt x="7887" y="3779"/>
                </a:lnTo>
                <a:lnTo>
                  <a:pt x="8107" y="3596"/>
                </a:lnTo>
                <a:close/>
                <a:moveTo>
                  <a:pt x="8731" y="2972"/>
                </a:moveTo>
                <a:lnTo>
                  <a:pt x="8731" y="3302"/>
                </a:lnTo>
                <a:lnTo>
                  <a:pt x="8731" y="3816"/>
                </a:lnTo>
                <a:lnTo>
                  <a:pt x="8768" y="4109"/>
                </a:lnTo>
                <a:lnTo>
                  <a:pt x="8841" y="4366"/>
                </a:lnTo>
                <a:lnTo>
                  <a:pt x="8841" y="4403"/>
                </a:lnTo>
                <a:lnTo>
                  <a:pt x="8621" y="4586"/>
                </a:lnTo>
                <a:lnTo>
                  <a:pt x="8621" y="4586"/>
                </a:lnTo>
                <a:lnTo>
                  <a:pt x="8658" y="4219"/>
                </a:lnTo>
                <a:lnTo>
                  <a:pt x="8694" y="3816"/>
                </a:lnTo>
                <a:lnTo>
                  <a:pt x="8694" y="3449"/>
                </a:lnTo>
                <a:lnTo>
                  <a:pt x="8658" y="3082"/>
                </a:lnTo>
                <a:lnTo>
                  <a:pt x="8731" y="2972"/>
                </a:lnTo>
                <a:close/>
                <a:moveTo>
                  <a:pt x="8364" y="3339"/>
                </a:moveTo>
                <a:lnTo>
                  <a:pt x="8254" y="4733"/>
                </a:lnTo>
                <a:lnTo>
                  <a:pt x="8291" y="4806"/>
                </a:lnTo>
                <a:lnTo>
                  <a:pt x="8291" y="4843"/>
                </a:lnTo>
                <a:lnTo>
                  <a:pt x="8217" y="4916"/>
                </a:lnTo>
                <a:lnTo>
                  <a:pt x="8181" y="4880"/>
                </a:lnTo>
                <a:lnTo>
                  <a:pt x="8327" y="3522"/>
                </a:lnTo>
                <a:lnTo>
                  <a:pt x="8291" y="3486"/>
                </a:lnTo>
                <a:lnTo>
                  <a:pt x="8254" y="3449"/>
                </a:lnTo>
                <a:lnTo>
                  <a:pt x="8364" y="3339"/>
                </a:lnTo>
                <a:close/>
                <a:moveTo>
                  <a:pt x="7704" y="3963"/>
                </a:moveTo>
                <a:lnTo>
                  <a:pt x="7667" y="4329"/>
                </a:lnTo>
                <a:lnTo>
                  <a:pt x="7594" y="4696"/>
                </a:lnTo>
                <a:lnTo>
                  <a:pt x="7520" y="5026"/>
                </a:lnTo>
                <a:lnTo>
                  <a:pt x="7410" y="5393"/>
                </a:lnTo>
                <a:lnTo>
                  <a:pt x="7410" y="5467"/>
                </a:lnTo>
                <a:lnTo>
                  <a:pt x="7337" y="5430"/>
                </a:lnTo>
                <a:lnTo>
                  <a:pt x="7300" y="5430"/>
                </a:lnTo>
                <a:lnTo>
                  <a:pt x="7300" y="4990"/>
                </a:lnTo>
                <a:lnTo>
                  <a:pt x="7264" y="4696"/>
                </a:lnTo>
                <a:lnTo>
                  <a:pt x="7227" y="4366"/>
                </a:lnTo>
                <a:lnTo>
                  <a:pt x="7704" y="3963"/>
                </a:lnTo>
                <a:close/>
                <a:moveTo>
                  <a:pt x="7044" y="4513"/>
                </a:moveTo>
                <a:lnTo>
                  <a:pt x="6970" y="5026"/>
                </a:lnTo>
                <a:lnTo>
                  <a:pt x="6970" y="5320"/>
                </a:lnTo>
                <a:lnTo>
                  <a:pt x="6970" y="5540"/>
                </a:lnTo>
                <a:lnTo>
                  <a:pt x="7007" y="5650"/>
                </a:lnTo>
                <a:lnTo>
                  <a:pt x="7080" y="5760"/>
                </a:lnTo>
                <a:lnTo>
                  <a:pt x="6677" y="6053"/>
                </a:lnTo>
                <a:lnTo>
                  <a:pt x="6677" y="6053"/>
                </a:lnTo>
                <a:lnTo>
                  <a:pt x="6713" y="5797"/>
                </a:lnTo>
                <a:lnTo>
                  <a:pt x="6750" y="5540"/>
                </a:lnTo>
                <a:lnTo>
                  <a:pt x="6750" y="5173"/>
                </a:lnTo>
                <a:lnTo>
                  <a:pt x="6677" y="4843"/>
                </a:lnTo>
                <a:lnTo>
                  <a:pt x="7044" y="4513"/>
                </a:lnTo>
                <a:close/>
                <a:moveTo>
                  <a:pt x="6603" y="4916"/>
                </a:moveTo>
                <a:lnTo>
                  <a:pt x="6567" y="5173"/>
                </a:lnTo>
                <a:lnTo>
                  <a:pt x="6530" y="5430"/>
                </a:lnTo>
                <a:lnTo>
                  <a:pt x="6457" y="5613"/>
                </a:lnTo>
                <a:lnTo>
                  <a:pt x="6383" y="5760"/>
                </a:lnTo>
                <a:lnTo>
                  <a:pt x="6310" y="5943"/>
                </a:lnTo>
                <a:lnTo>
                  <a:pt x="6310" y="6127"/>
                </a:lnTo>
                <a:lnTo>
                  <a:pt x="6310" y="6200"/>
                </a:lnTo>
                <a:lnTo>
                  <a:pt x="6383" y="6237"/>
                </a:lnTo>
                <a:lnTo>
                  <a:pt x="5980" y="6494"/>
                </a:lnTo>
                <a:lnTo>
                  <a:pt x="6053" y="6090"/>
                </a:lnTo>
                <a:lnTo>
                  <a:pt x="6053" y="5760"/>
                </a:lnTo>
                <a:lnTo>
                  <a:pt x="6016" y="5393"/>
                </a:lnTo>
                <a:lnTo>
                  <a:pt x="6603" y="4916"/>
                </a:lnTo>
                <a:close/>
                <a:moveTo>
                  <a:pt x="5870" y="5540"/>
                </a:moveTo>
                <a:lnTo>
                  <a:pt x="5796" y="5943"/>
                </a:lnTo>
                <a:lnTo>
                  <a:pt x="5686" y="6347"/>
                </a:lnTo>
                <a:lnTo>
                  <a:pt x="5613" y="6567"/>
                </a:lnTo>
                <a:lnTo>
                  <a:pt x="5613" y="6677"/>
                </a:lnTo>
                <a:lnTo>
                  <a:pt x="5613" y="6750"/>
                </a:lnTo>
                <a:lnTo>
                  <a:pt x="5173" y="7081"/>
                </a:lnTo>
                <a:lnTo>
                  <a:pt x="5393" y="5943"/>
                </a:lnTo>
                <a:lnTo>
                  <a:pt x="5870" y="5540"/>
                </a:lnTo>
                <a:close/>
                <a:moveTo>
                  <a:pt x="9134" y="478"/>
                </a:moveTo>
                <a:lnTo>
                  <a:pt x="9428" y="588"/>
                </a:lnTo>
                <a:lnTo>
                  <a:pt x="9318" y="735"/>
                </a:lnTo>
                <a:lnTo>
                  <a:pt x="9318" y="845"/>
                </a:lnTo>
                <a:lnTo>
                  <a:pt x="9354" y="918"/>
                </a:lnTo>
                <a:lnTo>
                  <a:pt x="9428" y="955"/>
                </a:lnTo>
                <a:lnTo>
                  <a:pt x="9538" y="955"/>
                </a:lnTo>
                <a:lnTo>
                  <a:pt x="9538" y="1101"/>
                </a:lnTo>
                <a:lnTo>
                  <a:pt x="9465" y="1285"/>
                </a:lnTo>
                <a:lnTo>
                  <a:pt x="9318" y="1615"/>
                </a:lnTo>
                <a:lnTo>
                  <a:pt x="9134" y="1908"/>
                </a:lnTo>
                <a:lnTo>
                  <a:pt x="8914" y="2202"/>
                </a:lnTo>
                <a:lnTo>
                  <a:pt x="8841" y="2165"/>
                </a:lnTo>
                <a:lnTo>
                  <a:pt x="8804" y="2202"/>
                </a:lnTo>
                <a:lnTo>
                  <a:pt x="8768" y="2202"/>
                </a:lnTo>
                <a:lnTo>
                  <a:pt x="8731" y="2275"/>
                </a:lnTo>
                <a:lnTo>
                  <a:pt x="8731" y="2349"/>
                </a:lnTo>
                <a:lnTo>
                  <a:pt x="8364" y="2715"/>
                </a:lnTo>
                <a:lnTo>
                  <a:pt x="7740" y="3339"/>
                </a:lnTo>
                <a:lnTo>
                  <a:pt x="7667" y="3339"/>
                </a:lnTo>
                <a:lnTo>
                  <a:pt x="7667" y="3412"/>
                </a:lnTo>
                <a:lnTo>
                  <a:pt x="6493" y="4439"/>
                </a:lnTo>
                <a:lnTo>
                  <a:pt x="5650" y="5173"/>
                </a:lnTo>
                <a:lnTo>
                  <a:pt x="4806" y="5870"/>
                </a:lnTo>
                <a:lnTo>
                  <a:pt x="4769" y="5870"/>
                </a:lnTo>
                <a:lnTo>
                  <a:pt x="4733" y="5907"/>
                </a:lnTo>
                <a:lnTo>
                  <a:pt x="4623" y="6017"/>
                </a:lnTo>
                <a:lnTo>
                  <a:pt x="3889" y="6567"/>
                </a:lnTo>
                <a:lnTo>
                  <a:pt x="3852" y="6567"/>
                </a:lnTo>
                <a:lnTo>
                  <a:pt x="3816" y="6604"/>
                </a:lnTo>
                <a:lnTo>
                  <a:pt x="3632" y="6714"/>
                </a:lnTo>
                <a:lnTo>
                  <a:pt x="3339" y="6897"/>
                </a:lnTo>
                <a:lnTo>
                  <a:pt x="3155" y="7007"/>
                </a:lnTo>
                <a:lnTo>
                  <a:pt x="3045" y="7154"/>
                </a:lnTo>
                <a:lnTo>
                  <a:pt x="2972" y="7117"/>
                </a:lnTo>
                <a:lnTo>
                  <a:pt x="2605" y="6824"/>
                </a:lnTo>
                <a:lnTo>
                  <a:pt x="2312" y="6457"/>
                </a:lnTo>
                <a:lnTo>
                  <a:pt x="2128" y="6274"/>
                </a:lnTo>
                <a:lnTo>
                  <a:pt x="1945" y="6090"/>
                </a:lnTo>
                <a:lnTo>
                  <a:pt x="2202" y="5943"/>
                </a:lnTo>
                <a:lnTo>
                  <a:pt x="2458" y="5723"/>
                </a:lnTo>
                <a:lnTo>
                  <a:pt x="2605" y="5943"/>
                </a:lnTo>
                <a:lnTo>
                  <a:pt x="2825" y="6127"/>
                </a:lnTo>
                <a:lnTo>
                  <a:pt x="2935" y="6200"/>
                </a:lnTo>
                <a:lnTo>
                  <a:pt x="3082" y="6237"/>
                </a:lnTo>
                <a:lnTo>
                  <a:pt x="3229" y="6237"/>
                </a:lnTo>
                <a:lnTo>
                  <a:pt x="3339" y="6127"/>
                </a:lnTo>
                <a:lnTo>
                  <a:pt x="3375" y="6090"/>
                </a:lnTo>
                <a:lnTo>
                  <a:pt x="3412" y="6017"/>
                </a:lnTo>
                <a:lnTo>
                  <a:pt x="3375" y="5870"/>
                </a:lnTo>
                <a:lnTo>
                  <a:pt x="3339" y="5797"/>
                </a:lnTo>
                <a:lnTo>
                  <a:pt x="3265" y="5760"/>
                </a:lnTo>
                <a:lnTo>
                  <a:pt x="3119" y="5760"/>
                </a:lnTo>
                <a:lnTo>
                  <a:pt x="3082" y="5797"/>
                </a:lnTo>
                <a:lnTo>
                  <a:pt x="3082" y="5760"/>
                </a:lnTo>
                <a:lnTo>
                  <a:pt x="2935" y="5650"/>
                </a:lnTo>
                <a:lnTo>
                  <a:pt x="2752" y="5503"/>
                </a:lnTo>
                <a:lnTo>
                  <a:pt x="2825" y="5430"/>
                </a:lnTo>
                <a:lnTo>
                  <a:pt x="3302" y="4990"/>
                </a:lnTo>
                <a:lnTo>
                  <a:pt x="3375" y="5173"/>
                </a:lnTo>
                <a:lnTo>
                  <a:pt x="3449" y="5283"/>
                </a:lnTo>
                <a:lnTo>
                  <a:pt x="3559" y="5393"/>
                </a:lnTo>
                <a:lnTo>
                  <a:pt x="3669" y="5503"/>
                </a:lnTo>
                <a:lnTo>
                  <a:pt x="3816" y="5540"/>
                </a:lnTo>
                <a:lnTo>
                  <a:pt x="3926" y="5540"/>
                </a:lnTo>
                <a:lnTo>
                  <a:pt x="3999" y="5467"/>
                </a:lnTo>
                <a:lnTo>
                  <a:pt x="4036" y="5393"/>
                </a:lnTo>
                <a:lnTo>
                  <a:pt x="4036" y="5283"/>
                </a:lnTo>
                <a:lnTo>
                  <a:pt x="3889" y="5136"/>
                </a:lnTo>
                <a:lnTo>
                  <a:pt x="3742" y="4990"/>
                </a:lnTo>
                <a:lnTo>
                  <a:pt x="3632" y="4843"/>
                </a:lnTo>
                <a:lnTo>
                  <a:pt x="3595" y="4770"/>
                </a:lnTo>
                <a:lnTo>
                  <a:pt x="3595" y="4733"/>
                </a:lnTo>
                <a:lnTo>
                  <a:pt x="3926" y="4439"/>
                </a:lnTo>
                <a:lnTo>
                  <a:pt x="4146" y="4256"/>
                </a:lnTo>
                <a:lnTo>
                  <a:pt x="4182" y="4403"/>
                </a:lnTo>
                <a:lnTo>
                  <a:pt x="4256" y="4513"/>
                </a:lnTo>
                <a:lnTo>
                  <a:pt x="4329" y="4623"/>
                </a:lnTo>
                <a:lnTo>
                  <a:pt x="4439" y="4770"/>
                </a:lnTo>
                <a:lnTo>
                  <a:pt x="4586" y="4843"/>
                </a:lnTo>
                <a:lnTo>
                  <a:pt x="4696" y="4880"/>
                </a:lnTo>
                <a:lnTo>
                  <a:pt x="4806" y="4843"/>
                </a:lnTo>
                <a:lnTo>
                  <a:pt x="4843" y="4770"/>
                </a:lnTo>
                <a:lnTo>
                  <a:pt x="4879" y="4733"/>
                </a:lnTo>
                <a:lnTo>
                  <a:pt x="4879" y="4623"/>
                </a:lnTo>
                <a:lnTo>
                  <a:pt x="4843" y="4549"/>
                </a:lnTo>
                <a:lnTo>
                  <a:pt x="4769" y="4476"/>
                </a:lnTo>
                <a:lnTo>
                  <a:pt x="4623" y="4329"/>
                </a:lnTo>
                <a:lnTo>
                  <a:pt x="4513" y="4219"/>
                </a:lnTo>
                <a:lnTo>
                  <a:pt x="4476" y="4073"/>
                </a:lnTo>
                <a:lnTo>
                  <a:pt x="4476" y="3999"/>
                </a:lnTo>
                <a:lnTo>
                  <a:pt x="4989" y="3522"/>
                </a:lnTo>
                <a:lnTo>
                  <a:pt x="5063" y="3632"/>
                </a:lnTo>
                <a:lnTo>
                  <a:pt x="5173" y="3853"/>
                </a:lnTo>
                <a:lnTo>
                  <a:pt x="5356" y="4036"/>
                </a:lnTo>
                <a:lnTo>
                  <a:pt x="5430" y="4073"/>
                </a:lnTo>
                <a:lnTo>
                  <a:pt x="5503" y="4109"/>
                </a:lnTo>
                <a:lnTo>
                  <a:pt x="5576" y="4073"/>
                </a:lnTo>
                <a:lnTo>
                  <a:pt x="5650" y="4036"/>
                </a:lnTo>
                <a:lnTo>
                  <a:pt x="5686" y="3963"/>
                </a:lnTo>
                <a:lnTo>
                  <a:pt x="5686" y="3926"/>
                </a:lnTo>
                <a:lnTo>
                  <a:pt x="5686" y="3853"/>
                </a:lnTo>
                <a:lnTo>
                  <a:pt x="5650" y="3779"/>
                </a:lnTo>
                <a:lnTo>
                  <a:pt x="5246" y="3302"/>
                </a:lnTo>
                <a:lnTo>
                  <a:pt x="5980" y="2642"/>
                </a:lnTo>
                <a:lnTo>
                  <a:pt x="6016" y="2715"/>
                </a:lnTo>
                <a:lnTo>
                  <a:pt x="6163" y="3082"/>
                </a:lnTo>
                <a:lnTo>
                  <a:pt x="6200" y="3156"/>
                </a:lnTo>
                <a:lnTo>
                  <a:pt x="6237" y="3192"/>
                </a:lnTo>
                <a:lnTo>
                  <a:pt x="6383" y="3192"/>
                </a:lnTo>
                <a:lnTo>
                  <a:pt x="6457" y="3156"/>
                </a:lnTo>
                <a:lnTo>
                  <a:pt x="6493" y="3082"/>
                </a:lnTo>
                <a:lnTo>
                  <a:pt x="6530" y="3009"/>
                </a:lnTo>
                <a:lnTo>
                  <a:pt x="6493" y="2936"/>
                </a:lnTo>
                <a:lnTo>
                  <a:pt x="6383" y="2605"/>
                </a:lnTo>
                <a:lnTo>
                  <a:pt x="6273" y="2422"/>
                </a:lnTo>
                <a:lnTo>
                  <a:pt x="7007" y="1725"/>
                </a:lnTo>
                <a:lnTo>
                  <a:pt x="7044" y="1945"/>
                </a:lnTo>
                <a:lnTo>
                  <a:pt x="7080" y="2129"/>
                </a:lnTo>
                <a:lnTo>
                  <a:pt x="7154" y="2349"/>
                </a:lnTo>
                <a:lnTo>
                  <a:pt x="7227" y="2532"/>
                </a:lnTo>
                <a:lnTo>
                  <a:pt x="7300" y="2605"/>
                </a:lnTo>
                <a:lnTo>
                  <a:pt x="7410" y="2642"/>
                </a:lnTo>
                <a:lnTo>
                  <a:pt x="7557" y="2569"/>
                </a:lnTo>
                <a:lnTo>
                  <a:pt x="7630" y="2495"/>
                </a:lnTo>
                <a:lnTo>
                  <a:pt x="7667" y="2385"/>
                </a:lnTo>
                <a:lnTo>
                  <a:pt x="7667" y="2312"/>
                </a:lnTo>
                <a:lnTo>
                  <a:pt x="7630" y="2239"/>
                </a:lnTo>
                <a:lnTo>
                  <a:pt x="7557" y="2165"/>
                </a:lnTo>
                <a:lnTo>
                  <a:pt x="7484" y="2165"/>
                </a:lnTo>
                <a:lnTo>
                  <a:pt x="7337" y="1835"/>
                </a:lnTo>
                <a:lnTo>
                  <a:pt x="7227" y="1542"/>
                </a:lnTo>
                <a:lnTo>
                  <a:pt x="7740" y="1101"/>
                </a:lnTo>
                <a:lnTo>
                  <a:pt x="8217" y="735"/>
                </a:lnTo>
                <a:lnTo>
                  <a:pt x="8364" y="625"/>
                </a:lnTo>
                <a:lnTo>
                  <a:pt x="8511" y="551"/>
                </a:lnTo>
                <a:lnTo>
                  <a:pt x="8841" y="478"/>
                </a:lnTo>
                <a:close/>
                <a:moveTo>
                  <a:pt x="3485" y="7264"/>
                </a:moveTo>
                <a:lnTo>
                  <a:pt x="3449" y="7447"/>
                </a:lnTo>
                <a:lnTo>
                  <a:pt x="3302" y="7337"/>
                </a:lnTo>
                <a:lnTo>
                  <a:pt x="3485" y="7264"/>
                </a:lnTo>
                <a:close/>
                <a:moveTo>
                  <a:pt x="5099" y="6163"/>
                </a:moveTo>
                <a:lnTo>
                  <a:pt x="4733" y="7264"/>
                </a:lnTo>
                <a:lnTo>
                  <a:pt x="4733" y="7337"/>
                </a:lnTo>
                <a:lnTo>
                  <a:pt x="4586" y="7447"/>
                </a:lnTo>
                <a:lnTo>
                  <a:pt x="4586" y="7337"/>
                </a:lnTo>
                <a:lnTo>
                  <a:pt x="4586" y="7301"/>
                </a:lnTo>
                <a:lnTo>
                  <a:pt x="4623" y="6860"/>
                </a:lnTo>
                <a:lnTo>
                  <a:pt x="4733" y="6457"/>
                </a:lnTo>
                <a:lnTo>
                  <a:pt x="5026" y="6237"/>
                </a:lnTo>
                <a:lnTo>
                  <a:pt x="5099" y="6163"/>
                </a:lnTo>
                <a:close/>
                <a:moveTo>
                  <a:pt x="4292" y="6750"/>
                </a:moveTo>
                <a:lnTo>
                  <a:pt x="4219" y="7117"/>
                </a:lnTo>
                <a:lnTo>
                  <a:pt x="4219" y="7484"/>
                </a:lnTo>
                <a:lnTo>
                  <a:pt x="4219" y="7594"/>
                </a:lnTo>
                <a:lnTo>
                  <a:pt x="4292" y="7631"/>
                </a:lnTo>
                <a:lnTo>
                  <a:pt x="3889" y="7924"/>
                </a:lnTo>
                <a:lnTo>
                  <a:pt x="3816" y="7851"/>
                </a:lnTo>
                <a:lnTo>
                  <a:pt x="3889" y="7777"/>
                </a:lnTo>
                <a:lnTo>
                  <a:pt x="3926" y="7667"/>
                </a:lnTo>
                <a:lnTo>
                  <a:pt x="3926" y="7594"/>
                </a:lnTo>
                <a:lnTo>
                  <a:pt x="3889" y="7521"/>
                </a:lnTo>
                <a:lnTo>
                  <a:pt x="3852" y="7484"/>
                </a:lnTo>
                <a:lnTo>
                  <a:pt x="3816" y="7484"/>
                </a:lnTo>
                <a:lnTo>
                  <a:pt x="3889" y="7227"/>
                </a:lnTo>
                <a:lnTo>
                  <a:pt x="3926" y="7007"/>
                </a:lnTo>
                <a:lnTo>
                  <a:pt x="3926" y="6970"/>
                </a:lnTo>
                <a:lnTo>
                  <a:pt x="4292" y="6750"/>
                </a:lnTo>
                <a:close/>
                <a:moveTo>
                  <a:pt x="1101" y="6127"/>
                </a:moveTo>
                <a:lnTo>
                  <a:pt x="1358" y="6200"/>
                </a:lnTo>
                <a:lnTo>
                  <a:pt x="1578" y="6310"/>
                </a:lnTo>
                <a:lnTo>
                  <a:pt x="1761" y="6457"/>
                </a:lnTo>
                <a:lnTo>
                  <a:pt x="1945" y="6677"/>
                </a:lnTo>
                <a:lnTo>
                  <a:pt x="2312" y="7081"/>
                </a:lnTo>
                <a:lnTo>
                  <a:pt x="2715" y="7447"/>
                </a:lnTo>
                <a:lnTo>
                  <a:pt x="3155" y="7777"/>
                </a:lnTo>
                <a:lnTo>
                  <a:pt x="3339" y="7961"/>
                </a:lnTo>
                <a:lnTo>
                  <a:pt x="3522" y="8144"/>
                </a:lnTo>
                <a:lnTo>
                  <a:pt x="3522" y="8181"/>
                </a:lnTo>
                <a:lnTo>
                  <a:pt x="3485" y="8291"/>
                </a:lnTo>
                <a:lnTo>
                  <a:pt x="3485" y="8401"/>
                </a:lnTo>
                <a:lnTo>
                  <a:pt x="3559" y="8474"/>
                </a:lnTo>
                <a:lnTo>
                  <a:pt x="3669" y="8511"/>
                </a:lnTo>
                <a:lnTo>
                  <a:pt x="3669" y="8621"/>
                </a:lnTo>
                <a:lnTo>
                  <a:pt x="3669" y="8658"/>
                </a:lnTo>
                <a:lnTo>
                  <a:pt x="3595" y="8695"/>
                </a:lnTo>
                <a:lnTo>
                  <a:pt x="3229" y="8731"/>
                </a:lnTo>
                <a:lnTo>
                  <a:pt x="3009" y="8474"/>
                </a:lnTo>
                <a:lnTo>
                  <a:pt x="2825" y="8254"/>
                </a:lnTo>
                <a:lnTo>
                  <a:pt x="2165" y="7484"/>
                </a:lnTo>
                <a:lnTo>
                  <a:pt x="1615" y="6897"/>
                </a:lnTo>
                <a:lnTo>
                  <a:pt x="1321" y="6604"/>
                </a:lnTo>
                <a:lnTo>
                  <a:pt x="1174" y="6494"/>
                </a:lnTo>
                <a:lnTo>
                  <a:pt x="991" y="6420"/>
                </a:lnTo>
                <a:lnTo>
                  <a:pt x="1101" y="6127"/>
                </a:lnTo>
                <a:close/>
                <a:moveTo>
                  <a:pt x="8731" y="1"/>
                </a:moveTo>
                <a:lnTo>
                  <a:pt x="8474" y="74"/>
                </a:lnTo>
                <a:lnTo>
                  <a:pt x="8217" y="184"/>
                </a:lnTo>
                <a:lnTo>
                  <a:pt x="7997" y="331"/>
                </a:lnTo>
                <a:lnTo>
                  <a:pt x="7777" y="478"/>
                </a:lnTo>
                <a:lnTo>
                  <a:pt x="7154" y="1028"/>
                </a:lnTo>
                <a:lnTo>
                  <a:pt x="6530" y="1578"/>
                </a:lnTo>
                <a:lnTo>
                  <a:pt x="4036" y="3779"/>
                </a:lnTo>
                <a:lnTo>
                  <a:pt x="2825" y="4843"/>
                </a:lnTo>
                <a:lnTo>
                  <a:pt x="2312" y="5283"/>
                </a:lnTo>
                <a:lnTo>
                  <a:pt x="2092" y="5540"/>
                </a:lnTo>
                <a:lnTo>
                  <a:pt x="1871" y="5797"/>
                </a:lnTo>
                <a:lnTo>
                  <a:pt x="1761" y="5833"/>
                </a:lnTo>
                <a:lnTo>
                  <a:pt x="1725" y="5943"/>
                </a:lnTo>
                <a:lnTo>
                  <a:pt x="1541" y="5833"/>
                </a:lnTo>
                <a:lnTo>
                  <a:pt x="1358" y="5797"/>
                </a:lnTo>
                <a:lnTo>
                  <a:pt x="1174" y="5760"/>
                </a:lnTo>
                <a:lnTo>
                  <a:pt x="954" y="5760"/>
                </a:lnTo>
                <a:lnTo>
                  <a:pt x="844" y="5797"/>
                </a:lnTo>
                <a:lnTo>
                  <a:pt x="771" y="5907"/>
                </a:lnTo>
                <a:lnTo>
                  <a:pt x="624" y="6420"/>
                </a:lnTo>
                <a:lnTo>
                  <a:pt x="624" y="6494"/>
                </a:lnTo>
                <a:lnTo>
                  <a:pt x="661" y="6567"/>
                </a:lnTo>
                <a:lnTo>
                  <a:pt x="698" y="6604"/>
                </a:lnTo>
                <a:lnTo>
                  <a:pt x="771" y="6640"/>
                </a:lnTo>
                <a:lnTo>
                  <a:pt x="918" y="6860"/>
                </a:lnTo>
                <a:lnTo>
                  <a:pt x="1101" y="7081"/>
                </a:lnTo>
                <a:lnTo>
                  <a:pt x="1505" y="7484"/>
                </a:lnTo>
                <a:lnTo>
                  <a:pt x="2385" y="8511"/>
                </a:lnTo>
                <a:lnTo>
                  <a:pt x="2715" y="8951"/>
                </a:lnTo>
                <a:lnTo>
                  <a:pt x="2935" y="9171"/>
                </a:lnTo>
                <a:lnTo>
                  <a:pt x="3155" y="9318"/>
                </a:lnTo>
                <a:lnTo>
                  <a:pt x="3302" y="9355"/>
                </a:lnTo>
                <a:lnTo>
                  <a:pt x="3412" y="9355"/>
                </a:lnTo>
                <a:lnTo>
                  <a:pt x="3522" y="9281"/>
                </a:lnTo>
                <a:lnTo>
                  <a:pt x="3595" y="9171"/>
                </a:lnTo>
                <a:lnTo>
                  <a:pt x="3816" y="9135"/>
                </a:lnTo>
                <a:lnTo>
                  <a:pt x="3962" y="9061"/>
                </a:lnTo>
                <a:lnTo>
                  <a:pt x="4072" y="8951"/>
                </a:lnTo>
                <a:lnTo>
                  <a:pt x="4146" y="8805"/>
                </a:lnTo>
                <a:lnTo>
                  <a:pt x="4146" y="8548"/>
                </a:lnTo>
                <a:lnTo>
                  <a:pt x="4109" y="8328"/>
                </a:lnTo>
                <a:lnTo>
                  <a:pt x="5320" y="7557"/>
                </a:lnTo>
                <a:lnTo>
                  <a:pt x="6530" y="6750"/>
                </a:lnTo>
                <a:lnTo>
                  <a:pt x="7667" y="5907"/>
                </a:lnTo>
                <a:lnTo>
                  <a:pt x="8804" y="5026"/>
                </a:lnTo>
                <a:lnTo>
                  <a:pt x="9281" y="4660"/>
                </a:lnTo>
                <a:lnTo>
                  <a:pt x="9721" y="4219"/>
                </a:lnTo>
                <a:lnTo>
                  <a:pt x="10125" y="3743"/>
                </a:lnTo>
                <a:lnTo>
                  <a:pt x="10308" y="3486"/>
                </a:lnTo>
                <a:lnTo>
                  <a:pt x="10455" y="3229"/>
                </a:lnTo>
                <a:lnTo>
                  <a:pt x="10602" y="2972"/>
                </a:lnTo>
                <a:lnTo>
                  <a:pt x="10712" y="2679"/>
                </a:lnTo>
                <a:lnTo>
                  <a:pt x="10785" y="2385"/>
                </a:lnTo>
                <a:lnTo>
                  <a:pt x="10822" y="2129"/>
                </a:lnTo>
                <a:lnTo>
                  <a:pt x="10822" y="1835"/>
                </a:lnTo>
                <a:lnTo>
                  <a:pt x="10785" y="1542"/>
                </a:lnTo>
                <a:lnTo>
                  <a:pt x="10675" y="1248"/>
                </a:lnTo>
                <a:lnTo>
                  <a:pt x="10528" y="955"/>
                </a:lnTo>
                <a:lnTo>
                  <a:pt x="10382" y="735"/>
                </a:lnTo>
                <a:lnTo>
                  <a:pt x="10198" y="515"/>
                </a:lnTo>
                <a:lnTo>
                  <a:pt x="9978" y="368"/>
                </a:lnTo>
                <a:lnTo>
                  <a:pt x="9758" y="221"/>
                </a:lnTo>
                <a:lnTo>
                  <a:pt x="9501" y="111"/>
                </a:lnTo>
                <a:lnTo>
                  <a:pt x="9281" y="38"/>
                </a:lnTo>
                <a:lnTo>
                  <a:pt x="8988" y="1"/>
                </a:lnTo>
                <a:close/>
                <a:moveTo>
                  <a:pt x="1981" y="12399"/>
                </a:moveTo>
                <a:lnTo>
                  <a:pt x="1981" y="12509"/>
                </a:lnTo>
                <a:lnTo>
                  <a:pt x="1981" y="12656"/>
                </a:lnTo>
                <a:lnTo>
                  <a:pt x="1908" y="12913"/>
                </a:lnTo>
                <a:lnTo>
                  <a:pt x="1798" y="12913"/>
                </a:lnTo>
                <a:lnTo>
                  <a:pt x="1871" y="12656"/>
                </a:lnTo>
                <a:lnTo>
                  <a:pt x="1981" y="12399"/>
                </a:lnTo>
                <a:close/>
                <a:moveTo>
                  <a:pt x="1651" y="9391"/>
                </a:moveTo>
                <a:lnTo>
                  <a:pt x="1688" y="9575"/>
                </a:lnTo>
                <a:lnTo>
                  <a:pt x="1908" y="10198"/>
                </a:lnTo>
                <a:lnTo>
                  <a:pt x="2348" y="11372"/>
                </a:lnTo>
                <a:lnTo>
                  <a:pt x="2422" y="11739"/>
                </a:lnTo>
                <a:lnTo>
                  <a:pt x="2458" y="12106"/>
                </a:lnTo>
                <a:lnTo>
                  <a:pt x="2422" y="12436"/>
                </a:lnTo>
                <a:lnTo>
                  <a:pt x="2348" y="12619"/>
                </a:lnTo>
                <a:lnTo>
                  <a:pt x="2275" y="12766"/>
                </a:lnTo>
                <a:lnTo>
                  <a:pt x="2312" y="12583"/>
                </a:lnTo>
                <a:lnTo>
                  <a:pt x="2275" y="12436"/>
                </a:lnTo>
                <a:lnTo>
                  <a:pt x="2202" y="12326"/>
                </a:lnTo>
                <a:lnTo>
                  <a:pt x="2128" y="12216"/>
                </a:lnTo>
                <a:lnTo>
                  <a:pt x="2018" y="12179"/>
                </a:lnTo>
                <a:lnTo>
                  <a:pt x="1871" y="12179"/>
                </a:lnTo>
                <a:lnTo>
                  <a:pt x="1835" y="12253"/>
                </a:lnTo>
                <a:lnTo>
                  <a:pt x="1835" y="12326"/>
                </a:lnTo>
                <a:lnTo>
                  <a:pt x="1578" y="12656"/>
                </a:lnTo>
                <a:lnTo>
                  <a:pt x="1505" y="12840"/>
                </a:lnTo>
                <a:lnTo>
                  <a:pt x="1431" y="13023"/>
                </a:lnTo>
                <a:lnTo>
                  <a:pt x="1358" y="13023"/>
                </a:lnTo>
                <a:lnTo>
                  <a:pt x="1578" y="12509"/>
                </a:lnTo>
                <a:lnTo>
                  <a:pt x="1761" y="11996"/>
                </a:lnTo>
                <a:lnTo>
                  <a:pt x="1761" y="11959"/>
                </a:lnTo>
                <a:lnTo>
                  <a:pt x="1725" y="11922"/>
                </a:lnTo>
                <a:lnTo>
                  <a:pt x="1688" y="11922"/>
                </a:lnTo>
                <a:lnTo>
                  <a:pt x="1651" y="11959"/>
                </a:lnTo>
                <a:lnTo>
                  <a:pt x="1321" y="12399"/>
                </a:lnTo>
                <a:lnTo>
                  <a:pt x="1028" y="12913"/>
                </a:lnTo>
                <a:lnTo>
                  <a:pt x="881" y="12840"/>
                </a:lnTo>
                <a:lnTo>
                  <a:pt x="881" y="12729"/>
                </a:lnTo>
                <a:lnTo>
                  <a:pt x="1028" y="12436"/>
                </a:lnTo>
                <a:lnTo>
                  <a:pt x="1174" y="12143"/>
                </a:lnTo>
                <a:lnTo>
                  <a:pt x="1358" y="11849"/>
                </a:lnTo>
                <a:lnTo>
                  <a:pt x="1541" y="11556"/>
                </a:lnTo>
                <a:lnTo>
                  <a:pt x="1541" y="11519"/>
                </a:lnTo>
                <a:lnTo>
                  <a:pt x="1505" y="11482"/>
                </a:lnTo>
                <a:lnTo>
                  <a:pt x="1468" y="11519"/>
                </a:lnTo>
                <a:lnTo>
                  <a:pt x="1138" y="11812"/>
                </a:lnTo>
                <a:lnTo>
                  <a:pt x="954" y="11996"/>
                </a:lnTo>
                <a:lnTo>
                  <a:pt x="808" y="12179"/>
                </a:lnTo>
                <a:lnTo>
                  <a:pt x="698" y="12399"/>
                </a:lnTo>
                <a:lnTo>
                  <a:pt x="588" y="12619"/>
                </a:lnTo>
                <a:lnTo>
                  <a:pt x="551" y="12583"/>
                </a:lnTo>
                <a:lnTo>
                  <a:pt x="624" y="12473"/>
                </a:lnTo>
                <a:lnTo>
                  <a:pt x="661" y="12363"/>
                </a:lnTo>
                <a:lnTo>
                  <a:pt x="1138" y="11629"/>
                </a:lnTo>
                <a:lnTo>
                  <a:pt x="1321" y="11262"/>
                </a:lnTo>
                <a:lnTo>
                  <a:pt x="1468" y="10859"/>
                </a:lnTo>
                <a:lnTo>
                  <a:pt x="1431" y="10822"/>
                </a:lnTo>
                <a:lnTo>
                  <a:pt x="1395" y="10822"/>
                </a:lnTo>
                <a:lnTo>
                  <a:pt x="1064" y="11189"/>
                </a:lnTo>
                <a:lnTo>
                  <a:pt x="734" y="11556"/>
                </a:lnTo>
                <a:lnTo>
                  <a:pt x="844" y="11372"/>
                </a:lnTo>
                <a:lnTo>
                  <a:pt x="1248" y="10749"/>
                </a:lnTo>
                <a:lnTo>
                  <a:pt x="1651" y="10125"/>
                </a:lnTo>
                <a:lnTo>
                  <a:pt x="1651" y="10052"/>
                </a:lnTo>
                <a:lnTo>
                  <a:pt x="1615" y="9978"/>
                </a:lnTo>
                <a:lnTo>
                  <a:pt x="1505" y="9978"/>
                </a:lnTo>
                <a:lnTo>
                  <a:pt x="1321" y="10162"/>
                </a:lnTo>
                <a:lnTo>
                  <a:pt x="1505" y="9795"/>
                </a:lnTo>
                <a:lnTo>
                  <a:pt x="1651" y="9391"/>
                </a:lnTo>
                <a:close/>
                <a:moveTo>
                  <a:pt x="1541" y="8768"/>
                </a:moveTo>
                <a:lnTo>
                  <a:pt x="1468" y="8805"/>
                </a:lnTo>
                <a:lnTo>
                  <a:pt x="1395" y="8915"/>
                </a:lnTo>
                <a:lnTo>
                  <a:pt x="1395" y="9025"/>
                </a:lnTo>
                <a:lnTo>
                  <a:pt x="1395" y="9061"/>
                </a:lnTo>
                <a:lnTo>
                  <a:pt x="1211" y="9355"/>
                </a:lnTo>
                <a:lnTo>
                  <a:pt x="1101" y="9648"/>
                </a:lnTo>
                <a:lnTo>
                  <a:pt x="661" y="10602"/>
                </a:lnTo>
                <a:lnTo>
                  <a:pt x="294" y="11409"/>
                </a:lnTo>
                <a:lnTo>
                  <a:pt x="147" y="11812"/>
                </a:lnTo>
                <a:lnTo>
                  <a:pt x="37" y="12253"/>
                </a:lnTo>
                <a:lnTo>
                  <a:pt x="1" y="12399"/>
                </a:lnTo>
                <a:lnTo>
                  <a:pt x="1" y="12509"/>
                </a:lnTo>
                <a:lnTo>
                  <a:pt x="74" y="12729"/>
                </a:lnTo>
                <a:lnTo>
                  <a:pt x="221" y="12913"/>
                </a:lnTo>
                <a:lnTo>
                  <a:pt x="404" y="13096"/>
                </a:lnTo>
                <a:lnTo>
                  <a:pt x="441" y="13170"/>
                </a:lnTo>
                <a:lnTo>
                  <a:pt x="514" y="13206"/>
                </a:lnTo>
                <a:lnTo>
                  <a:pt x="588" y="13243"/>
                </a:lnTo>
                <a:lnTo>
                  <a:pt x="661" y="13243"/>
                </a:lnTo>
                <a:lnTo>
                  <a:pt x="734" y="13280"/>
                </a:lnTo>
                <a:lnTo>
                  <a:pt x="881" y="13353"/>
                </a:lnTo>
                <a:lnTo>
                  <a:pt x="954" y="13426"/>
                </a:lnTo>
                <a:lnTo>
                  <a:pt x="1101" y="13426"/>
                </a:lnTo>
                <a:lnTo>
                  <a:pt x="1431" y="13536"/>
                </a:lnTo>
                <a:lnTo>
                  <a:pt x="1468" y="13573"/>
                </a:lnTo>
                <a:lnTo>
                  <a:pt x="1688" y="13573"/>
                </a:lnTo>
                <a:lnTo>
                  <a:pt x="1908" y="13536"/>
                </a:lnTo>
                <a:lnTo>
                  <a:pt x="2128" y="13463"/>
                </a:lnTo>
                <a:lnTo>
                  <a:pt x="2312" y="13390"/>
                </a:lnTo>
                <a:lnTo>
                  <a:pt x="2495" y="13280"/>
                </a:lnTo>
                <a:lnTo>
                  <a:pt x="2605" y="13133"/>
                </a:lnTo>
                <a:lnTo>
                  <a:pt x="2715" y="12986"/>
                </a:lnTo>
                <a:lnTo>
                  <a:pt x="2788" y="12840"/>
                </a:lnTo>
                <a:lnTo>
                  <a:pt x="2862" y="12693"/>
                </a:lnTo>
                <a:lnTo>
                  <a:pt x="2935" y="12326"/>
                </a:lnTo>
                <a:lnTo>
                  <a:pt x="2935" y="11959"/>
                </a:lnTo>
                <a:lnTo>
                  <a:pt x="2862" y="11592"/>
                </a:lnTo>
                <a:lnTo>
                  <a:pt x="2788" y="11226"/>
                </a:lnTo>
                <a:lnTo>
                  <a:pt x="2678" y="10895"/>
                </a:lnTo>
                <a:lnTo>
                  <a:pt x="2055" y="9061"/>
                </a:lnTo>
                <a:lnTo>
                  <a:pt x="1981" y="8951"/>
                </a:lnTo>
                <a:lnTo>
                  <a:pt x="1871" y="8878"/>
                </a:lnTo>
                <a:lnTo>
                  <a:pt x="1761" y="8805"/>
                </a:lnTo>
                <a:lnTo>
                  <a:pt x="1651" y="8768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0" name="Google Shape;280;p4"/>
          <p:cNvSpPr/>
          <p:nvPr/>
        </p:nvSpPr>
        <p:spPr>
          <a:xfrm>
            <a:off x="122165" y="6070569"/>
            <a:ext cx="554971" cy="546651"/>
          </a:xfrm>
          <a:custGeom>
            <a:avLst/>
            <a:gdLst/>
            <a:ahLst/>
            <a:cxnLst/>
            <a:rect l="l" t="t" r="r" b="b"/>
            <a:pathLst>
              <a:path w="14674" h="14454" extrusionOk="0">
                <a:moveTo>
                  <a:pt x="7887" y="3779"/>
                </a:moveTo>
                <a:lnTo>
                  <a:pt x="7961" y="3816"/>
                </a:lnTo>
                <a:lnTo>
                  <a:pt x="8071" y="3889"/>
                </a:lnTo>
                <a:lnTo>
                  <a:pt x="8218" y="4072"/>
                </a:lnTo>
                <a:lnTo>
                  <a:pt x="8291" y="4292"/>
                </a:lnTo>
                <a:lnTo>
                  <a:pt x="8364" y="4513"/>
                </a:lnTo>
                <a:lnTo>
                  <a:pt x="8401" y="4696"/>
                </a:lnTo>
                <a:lnTo>
                  <a:pt x="8401" y="4916"/>
                </a:lnTo>
                <a:lnTo>
                  <a:pt x="8401" y="5099"/>
                </a:lnTo>
                <a:lnTo>
                  <a:pt x="8291" y="5283"/>
                </a:lnTo>
                <a:lnTo>
                  <a:pt x="8144" y="4659"/>
                </a:lnTo>
                <a:lnTo>
                  <a:pt x="8034" y="4219"/>
                </a:lnTo>
                <a:lnTo>
                  <a:pt x="7961" y="3999"/>
                </a:lnTo>
                <a:lnTo>
                  <a:pt x="7887" y="3779"/>
                </a:lnTo>
                <a:close/>
                <a:moveTo>
                  <a:pt x="4329" y="5063"/>
                </a:moveTo>
                <a:lnTo>
                  <a:pt x="4476" y="5209"/>
                </a:lnTo>
                <a:lnTo>
                  <a:pt x="4586" y="5356"/>
                </a:lnTo>
                <a:lnTo>
                  <a:pt x="4696" y="5503"/>
                </a:lnTo>
                <a:lnTo>
                  <a:pt x="4769" y="5686"/>
                </a:lnTo>
                <a:lnTo>
                  <a:pt x="4769" y="5870"/>
                </a:lnTo>
                <a:lnTo>
                  <a:pt x="4769" y="6053"/>
                </a:lnTo>
                <a:lnTo>
                  <a:pt x="4659" y="6126"/>
                </a:lnTo>
                <a:lnTo>
                  <a:pt x="4549" y="6237"/>
                </a:lnTo>
                <a:lnTo>
                  <a:pt x="4439" y="5980"/>
                </a:lnTo>
                <a:lnTo>
                  <a:pt x="4329" y="5686"/>
                </a:lnTo>
                <a:lnTo>
                  <a:pt x="4293" y="5393"/>
                </a:lnTo>
                <a:lnTo>
                  <a:pt x="4293" y="5209"/>
                </a:lnTo>
                <a:lnTo>
                  <a:pt x="4293" y="5136"/>
                </a:lnTo>
                <a:lnTo>
                  <a:pt x="4329" y="5063"/>
                </a:lnTo>
                <a:close/>
                <a:moveTo>
                  <a:pt x="6604" y="7594"/>
                </a:moveTo>
                <a:lnTo>
                  <a:pt x="6714" y="7667"/>
                </a:lnTo>
                <a:lnTo>
                  <a:pt x="6787" y="7814"/>
                </a:lnTo>
                <a:lnTo>
                  <a:pt x="6934" y="8071"/>
                </a:lnTo>
                <a:lnTo>
                  <a:pt x="7337" y="8694"/>
                </a:lnTo>
                <a:lnTo>
                  <a:pt x="7117" y="8878"/>
                </a:lnTo>
                <a:lnTo>
                  <a:pt x="7080" y="8768"/>
                </a:lnTo>
                <a:lnTo>
                  <a:pt x="6860" y="8474"/>
                </a:lnTo>
                <a:lnTo>
                  <a:pt x="6677" y="8144"/>
                </a:lnTo>
                <a:lnTo>
                  <a:pt x="6567" y="7887"/>
                </a:lnTo>
                <a:lnTo>
                  <a:pt x="6420" y="7667"/>
                </a:lnTo>
                <a:lnTo>
                  <a:pt x="6604" y="7594"/>
                </a:lnTo>
                <a:close/>
                <a:moveTo>
                  <a:pt x="5283" y="8107"/>
                </a:moveTo>
                <a:lnTo>
                  <a:pt x="5356" y="8144"/>
                </a:lnTo>
                <a:lnTo>
                  <a:pt x="5833" y="9428"/>
                </a:lnTo>
                <a:lnTo>
                  <a:pt x="5650" y="9501"/>
                </a:lnTo>
                <a:lnTo>
                  <a:pt x="5686" y="9318"/>
                </a:lnTo>
                <a:lnTo>
                  <a:pt x="5650" y="9208"/>
                </a:lnTo>
                <a:lnTo>
                  <a:pt x="5613" y="9061"/>
                </a:lnTo>
                <a:lnTo>
                  <a:pt x="5503" y="8768"/>
                </a:lnTo>
                <a:lnTo>
                  <a:pt x="5246" y="8107"/>
                </a:lnTo>
                <a:close/>
                <a:moveTo>
                  <a:pt x="7337" y="9905"/>
                </a:moveTo>
                <a:lnTo>
                  <a:pt x="7337" y="10235"/>
                </a:lnTo>
                <a:lnTo>
                  <a:pt x="7190" y="9978"/>
                </a:lnTo>
                <a:lnTo>
                  <a:pt x="7337" y="9905"/>
                </a:lnTo>
                <a:close/>
                <a:moveTo>
                  <a:pt x="9721" y="9061"/>
                </a:moveTo>
                <a:lnTo>
                  <a:pt x="9832" y="9281"/>
                </a:lnTo>
                <a:lnTo>
                  <a:pt x="9942" y="9501"/>
                </a:lnTo>
                <a:lnTo>
                  <a:pt x="10052" y="9685"/>
                </a:lnTo>
                <a:lnTo>
                  <a:pt x="10162" y="9868"/>
                </a:lnTo>
                <a:lnTo>
                  <a:pt x="10198" y="10015"/>
                </a:lnTo>
                <a:lnTo>
                  <a:pt x="10198" y="10161"/>
                </a:lnTo>
                <a:lnTo>
                  <a:pt x="10198" y="10308"/>
                </a:lnTo>
                <a:lnTo>
                  <a:pt x="10125" y="10455"/>
                </a:lnTo>
                <a:lnTo>
                  <a:pt x="10052" y="10345"/>
                </a:lnTo>
                <a:lnTo>
                  <a:pt x="9978" y="10308"/>
                </a:lnTo>
                <a:lnTo>
                  <a:pt x="9758" y="9758"/>
                </a:lnTo>
                <a:lnTo>
                  <a:pt x="9685" y="9464"/>
                </a:lnTo>
                <a:lnTo>
                  <a:pt x="9575" y="9171"/>
                </a:lnTo>
                <a:lnTo>
                  <a:pt x="9648" y="9134"/>
                </a:lnTo>
                <a:lnTo>
                  <a:pt x="9721" y="9061"/>
                </a:lnTo>
                <a:close/>
                <a:moveTo>
                  <a:pt x="7667" y="9758"/>
                </a:moveTo>
                <a:lnTo>
                  <a:pt x="7777" y="9795"/>
                </a:lnTo>
                <a:lnTo>
                  <a:pt x="7924" y="9868"/>
                </a:lnTo>
                <a:lnTo>
                  <a:pt x="8071" y="10015"/>
                </a:lnTo>
                <a:lnTo>
                  <a:pt x="8181" y="10235"/>
                </a:lnTo>
                <a:lnTo>
                  <a:pt x="8291" y="10638"/>
                </a:lnTo>
                <a:lnTo>
                  <a:pt x="8328" y="10822"/>
                </a:lnTo>
                <a:lnTo>
                  <a:pt x="8328" y="10968"/>
                </a:lnTo>
                <a:lnTo>
                  <a:pt x="8291" y="11115"/>
                </a:lnTo>
                <a:lnTo>
                  <a:pt x="8181" y="11189"/>
                </a:lnTo>
                <a:lnTo>
                  <a:pt x="8181" y="11115"/>
                </a:lnTo>
                <a:lnTo>
                  <a:pt x="8144" y="11005"/>
                </a:lnTo>
                <a:lnTo>
                  <a:pt x="8071" y="10968"/>
                </a:lnTo>
                <a:lnTo>
                  <a:pt x="7997" y="10895"/>
                </a:lnTo>
                <a:lnTo>
                  <a:pt x="7887" y="10675"/>
                </a:lnTo>
                <a:lnTo>
                  <a:pt x="7814" y="10382"/>
                </a:lnTo>
                <a:lnTo>
                  <a:pt x="7741" y="9831"/>
                </a:lnTo>
                <a:lnTo>
                  <a:pt x="7667" y="9758"/>
                </a:lnTo>
                <a:close/>
                <a:moveTo>
                  <a:pt x="10162" y="1321"/>
                </a:moveTo>
                <a:lnTo>
                  <a:pt x="10198" y="1541"/>
                </a:lnTo>
                <a:lnTo>
                  <a:pt x="10272" y="1725"/>
                </a:lnTo>
                <a:lnTo>
                  <a:pt x="10455" y="2092"/>
                </a:lnTo>
                <a:lnTo>
                  <a:pt x="10932" y="3229"/>
                </a:lnTo>
                <a:lnTo>
                  <a:pt x="10969" y="3302"/>
                </a:lnTo>
                <a:lnTo>
                  <a:pt x="10749" y="3375"/>
                </a:lnTo>
                <a:lnTo>
                  <a:pt x="10528" y="3449"/>
                </a:lnTo>
                <a:lnTo>
                  <a:pt x="9758" y="3742"/>
                </a:lnTo>
                <a:lnTo>
                  <a:pt x="8988" y="4146"/>
                </a:lnTo>
                <a:lnTo>
                  <a:pt x="8841" y="4219"/>
                </a:lnTo>
                <a:lnTo>
                  <a:pt x="8731" y="4329"/>
                </a:lnTo>
                <a:lnTo>
                  <a:pt x="8658" y="4072"/>
                </a:lnTo>
                <a:lnTo>
                  <a:pt x="8511" y="3816"/>
                </a:lnTo>
                <a:lnTo>
                  <a:pt x="8364" y="3595"/>
                </a:lnTo>
                <a:lnTo>
                  <a:pt x="8254" y="3522"/>
                </a:lnTo>
                <a:lnTo>
                  <a:pt x="8144" y="3449"/>
                </a:lnTo>
                <a:lnTo>
                  <a:pt x="7997" y="3412"/>
                </a:lnTo>
                <a:lnTo>
                  <a:pt x="7851" y="3375"/>
                </a:lnTo>
                <a:lnTo>
                  <a:pt x="7777" y="3375"/>
                </a:lnTo>
                <a:lnTo>
                  <a:pt x="7704" y="3412"/>
                </a:lnTo>
                <a:lnTo>
                  <a:pt x="7667" y="3485"/>
                </a:lnTo>
                <a:lnTo>
                  <a:pt x="7667" y="3559"/>
                </a:lnTo>
                <a:lnTo>
                  <a:pt x="7484" y="3595"/>
                </a:lnTo>
                <a:lnTo>
                  <a:pt x="7337" y="3706"/>
                </a:lnTo>
                <a:lnTo>
                  <a:pt x="7190" y="3852"/>
                </a:lnTo>
                <a:lnTo>
                  <a:pt x="7044" y="3999"/>
                </a:lnTo>
                <a:lnTo>
                  <a:pt x="7007" y="4109"/>
                </a:lnTo>
                <a:lnTo>
                  <a:pt x="7044" y="4219"/>
                </a:lnTo>
                <a:lnTo>
                  <a:pt x="7264" y="4696"/>
                </a:lnTo>
                <a:lnTo>
                  <a:pt x="7080" y="4769"/>
                </a:lnTo>
                <a:lnTo>
                  <a:pt x="6310" y="5026"/>
                </a:lnTo>
                <a:lnTo>
                  <a:pt x="5576" y="5283"/>
                </a:lnTo>
                <a:lnTo>
                  <a:pt x="5320" y="5356"/>
                </a:lnTo>
                <a:lnTo>
                  <a:pt x="5210" y="5393"/>
                </a:lnTo>
                <a:lnTo>
                  <a:pt x="5136" y="5466"/>
                </a:lnTo>
                <a:lnTo>
                  <a:pt x="5100" y="5356"/>
                </a:lnTo>
                <a:lnTo>
                  <a:pt x="4916" y="5063"/>
                </a:lnTo>
                <a:lnTo>
                  <a:pt x="4806" y="4879"/>
                </a:lnTo>
                <a:lnTo>
                  <a:pt x="4659" y="4733"/>
                </a:lnTo>
                <a:lnTo>
                  <a:pt x="4513" y="4623"/>
                </a:lnTo>
                <a:lnTo>
                  <a:pt x="4329" y="4549"/>
                </a:lnTo>
                <a:lnTo>
                  <a:pt x="4183" y="4513"/>
                </a:lnTo>
                <a:lnTo>
                  <a:pt x="4036" y="4586"/>
                </a:lnTo>
                <a:lnTo>
                  <a:pt x="3852" y="4586"/>
                </a:lnTo>
                <a:lnTo>
                  <a:pt x="3779" y="4623"/>
                </a:lnTo>
                <a:lnTo>
                  <a:pt x="3742" y="4696"/>
                </a:lnTo>
                <a:lnTo>
                  <a:pt x="3706" y="4989"/>
                </a:lnTo>
                <a:lnTo>
                  <a:pt x="3706" y="5283"/>
                </a:lnTo>
                <a:lnTo>
                  <a:pt x="3742" y="5576"/>
                </a:lnTo>
                <a:lnTo>
                  <a:pt x="3816" y="5870"/>
                </a:lnTo>
                <a:lnTo>
                  <a:pt x="3596" y="5833"/>
                </a:lnTo>
                <a:lnTo>
                  <a:pt x="3376" y="5870"/>
                </a:lnTo>
                <a:lnTo>
                  <a:pt x="2972" y="6016"/>
                </a:lnTo>
                <a:lnTo>
                  <a:pt x="2422" y="6163"/>
                </a:lnTo>
                <a:lnTo>
                  <a:pt x="2165" y="6273"/>
                </a:lnTo>
                <a:lnTo>
                  <a:pt x="2055" y="6347"/>
                </a:lnTo>
                <a:lnTo>
                  <a:pt x="1945" y="6457"/>
                </a:lnTo>
                <a:lnTo>
                  <a:pt x="1945" y="6530"/>
                </a:lnTo>
                <a:lnTo>
                  <a:pt x="1982" y="6567"/>
                </a:lnTo>
                <a:lnTo>
                  <a:pt x="2238" y="6603"/>
                </a:lnTo>
                <a:lnTo>
                  <a:pt x="2459" y="6567"/>
                </a:lnTo>
                <a:lnTo>
                  <a:pt x="2972" y="6457"/>
                </a:lnTo>
                <a:lnTo>
                  <a:pt x="3449" y="6347"/>
                </a:lnTo>
                <a:lnTo>
                  <a:pt x="3706" y="6237"/>
                </a:lnTo>
                <a:lnTo>
                  <a:pt x="3816" y="6163"/>
                </a:lnTo>
                <a:lnTo>
                  <a:pt x="3889" y="6090"/>
                </a:lnTo>
                <a:lnTo>
                  <a:pt x="4073" y="6383"/>
                </a:lnTo>
                <a:lnTo>
                  <a:pt x="4256" y="6677"/>
                </a:lnTo>
                <a:lnTo>
                  <a:pt x="4293" y="6713"/>
                </a:lnTo>
                <a:lnTo>
                  <a:pt x="4366" y="6823"/>
                </a:lnTo>
                <a:lnTo>
                  <a:pt x="4549" y="6970"/>
                </a:lnTo>
                <a:lnTo>
                  <a:pt x="4659" y="7007"/>
                </a:lnTo>
                <a:lnTo>
                  <a:pt x="4733" y="7044"/>
                </a:lnTo>
                <a:lnTo>
                  <a:pt x="4806" y="7007"/>
                </a:lnTo>
                <a:lnTo>
                  <a:pt x="4879" y="6933"/>
                </a:lnTo>
                <a:lnTo>
                  <a:pt x="5063" y="6640"/>
                </a:lnTo>
                <a:lnTo>
                  <a:pt x="5173" y="6347"/>
                </a:lnTo>
                <a:lnTo>
                  <a:pt x="5210" y="6053"/>
                </a:lnTo>
                <a:lnTo>
                  <a:pt x="5210" y="5760"/>
                </a:lnTo>
                <a:lnTo>
                  <a:pt x="5320" y="5760"/>
                </a:lnTo>
                <a:lnTo>
                  <a:pt x="5430" y="5723"/>
                </a:lnTo>
                <a:lnTo>
                  <a:pt x="5686" y="5650"/>
                </a:lnTo>
                <a:lnTo>
                  <a:pt x="6457" y="5430"/>
                </a:lnTo>
                <a:lnTo>
                  <a:pt x="7190" y="5173"/>
                </a:lnTo>
                <a:lnTo>
                  <a:pt x="7447" y="5063"/>
                </a:lnTo>
                <a:lnTo>
                  <a:pt x="7631" y="5430"/>
                </a:lnTo>
                <a:lnTo>
                  <a:pt x="7704" y="5613"/>
                </a:lnTo>
                <a:lnTo>
                  <a:pt x="7814" y="5760"/>
                </a:lnTo>
                <a:lnTo>
                  <a:pt x="7924" y="5833"/>
                </a:lnTo>
                <a:lnTo>
                  <a:pt x="8218" y="5833"/>
                </a:lnTo>
                <a:lnTo>
                  <a:pt x="8328" y="5760"/>
                </a:lnTo>
                <a:lnTo>
                  <a:pt x="8548" y="5576"/>
                </a:lnTo>
                <a:lnTo>
                  <a:pt x="8731" y="5356"/>
                </a:lnTo>
                <a:lnTo>
                  <a:pt x="8804" y="5173"/>
                </a:lnTo>
                <a:lnTo>
                  <a:pt x="8841" y="4989"/>
                </a:lnTo>
                <a:lnTo>
                  <a:pt x="8841" y="4806"/>
                </a:lnTo>
                <a:lnTo>
                  <a:pt x="8804" y="4586"/>
                </a:lnTo>
                <a:lnTo>
                  <a:pt x="8914" y="4586"/>
                </a:lnTo>
                <a:lnTo>
                  <a:pt x="9061" y="4513"/>
                </a:lnTo>
                <a:lnTo>
                  <a:pt x="9942" y="4109"/>
                </a:lnTo>
                <a:lnTo>
                  <a:pt x="10639" y="3852"/>
                </a:lnTo>
                <a:lnTo>
                  <a:pt x="10895" y="3742"/>
                </a:lnTo>
                <a:lnTo>
                  <a:pt x="11115" y="3669"/>
                </a:lnTo>
                <a:lnTo>
                  <a:pt x="11519" y="4586"/>
                </a:lnTo>
                <a:lnTo>
                  <a:pt x="11849" y="5540"/>
                </a:lnTo>
                <a:lnTo>
                  <a:pt x="12069" y="6237"/>
                </a:lnTo>
                <a:lnTo>
                  <a:pt x="12032" y="6347"/>
                </a:lnTo>
                <a:lnTo>
                  <a:pt x="11996" y="6457"/>
                </a:lnTo>
                <a:lnTo>
                  <a:pt x="11959" y="6457"/>
                </a:lnTo>
                <a:lnTo>
                  <a:pt x="11592" y="6603"/>
                </a:lnTo>
                <a:lnTo>
                  <a:pt x="10969" y="6787"/>
                </a:lnTo>
                <a:lnTo>
                  <a:pt x="9685" y="7227"/>
                </a:lnTo>
                <a:lnTo>
                  <a:pt x="8438" y="7630"/>
                </a:lnTo>
                <a:lnTo>
                  <a:pt x="7887" y="7777"/>
                </a:lnTo>
                <a:lnTo>
                  <a:pt x="7631" y="7924"/>
                </a:lnTo>
                <a:lnTo>
                  <a:pt x="7521" y="7997"/>
                </a:lnTo>
                <a:lnTo>
                  <a:pt x="7447" y="8107"/>
                </a:lnTo>
                <a:lnTo>
                  <a:pt x="7447" y="8144"/>
                </a:lnTo>
                <a:lnTo>
                  <a:pt x="7631" y="8181"/>
                </a:lnTo>
                <a:lnTo>
                  <a:pt x="7997" y="8181"/>
                </a:lnTo>
                <a:lnTo>
                  <a:pt x="8181" y="8107"/>
                </a:lnTo>
                <a:lnTo>
                  <a:pt x="8914" y="7887"/>
                </a:lnTo>
                <a:lnTo>
                  <a:pt x="10565" y="7374"/>
                </a:lnTo>
                <a:lnTo>
                  <a:pt x="12216" y="6860"/>
                </a:lnTo>
                <a:lnTo>
                  <a:pt x="12289" y="6823"/>
                </a:lnTo>
                <a:lnTo>
                  <a:pt x="12546" y="7777"/>
                </a:lnTo>
                <a:lnTo>
                  <a:pt x="12766" y="8474"/>
                </a:lnTo>
                <a:lnTo>
                  <a:pt x="12729" y="8511"/>
                </a:lnTo>
                <a:lnTo>
                  <a:pt x="12693" y="8584"/>
                </a:lnTo>
                <a:lnTo>
                  <a:pt x="11629" y="8988"/>
                </a:lnTo>
                <a:lnTo>
                  <a:pt x="11042" y="9208"/>
                </a:lnTo>
                <a:lnTo>
                  <a:pt x="10859" y="9281"/>
                </a:lnTo>
                <a:lnTo>
                  <a:pt x="10749" y="9391"/>
                </a:lnTo>
                <a:lnTo>
                  <a:pt x="10455" y="9575"/>
                </a:lnTo>
                <a:lnTo>
                  <a:pt x="10455" y="9611"/>
                </a:lnTo>
                <a:lnTo>
                  <a:pt x="10418" y="9501"/>
                </a:lnTo>
                <a:lnTo>
                  <a:pt x="10198" y="9024"/>
                </a:lnTo>
                <a:lnTo>
                  <a:pt x="10052" y="8804"/>
                </a:lnTo>
                <a:lnTo>
                  <a:pt x="9942" y="8731"/>
                </a:lnTo>
                <a:lnTo>
                  <a:pt x="9832" y="8694"/>
                </a:lnTo>
                <a:lnTo>
                  <a:pt x="9758" y="8694"/>
                </a:lnTo>
                <a:lnTo>
                  <a:pt x="9721" y="8768"/>
                </a:lnTo>
                <a:lnTo>
                  <a:pt x="9685" y="8841"/>
                </a:lnTo>
                <a:lnTo>
                  <a:pt x="9501" y="8841"/>
                </a:lnTo>
                <a:lnTo>
                  <a:pt x="9355" y="8804"/>
                </a:lnTo>
                <a:lnTo>
                  <a:pt x="9208" y="8841"/>
                </a:lnTo>
                <a:lnTo>
                  <a:pt x="9061" y="8878"/>
                </a:lnTo>
                <a:lnTo>
                  <a:pt x="8988" y="8988"/>
                </a:lnTo>
                <a:lnTo>
                  <a:pt x="8914" y="9098"/>
                </a:lnTo>
                <a:lnTo>
                  <a:pt x="8914" y="9208"/>
                </a:lnTo>
                <a:lnTo>
                  <a:pt x="9025" y="9611"/>
                </a:lnTo>
                <a:lnTo>
                  <a:pt x="9135" y="10051"/>
                </a:lnTo>
                <a:lnTo>
                  <a:pt x="8694" y="10161"/>
                </a:lnTo>
                <a:lnTo>
                  <a:pt x="8658" y="10198"/>
                </a:lnTo>
                <a:lnTo>
                  <a:pt x="8621" y="10235"/>
                </a:lnTo>
                <a:lnTo>
                  <a:pt x="8584" y="10345"/>
                </a:lnTo>
                <a:lnTo>
                  <a:pt x="8511" y="10125"/>
                </a:lnTo>
                <a:lnTo>
                  <a:pt x="8401" y="9905"/>
                </a:lnTo>
                <a:lnTo>
                  <a:pt x="8254" y="9685"/>
                </a:lnTo>
                <a:lnTo>
                  <a:pt x="8034" y="9501"/>
                </a:lnTo>
                <a:lnTo>
                  <a:pt x="7777" y="9391"/>
                </a:lnTo>
                <a:lnTo>
                  <a:pt x="7557" y="9391"/>
                </a:lnTo>
                <a:lnTo>
                  <a:pt x="7411" y="9428"/>
                </a:lnTo>
                <a:lnTo>
                  <a:pt x="7300" y="9464"/>
                </a:lnTo>
                <a:lnTo>
                  <a:pt x="7190" y="9538"/>
                </a:lnTo>
                <a:lnTo>
                  <a:pt x="7080" y="9611"/>
                </a:lnTo>
                <a:lnTo>
                  <a:pt x="7044" y="9721"/>
                </a:lnTo>
                <a:lnTo>
                  <a:pt x="7007" y="9868"/>
                </a:lnTo>
                <a:lnTo>
                  <a:pt x="7044" y="9941"/>
                </a:lnTo>
                <a:lnTo>
                  <a:pt x="7117" y="9978"/>
                </a:lnTo>
                <a:lnTo>
                  <a:pt x="7044" y="10235"/>
                </a:lnTo>
                <a:lnTo>
                  <a:pt x="7080" y="10492"/>
                </a:lnTo>
                <a:lnTo>
                  <a:pt x="4806" y="11152"/>
                </a:lnTo>
                <a:lnTo>
                  <a:pt x="4219" y="11335"/>
                </a:lnTo>
                <a:lnTo>
                  <a:pt x="3632" y="11519"/>
                </a:lnTo>
                <a:lnTo>
                  <a:pt x="3449" y="11629"/>
                </a:lnTo>
                <a:lnTo>
                  <a:pt x="3192" y="10602"/>
                </a:lnTo>
                <a:lnTo>
                  <a:pt x="2862" y="9611"/>
                </a:lnTo>
                <a:lnTo>
                  <a:pt x="3339" y="9538"/>
                </a:lnTo>
                <a:lnTo>
                  <a:pt x="3816" y="9428"/>
                </a:lnTo>
                <a:lnTo>
                  <a:pt x="4769" y="9134"/>
                </a:lnTo>
                <a:lnTo>
                  <a:pt x="4843" y="9318"/>
                </a:lnTo>
                <a:lnTo>
                  <a:pt x="4953" y="9501"/>
                </a:lnTo>
                <a:lnTo>
                  <a:pt x="5063" y="9685"/>
                </a:lnTo>
                <a:lnTo>
                  <a:pt x="5246" y="9831"/>
                </a:lnTo>
                <a:lnTo>
                  <a:pt x="5356" y="9868"/>
                </a:lnTo>
                <a:lnTo>
                  <a:pt x="5466" y="9905"/>
                </a:lnTo>
                <a:lnTo>
                  <a:pt x="5613" y="9905"/>
                </a:lnTo>
                <a:lnTo>
                  <a:pt x="5723" y="9868"/>
                </a:lnTo>
                <a:lnTo>
                  <a:pt x="5980" y="9758"/>
                </a:lnTo>
                <a:lnTo>
                  <a:pt x="6163" y="9648"/>
                </a:lnTo>
                <a:lnTo>
                  <a:pt x="6237" y="9538"/>
                </a:lnTo>
                <a:lnTo>
                  <a:pt x="6273" y="9501"/>
                </a:lnTo>
                <a:lnTo>
                  <a:pt x="6237" y="9428"/>
                </a:lnTo>
                <a:lnTo>
                  <a:pt x="5980" y="8731"/>
                </a:lnTo>
                <a:lnTo>
                  <a:pt x="6200" y="8731"/>
                </a:lnTo>
                <a:lnTo>
                  <a:pt x="6383" y="8658"/>
                </a:lnTo>
                <a:lnTo>
                  <a:pt x="6604" y="9244"/>
                </a:lnTo>
                <a:lnTo>
                  <a:pt x="6677" y="9318"/>
                </a:lnTo>
                <a:lnTo>
                  <a:pt x="6714" y="9354"/>
                </a:lnTo>
                <a:lnTo>
                  <a:pt x="6787" y="9354"/>
                </a:lnTo>
                <a:lnTo>
                  <a:pt x="7044" y="9318"/>
                </a:lnTo>
                <a:lnTo>
                  <a:pt x="7300" y="9208"/>
                </a:lnTo>
                <a:lnTo>
                  <a:pt x="7521" y="9061"/>
                </a:lnTo>
                <a:lnTo>
                  <a:pt x="7704" y="8878"/>
                </a:lnTo>
                <a:lnTo>
                  <a:pt x="7741" y="8841"/>
                </a:lnTo>
                <a:lnTo>
                  <a:pt x="7777" y="8768"/>
                </a:lnTo>
                <a:lnTo>
                  <a:pt x="7741" y="8658"/>
                </a:lnTo>
                <a:lnTo>
                  <a:pt x="7264" y="7887"/>
                </a:lnTo>
                <a:lnTo>
                  <a:pt x="7080" y="7520"/>
                </a:lnTo>
                <a:lnTo>
                  <a:pt x="6970" y="7337"/>
                </a:lnTo>
                <a:lnTo>
                  <a:pt x="6824" y="7227"/>
                </a:lnTo>
                <a:lnTo>
                  <a:pt x="6640" y="7154"/>
                </a:lnTo>
                <a:lnTo>
                  <a:pt x="6457" y="7190"/>
                </a:lnTo>
                <a:lnTo>
                  <a:pt x="6383" y="7227"/>
                </a:lnTo>
                <a:lnTo>
                  <a:pt x="6310" y="7264"/>
                </a:lnTo>
                <a:lnTo>
                  <a:pt x="6237" y="7337"/>
                </a:lnTo>
                <a:lnTo>
                  <a:pt x="6200" y="7410"/>
                </a:lnTo>
                <a:lnTo>
                  <a:pt x="6017" y="7447"/>
                </a:lnTo>
                <a:lnTo>
                  <a:pt x="5980" y="7484"/>
                </a:lnTo>
                <a:lnTo>
                  <a:pt x="5943" y="7520"/>
                </a:lnTo>
                <a:lnTo>
                  <a:pt x="5907" y="7594"/>
                </a:lnTo>
                <a:lnTo>
                  <a:pt x="5907" y="7667"/>
                </a:lnTo>
                <a:lnTo>
                  <a:pt x="6200" y="8291"/>
                </a:lnTo>
                <a:lnTo>
                  <a:pt x="6163" y="8364"/>
                </a:lnTo>
                <a:lnTo>
                  <a:pt x="6127" y="8401"/>
                </a:lnTo>
                <a:lnTo>
                  <a:pt x="6090" y="8401"/>
                </a:lnTo>
                <a:lnTo>
                  <a:pt x="6053" y="8437"/>
                </a:lnTo>
                <a:lnTo>
                  <a:pt x="5943" y="8474"/>
                </a:lnTo>
                <a:lnTo>
                  <a:pt x="5907" y="8511"/>
                </a:lnTo>
                <a:lnTo>
                  <a:pt x="5613" y="7814"/>
                </a:lnTo>
                <a:lnTo>
                  <a:pt x="5576" y="7777"/>
                </a:lnTo>
                <a:lnTo>
                  <a:pt x="5540" y="7704"/>
                </a:lnTo>
                <a:lnTo>
                  <a:pt x="5393" y="7704"/>
                </a:lnTo>
                <a:lnTo>
                  <a:pt x="5356" y="7667"/>
                </a:lnTo>
                <a:lnTo>
                  <a:pt x="5173" y="7667"/>
                </a:lnTo>
                <a:lnTo>
                  <a:pt x="4990" y="7704"/>
                </a:lnTo>
                <a:lnTo>
                  <a:pt x="4843" y="7814"/>
                </a:lnTo>
                <a:lnTo>
                  <a:pt x="4733" y="7961"/>
                </a:lnTo>
                <a:lnTo>
                  <a:pt x="4659" y="8144"/>
                </a:lnTo>
                <a:lnTo>
                  <a:pt x="4623" y="8327"/>
                </a:lnTo>
                <a:lnTo>
                  <a:pt x="4623" y="8511"/>
                </a:lnTo>
                <a:lnTo>
                  <a:pt x="4623" y="8694"/>
                </a:lnTo>
                <a:lnTo>
                  <a:pt x="3669" y="8951"/>
                </a:lnTo>
                <a:lnTo>
                  <a:pt x="3229" y="9134"/>
                </a:lnTo>
                <a:lnTo>
                  <a:pt x="2752" y="9318"/>
                </a:lnTo>
                <a:lnTo>
                  <a:pt x="2348" y="7997"/>
                </a:lnTo>
                <a:lnTo>
                  <a:pt x="1908" y="6677"/>
                </a:lnTo>
                <a:lnTo>
                  <a:pt x="1541" y="5356"/>
                </a:lnTo>
                <a:lnTo>
                  <a:pt x="1395" y="4696"/>
                </a:lnTo>
                <a:lnTo>
                  <a:pt x="1285" y="3999"/>
                </a:lnTo>
                <a:lnTo>
                  <a:pt x="1505" y="3962"/>
                </a:lnTo>
                <a:lnTo>
                  <a:pt x="1725" y="3926"/>
                </a:lnTo>
                <a:lnTo>
                  <a:pt x="2165" y="3816"/>
                </a:lnTo>
                <a:lnTo>
                  <a:pt x="3302" y="3485"/>
                </a:lnTo>
                <a:lnTo>
                  <a:pt x="5760" y="2825"/>
                </a:lnTo>
                <a:lnTo>
                  <a:pt x="6934" y="2495"/>
                </a:lnTo>
                <a:lnTo>
                  <a:pt x="8071" y="2092"/>
                </a:lnTo>
                <a:lnTo>
                  <a:pt x="9135" y="1725"/>
                </a:lnTo>
                <a:lnTo>
                  <a:pt x="9758" y="1505"/>
                </a:lnTo>
                <a:lnTo>
                  <a:pt x="9978" y="1395"/>
                </a:lnTo>
                <a:lnTo>
                  <a:pt x="10088" y="1358"/>
                </a:lnTo>
                <a:lnTo>
                  <a:pt x="10162" y="1321"/>
                </a:lnTo>
                <a:close/>
                <a:moveTo>
                  <a:pt x="12876" y="8988"/>
                </a:moveTo>
                <a:lnTo>
                  <a:pt x="13023" y="9575"/>
                </a:lnTo>
                <a:lnTo>
                  <a:pt x="13096" y="9905"/>
                </a:lnTo>
                <a:lnTo>
                  <a:pt x="13206" y="10198"/>
                </a:lnTo>
                <a:lnTo>
                  <a:pt x="12619" y="10271"/>
                </a:lnTo>
                <a:lnTo>
                  <a:pt x="12069" y="10418"/>
                </a:lnTo>
                <a:lnTo>
                  <a:pt x="11519" y="10565"/>
                </a:lnTo>
                <a:lnTo>
                  <a:pt x="10969" y="10748"/>
                </a:lnTo>
                <a:lnTo>
                  <a:pt x="9685" y="11225"/>
                </a:lnTo>
                <a:lnTo>
                  <a:pt x="8438" y="11702"/>
                </a:lnTo>
                <a:lnTo>
                  <a:pt x="5980" y="12619"/>
                </a:lnTo>
                <a:lnTo>
                  <a:pt x="4879" y="13023"/>
                </a:lnTo>
                <a:lnTo>
                  <a:pt x="4329" y="13243"/>
                </a:lnTo>
                <a:lnTo>
                  <a:pt x="3816" y="13499"/>
                </a:lnTo>
                <a:lnTo>
                  <a:pt x="3669" y="12692"/>
                </a:lnTo>
                <a:lnTo>
                  <a:pt x="3522" y="11885"/>
                </a:lnTo>
                <a:lnTo>
                  <a:pt x="3742" y="11885"/>
                </a:lnTo>
                <a:lnTo>
                  <a:pt x="3999" y="11812"/>
                </a:lnTo>
                <a:lnTo>
                  <a:pt x="5173" y="11482"/>
                </a:lnTo>
                <a:lnTo>
                  <a:pt x="7190" y="10932"/>
                </a:lnTo>
                <a:lnTo>
                  <a:pt x="7374" y="11335"/>
                </a:lnTo>
                <a:lnTo>
                  <a:pt x="7594" y="11702"/>
                </a:lnTo>
                <a:lnTo>
                  <a:pt x="7631" y="11775"/>
                </a:lnTo>
                <a:lnTo>
                  <a:pt x="7814" y="11775"/>
                </a:lnTo>
                <a:lnTo>
                  <a:pt x="7887" y="11702"/>
                </a:lnTo>
                <a:lnTo>
                  <a:pt x="7961" y="11629"/>
                </a:lnTo>
                <a:lnTo>
                  <a:pt x="8107" y="11592"/>
                </a:lnTo>
                <a:lnTo>
                  <a:pt x="8401" y="11519"/>
                </a:lnTo>
                <a:lnTo>
                  <a:pt x="8474" y="11445"/>
                </a:lnTo>
                <a:lnTo>
                  <a:pt x="8548" y="11372"/>
                </a:lnTo>
                <a:lnTo>
                  <a:pt x="8658" y="11189"/>
                </a:lnTo>
                <a:lnTo>
                  <a:pt x="8694" y="11005"/>
                </a:lnTo>
                <a:lnTo>
                  <a:pt x="8694" y="10785"/>
                </a:lnTo>
                <a:lnTo>
                  <a:pt x="8658" y="10602"/>
                </a:lnTo>
                <a:lnTo>
                  <a:pt x="8621" y="10418"/>
                </a:lnTo>
                <a:lnTo>
                  <a:pt x="8658" y="10492"/>
                </a:lnTo>
                <a:lnTo>
                  <a:pt x="8768" y="10528"/>
                </a:lnTo>
                <a:lnTo>
                  <a:pt x="9025" y="10492"/>
                </a:lnTo>
                <a:lnTo>
                  <a:pt x="9281" y="10418"/>
                </a:lnTo>
                <a:lnTo>
                  <a:pt x="9428" y="10638"/>
                </a:lnTo>
                <a:lnTo>
                  <a:pt x="9611" y="10822"/>
                </a:lnTo>
                <a:lnTo>
                  <a:pt x="9758" y="10895"/>
                </a:lnTo>
                <a:lnTo>
                  <a:pt x="9942" y="10932"/>
                </a:lnTo>
                <a:lnTo>
                  <a:pt x="10088" y="10932"/>
                </a:lnTo>
                <a:lnTo>
                  <a:pt x="10235" y="10858"/>
                </a:lnTo>
                <a:lnTo>
                  <a:pt x="10382" y="10785"/>
                </a:lnTo>
                <a:lnTo>
                  <a:pt x="10492" y="10638"/>
                </a:lnTo>
                <a:lnTo>
                  <a:pt x="10565" y="10492"/>
                </a:lnTo>
                <a:lnTo>
                  <a:pt x="10602" y="10345"/>
                </a:lnTo>
                <a:lnTo>
                  <a:pt x="10639" y="10161"/>
                </a:lnTo>
                <a:lnTo>
                  <a:pt x="10602" y="9978"/>
                </a:lnTo>
                <a:lnTo>
                  <a:pt x="10492" y="9648"/>
                </a:lnTo>
                <a:lnTo>
                  <a:pt x="10749" y="9648"/>
                </a:lnTo>
                <a:lnTo>
                  <a:pt x="11005" y="9611"/>
                </a:lnTo>
                <a:lnTo>
                  <a:pt x="11629" y="9428"/>
                </a:lnTo>
                <a:lnTo>
                  <a:pt x="12876" y="8988"/>
                </a:lnTo>
                <a:close/>
                <a:moveTo>
                  <a:pt x="13206" y="10675"/>
                </a:moveTo>
                <a:lnTo>
                  <a:pt x="13096" y="10712"/>
                </a:lnTo>
                <a:lnTo>
                  <a:pt x="11592" y="11262"/>
                </a:lnTo>
                <a:lnTo>
                  <a:pt x="8731" y="12362"/>
                </a:lnTo>
                <a:lnTo>
                  <a:pt x="7300" y="12876"/>
                </a:lnTo>
                <a:lnTo>
                  <a:pt x="6604" y="13133"/>
                </a:lnTo>
                <a:lnTo>
                  <a:pt x="5870" y="13316"/>
                </a:lnTo>
                <a:lnTo>
                  <a:pt x="4696" y="13573"/>
                </a:lnTo>
                <a:lnTo>
                  <a:pt x="5393" y="13279"/>
                </a:lnTo>
                <a:lnTo>
                  <a:pt x="6090" y="13023"/>
                </a:lnTo>
                <a:lnTo>
                  <a:pt x="8438" y="12179"/>
                </a:lnTo>
                <a:lnTo>
                  <a:pt x="9611" y="11702"/>
                </a:lnTo>
                <a:lnTo>
                  <a:pt x="10822" y="11299"/>
                </a:lnTo>
                <a:lnTo>
                  <a:pt x="11409" y="11078"/>
                </a:lnTo>
                <a:lnTo>
                  <a:pt x="11996" y="10895"/>
                </a:lnTo>
                <a:lnTo>
                  <a:pt x="12619" y="10748"/>
                </a:lnTo>
                <a:lnTo>
                  <a:pt x="13206" y="10675"/>
                </a:lnTo>
                <a:close/>
                <a:moveTo>
                  <a:pt x="10492" y="478"/>
                </a:moveTo>
                <a:lnTo>
                  <a:pt x="10712" y="1064"/>
                </a:lnTo>
                <a:lnTo>
                  <a:pt x="10969" y="1688"/>
                </a:lnTo>
                <a:lnTo>
                  <a:pt x="11482" y="2862"/>
                </a:lnTo>
                <a:lnTo>
                  <a:pt x="11996" y="4182"/>
                </a:lnTo>
                <a:lnTo>
                  <a:pt x="12473" y="5466"/>
                </a:lnTo>
                <a:lnTo>
                  <a:pt x="12876" y="6713"/>
                </a:lnTo>
                <a:lnTo>
                  <a:pt x="13280" y="7924"/>
                </a:lnTo>
                <a:lnTo>
                  <a:pt x="13683" y="9171"/>
                </a:lnTo>
                <a:lnTo>
                  <a:pt x="14013" y="10418"/>
                </a:lnTo>
                <a:lnTo>
                  <a:pt x="13793" y="10418"/>
                </a:lnTo>
                <a:lnTo>
                  <a:pt x="13573" y="10492"/>
                </a:lnTo>
                <a:lnTo>
                  <a:pt x="13573" y="10418"/>
                </a:lnTo>
                <a:lnTo>
                  <a:pt x="13573" y="10308"/>
                </a:lnTo>
                <a:lnTo>
                  <a:pt x="13646" y="10235"/>
                </a:lnTo>
                <a:lnTo>
                  <a:pt x="13646" y="10125"/>
                </a:lnTo>
                <a:lnTo>
                  <a:pt x="13610" y="9831"/>
                </a:lnTo>
                <a:lnTo>
                  <a:pt x="13610" y="9758"/>
                </a:lnTo>
                <a:lnTo>
                  <a:pt x="13610" y="9721"/>
                </a:lnTo>
                <a:lnTo>
                  <a:pt x="13426" y="9024"/>
                </a:lnTo>
                <a:lnTo>
                  <a:pt x="13096" y="7777"/>
                </a:lnTo>
                <a:lnTo>
                  <a:pt x="12693" y="6603"/>
                </a:lnTo>
                <a:lnTo>
                  <a:pt x="12289" y="5430"/>
                </a:lnTo>
                <a:lnTo>
                  <a:pt x="11849" y="4256"/>
                </a:lnTo>
                <a:lnTo>
                  <a:pt x="11372" y="3119"/>
                </a:lnTo>
                <a:lnTo>
                  <a:pt x="10859" y="1981"/>
                </a:lnTo>
                <a:lnTo>
                  <a:pt x="10675" y="1651"/>
                </a:lnTo>
                <a:lnTo>
                  <a:pt x="10492" y="1358"/>
                </a:lnTo>
                <a:lnTo>
                  <a:pt x="10602" y="1285"/>
                </a:lnTo>
                <a:lnTo>
                  <a:pt x="10639" y="1174"/>
                </a:lnTo>
                <a:lnTo>
                  <a:pt x="10602" y="1064"/>
                </a:lnTo>
                <a:lnTo>
                  <a:pt x="10565" y="991"/>
                </a:lnTo>
                <a:lnTo>
                  <a:pt x="10528" y="954"/>
                </a:lnTo>
                <a:lnTo>
                  <a:pt x="10455" y="918"/>
                </a:lnTo>
                <a:lnTo>
                  <a:pt x="10272" y="881"/>
                </a:lnTo>
                <a:lnTo>
                  <a:pt x="10088" y="918"/>
                </a:lnTo>
                <a:lnTo>
                  <a:pt x="9391" y="1138"/>
                </a:lnTo>
                <a:lnTo>
                  <a:pt x="8658" y="1431"/>
                </a:lnTo>
                <a:lnTo>
                  <a:pt x="7924" y="1688"/>
                </a:lnTo>
                <a:lnTo>
                  <a:pt x="7190" y="1945"/>
                </a:lnTo>
                <a:lnTo>
                  <a:pt x="5650" y="2422"/>
                </a:lnTo>
                <a:lnTo>
                  <a:pt x="4109" y="2862"/>
                </a:lnTo>
                <a:lnTo>
                  <a:pt x="2569" y="3265"/>
                </a:lnTo>
                <a:lnTo>
                  <a:pt x="1762" y="3485"/>
                </a:lnTo>
                <a:lnTo>
                  <a:pt x="1358" y="3632"/>
                </a:lnTo>
                <a:lnTo>
                  <a:pt x="1175" y="3706"/>
                </a:lnTo>
                <a:lnTo>
                  <a:pt x="1028" y="3816"/>
                </a:lnTo>
                <a:lnTo>
                  <a:pt x="991" y="3816"/>
                </a:lnTo>
                <a:lnTo>
                  <a:pt x="955" y="3889"/>
                </a:lnTo>
                <a:lnTo>
                  <a:pt x="918" y="3962"/>
                </a:lnTo>
                <a:lnTo>
                  <a:pt x="991" y="4586"/>
                </a:lnTo>
                <a:lnTo>
                  <a:pt x="1101" y="5209"/>
                </a:lnTo>
                <a:lnTo>
                  <a:pt x="1248" y="5796"/>
                </a:lnTo>
                <a:lnTo>
                  <a:pt x="1395" y="6420"/>
                </a:lnTo>
                <a:lnTo>
                  <a:pt x="1725" y="7594"/>
                </a:lnTo>
                <a:lnTo>
                  <a:pt x="2128" y="8768"/>
                </a:lnTo>
                <a:lnTo>
                  <a:pt x="2532" y="9978"/>
                </a:lnTo>
                <a:lnTo>
                  <a:pt x="2899" y="11152"/>
                </a:lnTo>
                <a:lnTo>
                  <a:pt x="3045" y="11739"/>
                </a:lnTo>
                <a:lnTo>
                  <a:pt x="3192" y="12362"/>
                </a:lnTo>
                <a:lnTo>
                  <a:pt x="3302" y="12949"/>
                </a:lnTo>
                <a:lnTo>
                  <a:pt x="3412" y="13573"/>
                </a:lnTo>
                <a:lnTo>
                  <a:pt x="3412" y="13683"/>
                </a:lnTo>
                <a:lnTo>
                  <a:pt x="3486" y="13720"/>
                </a:lnTo>
                <a:lnTo>
                  <a:pt x="3559" y="13756"/>
                </a:lnTo>
                <a:lnTo>
                  <a:pt x="3632" y="13793"/>
                </a:lnTo>
                <a:lnTo>
                  <a:pt x="3669" y="13830"/>
                </a:lnTo>
                <a:lnTo>
                  <a:pt x="3742" y="13830"/>
                </a:lnTo>
                <a:lnTo>
                  <a:pt x="4036" y="13756"/>
                </a:lnTo>
                <a:lnTo>
                  <a:pt x="3706" y="13903"/>
                </a:lnTo>
                <a:lnTo>
                  <a:pt x="3412" y="14086"/>
                </a:lnTo>
                <a:lnTo>
                  <a:pt x="2569" y="11115"/>
                </a:lnTo>
                <a:lnTo>
                  <a:pt x="2128" y="9611"/>
                </a:lnTo>
                <a:lnTo>
                  <a:pt x="1725" y="8144"/>
                </a:lnTo>
                <a:lnTo>
                  <a:pt x="955" y="5136"/>
                </a:lnTo>
                <a:lnTo>
                  <a:pt x="808" y="4439"/>
                </a:lnTo>
                <a:lnTo>
                  <a:pt x="661" y="3999"/>
                </a:lnTo>
                <a:lnTo>
                  <a:pt x="588" y="3779"/>
                </a:lnTo>
                <a:lnTo>
                  <a:pt x="478" y="3632"/>
                </a:lnTo>
                <a:lnTo>
                  <a:pt x="1065" y="3522"/>
                </a:lnTo>
                <a:lnTo>
                  <a:pt x="1652" y="3412"/>
                </a:lnTo>
                <a:lnTo>
                  <a:pt x="2825" y="3045"/>
                </a:lnTo>
                <a:lnTo>
                  <a:pt x="4183" y="2642"/>
                </a:lnTo>
                <a:lnTo>
                  <a:pt x="5503" y="2202"/>
                </a:lnTo>
                <a:lnTo>
                  <a:pt x="8034" y="1358"/>
                </a:lnTo>
                <a:lnTo>
                  <a:pt x="9281" y="918"/>
                </a:lnTo>
                <a:lnTo>
                  <a:pt x="9905" y="734"/>
                </a:lnTo>
                <a:lnTo>
                  <a:pt x="10198" y="624"/>
                </a:lnTo>
                <a:lnTo>
                  <a:pt x="10492" y="478"/>
                </a:lnTo>
                <a:close/>
                <a:moveTo>
                  <a:pt x="10455" y="1"/>
                </a:moveTo>
                <a:lnTo>
                  <a:pt x="10162" y="37"/>
                </a:lnTo>
                <a:lnTo>
                  <a:pt x="9832" y="147"/>
                </a:lnTo>
                <a:lnTo>
                  <a:pt x="9245" y="367"/>
                </a:lnTo>
                <a:lnTo>
                  <a:pt x="7997" y="808"/>
                </a:lnTo>
                <a:lnTo>
                  <a:pt x="5503" y="1651"/>
                </a:lnTo>
                <a:lnTo>
                  <a:pt x="2935" y="2495"/>
                </a:lnTo>
                <a:lnTo>
                  <a:pt x="1615" y="2899"/>
                </a:lnTo>
                <a:lnTo>
                  <a:pt x="918" y="3082"/>
                </a:lnTo>
                <a:lnTo>
                  <a:pt x="258" y="3339"/>
                </a:lnTo>
                <a:lnTo>
                  <a:pt x="184" y="3412"/>
                </a:lnTo>
                <a:lnTo>
                  <a:pt x="148" y="3522"/>
                </a:lnTo>
                <a:lnTo>
                  <a:pt x="38" y="3559"/>
                </a:lnTo>
                <a:lnTo>
                  <a:pt x="1" y="3595"/>
                </a:lnTo>
                <a:lnTo>
                  <a:pt x="1" y="3632"/>
                </a:lnTo>
                <a:lnTo>
                  <a:pt x="38" y="3779"/>
                </a:lnTo>
                <a:lnTo>
                  <a:pt x="111" y="3926"/>
                </a:lnTo>
                <a:lnTo>
                  <a:pt x="184" y="4036"/>
                </a:lnTo>
                <a:lnTo>
                  <a:pt x="221" y="4146"/>
                </a:lnTo>
                <a:lnTo>
                  <a:pt x="294" y="4366"/>
                </a:lnTo>
                <a:lnTo>
                  <a:pt x="588" y="5796"/>
                </a:lnTo>
                <a:lnTo>
                  <a:pt x="955" y="7227"/>
                </a:lnTo>
                <a:lnTo>
                  <a:pt x="1285" y="8658"/>
                </a:lnTo>
                <a:lnTo>
                  <a:pt x="2055" y="11482"/>
                </a:lnTo>
                <a:lnTo>
                  <a:pt x="2459" y="12876"/>
                </a:lnTo>
                <a:lnTo>
                  <a:pt x="2899" y="14233"/>
                </a:lnTo>
                <a:lnTo>
                  <a:pt x="2935" y="14380"/>
                </a:lnTo>
                <a:lnTo>
                  <a:pt x="3045" y="14416"/>
                </a:lnTo>
                <a:lnTo>
                  <a:pt x="3155" y="14453"/>
                </a:lnTo>
                <a:lnTo>
                  <a:pt x="3302" y="14416"/>
                </a:lnTo>
                <a:lnTo>
                  <a:pt x="3596" y="14343"/>
                </a:lnTo>
                <a:lnTo>
                  <a:pt x="3889" y="14270"/>
                </a:lnTo>
                <a:lnTo>
                  <a:pt x="4513" y="14086"/>
                </a:lnTo>
                <a:lnTo>
                  <a:pt x="5980" y="13793"/>
                </a:lnTo>
                <a:lnTo>
                  <a:pt x="6714" y="13610"/>
                </a:lnTo>
                <a:lnTo>
                  <a:pt x="7447" y="13353"/>
                </a:lnTo>
                <a:lnTo>
                  <a:pt x="8878" y="12839"/>
                </a:lnTo>
                <a:lnTo>
                  <a:pt x="11739" y="11775"/>
                </a:lnTo>
                <a:lnTo>
                  <a:pt x="13133" y="11225"/>
                </a:lnTo>
                <a:lnTo>
                  <a:pt x="13646" y="11078"/>
                </a:lnTo>
                <a:lnTo>
                  <a:pt x="13903" y="10968"/>
                </a:lnTo>
                <a:lnTo>
                  <a:pt x="14160" y="10822"/>
                </a:lnTo>
                <a:lnTo>
                  <a:pt x="14197" y="10932"/>
                </a:lnTo>
                <a:lnTo>
                  <a:pt x="14270" y="10968"/>
                </a:lnTo>
                <a:lnTo>
                  <a:pt x="14380" y="11005"/>
                </a:lnTo>
                <a:lnTo>
                  <a:pt x="14490" y="11005"/>
                </a:lnTo>
                <a:lnTo>
                  <a:pt x="14563" y="10932"/>
                </a:lnTo>
                <a:lnTo>
                  <a:pt x="14637" y="10895"/>
                </a:lnTo>
                <a:lnTo>
                  <a:pt x="14674" y="10785"/>
                </a:lnTo>
                <a:lnTo>
                  <a:pt x="14637" y="10675"/>
                </a:lnTo>
                <a:lnTo>
                  <a:pt x="14270" y="9318"/>
                </a:lnTo>
                <a:lnTo>
                  <a:pt x="13867" y="7997"/>
                </a:lnTo>
                <a:lnTo>
                  <a:pt x="13426" y="6640"/>
                </a:lnTo>
                <a:lnTo>
                  <a:pt x="12949" y="5356"/>
                </a:lnTo>
                <a:lnTo>
                  <a:pt x="12473" y="4036"/>
                </a:lnTo>
                <a:lnTo>
                  <a:pt x="11922" y="2752"/>
                </a:lnTo>
                <a:lnTo>
                  <a:pt x="11409" y="1468"/>
                </a:lnTo>
                <a:lnTo>
                  <a:pt x="11115" y="881"/>
                </a:lnTo>
                <a:lnTo>
                  <a:pt x="10785" y="257"/>
                </a:lnTo>
                <a:lnTo>
                  <a:pt x="10749" y="221"/>
                </a:lnTo>
                <a:lnTo>
                  <a:pt x="10675" y="184"/>
                </a:lnTo>
                <a:lnTo>
                  <a:pt x="10639" y="111"/>
                </a:lnTo>
                <a:lnTo>
                  <a:pt x="10602" y="74"/>
                </a:lnTo>
                <a:lnTo>
                  <a:pt x="10528" y="37"/>
                </a:lnTo>
                <a:lnTo>
                  <a:pt x="10455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1" name="Google Shape;281;p4"/>
          <p:cNvSpPr/>
          <p:nvPr/>
        </p:nvSpPr>
        <p:spPr>
          <a:xfrm>
            <a:off x="2034237" y="6548458"/>
            <a:ext cx="521651" cy="385727"/>
          </a:xfrm>
          <a:custGeom>
            <a:avLst/>
            <a:gdLst/>
            <a:ahLst/>
            <a:cxnLst/>
            <a:rect l="l" t="t" r="r" b="b"/>
            <a:pathLst>
              <a:path w="13793" h="10199" extrusionOk="0">
                <a:moveTo>
                  <a:pt x="5649" y="2128"/>
                </a:moveTo>
                <a:lnTo>
                  <a:pt x="5503" y="2165"/>
                </a:lnTo>
                <a:lnTo>
                  <a:pt x="5356" y="2238"/>
                </a:lnTo>
                <a:lnTo>
                  <a:pt x="5209" y="2312"/>
                </a:lnTo>
                <a:lnTo>
                  <a:pt x="5099" y="2422"/>
                </a:lnTo>
                <a:lnTo>
                  <a:pt x="4989" y="2532"/>
                </a:lnTo>
                <a:lnTo>
                  <a:pt x="4916" y="2642"/>
                </a:lnTo>
                <a:lnTo>
                  <a:pt x="4879" y="2788"/>
                </a:lnTo>
                <a:lnTo>
                  <a:pt x="4842" y="2935"/>
                </a:lnTo>
                <a:lnTo>
                  <a:pt x="4842" y="3119"/>
                </a:lnTo>
                <a:lnTo>
                  <a:pt x="4879" y="3265"/>
                </a:lnTo>
                <a:lnTo>
                  <a:pt x="4916" y="3375"/>
                </a:lnTo>
                <a:lnTo>
                  <a:pt x="5026" y="3485"/>
                </a:lnTo>
                <a:lnTo>
                  <a:pt x="5136" y="3522"/>
                </a:lnTo>
                <a:lnTo>
                  <a:pt x="5209" y="3522"/>
                </a:lnTo>
                <a:lnTo>
                  <a:pt x="5319" y="3449"/>
                </a:lnTo>
                <a:lnTo>
                  <a:pt x="5356" y="3375"/>
                </a:lnTo>
                <a:lnTo>
                  <a:pt x="5393" y="3119"/>
                </a:lnTo>
                <a:lnTo>
                  <a:pt x="5393" y="2899"/>
                </a:lnTo>
                <a:lnTo>
                  <a:pt x="5429" y="3045"/>
                </a:lnTo>
                <a:lnTo>
                  <a:pt x="5466" y="3229"/>
                </a:lnTo>
                <a:lnTo>
                  <a:pt x="5503" y="3632"/>
                </a:lnTo>
                <a:lnTo>
                  <a:pt x="5576" y="3926"/>
                </a:lnTo>
                <a:lnTo>
                  <a:pt x="5613" y="4072"/>
                </a:lnTo>
                <a:lnTo>
                  <a:pt x="5723" y="4219"/>
                </a:lnTo>
                <a:lnTo>
                  <a:pt x="5796" y="4256"/>
                </a:lnTo>
                <a:lnTo>
                  <a:pt x="5833" y="4256"/>
                </a:lnTo>
                <a:lnTo>
                  <a:pt x="5906" y="4219"/>
                </a:lnTo>
                <a:lnTo>
                  <a:pt x="5943" y="4146"/>
                </a:lnTo>
                <a:lnTo>
                  <a:pt x="5980" y="4036"/>
                </a:lnTo>
                <a:lnTo>
                  <a:pt x="5980" y="3926"/>
                </a:lnTo>
                <a:lnTo>
                  <a:pt x="5943" y="3669"/>
                </a:lnTo>
                <a:lnTo>
                  <a:pt x="5833" y="3082"/>
                </a:lnTo>
                <a:lnTo>
                  <a:pt x="5759" y="2825"/>
                </a:lnTo>
                <a:lnTo>
                  <a:pt x="5686" y="2715"/>
                </a:lnTo>
                <a:lnTo>
                  <a:pt x="5613" y="2642"/>
                </a:lnTo>
                <a:lnTo>
                  <a:pt x="5723" y="2605"/>
                </a:lnTo>
                <a:lnTo>
                  <a:pt x="6016" y="2605"/>
                </a:lnTo>
                <a:lnTo>
                  <a:pt x="6163" y="2642"/>
                </a:lnTo>
                <a:lnTo>
                  <a:pt x="6310" y="3045"/>
                </a:lnTo>
                <a:lnTo>
                  <a:pt x="6456" y="3522"/>
                </a:lnTo>
                <a:lnTo>
                  <a:pt x="6603" y="3999"/>
                </a:lnTo>
                <a:lnTo>
                  <a:pt x="6640" y="4072"/>
                </a:lnTo>
                <a:lnTo>
                  <a:pt x="6677" y="4109"/>
                </a:lnTo>
                <a:lnTo>
                  <a:pt x="6750" y="4146"/>
                </a:lnTo>
                <a:lnTo>
                  <a:pt x="6823" y="4109"/>
                </a:lnTo>
                <a:lnTo>
                  <a:pt x="6897" y="4072"/>
                </a:lnTo>
                <a:lnTo>
                  <a:pt x="6970" y="4036"/>
                </a:lnTo>
                <a:lnTo>
                  <a:pt x="7007" y="3926"/>
                </a:lnTo>
                <a:lnTo>
                  <a:pt x="7007" y="3852"/>
                </a:lnTo>
                <a:lnTo>
                  <a:pt x="6860" y="3412"/>
                </a:lnTo>
                <a:lnTo>
                  <a:pt x="6750" y="3009"/>
                </a:lnTo>
                <a:lnTo>
                  <a:pt x="6677" y="2862"/>
                </a:lnTo>
                <a:lnTo>
                  <a:pt x="6970" y="3045"/>
                </a:lnTo>
                <a:lnTo>
                  <a:pt x="7227" y="3229"/>
                </a:lnTo>
                <a:lnTo>
                  <a:pt x="7227" y="3449"/>
                </a:lnTo>
                <a:lnTo>
                  <a:pt x="7263" y="3669"/>
                </a:lnTo>
                <a:lnTo>
                  <a:pt x="7410" y="4072"/>
                </a:lnTo>
                <a:lnTo>
                  <a:pt x="7484" y="4146"/>
                </a:lnTo>
                <a:lnTo>
                  <a:pt x="7520" y="4182"/>
                </a:lnTo>
                <a:lnTo>
                  <a:pt x="7667" y="4182"/>
                </a:lnTo>
                <a:lnTo>
                  <a:pt x="7740" y="4146"/>
                </a:lnTo>
                <a:lnTo>
                  <a:pt x="7777" y="4109"/>
                </a:lnTo>
                <a:lnTo>
                  <a:pt x="7814" y="4036"/>
                </a:lnTo>
                <a:lnTo>
                  <a:pt x="7777" y="3926"/>
                </a:lnTo>
                <a:lnTo>
                  <a:pt x="7704" y="3669"/>
                </a:lnTo>
                <a:lnTo>
                  <a:pt x="8034" y="3962"/>
                </a:lnTo>
                <a:lnTo>
                  <a:pt x="8070" y="3999"/>
                </a:lnTo>
                <a:lnTo>
                  <a:pt x="8107" y="3999"/>
                </a:lnTo>
                <a:lnTo>
                  <a:pt x="8144" y="3962"/>
                </a:lnTo>
                <a:lnTo>
                  <a:pt x="8144" y="3926"/>
                </a:lnTo>
                <a:lnTo>
                  <a:pt x="8144" y="3742"/>
                </a:lnTo>
                <a:lnTo>
                  <a:pt x="8107" y="3595"/>
                </a:lnTo>
                <a:lnTo>
                  <a:pt x="7960" y="3302"/>
                </a:lnTo>
                <a:lnTo>
                  <a:pt x="7740" y="3009"/>
                </a:lnTo>
                <a:lnTo>
                  <a:pt x="7484" y="2788"/>
                </a:lnTo>
                <a:lnTo>
                  <a:pt x="7190" y="2568"/>
                </a:lnTo>
                <a:lnTo>
                  <a:pt x="6897" y="2422"/>
                </a:lnTo>
                <a:lnTo>
                  <a:pt x="6566" y="2275"/>
                </a:lnTo>
                <a:lnTo>
                  <a:pt x="6273" y="2165"/>
                </a:lnTo>
                <a:lnTo>
                  <a:pt x="5943" y="2128"/>
                </a:lnTo>
                <a:close/>
                <a:moveTo>
                  <a:pt x="12215" y="3485"/>
                </a:moveTo>
                <a:lnTo>
                  <a:pt x="12142" y="3522"/>
                </a:lnTo>
                <a:lnTo>
                  <a:pt x="12142" y="3559"/>
                </a:lnTo>
                <a:lnTo>
                  <a:pt x="12142" y="3742"/>
                </a:lnTo>
                <a:lnTo>
                  <a:pt x="12142" y="3926"/>
                </a:lnTo>
                <a:lnTo>
                  <a:pt x="12252" y="4292"/>
                </a:lnTo>
                <a:lnTo>
                  <a:pt x="12436" y="4769"/>
                </a:lnTo>
                <a:lnTo>
                  <a:pt x="12582" y="5136"/>
                </a:lnTo>
                <a:lnTo>
                  <a:pt x="12546" y="5209"/>
                </a:lnTo>
                <a:lnTo>
                  <a:pt x="12546" y="5320"/>
                </a:lnTo>
                <a:lnTo>
                  <a:pt x="12582" y="5356"/>
                </a:lnTo>
                <a:lnTo>
                  <a:pt x="12582" y="5430"/>
                </a:lnTo>
                <a:lnTo>
                  <a:pt x="11885" y="5613"/>
                </a:lnTo>
                <a:lnTo>
                  <a:pt x="11885" y="5430"/>
                </a:lnTo>
                <a:lnTo>
                  <a:pt x="11849" y="5246"/>
                </a:lnTo>
                <a:lnTo>
                  <a:pt x="11702" y="4843"/>
                </a:lnTo>
                <a:lnTo>
                  <a:pt x="11629" y="4549"/>
                </a:lnTo>
                <a:lnTo>
                  <a:pt x="11482" y="4256"/>
                </a:lnTo>
                <a:lnTo>
                  <a:pt x="11335" y="3999"/>
                </a:lnTo>
                <a:lnTo>
                  <a:pt x="11115" y="3742"/>
                </a:lnTo>
                <a:lnTo>
                  <a:pt x="11005" y="3742"/>
                </a:lnTo>
                <a:lnTo>
                  <a:pt x="10968" y="3779"/>
                </a:lnTo>
                <a:lnTo>
                  <a:pt x="10932" y="3852"/>
                </a:lnTo>
                <a:lnTo>
                  <a:pt x="10968" y="4109"/>
                </a:lnTo>
                <a:lnTo>
                  <a:pt x="11078" y="4366"/>
                </a:lnTo>
                <a:lnTo>
                  <a:pt x="11262" y="4879"/>
                </a:lnTo>
                <a:lnTo>
                  <a:pt x="11372" y="5320"/>
                </a:lnTo>
                <a:lnTo>
                  <a:pt x="11445" y="5540"/>
                </a:lnTo>
                <a:lnTo>
                  <a:pt x="11555" y="5686"/>
                </a:lnTo>
                <a:lnTo>
                  <a:pt x="11482" y="5723"/>
                </a:lnTo>
                <a:lnTo>
                  <a:pt x="11372" y="5723"/>
                </a:lnTo>
                <a:lnTo>
                  <a:pt x="11262" y="5686"/>
                </a:lnTo>
                <a:lnTo>
                  <a:pt x="11152" y="5650"/>
                </a:lnTo>
                <a:lnTo>
                  <a:pt x="11078" y="5576"/>
                </a:lnTo>
                <a:lnTo>
                  <a:pt x="10895" y="5393"/>
                </a:lnTo>
                <a:lnTo>
                  <a:pt x="10785" y="5209"/>
                </a:lnTo>
                <a:lnTo>
                  <a:pt x="10712" y="5173"/>
                </a:lnTo>
                <a:lnTo>
                  <a:pt x="10675" y="4916"/>
                </a:lnTo>
                <a:lnTo>
                  <a:pt x="10601" y="4696"/>
                </a:lnTo>
                <a:lnTo>
                  <a:pt x="10418" y="4292"/>
                </a:lnTo>
                <a:lnTo>
                  <a:pt x="10381" y="4256"/>
                </a:lnTo>
                <a:lnTo>
                  <a:pt x="10345" y="4219"/>
                </a:lnTo>
                <a:lnTo>
                  <a:pt x="10198" y="4219"/>
                </a:lnTo>
                <a:lnTo>
                  <a:pt x="10125" y="4292"/>
                </a:lnTo>
                <a:lnTo>
                  <a:pt x="10088" y="4366"/>
                </a:lnTo>
                <a:lnTo>
                  <a:pt x="10088" y="4402"/>
                </a:lnTo>
                <a:lnTo>
                  <a:pt x="10125" y="4659"/>
                </a:lnTo>
                <a:lnTo>
                  <a:pt x="10051" y="4623"/>
                </a:lnTo>
                <a:lnTo>
                  <a:pt x="9941" y="4586"/>
                </a:lnTo>
                <a:lnTo>
                  <a:pt x="9868" y="4623"/>
                </a:lnTo>
                <a:lnTo>
                  <a:pt x="9794" y="4696"/>
                </a:lnTo>
                <a:lnTo>
                  <a:pt x="9721" y="4806"/>
                </a:lnTo>
                <a:lnTo>
                  <a:pt x="9684" y="4916"/>
                </a:lnTo>
                <a:lnTo>
                  <a:pt x="9721" y="5026"/>
                </a:lnTo>
                <a:lnTo>
                  <a:pt x="9758" y="5099"/>
                </a:lnTo>
                <a:lnTo>
                  <a:pt x="9905" y="5246"/>
                </a:lnTo>
                <a:lnTo>
                  <a:pt x="10125" y="5356"/>
                </a:lnTo>
                <a:lnTo>
                  <a:pt x="10271" y="5430"/>
                </a:lnTo>
                <a:lnTo>
                  <a:pt x="10345" y="5540"/>
                </a:lnTo>
                <a:lnTo>
                  <a:pt x="10528" y="5796"/>
                </a:lnTo>
                <a:lnTo>
                  <a:pt x="10712" y="5980"/>
                </a:lnTo>
                <a:lnTo>
                  <a:pt x="10932" y="6163"/>
                </a:lnTo>
                <a:lnTo>
                  <a:pt x="11078" y="6200"/>
                </a:lnTo>
                <a:lnTo>
                  <a:pt x="11225" y="6237"/>
                </a:lnTo>
                <a:lnTo>
                  <a:pt x="11519" y="6237"/>
                </a:lnTo>
                <a:lnTo>
                  <a:pt x="11849" y="6163"/>
                </a:lnTo>
                <a:lnTo>
                  <a:pt x="12142" y="6090"/>
                </a:lnTo>
                <a:lnTo>
                  <a:pt x="12986" y="5833"/>
                </a:lnTo>
                <a:lnTo>
                  <a:pt x="13353" y="5686"/>
                </a:lnTo>
                <a:lnTo>
                  <a:pt x="13536" y="5613"/>
                </a:lnTo>
                <a:lnTo>
                  <a:pt x="13719" y="5540"/>
                </a:lnTo>
                <a:lnTo>
                  <a:pt x="13793" y="5466"/>
                </a:lnTo>
                <a:lnTo>
                  <a:pt x="13793" y="5356"/>
                </a:lnTo>
                <a:lnTo>
                  <a:pt x="13756" y="5283"/>
                </a:lnTo>
                <a:lnTo>
                  <a:pt x="13646" y="5246"/>
                </a:lnTo>
                <a:lnTo>
                  <a:pt x="13353" y="5246"/>
                </a:lnTo>
                <a:lnTo>
                  <a:pt x="13059" y="5320"/>
                </a:lnTo>
                <a:lnTo>
                  <a:pt x="13059" y="5099"/>
                </a:lnTo>
                <a:lnTo>
                  <a:pt x="12986" y="4879"/>
                </a:lnTo>
                <a:lnTo>
                  <a:pt x="12839" y="4513"/>
                </a:lnTo>
                <a:lnTo>
                  <a:pt x="12619" y="3962"/>
                </a:lnTo>
                <a:lnTo>
                  <a:pt x="12509" y="3706"/>
                </a:lnTo>
                <a:lnTo>
                  <a:pt x="12326" y="3485"/>
                </a:lnTo>
                <a:close/>
                <a:moveTo>
                  <a:pt x="12069" y="1"/>
                </a:moveTo>
                <a:lnTo>
                  <a:pt x="11702" y="37"/>
                </a:lnTo>
                <a:lnTo>
                  <a:pt x="11335" y="147"/>
                </a:lnTo>
                <a:lnTo>
                  <a:pt x="10638" y="368"/>
                </a:lnTo>
                <a:lnTo>
                  <a:pt x="9905" y="588"/>
                </a:lnTo>
                <a:lnTo>
                  <a:pt x="9538" y="698"/>
                </a:lnTo>
                <a:lnTo>
                  <a:pt x="9171" y="844"/>
                </a:lnTo>
                <a:lnTo>
                  <a:pt x="8914" y="1028"/>
                </a:lnTo>
                <a:lnTo>
                  <a:pt x="8694" y="1211"/>
                </a:lnTo>
                <a:lnTo>
                  <a:pt x="8547" y="1431"/>
                </a:lnTo>
                <a:lnTo>
                  <a:pt x="8437" y="1688"/>
                </a:lnTo>
                <a:lnTo>
                  <a:pt x="8401" y="1945"/>
                </a:lnTo>
                <a:lnTo>
                  <a:pt x="8401" y="2238"/>
                </a:lnTo>
                <a:lnTo>
                  <a:pt x="8401" y="2532"/>
                </a:lnTo>
                <a:lnTo>
                  <a:pt x="8474" y="2825"/>
                </a:lnTo>
                <a:lnTo>
                  <a:pt x="8804" y="4402"/>
                </a:lnTo>
                <a:lnTo>
                  <a:pt x="8951" y="5173"/>
                </a:lnTo>
                <a:lnTo>
                  <a:pt x="9098" y="5980"/>
                </a:lnTo>
                <a:lnTo>
                  <a:pt x="9134" y="6347"/>
                </a:lnTo>
                <a:lnTo>
                  <a:pt x="9134" y="6713"/>
                </a:lnTo>
                <a:lnTo>
                  <a:pt x="8914" y="6126"/>
                </a:lnTo>
                <a:lnTo>
                  <a:pt x="8841" y="5796"/>
                </a:lnTo>
                <a:lnTo>
                  <a:pt x="8731" y="5430"/>
                </a:lnTo>
                <a:lnTo>
                  <a:pt x="8657" y="5246"/>
                </a:lnTo>
                <a:lnTo>
                  <a:pt x="8547" y="5099"/>
                </a:lnTo>
                <a:lnTo>
                  <a:pt x="8437" y="4953"/>
                </a:lnTo>
                <a:lnTo>
                  <a:pt x="8327" y="4879"/>
                </a:lnTo>
                <a:lnTo>
                  <a:pt x="8254" y="4879"/>
                </a:lnTo>
                <a:lnTo>
                  <a:pt x="8217" y="4916"/>
                </a:lnTo>
                <a:lnTo>
                  <a:pt x="8180" y="5026"/>
                </a:lnTo>
                <a:lnTo>
                  <a:pt x="8180" y="5136"/>
                </a:lnTo>
                <a:lnTo>
                  <a:pt x="8217" y="5393"/>
                </a:lnTo>
                <a:lnTo>
                  <a:pt x="8364" y="5906"/>
                </a:lnTo>
                <a:lnTo>
                  <a:pt x="8584" y="6567"/>
                </a:lnTo>
                <a:lnTo>
                  <a:pt x="8767" y="7227"/>
                </a:lnTo>
                <a:lnTo>
                  <a:pt x="8731" y="7374"/>
                </a:lnTo>
                <a:lnTo>
                  <a:pt x="8731" y="7447"/>
                </a:lnTo>
                <a:lnTo>
                  <a:pt x="8731" y="7520"/>
                </a:lnTo>
                <a:lnTo>
                  <a:pt x="8804" y="7594"/>
                </a:lnTo>
                <a:lnTo>
                  <a:pt x="8694" y="7740"/>
                </a:lnTo>
                <a:lnTo>
                  <a:pt x="8547" y="7887"/>
                </a:lnTo>
                <a:lnTo>
                  <a:pt x="8401" y="7997"/>
                </a:lnTo>
                <a:lnTo>
                  <a:pt x="8180" y="8107"/>
                </a:lnTo>
                <a:lnTo>
                  <a:pt x="8144" y="8034"/>
                </a:lnTo>
                <a:lnTo>
                  <a:pt x="8144" y="7997"/>
                </a:lnTo>
                <a:lnTo>
                  <a:pt x="8070" y="7961"/>
                </a:lnTo>
                <a:lnTo>
                  <a:pt x="7630" y="6530"/>
                </a:lnTo>
                <a:lnTo>
                  <a:pt x="7337" y="5650"/>
                </a:lnTo>
                <a:lnTo>
                  <a:pt x="7153" y="5283"/>
                </a:lnTo>
                <a:lnTo>
                  <a:pt x="7080" y="5026"/>
                </a:lnTo>
                <a:lnTo>
                  <a:pt x="7080" y="4953"/>
                </a:lnTo>
                <a:lnTo>
                  <a:pt x="7080" y="4879"/>
                </a:lnTo>
                <a:lnTo>
                  <a:pt x="7117" y="4806"/>
                </a:lnTo>
                <a:lnTo>
                  <a:pt x="7153" y="4733"/>
                </a:lnTo>
                <a:lnTo>
                  <a:pt x="7117" y="4659"/>
                </a:lnTo>
                <a:lnTo>
                  <a:pt x="7080" y="4623"/>
                </a:lnTo>
                <a:lnTo>
                  <a:pt x="6860" y="4476"/>
                </a:lnTo>
                <a:lnTo>
                  <a:pt x="6750" y="4439"/>
                </a:lnTo>
                <a:lnTo>
                  <a:pt x="6640" y="4476"/>
                </a:lnTo>
                <a:lnTo>
                  <a:pt x="6603" y="4549"/>
                </a:lnTo>
                <a:lnTo>
                  <a:pt x="6603" y="4623"/>
                </a:lnTo>
                <a:lnTo>
                  <a:pt x="6640" y="4659"/>
                </a:lnTo>
                <a:lnTo>
                  <a:pt x="6677" y="4769"/>
                </a:lnTo>
                <a:lnTo>
                  <a:pt x="6640" y="4879"/>
                </a:lnTo>
                <a:lnTo>
                  <a:pt x="6640" y="5063"/>
                </a:lnTo>
                <a:lnTo>
                  <a:pt x="6713" y="5320"/>
                </a:lnTo>
                <a:lnTo>
                  <a:pt x="6787" y="5576"/>
                </a:lnTo>
                <a:lnTo>
                  <a:pt x="6970" y="6090"/>
                </a:lnTo>
                <a:lnTo>
                  <a:pt x="7667" y="8254"/>
                </a:lnTo>
                <a:lnTo>
                  <a:pt x="7300" y="8254"/>
                </a:lnTo>
                <a:lnTo>
                  <a:pt x="6970" y="8181"/>
                </a:lnTo>
                <a:lnTo>
                  <a:pt x="6970" y="8107"/>
                </a:lnTo>
                <a:lnTo>
                  <a:pt x="6970" y="8034"/>
                </a:lnTo>
                <a:lnTo>
                  <a:pt x="6897" y="7997"/>
                </a:lnTo>
                <a:lnTo>
                  <a:pt x="6530" y="6383"/>
                </a:lnTo>
                <a:lnTo>
                  <a:pt x="6310" y="5503"/>
                </a:lnTo>
                <a:lnTo>
                  <a:pt x="6200" y="5099"/>
                </a:lnTo>
                <a:lnTo>
                  <a:pt x="6090" y="4916"/>
                </a:lnTo>
                <a:lnTo>
                  <a:pt x="5980" y="4733"/>
                </a:lnTo>
                <a:lnTo>
                  <a:pt x="5943" y="4696"/>
                </a:lnTo>
                <a:lnTo>
                  <a:pt x="5906" y="4696"/>
                </a:lnTo>
                <a:lnTo>
                  <a:pt x="5833" y="4733"/>
                </a:lnTo>
                <a:lnTo>
                  <a:pt x="5833" y="4769"/>
                </a:lnTo>
                <a:lnTo>
                  <a:pt x="5796" y="4989"/>
                </a:lnTo>
                <a:lnTo>
                  <a:pt x="5796" y="5173"/>
                </a:lnTo>
                <a:lnTo>
                  <a:pt x="5870" y="5576"/>
                </a:lnTo>
                <a:lnTo>
                  <a:pt x="6053" y="6383"/>
                </a:lnTo>
                <a:lnTo>
                  <a:pt x="6420" y="7887"/>
                </a:lnTo>
                <a:lnTo>
                  <a:pt x="6420" y="7887"/>
                </a:lnTo>
                <a:lnTo>
                  <a:pt x="6163" y="7740"/>
                </a:lnTo>
                <a:lnTo>
                  <a:pt x="5980" y="7520"/>
                </a:lnTo>
                <a:lnTo>
                  <a:pt x="5759" y="7227"/>
                </a:lnTo>
                <a:lnTo>
                  <a:pt x="5576" y="6897"/>
                </a:lnTo>
                <a:lnTo>
                  <a:pt x="5466" y="6567"/>
                </a:lnTo>
                <a:lnTo>
                  <a:pt x="5393" y="6237"/>
                </a:lnTo>
                <a:lnTo>
                  <a:pt x="5246" y="5540"/>
                </a:lnTo>
                <a:lnTo>
                  <a:pt x="5173" y="5209"/>
                </a:lnTo>
                <a:lnTo>
                  <a:pt x="5063" y="4879"/>
                </a:lnTo>
                <a:lnTo>
                  <a:pt x="4916" y="4586"/>
                </a:lnTo>
                <a:lnTo>
                  <a:pt x="4732" y="4366"/>
                </a:lnTo>
                <a:lnTo>
                  <a:pt x="4512" y="4146"/>
                </a:lnTo>
                <a:lnTo>
                  <a:pt x="4292" y="3962"/>
                </a:lnTo>
                <a:lnTo>
                  <a:pt x="4035" y="3816"/>
                </a:lnTo>
                <a:lnTo>
                  <a:pt x="3779" y="3706"/>
                </a:lnTo>
                <a:lnTo>
                  <a:pt x="3485" y="3595"/>
                </a:lnTo>
                <a:lnTo>
                  <a:pt x="3192" y="3522"/>
                </a:lnTo>
                <a:lnTo>
                  <a:pt x="2862" y="3449"/>
                </a:lnTo>
                <a:lnTo>
                  <a:pt x="2128" y="3449"/>
                </a:lnTo>
                <a:lnTo>
                  <a:pt x="1798" y="3522"/>
                </a:lnTo>
                <a:lnTo>
                  <a:pt x="1101" y="3669"/>
                </a:lnTo>
                <a:lnTo>
                  <a:pt x="404" y="3889"/>
                </a:lnTo>
                <a:lnTo>
                  <a:pt x="184" y="3962"/>
                </a:lnTo>
                <a:lnTo>
                  <a:pt x="74" y="4036"/>
                </a:lnTo>
                <a:lnTo>
                  <a:pt x="0" y="4109"/>
                </a:lnTo>
                <a:lnTo>
                  <a:pt x="0" y="4182"/>
                </a:lnTo>
                <a:lnTo>
                  <a:pt x="0" y="4219"/>
                </a:lnTo>
                <a:lnTo>
                  <a:pt x="0" y="4402"/>
                </a:lnTo>
                <a:lnTo>
                  <a:pt x="37" y="4439"/>
                </a:lnTo>
                <a:lnTo>
                  <a:pt x="74" y="4513"/>
                </a:lnTo>
                <a:lnTo>
                  <a:pt x="257" y="4586"/>
                </a:lnTo>
                <a:lnTo>
                  <a:pt x="404" y="4586"/>
                </a:lnTo>
                <a:lnTo>
                  <a:pt x="514" y="4513"/>
                </a:lnTo>
                <a:lnTo>
                  <a:pt x="624" y="4439"/>
                </a:lnTo>
                <a:lnTo>
                  <a:pt x="881" y="4329"/>
                </a:lnTo>
                <a:lnTo>
                  <a:pt x="881" y="4366"/>
                </a:lnTo>
                <a:lnTo>
                  <a:pt x="881" y="4549"/>
                </a:lnTo>
                <a:lnTo>
                  <a:pt x="881" y="4696"/>
                </a:lnTo>
                <a:lnTo>
                  <a:pt x="954" y="5026"/>
                </a:lnTo>
                <a:lnTo>
                  <a:pt x="1211" y="5686"/>
                </a:lnTo>
                <a:lnTo>
                  <a:pt x="1468" y="6493"/>
                </a:lnTo>
                <a:lnTo>
                  <a:pt x="1761" y="7300"/>
                </a:lnTo>
                <a:lnTo>
                  <a:pt x="1798" y="7374"/>
                </a:lnTo>
                <a:lnTo>
                  <a:pt x="1871" y="7447"/>
                </a:lnTo>
                <a:lnTo>
                  <a:pt x="2055" y="7447"/>
                </a:lnTo>
                <a:lnTo>
                  <a:pt x="2128" y="7410"/>
                </a:lnTo>
                <a:lnTo>
                  <a:pt x="2165" y="7337"/>
                </a:lnTo>
                <a:lnTo>
                  <a:pt x="2201" y="7227"/>
                </a:lnTo>
                <a:lnTo>
                  <a:pt x="2201" y="7154"/>
                </a:lnTo>
                <a:lnTo>
                  <a:pt x="1945" y="6383"/>
                </a:lnTo>
                <a:lnTo>
                  <a:pt x="1688" y="5650"/>
                </a:lnTo>
                <a:lnTo>
                  <a:pt x="1468" y="4989"/>
                </a:lnTo>
                <a:lnTo>
                  <a:pt x="1321" y="4696"/>
                </a:lnTo>
                <a:lnTo>
                  <a:pt x="1138" y="4402"/>
                </a:lnTo>
                <a:lnTo>
                  <a:pt x="1211" y="4329"/>
                </a:lnTo>
                <a:lnTo>
                  <a:pt x="1248" y="4329"/>
                </a:lnTo>
                <a:lnTo>
                  <a:pt x="1248" y="4292"/>
                </a:lnTo>
                <a:lnTo>
                  <a:pt x="1211" y="4292"/>
                </a:lnTo>
                <a:lnTo>
                  <a:pt x="1174" y="4256"/>
                </a:lnTo>
                <a:lnTo>
                  <a:pt x="1138" y="4256"/>
                </a:lnTo>
                <a:lnTo>
                  <a:pt x="1504" y="4182"/>
                </a:lnTo>
                <a:lnTo>
                  <a:pt x="1871" y="4109"/>
                </a:lnTo>
                <a:lnTo>
                  <a:pt x="1945" y="4256"/>
                </a:lnTo>
                <a:lnTo>
                  <a:pt x="2055" y="4439"/>
                </a:lnTo>
                <a:lnTo>
                  <a:pt x="2238" y="4879"/>
                </a:lnTo>
                <a:lnTo>
                  <a:pt x="2421" y="5320"/>
                </a:lnTo>
                <a:lnTo>
                  <a:pt x="2495" y="5760"/>
                </a:lnTo>
                <a:lnTo>
                  <a:pt x="2605" y="6200"/>
                </a:lnTo>
                <a:lnTo>
                  <a:pt x="2715" y="6420"/>
                </a:lnTo>
                <a:lnTo>
                  <a:pt x="2788" y="6603"/>
                </a:lnTo>
                <a:lnTo>
                  <a:pt x="2935" y="6787"/>
                </a:lnTo>
                <a:lnTo>
                  <a:pt x="3082" y="6933"/>
                </a:lnTo>
                <a:lnTo>
                  <a:pt x="3228" y="6970"/>
                </a:lnTo>
                <a:lnTo>
                  <a:pt x="3302" y="6933"/>
                </a:lnTo>
                <a:lnTo>
                  <a:pt x="3375" y="6860"/>
                </a:lnTo>
                <a:lnTo>
                  <a:pt x="3375" y="6750"/>
                </a:lnTo>
                <a:lnTo>
                  <a:pt x="3302" y="6530"/>
                </a:lnTo>
                <a:lnTo>
                  <a:pt x="3192" y="6347"/>
                </a:lnTo>
                <a:lnTo>
                  <a:pt x="3082" y="6126"/>
                </a:lnTo>
                <a:lnTo>
                  <a:pt x="3008" y="5943"/>
                </a:lnTo>
                <a:lnTo>
                  <a:pt x="2898" y="5503"/>
                </a:lnTo>
                <a:lnTo>
                  <a:pt x="2788" y="5063"/>
                </a:lnTo>
                <a:lnTo>
                  <a:pt x="2605" y="4549"/>
                </a:lnTo>
                <a:lnTo>
                  <a:pt x="2458" y="4292"/>
                </a:lnTo>
                <a:lnTo>
                  <a:pt x="2311" y="4036"/>
                </a:lnTo>
                <a:lnTo>
                  <a:pt x="2752" y="4036"/>
                </a:lnTo>
                <a:lnTo>
                  <a:pt x="3192" y="4109"/>
                </a:lnTo>
                <a:lnTo>
                  <a:pt x="3192" y="4219"/>
                </a:lnTo>
                <a:lnTo>
                  <a:pt x="3228" y="4366"/>
                </a:lnTo>
                <a:lnTo>
                  <a:pt x="3302" y="4623"/>
                </a:lnTo>
                <a:lnTo>
                  <a:pt x="3522" y="5063"/>
                </a:lnTo>
                <a:lnTo>
                  <a:pt x="3779" y="5833"/>
                </a:lnTo>
                <a:lnTo>
                  <a:pt x="3852" y="5943"/>
                </a:lnTo>
                <a:lnTo>
                  <a:pt x="3889" y="6016"/>
                </a:lnTo>
                <a:lnTo>
                  <a:pt x="3962" y="6090"/>
                </a:lnTo>
                <a:lnTo>
                  <a:pt x="4109" y="6126"/>
                </a:lnTo>
                <a:lnTo>
                  <a:pt x="4146" y="6090"/>
                </a:lnTo>
                <a:lnTo>
                  <a:pt x="4219" y="6053"/>
                </a:lnTo>
                <a:lnTo>
                  <a:pt x="4292" y="5943"/>
                </a:lnTo>
                <a:lnTo>
                  <a:pt x="4292" y="5796"/>
                </a:lnTo>
                <a:lnTo>
                  <a:pt x="4256" y="5686"/>
                </a:lnTo>
                <a:lnTo>
                  <a:pt x="4182" y="5540"/>
                </a:lnTo>
                <a:lnTo>
                  <a:pt x="3852" y="4659"/>
                </a:lnTo>
                <a:lnTo>
                  <a:pt x="3669" y="4292"/>
                </a:lnTo>
                <a:lnTo>
                  <a:pt x="4035" y="4513"/>
                </a:lnTo>
                <a:lnTo>
                  <a:pt x="4182" y="4623"/>
                </a:lnTo>
                <a:lnTo>
                  <a:pt x="4329" y="4769"/>
                </a:lnTo>
                <a:lnTo>
                  <a:pt x="4439" y="4953"/>
                </a:lnTo>
                <a:lnTo>
                  <a:pt x="4512" y="5136"/>
                </a:lnTo>
                <a:lnTo>
                  <a:pt x="4659" y="5540"/>
                </a:lnTo>
                <a:lnTo>
                  <a:pt x="4806" y="6347"/>
                </a:lnTo>
                <a:lnTo>
                  <a:pt x="4842" y="6640"/>
                </a:lnTo>
                <a:lnTo>
                  <a:pt x="4952" y="6933"/>
                </a:lnTo>
                <a:lnTo>
                  <a:pt x="5063" y="7190"/>
                </a:lnTo>
                <a:lnTo>
                  <a:pt x="5209" y="7447"/>
                </a:lnTo>
                <a:lnTo>
                  <a:pt x="5393" y="7704"/>
                </a:lnTo>
                <a:lnTo>
                  <a:pt x="5576" y="7924"/>
                </a:lnTo>
                <a:lnTo>
                  <a:pt x="5759" y="8144"/>
                </a:lnTo>
                <a:lnTo>
                  <a:pt x="5980" y="8327"/>
                </a:lnTo>
                <a:lnTo>
                  <a:pt x="6236" y="8474"/>
                </a:lnTo>
                <a:lnTo>
                  <a:pt x="6493" y="8621"/>
                </a:lnTo>
                <a:lnTo>
                  <a:pt x="6750" y="8694"/>
                </a:lnTo>
                <a:lnTo>
                  <a:pt x="7043" y="8768"/>
                </a:lnTo>
                <a:lnTo>
                  <a:pt x="7300" y="8804"/>
                </a:lnTo>
                <a:lnTo>
                  <a:pt x="7924" y="8804"/>
                </a:lnTo>
                <a:lnTo>
                  <a:pt x="8217" y="8694"/>
                </a:lnTo>
                <a:lnTo>
                  <a:pt x="8511" y="8621"/>
                </a:lnTo>
                <a:lnTo>
                  <a:pt x="8731" y="8474"/>
                </a:lnTo>
                <a:lnTo>
                  <a:pt x="8951" y="8291"/>
                </a:lnTo>
                <a:lnTo>
                  <a:pt x="9171" y="8107"/>
                </a:lnTo>
                <a:lnTo>
                  <a:pt x="9354" y="7887"/>
                </a:lnTo>
                <a:lnTo>
                  <a:pt x="9464" y="7667"/>
                </a:lnTo>
                <a:lnTo>
                  <a:pt x="9611" y="7410"/>
                </a:lnTo>
                <a:lnTo>
                  <a:pt x="9684" y="7117"/>
                </a:lnTo>
                <a:lnTo>
                  <a:pt x="9721" y="6787"/>
                </a:lnTo>
                <a:lnTo>
                  <a:pt x="9758" y="6457"/>
                </a:lnTo>
                <a:lnTo>
                  <a:pt x="9721" y="6090"/>
                </a:lnTo>
                <a:lnTo>
                  <a:pt x="9684" y="5760"/>
                </a:lnTo>
                <a:lnTo>
                  <a:pt x="9538" y="5063"/>
                </a:lnTo>
                <a:lnTo>
                  <a:pt x="9354" y="4366"/>
                </a:lnTo>
                <a:lnTo>
                  <a:pt x="9024" y="2788"/>
                </a:lnTo>
                <a:lnTo>
                  <a:pt x="8951" y="2422"/>
                </a:lnTo>
                <a:lnTo>
                  <a:pt x="8951" y="2238"/>
                </a:lnTo>
                <a:lnTo>
                  <a:pt x="8951" y="2055"/>
                </a:lnTo>
                <a:lnTo>
                  <a:pt x="9024" y="2348"/>
                </a:lnTo>
                <a:lnTo>
                  <a:pt x="9098" y="2568"/>
                </a:lnTo>
                <a:lnTo>
                  <a:pt x="9244" y="2788"/>
                </a:lnTo>
                <a:lnTo>
                  <a:pt x="9391" y="3009"/>
                </a:lnTo>
                <a:lnTo>
                  <a:pt x="9501" y="3082"/>
                </a:lnTo>
                <a:lnTo>
                  <a:pt x="9611" y="3119"/>
                </a:lnTo>
                <a:lnTo>
                  <a:pt x="9684" y="3119"/>
                </a:lnTo>
                <a:lnTo>
                  <a:pt x="9758" y="3082"/>
                </a:lnTo>
                <a:lnTo>
                  <a:pt x="9794" y="3045"/>
                </a:lnTo>
                <a:lnTo>
                  <a:pt x="9831" y="2972"/>
                </a:lnTo>
                <a:lnTo>
                  <a:pt x="9758" y="2788"/>
                </a:lnTo>
                <a:lnTo>
                  <a:pt x="9648" y="2605"/>
                </a:lnTo>
                <a:lnTo>
                  <a:pt x="9464" y="2275"/>
                </a:lnTo>
                <a:lnTo>
                  <a:pt x="9318" y="1908"/>
                </a:lnTo>
                <a:lnTo>
                  <a:pt x="9244" y="1725"/>
                </a:lnTo>
                <a:lnTo>
                  <a:pt x="9134" y="1541"/>
                </a:lnTo>
                <a:lnTo>
                  <a:pt x="9171" y="1505"/>
                </a:lnTo>
                <a:lnTo>
                  <a:pt x="9354" y="1358"/>
                </a:lnTo>
                <a:lnTo>
                  <a:pt x="9538" y="1248"/>
                </a:lnTo>
                <a:lnTo>
                  <a:pt x="9978" y="1101"/>
                </a:lnTo>
                <a:lnTo>
                  <a:pt x="10051" y="1395"/>
                </a:lnTo>
                <a:lnTo>
                  <a:pt x="10125" y="1688"/>
                </a:lnTo>
                <a:lnTo>
                  <a:pt x="10345" y="2238"/>
                </a:lnTo>
                <a:lnTo>
                  <a:pt x="10418" y="2495"/>
                </a:lnTo>
                <a:lnTo>
                  <a:pt x="10491" y="2825"/>
                </a:lnTo>
                <a:lnTo>
                  <a:pt x="10565" y="2972"/>
                </a:lnTo>
                <a:lnTo>
                  <a:pt x="10638" y="3082"/>
                </a:lnTo>
                <a:lnTo>
                  <a:pt x="10748" y="3192"/>
                </a:lnTo>
                <a:lnTo>
                  <a:pt x="10858" y="3229"/>
                </a:lnTo>
                <a:lnTo>
                  <a:pt x="10968" y="3229"/>
                </a:lnTo>
                <a:lnTo>
                  <a:pt x="11042" y="3192"/>
                </a:lnTo>
                <a:lnTo>
                  <a:pt x="11115" y="3119"/>
                </a:lnTo>
                <a:lnTo>
                  <a:pt x="11115" y="3009"/>
                </a:lnTo>
                <a:lnTo>
                  <a:pt x="11115" y="2972"/>
                </a:lnTo>
                <a:lnTo>
                  <a:pt x="11078" y="2899"/>
                </a:lnTo>
                <a:lnTo>
                  <a:pt x="11005" y="2825"/>
                </a:lnTo>
                <a:lnTo>
                  <a:pt x="10932" y="2642"/>
                </a:lnTo>
                <a:lnTo>
                  <a:pt x="10895" y="2458"/>
                </a:lnTo>
                <a:lnTo>
                  <a:pt x="10675" y="1835"/>
                </a:lnTo>
                <a:lnTo>
                  <a:pt x="10528" y="1395"/>
                </a:lnTo>
                <a:lnTo>
                  <a:pt x="10418" y="1174"/>
                </a:lnTo>
                <a:lnTo>
                  <a:pt x="10308" y="991"/>
                </a:lnTo>
                <a:lnTo>
                  <a:pt x="10455" y="918"/>
                </a:lnTo>
                <a:lnTo>
                  <a:pt x="11005" y="734"/>
                </a:lnTo>
                <a:lnTo>
                  <a:pt x="11152" y="1174"/>
                </a:lnTo>
                <a:lnTo>
                  <a:pt x="11298" y="1615"/>
                </a:lnTo>
                <a:lnTo>
                  <a:pt x="11555" y="2348"/>
                </a:lnTo>
                <a:lnTo>
                  <a:pt x="11702" y="2678"/>
                </a:lnTo>
                <a:lnTo>
                  <a:pt x="11775" y="2788"/>
                </a:lnTo>
                <a:lnTo>
                  <a:pt x="11922" y="2899"/>
                </a:lnTo>
                <a:lnTo>
                  <a:pt x="11959" y="2935"/>
                </a:lnTo>
                <a:lnTo>
                  <a:pt x="12032" y="2899"/>
                </a:lnTo>
                <a:lnTo>
                  <a:pt x="12069" y="2899"/>
                </a:lnTo>
                <a:lnTo>
                  <a:pt x="12105" y="2825"/>
                </a:lnTo>
                <a:lnTo>
                  <a:pt x="12142" y="2715"/>
                </a:lnTo>
                <a:lnTo>
                  <a:pt x="12142" y="2568"/>
                </a:lnTo>
                <a:lnTo>
                  <a:pt x="12069" y="2275"/>
                </a:lnTo>
                <a:lnTo>
                  <a:pt x="11812" y="1688"/>
                </a:lnTo>
                <a:lnTo>
                  <a:pt x="11592" y="1101"/>
                </a:lnTo>
                <a:lnTo>
                  <a:pt x="11445" y="698"/>
                </a:lnTo>
                <a:lnTo>
                  <a:pt x="11372" y="588"/>
                </a:lnTo>
                <a:lnTo>
                  <a:pt x="11665" y="441"/>
                </a:lnTo>
                <a:lnTo>
                  <a:pt x="11922" y="294"/>
                </a:lnTo>
                <a:lnTo>
                  <a:pt x="12105" y="147"/>
                </a:lnTo>
                <a:lnTo>
                  <a:pt x="12142" y="111"/>
                </a:lnTo>
                <a:lnTo>
                  <a:pt x="12142" y="74"/>
                </a:lnTo>
                <a:lnTo>
                  <a:pt x="12105" y="37"/>
                </a:lnTo>
                <a:lnTo>
                  <a:pt x="12069" y="1"/>
                </a:lnTo>
                <a:close/>
                <a:moveTo>
                  <a:pt x="4072" y="7080"/>
                </a:moveTo>
                <a:lnTo>
                  <a:pt x="4035" y="7117"/>
                </a:lnTo>
                <a:lnTo>
                  <a:pt x="3999" y="7154"/>
                </a:lnTo>
                <a:lnTo>
                  <a:pt x="3999" y="7337"/>
                </a:lnTo>
                <a:lnTo>
                  <a:pt x="3999" y="7557"/>
                </a:lnTo>
                <a:lnTo>
                  <a:pt x="4072" y="7961"/>
                </a:lnTo>
                <a:lnTo>
                  <a:pt x="4219" y="8327"/>
                </a:lnTo>
                <a:lnTo>
                  <a:pt x="4366" y="8731"/>
                </a:lnTo>
                <a:lnTo>
                  <a:pt x="4439" y="8804"/>
                </a:lnTo>
                <a:lnTo>
                  <a:pt x="4182" y="8988"/>
                </a:lnTo>
                <a:lnTo>
                  <a:pt x="3889" y="9098"/>
                </a:lnTo>
                <a:lnTo>
                  <a:pt x="3852" y="8951"/>
                </a:lnTo>
                <a:lnTo>
                  <a:pt x="3815" y="8804"/>
                </a:lnTo>
                <a:lnTo>
                  <a:pt x="3669" y="8511"/>
                </a:lnTo>
                <a:lnTo>
                  <a:pt x="3522" y="8071"/>
                </a:lnTo>
                <a:lnTo>
                  <a:pt x="3449" y="7887"/>
                </a:lnTo>
                <a:lnTo>
                  <a:pt x="3339" y="7667"/>
                </a:lnTo>
                <a:lnTo>
                  <a:pt x="3228" y="7630"/>
                </a:lnTo>
                <a:lnTo>
                  <a:pt x="3155" y="7630"/>
                </a:lnTo>
                <a:lnTo>
                  <a:pt x="3045" y="7704"/>
                </a:lnTo>
                <a:lnTo>
                  <a:pt x="3045" y="7777"/>
                </a:lnTo>
                <a:lnTo>
                  <a:pt x="3082" y="7997"/>
                </a:lnTo>
                <a:lnTo>
                  <a:pt x="3118" y="8217"/>
                </a:lnTo>
                <a:lnTo>
                  <a:pt x="3265" y="8658"/>
                </a:lnTo>
                <a:lnTo>
                  <a:pt x="3339" y="8951"/>
                </a:lnTo>
                <a:lnTo>
                  <a:pt x="3412" y="9098"/>
                </a:lnTo>
                <a:lnTo>
                  <a:pt x="3485" y="9244"/>
                </a:lnTo>
                <a:lnTo>
                  <a:pt x="2825" y="9428"/>
                </a:lnTo>
                <a:lnTo>
                  <a:pt x="2788" y="9281"/>
                </a:lnTo>
                <a:lnTo>
                  <a:pt x="2642" y="8768"/>
                </a:lnTo>
                <a:lnTo>
                  <a:pt x="2532" y="8547"/>
                </a:lnTo>
                <a:lnTo>
                  <a:pt x="2385" y="8327"/>
                </a:lnTo>
                <a:lnTo>
                  <a:pt x="2385" y="8254"/>
                </a:lnTo>
                <a:lnTo>
                  <a:pt x="2385" y="8217"/>
                </a:lnTo>
                <a:lnTo>
                  <a:pt x="2421" y="8181"/>
                </a:lnTo>
                <a:lnTo>
                  <a:pt x="2421" y="8144"/>
                </a:lnTo>
                <a:lnTo>
                  <a:pt x="2421" y="8107"/>
                </a:lnTo>
                <a:lnTo>
                  <a:pt x="2385" y="8107"/>
                </a:lnTo>
                <a:lnTo>
                  <a:pt x="2275" y="8144"/>
                </a:lnTo>
                <a:lnTo>
                  <a:pt x="2128" y="8144"/>
                </a:lnTo>
                <a:lnTo>
                  <a:pt x="2055" y="8181"/>
                </a:lnTo>
                <a:lnTo>
                  <a:pt x="2018" y="8254"/>
                </a:lnTo>
                <a:lnTo>
                  <a:pt x="1981" y="8327"/>
                </a:lnTo>
                <a:lnTo>
                  <a:pt x="1981" y="8401"/>
                </a:lnTo>
                <a:lnTo>
                  <a:pt x="2165" y="8841"/>
                </a:lnTo>
                <a:lnTo>
                  <a:pt x="2348" y="9318"/>
                </a:lnTo>
                <a:lnTo>
                  <a:pt x="2385" y="9575"/>
                </a:lnTo>
                <a:lnTo>
                  <a:pt x="1945" y="9685"/>
                </a:lnTo>
                <a:lnTo>
                  <a:pt x="1871" y="9721"/>
                </a:lnTo>
                <a:lnTo>
                  <a:pt x="1798" y="9795"/>
                </a:lnTo>
                <a:lnTo>
                  <a:pt x="1798" y="9868"/>
                </a:lnTo>
                <a:lnTo>
                  <a:pt x="1761" y="9941"/>
                </a:lnTo>
                <a:lnTo>
                  <a:pt x="1798" y="10015"/>
                </a:lnTo>
                <a:lnTo>
                  <a:pt x="1835" y="10088"/>
                </a:lnTo>
                <a:lnTo>
                  <a:pt x="1908" y="10161"/>
                </a:lnTo>
                <a:lnTo>
                  <a:pt x="1981" y="10198"/>
                </a:lnTo>
                <a:lnTo>
                  <a:pt x="2275" y="10198"/>
                </a:lnTo>
                <a:lnTo>
                  <a:pt x="2385" y="10125"/>
                </a:lnTo>
                <a:lnTo>
                  <a:pt x="2495" y="10088"/>
                </a:lnTo>
                <a:lnTo>
                  <a:pt x="2532" y="10051"/>
                </a:lnTo>
                <a:lnTo>
                  <a:pt x="2568" y="10088"/>
                </a:lnTo>
                <a:lnTo>
                  <a:pt x="2605" y="10125"/>
                </a:lnTo>
                <a:lnTo>
                  <a:pt x="2678" y="10125"/>
                </a:lnTo>
                <a:lnTo>
                  <a:pt x="2788" y="10088"/>
                </a:lnTo>
                <a:lnTo>
                  <a:pt x="2825" y="9978"/>
                </a:lnTo>
                <a:lnTo>
                  <a:pt x="3265" y="9868"/>
                </a:lnTo>
                <a:lnTo>
                  <a:pt x="3742" y="9721"/>
                </a:lnTo>
                <a:lnTo>
                  <a:pt x="4146" y="9575"/>
                </a:lnTo>
                <a:lnTo>
                  <a:pt x="4549" y="9354"/>
                </a:lnTo>
                <a:lnTo>
                  <a:pt x="4732" y="9208"/>
                </a:lnTo>
                <a:lnTo>
                  <a:pt x="4879" y="9061"/>
                </a:lnTo>
                <a:lnTo>
                  <a:pt x="5026" y="8841"/>
                </a:lnTo>
                <a:lnTo>
                  <a:pt x="5136" y="8621"/>
                </a:lnTo>
                <a:lnTo>
                  <a:pt x="5209" y="8401"/>
                </a:lnTo>
                <a:lnTo>
                  <a:pt x="5173" y="8181"/>
                </a:lnTo>
                <a:lnTo>
                  <a:pt x="5099" y="7997"/>
                </a:lnTo>
                <a:lnTo>
                  <a:pt x="5026" y="7887"/>
                </a:lnTo>
                <a:lnTo>
                  <a:pt x="4952" y="7814"/>
                </a:lnTo>
                <a:lnTo>
                  <a:pt x="4842" y="7814"/>
                </a:lnTo>
                <a:lnTo>
                  <a:pt x="4806" y="7851"/>
                </a:lnTo>
                <a:lnTo>
                  <a:pt x="4806" y="7887"/>
                </a:lnTo>
                <a:lnTo>
                  <a:pt x="4732" y="8327"/>
                </a:lnTo>
                <a:lnTo>
                  <a:pt x="4512" y="7667"/>
                </a:lnTo>
                <a:lnTo>
                  <a:pt x="4366" y="7374"/>
                </a:lnTo>
                <a:lnTo>
                  <a:pt x="4182" y="7117"/>
                </a:lnTo>
                <a:lnTo>
                  <a:pt x="4146" y="708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2" name="Google Shape;282;p4"/>
          <p:cNvSpPr/>
          <p:nvPr/>
        </p:nvSpPr>
        <p:spPr>
          <a:xfrm>
            <a:off x="3606" y="6533642"/>
            <a:ext cx="240044" cy="498052"/>
          </a:xfrm>
          <a:custGeom>
            <a:avLst/>
            <a:gdLst/>
            <a:ahLst/>
            <a:cxnLst/>
            <a:rect l="l" t="t" r="r" b="b"/>
            <a:pathLst>
              <a:path w="6347" h="13169" extrusionOk="0">
                <a:moveTo>
                  <a:pt x="588" y="330"/>
                </a:moveTo>
                <a:lnTo>
                  <a:pt x="808" y="367"/>
                </a:lnTo>
                <a:lnTo>
                  <a:pt x="1028" y="440"/>
                </a:lnTo>
                <a:lnTo>
                  <a:pt x="1211" y="550"/>
                </a:lnTo>
                <a:lnTo>
                  <a:pt x="1395" y="734"/>
                </a:lnTo>
                <a:lnTo>
                  <a:pt x="1578" y="917"/>
                </a:lnTo>
                <a:lnTo>
                  <a:pt x="1688" y="1101"/>
                </a:lnTo>
                <a:lnTo>
                  <a:pt x="1798" y="1321"/>
                </a:lnTo>
                <a:lnTo>
                  <a:pt x="1908" y="1541"/>
                </a:lnTo>
                <a:lnTo>
                  <a:pt x="1982" y="1761"/>
                </a:lnTo>
                <a:lnTo>
                  <a:pt x="2018" y="2018"/>
                </a:lnTo>
                <a:lnTo>
                  <a:pt x="2018" y="2458"/>
                </a:lnTo>
                <a:lnTo>
                  <a:pt x="2018" y="2495"/>
                </a:lnTo>
                <a:lnTo>
                  <a:pt x="1982" y="2421"/>
                </a:lnTo>
                <a:lnTo>
                  <a:pt x="1762" y="1944"/>
                </a:lnTo>
                <a:lnTo>
                  <a:pt x="1615" y="1724"/>
                </a:lnTo>
                <a:lnTo>
                  <a:pt x="1432" y="1504"/>
                </a:lnTo>
                <a:lnTo>
                  <a:pt x="1395" y="1467"/>
                </a:lnTo>
                <a:lnTo>
                  <a:pt x="1322" y="1467"/>
                </a:lnTo>
                <a:lnTo>
                  <a:pt x="1285" y="1504"/>
                </a:lnTo>
                <a:lnTo>
                  <a:pt x="1285" y="1578"/>
                </a:lnTo>
                <a:lnTo>
                  <a:pt x="1322" y="1834"/>
                </a:lnTo>
                <a:lnTo>
                  <a:pt x="1395" y="2128"/>
                </a:lnTo>
                <a:lnTo>
                  <a:pt x="1615" y="2641"/>
                </a:lnTo>
                <a:lnTo>
                  <a:pt x="1725" y="2935"/>
                </a:lnTo>
                <a:lnTo>
                  <a:pt x="1615" y="2861"/>
                </a:lnTo>
                <a:lnTo>
                  <a:pt x="1468" y="2715"/>
                </a:lnTo>
                <a:lnTo>
                  <a:pt x="1248" y="2348"/>
                </a:lnTo>
                <a:lnTo>
                  <a:pt x="1065" y="1981"/>
                </a:lnTo>
                <a:lnTo>
                  <a:pt x="955" y="1724"/>
                </a:lnTo>
                <a:lnTo>
                  <a:pt x="845" y="1394"/>
                </a:lnTo>
                <a:lnTo>
                  <a:pt x="735" y="1027"/>
                </a:lnTo>
                <a:lnTo>
                  <a:pt x="661" y="697"/>
                </a:lnTo>
                <a:lnTo>
                  <a:pt x="588" y="330"/>
                </a:lnTo>
                <a:close/>
                <a:moveTo>
                  <a:pt x="3706" y="2825"/>
                </a:moveTo>
                <a:lnTo>
                  <a:pt x="3926" y="2861"/>
                </a:lnTo>
                <a:lnTo>
                  <a:pt x="4109" y="2935"/>
                </a:lnTo>
                <a:lnTo>
                  <a:pt x="4733" y="3118"/>
                </a:lnTo>
                <a:lnTo>
                  <a:pt x="4990" y="3228"/>
                </a:lnTo>
                <a:lnTo>
                  <a:pt x="5283" y="3375"/>
                </a:lnTo>
                <a:lnTo>
                  <a:pt x="5503" y="3522"/>
                </a:lnTo>
                <a:lnTo>
                  <a:pt x="5687" y="3668"/>
                </a:lnTo>
                <a:lnTo>
                  <a:pt x="5687" y="3668"/>
                </a:lnTo>
                <a:lnTo>
                  <a:pt x="5540" y="3632"/>
                </a:lnTo>
                <a:lnTo>
                  <a:pt x="5467" y="3632"/>
                </a:lnTo>
                <a:lnTo>
                  <a:pt x="5393" y="3705"/>
                </a:lnTo>
                <a:lnTo>
                  <a:pt x="5356" y="3778"/>
                </a:lnTo>
                <a:lnTo>
                  <a:pt x="5393" y="3888"/>
                </a:lnTo>
                <a:lnTo>
                  <a:pt x="5026" y="4035"/>
                </a:lnTo>
                <a:lnTo>
                  <a:pt x="4660" y="4109"/>
                </a:lnTo>
                <a:lnTo>
                  <a:pt x="4293" y="4182"/>
                </a:lnTo>
                <a:lnTo>
                  <a:pt x="3889" y="4182"/>
                </a:lnTo>
                <a:lnTo>
                  <a:pt x="3449" y="4109"/>
                </a:lnTo>
                <a:lnTo>
                  <a:pt x="3046" y="3999"/>
                </a:lnTo>
                <a:lnTo>
                  <a:pt x="2862" y="3925"/>
                </a:lnTo>
                <a:lnTo>
                  <a:pt x="2642" y="3815"/>
                </a:lnTo>
                <a:lnTo>
                  <a:pt x="2459" y="3668"/>
                </a:lnTo>
                <a:lnTo>
                  <a:pt x="2349" y="3595"/>
                </a:lnTo>
                <a:lnTo>
                  <a:pt x="2312" y="3522"/>
                </a:lnTo>
                <a:lnTo>
                  <a:pt x="2532" y="3668"/>
                </a:lnTo>
                <a:lnTo>
                  <a:pt x="2789" y="3815"/>
                </a:lnTo>
                <a:lnTo>
                  <a:pt x="3046" y="3888"/>
                </a:lnTo>
                <a:lnTo>
                  <a:pt x="3339" y="3999"/>
                </a:lnTo>
                <a:lnTo>
                  <a:pt x="3596" y="4035"/>
                </a:lnTo>
                <a:lnTo>
                  <a:pt x="3889" y="4109"/>
                </a:lnTo>
                <a:lnTo>
                  <a:pt x="4073" y="4109"/>
                </a:lnTo>
                <a:lnTo>
                  <a:pt x="4183" y="4072"/>
                </a:lnTo>
                <a:lnTo>
                  <a:pt x="4329" y="4035"/>
                </a:lnTo>
                <a:lnTo>
                  <a:pt x="4439" y="3962"/>
                </a:lnTo>
                <a:lnTo>
                  <a:pt x="4476" y="3888"/>
                </a:lnTo>
                <a:lnTo>
                  <a:pt x="4439" y="3778"/>
                </a:lnTo>
                <a:lnTo>
                  <a:pt x="4329" y="3705"/>
                </a:lnTo>
                <a:lnTo>
                  <a:pt x="4219" y="3632"/>
                </a:lnTo>
                <a:lnTo>
                  <a:pt x="3963" y="3595"/>
                </a:lnTo>
                <a:lnTo>
                  <a:pt x="3706" y="3558"/>
                </a:lnTo>
                <a:lnTo>
                  <a:pt x="3449" y="3522"/>
                </a:lnTo>
                <a:lnTo>
                  <a:pt x="2715" y="3338"/>
                </a:lnTo>
                <a:lnTo>
                  <a:pt x="2862" y="3228"/>
                </a:lnTo>
                <a:lnTo>
                  <a:pt x="3082" y="3081"/>
                </a:lnTo>
                <a:lnTo>
                  <a:pt x="3302" y="2935"/>
                </a:lnTo>
                <a:lnTo>
                  <a:pt x="3486" y="2861"/>
                </a:lnTo>
                <a:lnTo>
                  <a:pt x="3706" y="2825"/>
                </a:lnTo>
                <a:close/>
                <a:moveTo>
                  <a:pt x="1285" y="5686"/>
                </a:moveTo>
                <a:lnTo>
                  <a:pt x="1725" y="5723"/>
                </a:lnTo>
                <a:lnTo>
                  <a:pt x="1762" y="5723"/>
                </a:lnTo>
                <a:lnTo>
                  <a:pt x="1835" y="5869"/>
                </a:lnTo>
                <a:lnTo>
                  <a:pt x="1908" y="5943"/>
                </a:lnTo>
                <a:lnTo>
                  <a:pt x="2018" y="5943"/>
                </a:lnTo>
                <a:lnTo>
                  <a:pt x="2129" y="5869"/>
                </a:lnTo>
                <a:lnTo>
                  <a:pt x="2165" y="5759"/>
                </a:lnTo>
                <a:lnTo>
                  <a:pt x="2642" y="5796"/>
                </a:lnTo>
                <a:lnTo>
                  <a:pt x="3082" y="5796"/>
                </a:lnTo>
                <a:lnTo>
                  <a:pt x="3339" y="5833"/>
                </a:lnTo>
                <a:lnTo>
                  <a:pt x="3522" y="5869"/>
                </a:lnTo>
                <a:lnTo>
                  <a:pt x="3522" y="6016"/>
                </a:lnTo>
                <a:lnTo>
                  <a:pt x="3376" y="5979"/>
                </a:lnTo>
                <a:lnTo>
                  <a:pt x="3266" y="6016"/>
                </a:lnTo>
                <a:lnTo>
                  <a:pt x="3119" y="6089"/>
                </a:lnTo>
                <a:lnTo>
                  <a:pt x="3082" y="6163"/>
                </a:lnTo>
                <a:lnTo>
                  <a:pt x="3082" y="6236"/>
                </a:lnTo>
                <a:lnTo>
                  <a:pt x="2752" y="6236"/>
                </a:lnTo>
                <a:lnTo>
                  <a:pt x="1322" y="6163"/>
                </a:lnTo>
                <a:lnTo>
                  <a:pt x="808" y="6089"/>
                </a:lnTo>
                <a:lnTo>
                  <a:pt x="515" y="6053"/>
                </a:lnTo>
                <a:lnTo>
                  <a:pt x="258" y="6089"/>
                </a:lnTo>
                <a:lnTo>
                  <a:pt x="368" y="5943"/>
                </a:lnTo>
                <a:lnTo>
                  <a:pt x="515" y="5833"/>
                </a:lnTo>
                <a:lnTo>
                  <a:pt x="661" y="5723"/>
                </a:lnTo>
                <a:lnTo>
                  <a:pt x="808" y="5686"/>
                </a:lnTo>
                <a:close/>
                <a:moveTo>
                  <a:pt x="2239" y="6676"/>
                </a:moveTo>
                <a:lnTo>
                  <a:pt x="3009" y="6713"/>
                </a:lnTo>
                <a:lnTo>
                  <a:pt x="3156" y="6750"/>
                </a:lnTo>
                <a:lnTo>
                  <a:pt x="3156" y="7997"/>
                </a:lnTo>
                <a:lnTo>
                  <a:pt x="3119" y="9244"/>
                </a:lnTo>
                <a:lnTo>
                  <a:pt x="2422" y="9354"/>
                </a:lnTo>
                <a:lnTo>
                  <a:pt x="2422" y="8951"/>
                </a:lnTo>
                <a:lnTo>
                  <a:pt x="2312" y="7630"/>
                </a:lnTo>
                <a:lnTo>
                  <a:pt x="2275" y="6933"/>
                </a:lnTo>
                <a:lnTo>
                  <a:pt x="2239" y="6676"/>
                </a:lnTo>
                <a:close/>
                <a:moveTo>
                  <a:pt x="1065" y="6566"/>
                </a:moveTo>
                <a:lnTo>
                  <a:pt x="1872" y="6676"/>
                </a:lnTo>
                <a:lnTo>
                  <a:pt x="1835" y="6786"/>
                </a:lnTo>
                <a:lnTo>
                  <a:pt x="1835" y="6933"/>
                </a:lnTo>
                <a:lnTo>
                  <a:pt x="1872" y="7226"/>
                </a:lnTo>
                <a:lnTo>
                  <a:pt x="1945" y="8804"/>
                </a:lnTo>
                <a:lnTo>
                  <a:pt x="1982" y="9391"/>
                </a:lnTo>
                <a:lnTo>
                  <a:pt x="1542" y="9391"/>
                </a:lnTo>
                <a:lnTo>
                  <a:pt x="1101" y="9427"/>
                </a:lnTo>
                <a:lnTo>
                  <a:pt x="1028" y="8254"/>
                </a:lnTo>
                <a:lnTo>
                  <a:pt x="955" y="7410"/>
                </a:lnTo>
                <a:lnTo>
                  <a:pt x="918" y="6970"/>
                </a:lnTo>
                <a:lnTo>
                  <a:pt x="808" y="6566"/>
                </a:lnTo>
                <a:close/>
                <a:moveTo>
                  <a:pt x="3082" y="9721"/>
                </a:moveTo>
                <a:lnTo>
                  <a:pt x="3009" y="10454"/>
                </a:lnTo>
                <a:lnTo>
                  <a:pt x="2972" y="10454"/>
                </a:lnTo>
                <a:lnTo>
                  <a:pt x="2862" y="10418"/>
                </a:lnTo>
                <a:lnTo>
                  <a:pt x="2752" y="10418"/>
                </a:lnTo>
                <a:lnTo>
                  <a:pt x="2605" y="10454"/>
                </a:lnTo>
                <a:lnTo>
                  <a:pt x="2495" y="10528"/>
                </a:lnTo>
                <a:lnTo>
                  <a:pt x="2495" y="10418"/>
                </a:lnTo>
                <a:lnTo>
                  <a:pt x="2459" y="9831"/>
                </a:lnTo>
                <a:lnTo>
                  <a:pt x="2789" y="9794"/>
                </a:lnTo>
                <a:lnTo>
                  <a:pt x="3082" y="9721"/>
                </a:lnTo>
                <a:close/>
                <a:moveTo>
                  <a:pt x="1138" y="9758"/>
                </a:moveTo>
                <a:lnTo>
                  <a:pt x="1358" y="9831"/>
                </a:lnTo>
                <a:lnTo>
                  <a:pt x="1542" y="9831"/>
                </a:lnTo>
                <a:lnTo>
                  <a:pt x="1982" y="9868"/>
                </a:lnTo>
                <a:lnTo>
                  <a:pt x="2018" y="10088"/>
                </a:lnTo>
                <a:lnTo>
                  <a:pt x="1982" y="10124"/>
                </a:lnTo>
                <a:lnTo>
                  <a:pt x="1688" y="10088"/>
                </a:lnTo>
                <a:lnTo>
                  <a:pt x="1615" y="10124"/>
                </a:lnTo>
                <a:lnTo>
                  <a:pt x="1542" y="10161"/>
                </a:lnTo>
                <a:lnTo>
                  <a:pt x="1542" y="10234"/>
                </a:lnTo>
                <a:lnTo>
                  <a:pt x="1578" y="10308"/>
                </a:lnTo>
                <a:lnTo>
                  <a:pt x="1725" y="10454"/>
                </a:lnTo>
                <a:lnTo>
                  <a:pt x="1945" y="10491"/>
                </a:lnTo>
                <a:lnTo>
                  <a:pt x="2018" y="10491"/>
                </a:lnTo>
                <a:lnTo>
                  <a:pt x="2018" y="10748"/>
                </a:lnTo>
                <a:lnTo>
                  <a:pt x="1798" y="10785"/>
                </a:lnTo>
                <a:lnTo>
                  <a:pt x="1798" y="10748"/>
                </a:lnTo>
                <a:lnTo>
                  <a:pt x="1762" y="10748"/>
                </a:lnTo>
                <a:lnTo>
                  <a:pt x="1688" y="10785"/>
                </a:lnTo>
                <a:lnTo>
                  <a:pt x="1615" y="10821"/>
                </a:lnTo>
                <a:lnTo>
                  <a:pt x="1542" y="10895"/>
                </a:lnTo>
                <a:lnTo>
                  <a:pt x="1505" y="11005"/>
                </a:lnTo>
                <a:lnTo>
                  <a:pt x="1542" y="11078"/>
                </a:lnTo>
                <a:lnTo>
                  <a:pt x="1652" y="11151"/>
                </a:lnTo>
                <a:lnTo>
                  <a:pt x="2055" y="11151"/>
                </a:lnTo>
                <a:lnTo>
                  <a:pt x="2129" y="11408"/>
                </a:lnTo>
                <a:lnTo>
                  <a:pt x="2239" y="11592"/>
                </a:lnTo>
                <a:lnTo>
                  <a:pt x="2275" y="11628"/>
                </a:lnTo>
                <a:lnTo>
                  <a:pt x="2349" y="11628"/>
                </a:lnTo>
                <a:lnTo>
                  <a:pt x="2422" y="11592"/>
                </a:lnTo>
                <a:lnTo>
                  <a:pt x="2459" y="11555"/>
                </a:lnTo>
                <a:lnTo>
                  <a:pt x="2532" y="11371"/>
                </a:lnTo>
                <a:lnTo>
                  <a:pt x="2569" y="11188"/>
                </a:lnTo>
                <a:lnTo>
                  <a:pt x="2569" y="11005"/>
                </a:lnTo>
                <a:lnTo>
                  <a:pt x="2532" y="10785"/>
                </a:lnTo>
                <a:lnTo>
                  <a:pt x="2679" y="10821"/>
                </a:lnTo>
                <a:lnTo>
                  <a:pt x="3009" y="10821"/>
                </a:lnTo>
                <a:lnTo>
                  <a:pt x="2936" y="11408"/>
                </a:lnTo>
                <a:lnTo>
                  <a:pt x="2862" y="11812"/>
                </a:lnTo>
                <a:lnTo>
                  <a:pt x="2825" y="11995"/>
                </a:lnTo>
                <a:lnTo>
                  <a:pt x="2752" y="12178"/>
                </a:lnTo>
                <a:lnTo>
                  <a:pt x="2642" y="12362"/>
                </a:lnTo>
                <a:lnTo>
                  <a:pt x="2532" y="12472"/>
                </a:lnTo>
                <a:lnTo>
                  <a:pt x="2349" y="12582"/>
                </a:lnTo>
                <a:lnTo>
                  <a:pt x="2129" y="12619"/>
                </a:lnTo>
                <a:lnTo>
                  <a:pt x="1945" y="12619"/>
                </a:lnTo>
                <a:lnTo>
                  <a:pt x="1798" y="12582"/>
                </a:lnTo>
                <a:lnTo>
                  <a:pt x="1652" y="12472"/>
                </a:lnTo>
                <a:lnTo>
                  <a:pt x="1505" y="12362"/>
                </a:lnTo>
                <a:lnTo>
                  <a:pt x="1432" y="12215"/>
                </a:lnTo>
                <a:lnTo>
                  <a:pt x="1322" y="12068"/>
                </a:lnTo>
                <a:lnTo>
                  <a:pt x="1211" y="11738"/>
                </a:lnTo>
                <a:lnTo>
                  <a:pt x="1138" y="11335"/>
                </a:lnTo>
                <a:lnTo>
                  <a:pt x="1138" y="10858"/>
                </a:lnTo>
                <a:lnTo>
                  <a:pt x="1138" y="10014"/>
                </a:lnTo>
                <a:lnTo>
                  <a:pt x="1138" y="9758"/>
                </a:lnTo>
                <a:close/>
                <a:moveTo>
                  <a:pt x="625" y="0"/>
                </a:moveTo>
                <a:lnTo>
                  <a:pt x="478" y="37"/>
                </a:lnTo>
                <a:lnTo>
                  <a:pt x="331" y="110"/>
                </a:lnTo>
                <a:lnTo>
                  <a:pt x="294" y="184"/>
                </a:lnTo>
                <a:lnTo>
                  <a:pt x="294" y="220"/>
                </a:lnTo>
                <a:lnTo>
                  <a:pt x="294" y="294"/>
                </a:lnTo>
                <a:lnTo>
                  <a:pt x="331" y="330"/>
                </a:lnTo>
                <a:lnTo>
                  <a:pt x="294" y="587"/>
                </a:lnTo>
                <a:lnTo>
                  <a:pt x="294" y="844"/>
                </a:lnTo>
                <a:lnTo>
                  <a:pt x="331" y="1101"/>
                </a:lnTo>
                <a:lnTo>
                  <a:pt x="368" y="1321"/>
                </a:lnTo>
                <a:lnTo>
                  <a:pt x="551" y="1834"/>
                </a:lnTo>
                <a:lnTo>
                  <a:pt x="735" y="2274"/>
                </a:lnTo>
                <a:lnTo>
                  <a:pt x="918" y="2641"/>
                </a:lnTo>
                <a:lnTo>
                  <a:pt x="1175" y="3008"/>
                </a:lnTo>
                <a:lnTo>
                  <a:pt x="1322" y="3155"/>
                </a:lnTo>
                <a:lnTo>
                  <a:pt x="1505" y="3265"/>
                </a:lnTo>
                <a:lnTo>
                  <a:pt x="1652" y="3375"/>
                </a:lnTo>
                <a:lnTo>
                  <a:pt x="1872" y="3375"/>
                </a:lnTo>
                <a:lnTo>
                  <a:pt x="1798" y="3815"/>
                </a:lnTo>
                <a:lnTo>
                  <a:pt x="1725" y="4365"/>
                </a:lnTo>
                <a:lnTo>
                  <a:pt x="1725" y="4659"/>
                </a:lnTo>
                <a:lnTo>
                  <a:pt x="1762" y="4806"/>
                </a:lnTo>
                <a:lnTo>
                  <a:pt x="1798" y="4916"/>
                </a:lnTo>
                <a:lnTo>
                  <a:pt x="1762" y="5319"/>
                </a:lnTo>
                <a:lnTo>
                  <a:pt x="1615" y="5319"/>
                </a:lnTo>
                <a:lnTo>
                  <a:pt x="1138" y="5282"/>
                </a:lnTo>
                <a:lnTo>
                  <a:pt x="918" y="5246"/>
                </a:lnTo>
                <a:lnTo>
                  <a:pt x="698" y="5282"/>
                </a:lnTo>
                <a:lnTo>
                  <a:pt x="404" y="5392"/>
                </a:lnTo>
                <a:lnTo>
                  <a:pt x="294" y="5466"/>
                </a:lnTo>
                <a:lnTo>
                  <a:pt x="184" y="5576"/>
                </a:lnTo>
                <a:lnTo>
                  <a:pt x="111" y="5686"/>
                </a:lnTo>
                <a:lnTo>
                  <a:pt x="74" y="5796"/>
                </a:lnTo>
                <a:lnTo>
                  <a:pt x="38" y="5943"/>
                </a:lnTo>
                <a:lnTo>
                  <a:pt x="1" y="6089"/>
                </a:lnTo>
                <a:lnTo>
                  <a:pt x="38" y="6163"/>
                </a:lnTo>
                <a:lnTo>
                  <a:pt x="111" y="6199"/>
                </a:lnTo>
                <a:lnTo>
                  <a:pt x="38" y="6273"/>
                </a:lnTo>
                <a:lnTo>
                  <a:pt x="38" y="6346"/>
                </a:lnTo>
                <a:lnTo>
                  <a:pt x="38" y="6456"/>
                </a:lnTo>
                <a:lnTo>
                  <a:pt x="111" y="6530"/>
                </a:lnTo>
                <a:lnTo>
                  <a:pt x="184" y="6566"/>
                </a:lnTo>
                <a:lnTo>
                  <a:pt x="294" y="6566"/>
                </a:lnTo>
                <a:lnTo>
                  <a:pt x="368" y="6493"/>
                </a:lnTo>
                <a:lnTo>
                  <a:pt x="441" y="6493"/>
                </a:lnTo>
                <a:lnTo>
                  <a:pt x="441" y="6530"/>
                </a:lnTo>
                <a:lnTo>
                  <a:pt x="441" y="6786"/>
                </a:lnTo>
                <a:lnTo>
                  <a:pt x="441" y="7080"/>
                </a:lnTo>
                <a:lnTo>
                  <a:pt x="515" y="7593"/>
                </a:lnTo>
                <a:lnTo>
                  <a:pt x="588" y="8657"/>
                </a:lnTo>
                <a:lnTo>
                  <a:pt x="625" y="9721"/>
                </a:lnTo>
                <a:lnTo>
                  <a:pt x="625" y="10785"/>
                </a:lnTo>
                <a:lnTo>
                  <a:pt x="661" y="11225"/>
                </a:lnTo>
                <a:lnTo>
                  <a:pt x="698" y="11665"/>
                </a:lnTo>
                <a:lnTo>
                  <a:pt x="808" y="12105"/>
                </a:lnTo>
                <a:lnTo>
                  <a:pt x="881" y="12289"/>
                </a:lnTo>
                <a:lnTo>
                  <a:pt x="991" y="12509"/>
                </a:lnTo>
                <a:lnTo>
                  <a:pt x="1065" y="12655"/>
                </a:lnTo>
                <a:lnTo>
                  <a:pt x="1175" y="12765"/>
                </a:lnTo>
                <a:lnTo>
                  <a:pt x="1322" y="12912"/>
                </a:lnTo>
                <a:lnTo>
                  <a:pt x="1468" y="12985"/>
                </a:lnTo>
                <a:lnTo>
                  <a:pt x="1615" y="13059"/>
                </a:lnTo>
                <a:lnTo>
                  <a:pt x="1798" y="13096"/>
                </a:lnTo>
                <a:lnTo>
                  <a:pt x="1945" y="13132"/>
                </a:lnTo>
                <a:lnTo>
                  <a:pt x="2129" y="13169"/>
                </a:lnTo>
                <a:lnTo>
                  <a:pt x="2349" y="13132"/>
                </a:lnTo>
                <a:lnTo>
                  <a:pt x="2569" y="13096"/>
                </a:lnTo>
                <a:lnTo>
                  <a:pt x="2752" y="12985"/>
                </a:lnTo>
                <a:lnTo>
                  <a:pt x="2899" y="12875"/>
                </a:lnTo>
                <a:lnTo>
                  <a:pt x="3009" y="12765"/>
                </a:lnTo>
                <a:lnTo>
                  <a:pt x="3119" y="12582"/>
                </a:lnTo>
                <a:lnTo>
                  <a:pt x="3302" y="12215"/>
                </a:lnTo>
                <a:lnTo>
                  <a:pt x="3412" y="11812"/>
                </a:lnTo>
                <a:lnTo>
                  <a:pt x="3449" y="11408"/>
                </a:lnTo>
                <a:lnTo>
                  <a:pt x="3522" y="10601"/>
                </a:lnTo>
                <a:lnTo>
                  <a:pt x="3632" y="9647"/>
                </a:lnTo>
                <a:lnTo>
                  <a:pt x="3669" y="8657"/>
                </a:lnTo>
                <a:lnTo>
                  <a:pt x="3669" y="7667"/>
                </a:lnTo>
                <a:lnTo>
                  <a:pt x="3669" y="6676"/>
                </a:lnTo>
                <a:lnTo>
                  <a:pt x="3743" y="6603"/>
                </a:lnTo>
                <a:lnTo>
                  <a:pt x="3779" y="6530"/>
                </a:lnTo>
                <a:lnTo>
                  <a:pt x="3779" y="6456"/>
                </a:lnTo>
                <a:lnTo>
                  <a:pt x="3889" y="6273"/>
                </a:lnTo>
                <a:lnTo>
                  <a:pt x="3963" y="6053"/>
                </a:lnTo>
                <a:lnTo>
                  <a:pt x="3999" y="5833"/>
                </a:lnTo>
                <a:lnTo>
                  <a:pt x="3963" y="5723"/>
                </a:lnTo>
                <a:lnTo>
                  <a:pt x="3926" y="5612"/>
                </a:lnTo>
                <a:lnTo>
                  <a:pt x="3816" y="5502"/>
                </a:lnTo>
                <a:lnTo>
                  <a:pt x="3669" y="5429"/>
                </a:lnTo>
                <a:lnTo>
                  <a:pt x="3486" y="5392"/>
                </a:lnTo>
                <a:lnTo>
                  <a:pt x="3266" y="5356"/>
                </a:lnTo>
                <a:lnTo>
                  <a:pt x="2532" y="5356"/>
                </a:lnTo>
                <a:lnTo>
                  <a:pt x="2165" y="5319"/>
                </a:lnTo>
                <a:lnTo>
                  <a:pt x="2092" y="4806"/>
                </a:lnTo>
                <a:lnTo>
                  <a:pt x="2165" y="4585"/>
                </a:lnTo>
                <a:lnTo>
                  <a:pt x="2165" y="4365"/>
                </a:lnTo>
                <a:lnTo>
                  <a:pt x="2202" y="3962"/>
                </a:lnTo>
                <a:lnTo>
                  <a:pt x="2459" y="4145"/>
                </a:lnTo>
                <a:lnTo>
                  <a:pt x="2715" y="4292"/>
                </a:lnTo>
                <a:lnTo>
                  <a:pt x="2972" y="4402"/>
                </a:lnTo>
                <a:lnTo>
                  <a:pt x="3266" y="4475"/>
                </a:lnTo>
                <a:lnTo>
                  <a:pt x="3522" y="4549"/>
                </a:lnTo>
                <a:lnTo>
                  <a:pt x="3816" y="4585"/>
                </a:lnTo>
                <a:lnTo>
                  <a:pt x="4403" y="4585"/>
                </a:lnTo>
                <a:lnTo>
                  <a:pt x="4660" y="4549"/>
                </a:lnTo>
                <a:lnTo>
                  <a:pt x="4953" y="4475"/>
                </a:lnTo>
                <a:lnTo>
                  <a:pt x="5210" y="4402"/>
                </a:lnTo>
                <a:lnTo>
                  <a:pt x="5503" y="4292"/>
                </a:lnTo>
                <a:lnTo>
                  <a:pt x="5760" y="4182"/>
                </a:lnTo>
                <a:lnTo>
                  <a:pt x="5833" y="4109"/>
                </a:lnTo>
                <a:lnTo>
                  <a:pt x="5833" y="3999"/>
                </a:lnTo>
                <a:lnTo>
                  <a:pt x="5833" y="3888"/>
                </a:lnTo>
                <a:lnTo>
                  <a:pt x="5797" y="3778"/>
                </a:lnTo>
                <a:lnTo>
                  <a:pt x="5797" y="3778"/>
                </a:lnTo>
                <a:lnTo>
                  <a:pt x="5833" y="3815"/>
                </a:lnTo>
                <a:lnTo>
                  <a:pt x="5980" y="3962"/>
                </a:lnTo>
                <a:lnTo>
                  <a:pt x="6053" y="3999"/>
                </a:lnTo>
                <a:lnTo>
                  <a:pt x="6200" y="4035"/>
                </a:lnTo>
                <a:lnTo>
                  <a:pt x="6237" y="4035"/>
                </a:lnTo>
                <a:lnTo>
                  <a:pt x="6274" y="3999"/>
                </a:lnTo>
                <a:lnTo>
                  <a:pt x="6347" y="3888"/>
                </a:lnTo>
                <a:lnTo>
                  <a:pt x="6310" y="3742"/>
                </a:lnTo>
                <a:lnTo>
                  <a:pt x="6274" y="3632"/>
                </a:lnTo>
                <a:lnTo>
                  <a:pt x="6200" y="3522"/>
                </a:lnTo>
                <a:lnTo>
                  <a:pt x="6090" y="3375"/>
                </a:lnTo>
                <a:lnTo>
                  <a:pt x="5833" y="3192"/>
                </a:lnTo>
                <a:lnTo>
                  <a:pt x="5613" y="3045"/>
                </a:lnTo>
                <a:lnTo>
                  <a:pt x="5283" y="2861"/>
                </a:lnTo>
                <a:lnTo>
                  <a:pt x="4953" y="2715"/>
                </a:lnTo>
                <a:lnTo>
                  <a:pt x="4256" y="2495"/>
                </a:lnTo>
                <a:lnTo>
                  <a:pt x="3926" y="2421"/>
                </a:lnTo>
                <a:lnTo>
                  <a:pt x="3596" y="2385"/>
                </a:lnTo>
                <a:lnTo>
                  <a:pt x="3302" y="2458"/>
                </a:lnTo>
                <a:lnTo>
                  <a:pt x="2972" y="2605"/>
                </a:lnTo>
                <a:lnTo>
                  <a:pt x="2679" y="2788"/>
                </a:lnTo>
                <a:lnTo>
                  <a:pt x="2349" y="3081"/>
                </a:lnTo>
                <a:lnTo>
                  <a:pt x="2349" y="3045"/>
                </a:lnTo>
                <a:lnTo>
                  <a:pt x="2385" y="2788"/>
                </a:lnTo>
                <a:lnTo>
                  <a:pt x="2459" y="2568"/>
                </a:lnTo>
                <a:lnTo>
                  <a:pt x="2495" y="2458"/>
                </a:lnTo>
                <a:lnTo>
                  <a:pt x="2495" y="2311"/>
                </a:lnTo>
                <a:lnTo>
                  <a:pt x="2495" y="2201"/>
                </a:lnTo>
                <a:lnTo>
                  <a:pt x="2422" y="2128"/>
                </a:lnTo>
                <a:lnTo>
                  <a:pt x="2385" y="1871"/>
                </a:lnTo>
                <a:lnTo>
                  <a:pt x="2312" y="1614"/>
                </a:lnTo>
                <a:lnTo>
                  <a:pt x="2129" y="1137"/>
                </a:lnTo>
                <a:lnTo>
                  <a:pt x="2018" y="917"/>
                </a:lnTo>
                <a:lnTo>
                  <a:pt x="1835" y="661"/>
                </a:lnTo>
                <a:lnTo>
                  <a:pt x="1652" y="440"/>
                </a:lnTo>
                <a:lnTo>
                  <a:pt x="1395" y="220"/>
                </a:lnTo>
                <a:lnTo>
                  <a:pt x="1138" y="74"/>
                </a:lnTo>
                <a:lnTo>
                  <a:pt x="881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3" name="Google Shape;283;p4"/>
          <p:cNvSpPr/>
          <p:nvPr/>
        </p:nvSpPr>
        <p:spPr>
          <a:xfrm rot="1920548">
            <a:off x="10967401" y="833700"/>
            <a:ext cx="668696" cy="567409"/>
          </a:xfrm>
          <a:custGeom>
            <a:avLst/>
            <a:gdLst/>
            <a:ahLst/>
            <a:cxnLst/>
            <a:rect l="l" t="t" r="r" b="b"/>
            <a:pathLst>
              <a:path w="17681" h="15004" extrusionOk="0">
                <a:moveTo>
                  <a:pt x="6823" y="1981"/>
                </a:moveTo>
                <a:lnTo>
                  <a:pt x="6676" y="2018"/>
                </a:lnTo>
                <a:lnTo>
                  <a:pt x="6566" y="2055"/>
                </a:lnTo>
                <a:lnTo>
                  <a:pt x="6493" y="2201"/>
                </a:lnTo>
                <a:lnTo>
                  <a:pt x="6420" y="2385"/>
                </a:lnTo>
                <a:lnTo>
                  <a:pt x="6383" y="2531"/>
                </a:lnTo>
                <a:lnTo>
                  <a:pt x="6383" y="2641"/>
                </a:lnTo>
                <a:lnTo>
                  <a:pt x="6420" y="2752"/>
                </a:lnTo>
                <a:lnTo>
                  <a:pt x="6493" y="2825"/>
                </a:lnTo>
                <a:lnTo>
                  <a:pt x="6566" y="2862"/>
                </a:lnTo>
                <a:lnTo>
                  <a:pt x="6713" y="2862"/>
                </a:lnTo>
                <a:lnTo>
                  <a:pt x="6860" y="2825"/>
                </a:lnTo>
                <a:lnTo>
                  <a:pt x="6933" y="2752"/>
                </a:lnTo>
                <a:lnTo>
                  <a:pt x="7006" y="2641"/>
                </a:lnTo>
                <a:lnTo>
                  <a:pt x="7080" y="2531"/>
                </a:lnTo>
                <a:lnTo>
                  <a:pt x="7080" y="2421"/>
                </a:lnTo>
                <a:lnTo>
                  <a:pt x="7080" y="2275"/>
                </a:lnTo>
                <a:lnTo>
                  <a:pt x="7006" y="2165"/>
                </a:lnTo>
                <a:lnTo>
                  <a:pt x="6933" y="2055"/>
                </a:lnTo>
                <a:lnTo>
                  <a:pt x="6823" y="1981"/>
                </a:lnTo>
                <a:close/>
                <a:moveTo>
                  <a:pt x="5282" y="2641"/>
                </a:moveTo>
                <a:lnTo>
                  <a:pt x="5209" y="2678"/>
                </a:lnTo>
                <a:lnTo>
                  <a:pt x="5136" y="2715"/>
                </a:lnTo>
                <a:lnTo>
                  <a:pt x="5062" y="2788"/>
                </a:lnTo>
                <a:lnTo>
                  <a:pt x="5062" y="2898"/>
                </a:lnTo>
                <a:lnTo>
                  <a:pt x="5062" y="2935"/>
                </a:lnTo>
                <a:lnTo>
                  <a:pt x="4989" y="2972"/>
                </a:lnTo>
                <a:lnTo>
                  <a:pt x="4952" y="3045"/>
                </a:lnTo>
                <a:lnTo>
                  <a:pt x="4952" y="3118"/>
                </a:lnTo>
                <a:lnTo>
                  <a:pt x="4952" y="3228"/>
                </a:lnTo>
                <a:lnTo>
                  <a:pt x="5026" y="3338"/>
                </a:lnTo>
                <a:lnTo>
                  <a:pt x="5099" y="3412"/>
                </a:lnTo>
                <a:lnTo>
                  <a:pt x="5319" y="3412"/>
                </a:lnTo>
                <a:lnTo>
                  <a:pt x="5429" y="3338"/>
                </a:lnTo>
                <a:lnTo>
                  <a:pt x="5502" y="3265"/>
                </a:lnTo>
                <a:lnTo>
                  <a:pt x="5576" y="3155"/>
                </a:lnTo>
                <a:lnTo>
                  <a:pt x="5613" y="3008"/>
                </a:lnTo>
                <a:lnTo>
                  <a:pt x="5576" y="2862"/>
                </a:lnTo>
                <a:lnTo>
                  <a:pt x="5502" y="2752"/>
                </a:lnTo>
                <a:lnTo>
                  <a:pt x="5392" y="2678"/>
                </a:lnTo>
                <a:lnTo>
                  <a:pt x="5282" y="2641"/>
                </a:lnTo>
                <a:close/>
                <a:moveTo>
                  <a:pt x="6786" y="3559"/>
                </a:moveTo>
                <a:lnTo>
                  <a:pt x="6640" y="3595"/>
                </a:lnTo>
                <a:lnTo>
                  <a:pt x="6493" y="3705"/>
                </a:lnTo>
                <a:lnTo>
                  <a:pt x="6383" y="3815"/>
                </a:lnTo>
                <a:lnTo>
                  <a:pt x="6309" y="3962"/>
                </a:lnTo>
                <a:lnTo>
                  <a:pt x="6273" y="4109"/>
                </a:lnTo>
                <a:lnTo>
                  <a:pt x="6273" y="4255"/>
                </a:lnTo>
                <a:lnTo>
                  <a:pt x="6273" y="4366"/>
                </a:lnTo>
                <a:lnTo>
                  <a:pt x="6383" y="4439"/>
                </a:lnTo>
                <a:lnTo>
                  <a:pt x="6493" y="4476"/>
                </a:lnTo>
                <a:lnTo>
                  <a:pt x="6603" y="4439"/>
                </a:lnTo>
                <a:lnTo>
                  <a:pt x="6750" y="4329"/>
                </a:lnTo>
                <a:lnTo>
                  <a:pt x="6860" y="4329"/>
                </a:lnTo>
                <a:lnTo>
                  <a:pt x="6970" y="4292"/>
                </a:lnTo>
                <a:lnTo>
                  <a:pt x="7080" y="4182"/>
                </a:lnTo>
                <a:lnTo>
                  <a:pt x="7153" y="4035"/>
                </a:lnTo>
                <a:lnTo>
                  <a:pt x="7153" y="3852"/>
                </a:lnTo>
                <a:lnTo>
                  <a:pt x="7080" y="3705"/>
                </a:lnTo>
                <a:lnTo>
                  <a:pt x="7043" y="3632"/>
                </a:lnTo>
                <a:lnTo>
                  <a:pt x="6970" y="3595"/>
                </a:lnTo>
                <a:lnTo>
                  <a:pt x="6786" y="3559"/>
                </a:lnTo>
                <a:close/>
                <a:moveTo>
                  <a:pt x="4806" y="5979"/>
                </a:moveTo>
                <a:lnTo>
                  <a:pt x="4622" y="6090"/>
                </a:lnTo>
                <a:lnTo>
                  <a:pt x="4439" y="6200"/>
                </a:lnTo>
                <a:lnTo>
                  <a:pt x="4402" y="6236"/>
                </a:lnTo>
                <a:lnTo>
                  <a:pt x="4329" y="6310"/>
                </a:lnTo>
                <a:lnTo>
                  <a:pt x="4255" y="6383"/>
                </a:lnTo>
                <a:lnTo>
                  <a:pt x="4219" y="6493"/>
                </a:lnTo>
                <a:lnTo>
                  <a:pt x="4219" y="6566"/>
                </a:lnTo>
                <a:lnTo>
                  <a:pt x="4255" y="6713"/>
                </a:lnTo>
                <a:lnTo>
                  <a:pt x="4329" y="6860"/>
                </a:lnTo>
                <a:lnTo>
                  <a:pt x="4365" y="6897"/>
                </a:lnTo>
                <a:lnTo>
                  <a:pt x="4475" y="6970"/>
                </a:lnTo>
                <a:lnTo>
                  <a:pt x="4585" y="7007"/>
                </a:lnTo>
                <a:lnTo>
                  <a:pt x="4696" y="7043"/>
                </a:lnTo>
                <a:lnTo>
                  <a:pt x="4842" y="7007"/>
                </a:lnTo>
                <a:lnTo>
                  <a:pt x="4952" y="6970"/>
                </a:lnTo>
                <a:lnTo>
                  <a:pt x="5026" y="6897"/>
                </a:lnTo>
                <a:lnTo>
                  <a:pt x="5209" y="6750"/>
                </a:lnTo>
                <a:lnTo>
                  <a:pt x="5282" y="6640"/>
                </a:lnTo>
                <a:lnTo>
                  <a:pt x="5319" y="6493"/>
                </a:lnTo>
                <a:lnTo>
                  <a:pt x="5356" y="6346"/>
                </a:lnTo>
                <a:lnTo>
                  <a:pt x="5356" y="6236"/>
                </a:lnTo>
                <a:lnTo>
                  <a:pt x="5282" y="6126"/>
                </a:lnTo>
                <a:lnTo>
                  <a:pt x="5209" y="6053"/>
                </a:lnTo>
                <a:lnTo>
                  <a:pt x="5136" y="5979"/>
                </a:lnTo>
                <a:close/>
                <a:moveTo>
                  <a:pt x="4219" y="4916"/>
                </a:moveTo>
                <a:lnTo>
                  <a:pt x="4219" y="5062"/>
                </a:lnTo>
                <a:lnTo>
                  <a:pt x="4255" y="5136"/>
                </a:lnTo>
                <a:lnTo>
                  <a:pt x="4292" y="5173"/>
                </a:lnTo>
                <a:lnTo>
                  <a:pt x="4439" y="5209"/>
                </a:lnTo>
                <a:lnTo>
                  <a:pt x="4549" y="5173"/>
                </a:lnTo>
                <a:lnTo>
                  <a:pt x="4585" y="5136"/>
                </a:lnTo>
                <a:lnTo>
                  <a:pt x="4622" y="5062"/>
                </a:lnTo>
                <a:lnTo>
                  <a:pt x="4659" y="5026"/>
                </a:lnTo>
                <a:lnTo>
                  <a:pt x="4989" y="5136"/>
                </a:lnTo>
                <a:lnTo>
                  <a:pt x="5319" y="5209"/>
                </a:lnTo>
                <a:lnTo>
                  <a:pt x="5392" y="5319"/>
                </a:lnTo>
                <a:lnTo>
                  <a:pt x="5466" y="5429"/>
                </a:lnTo>
                <a:lnTo>
                  <a:pt x="5686" y="5613"/>
                </a:lnTo>
                <a:lnTo>
                  <a:pt x="5869" y="5833"/>
                </a:lnTo>
                <a:lnTo>
                  <a:pt x="5979" y="6053"/>
                </a:lnTo>
                <a:lnTo>
                  <a:pt x="6016" y="6273"/>
                </a:lnTo>
                <a:lnTo>
                  <a:pt x="5979" y="6530"/>
                </a:lnTo>
                <a:lnTo>
                  <a:pt x="5943" y="6676"/>
                </a:lnTo>
                <a:lnTo>
                  <a:pt x="5869" y="6823"/>
                </a:lnTo>
                <a:lnTo>
                  <a:pt x="5686" y="7080"/>
                </a:lnTo>
                <a:lnTo>
                  <a:pt x="5466" y="7227"/>
                </a:lnTo>
                <a:lnTo>
                  <a:pt x="5209" y="7373"/>
                </a:lnTo>
                <a:lnTo>
                  <a:pt x="4916" y="7447"/>
                </a:lnTo>
                <a:lnTo>
                  <a:pt x="4622" y="7483"/>
                </a:lnTo>
                <a:lnTo>
                  <a:pt x="4329" y="7520"/>
                </a:lnTo>
                <a:lnTo>
                  <a:pt x="4035" y="7483"/>
                </a:lnTo>
                <a:lnTo>
                  <a:pt x="3778" y="7447"/>
                </a:lnTo>
                <a:lnTo>
                  <a:pt x="3485" y="7337"/>
                </a:lnTo>
                <a:lnTo>
                  <a:pt x="3338" y="7227"/>
                </a:lnTo>
                <a:lnTo>
                  <a:pt x="3228" y="7080"/>
                </a:lnTo>
                <a:lnTo>
                  <a:pt x="3155" y="6897"/>
                </a:lnTo>
                <a:lnTo>
                  <a:pt x="3118" y="6713"/>
                </a:lnTo>
                <a:lnTo>
                  <a:pt x="3082" y="6383"/>
                </a:lnTo>
                <a:lnTo>
                  <a:pt x="3155" y="6090"/>
                </a:lnTo>
                <a:lnTo>
                  <a:pt x="3228" y="5796"/>
                </a:lnTo>
                <a:lnTo>
                  <a:pt x="3375" y="5539"/>
                </a:lnTo>
                <a:lnTo>
                  <a:pt x="3558" y="5319"/>
                </a:lnTo>
                <a:lnTo>
                  <a:pt x="3742" y="5173"/>
                </a:lnTo>
                <a:lnTo>
                  <a:pt x="3962" y="5026"/>
                </a:lnTo>
                <a:lnTo>
                  <a:pt x="4219" y="4916"/>
                </a:lnTo>
                <a:close/>
                <a:moveTo>
                  <a:pt x="11628" y="7190"/>
                </a:moveTo>
                <a:lnTo>
                  <a:pt x="11958" y="7263"/>
                </a:lnTo>
                <a:lnTo>
                  <a:pt x="12252" y="7263"/>
                </a:lnTo>
                <a:lnTo>
                  <a:pt x="12362" y="7227"/>
                </a:lnTo>
                <a:lnTo>
                  <a:pt x="12435" y="7447"/>
                </a:lnTo>
                <a:lnTo>
                  <a:pt x="12509" y="7704"/>
                </a:lnTo>
                <a:lnTo>
                  <a:pt x="12509" y="7814"/>
                </a:lnTo>
                <a:lnTo>
                  <a:pt x="12472" y="7814"/>
                </a:lnTo>
                <a:lnTo>
                  <a:pt x="12399" y="7850"/>
                </a:lnTo>
                <a:lnTo>
                  <a:pt x="12399" y="7887"/>
                </a:lnTo>
                <a:lnTo>
                  <a:pt x="12252" y="7814"/>
                </a:lnTo>
                <a:lnTo>
                  <a:pt x="11738" y="7557"/>
                </a:lnTo>
                <a:lnTo>
                  <a:pt x="11702" y="7483"/>
                </a:lnTo>
                <a:lnTo>
                  <a:pt x="11628" y="7373"/>
                </a:lnTo>
                <a:lnTo>
                  <a:pt x="11628" y="7190"/>
                </a:lnTo>
                <a:close/>
                <a:moveTo>
                  <a:pt x="4329" y="4402"/>
                </a:moveTo>
                <a:lnTo>
                  <a:pt x="4255" y="4476"/>
                </a:lnTo>
                <a:lnTo>
                  <a:pt x="4035" y="4512"/>
                </a:lnTo>
                <a:lnTo>
                  <a:pt x="3815" y="4622"/>
                </a:lnTo>
                <a:lnTo>
                  <a:pt x="3632" y="4732"/>
                </a:lnTo>
                <a:lnTo>
                  <a:pt x="3448" y="4842"/>
                </a:lnTo>
                <a:lnTo>
                  <a:pt x="3265" y="4989"/>
                </a:lnTo>
                <a:lnTo>
                  <a:pt x="3082" y="5173"/>
                </a:lnTo>
                <a:lnTo>
                  <a:pt x="2971" y="5356"/>
                </a:lnTo>
                <a:lnTo>
                  <a:pt x="2825" y="5576"/>
                </a:lnTo>
                <a:lnTo>
                  <a:pt x="2715" y="5906"/>
                </a:lnTo>
                <a:lnTo>
                  <a:pt x="2641" y="6236"/>
                </a:lnTo>
                <a:lnTo>
                  <a:pt x="2641" y="6603"/>
                </a:lnTo>
                <a:lnTo>
                  <a:pt x="2678" y="6933"/>
                </a:lnTo>
                <a:lnTo>
                  <a:pt x="2825" y="7263"/>
                </a:lnTo>
                <a:lnTo>
                  <a:pt x="3008" y="7520"/>
                </a:lnTo>
                <a:lnTo>
                  <a:pt x="3118" y="7667"/>
                </a:lnTo>
                <a:lnTo>
                  <a:pt x="3265" y="7740"/>
                </a:lnTo>
                <a:lnTo>
                  <a:pt x="3412" y="7850"/>
                </a:lnTo>
                <a:lnTo>
                  <a:pt x="3595" y="7887"/>
                </a:lnTo>
                <a:lnTo>
                  <a:pt x="3962" y="7997"/>
                </a:lnTo>
                <a:lnTo>
                  <a:pt x="4292" y="8034"/>
                </a:lnTo>
                <a:lnTo>
                  <a:pt x="4659" y="7997"/>
                </a:lnTo>
                <a:lnTo>
                  <a:pt x="5026" y="7960"/>
                </a:lnTo>
                <a:lnTo>
                  <a:pt x="5356" y="7850"/>
                </a:lnTo>
                <a:lnTo>
                  <a:pt x="5686" y="7704"/>
                </a:lnTo>
                <a:lnTo>
                  <a:pt x="5979" y="7483"/>
                </a:lnTo>
                <a:lnTo>
                  <a:pt x="6236" y="7227"/>
                </a:lnTo>
                <a:lnTo>
                  <a:pt x="6383" y="6933"/>
                </a:lnTo>
                <a:lnTo>
                  <a:pt x="6456" y="6640"/>
                </a:lnTo>
                <a:lnTo>
                  <a:pt x="6530" y="6346"/>
                </a:lnTo>
                <a:lnTo>
                  <a:pt x="6493" y="6016"/>
                </a:lnTo>
                <a:lnTo>
                  <a:pt x="6420" y="5759"/>
                </a:lnTo>
                <a:lnTo>
                  <a:pt x="6273" y="5503"/>
                </a:lnTo>
                <a:lnTo>
                  <a:pt x="6163" y="5393"/>
                </a:lnTo>
                <a:lnTo>
                  <a:pt x="5979" y="5246"/>
                </a:lnTo>
                <a:lnTo>
                  <a:pt x="5833" y="5099"/>
                </a:lnTo>
                <a:lnTo>
                  <a:pt x="5796" y="5026"/>
                </a:lnTo>
                <a:lnTo>
                  <a:pt x="5796" y="4952"/>
                </a:lnTo>
                <a:lnTo>
                  <a:pt x="5759" y="4879"/>
                </a:lnTo>
                <a:lnTo>
                  <a:pt x="5723" y="4806"/>
                </a:lnTo>
                <a:lnTo>
                  <a:pt x="5649" y="4732"/>
                </a:lnTo>
                <a:lnTo>
                  <a:pt x="5539" y="4696"/>
                </a:lnTo>
                <a:lnTo>
                  <a:pt x="5209" y="4659"/>
                </a:lnTo>
                <a:lnTo>
                  <a:pt x="5136" y="4586"/>
                </a:lnTo>
                <a:lnTo>
                  <a:pt x="5136" y="4512"/>
                </a:lnTo>
                <a:lnTo>
                  <a:pt x="5062" y="4439"/>
                </a:lnTo>
                <a:lnTo>
                  <a:pt x="4585" y="4439"/>
                </a:lnTo>
                <a:lnTo>
                  <a:pt x="4475" y="4402"/>
                </a:lnTo>
                <a:close/>
                <a:moveTo>
                  <a:pt x="1761" y="7447"/>
                </a:moveTo>
                <a:lnTo>
                  <a:pt x="1908" y="7483"/>
                </a:lnTo>
                <a:lnTo>
                  <a:pt x="2054" y="7520"/>
                </a:lnTo>
                <a:lnTo>
                  <a:pt x="2164" y="7630"/>
                </a:lnTo>
                <a:lnTo>
                  <a:pt x="2275" y="7740"/>
                </a:lnTo>
                <a:lnTo>
                  <a:pt x="2348" y="7887"/>
                </a:lnTo>
                <a:lnTo>
                  <a:pt x="2348" y="8070"/>
                </a:lnTo>
                <a:lnTo>
                  <a:pt x="2348" y="8107"/>
                </a:lnTo>
                <a:lnTo>
                  <a:pt x="2311" y="8144"/>
                </a:lnTo>
                <a:lnTo>
                  <a:pt x="2238" y="8144"/>
                </a:lnTo>
                <a:lnTo>
                  <a:pt x="2128" y="8070"/>
                </a:lnTo>
                <a:lnTo>
                  <a:pt x="2018" y="7960"/>
                </a:lnTo>
                <a:lnTo>
                  <a:pt x="1908" y="7814"/>
                </a:lnTo>
                <a:lnTo>
                  <a:pt x="1724" y="7520"/>
                </a:lnTo>
                <a:lnTo>
                  <a:pt x="1651" y="7447"/>
                </a:lnTo>
                <a:close/>
                <a:moveTo>
                  <a:pt x="14233" y="7630"/>
                </a:moveTo>
                <a:lnTo>
                  <a:pt x="14159" y="7667"/>
                </a:lnTo>
                <a:lnTo>
                  <a:pt x="14123" y="7740"/>
                </a:lnTo>
                <a:lnTo>
                  <a:pt x="14013" y="7960"/>
                </a:lnTo>
                <a:lnTo>
                  <a:pt x="14013" y="8070"/>
                </a:lnTo>
                <a:lnTo>
                  <a:pt x="14049" y="8180"/>
                </a:lnTo>
                <a:lnTo>
                  <a:pt x="14086" y="8254"/>
                </a:lnTo>
                <a:lnTo>
                  <a:pt x="14159" y="8290"/>
                </a:lnTo>
                <a:lnTo>
                  <a:pt x="14306" y="8290"/>
                </a:lnTo>
                <a:lnTo>
                  <a:pt x="14416" y="8254"/>
                </a:lnTo>
                <a:lnTo>
                  <a:pt x="14453" y="8180"/>
                </a:lnTo>
                <a:lnTo>
                  <a:pt x="14490" y="8107"/>
                </a:lnTo>
                <a:lnTo>
                  <a:pt x="14490" y="7997"/>
                </a:lnTo>
                <a:lnTo>
                  <a:pt x="14490" y="7924"/>
                </a:lnTo>
                <a:lnTo>
                  <a:pt x="14490" y="7777"/>
                </a:lnTo>
                <a:lnTo>
                  <a:pt x="14453" y="7704"/>
                </a:lnTo>
                <a:lnTo>
                  <a:pt x="14416" y="7667"/>
                </a:lnTo>
                <a:lnTo>
                  <a:pt x="14306" y="7630"/>
                </a:lnTo>
                <a:close/>
                <a:moveTo>
                  <a:pt x="7410" y="6236"/>
                </a:moveTo>
                <a:lnTo>
                  <a:pt x="7300" y="6310"/>
                </a:lnTo>
                <a:lnTo>
                  <a:pt x="7227" y="6346"/>
                </a:lnTo>
                <a:lnTo>
                  <a:pt x="7190" y="6420"/>
                </a:lnTo>
                <a:lnTo>
                  <a:pt x="7153" y="6566"/>
                </a:lnTo>
                <a:lnTo>
                  <a:pt x="7153" y="6750"/>
                </a:lnTo>
                <a:lnTo>
                  <a:pt x="7190" y="6933"/>
                </a:lnTo>
                <a:lnTo>
                  <a:pt x="7227" y="7007"/>
                </a:lnTo>
                <a:lnTo>
                  <a:pt x="7300" y="7080"/>
                </a:lnTo>
                <a:lnTo>
                  <a:pt x="7667" y="7153"/>
                </a:lnTo>
                <a:lnTo>
                  <a:pt x="7410" y="7373"/>
                </a:lnTo>
                <a:lnTo>
                  <a:pt x="7263" y="7520"/>
                </a:lnTo>
                <a:lnTo>
                  <a:pt x="7190" y="7593"/>
                </a:lnTo>
                <a:lnTo>
                  <a:pt x="7153" y="7704"/>
                </a:lnTo>
                <a:lnTo>
                  <a:pt x="7153" y="7887"/>
                </a:lnTo>
                <a:lnTo>
                  <a:pt x="7227" y="8070"/>
                </a:lnTo>
                <a:lnTo>
                  <a:pt x="7337" y="8180"/>
                </a:lnTo>
                <a:lnTo>
                  <a:pt x="7483" y="8290"/>
                </a:lnTo>
                <a:lnTo>
                  <a:pt x="7520" y="8400"/>
                </a:lnTo>
                <a:lnTo>
                  <a:pt x="7557" y="8474"/>
                </a:lnTo>
                <a:lnTo>
                  <a:pt x="7593" y="8511"/>
                </a:lnTo>
                <a:lnTo>
                  <a:pt x="7740" y="8511"/>
                </a:lnTo>
                <a:lnTo>
                  <a:pt x="7813" y="8437"/>
                </a:lnTo>
                <a:lnTo>
                  <a:pt x="7850" y="8364"/>
                </a:lnTo>
                <a:lnTo>
                  <a:pt x="7923" y="8217"/>
                </a:lnTo>
                <a:lnTo>
                  <a:pt x="7923" y="8144"/>
                </a:lnTo>
                <a:lnTo>
                  <a:pt x="7887" y="8070"/>
                </a:lnTo>
                <a:lnTo>
                  <a:pt x="7850" y="7997"/>
                </a:lnTo>
                <a:lnTo>
                  <a:pt x="7777" y="7960"/>
                </a:lnTo>
                <a:lnTo>
                  <a:pt x="7667" y="7924"/>
                </a:lnTo>
                <a:lnTo>
                  <a:pt x="7630" y="7887"/>
                </a:lnTo>
                <a:lnTo>
                  <a:pt x="7630" y="7814"/>
                </a:lnTo>
                <a:lnTo>
                  <a:pt x="7630" y="7777"/>
                </a:lnTo>
                <a:lnTo>
                  <a:pt x="7703" y="7667"/>
                </a:lnTo>
                <a:lnTo>
                  <a:pt x="7850" y="7593"/>
                </a:lnTo>
                <a:lnTo>
                  <a:pt x="7997" y="7410"/>
                </a:lnTo>
                <a:lnTo>
                  <a:pt x="8107" y="7190"/>
                </a:lnTo>
                <a:lnTo>
                  <a:pt x="8107" y="7080"/>
                </a:lnTo>
                <a:lnTo>
                  <a:pt x="8070" y="6970"/>
                </a:lnTo>
                <a:lnTo>
                  <a:pt x="8034" y="6897"/>
                </a:lnTo>
                <a:lnTo>
                  <a:pt x="7960" y="6823"/>
                </a:lnTo>
                <a:lnTo>
                  <a:pt x="7740" y="6750"/>
                </a:lnTo>
                <a:lnTo>
                  <a:pt x="7520" y="6713"/>
                </a:lnTo>
                <a:lnTo>
                  <a:pt x="7557" y="6566"/>
                </a:lnTo>
                <a:lnTo>
                  <a:pt x="7593" y="6493"/>
                </a:lnTo>
                <a:lnTo>
                  <a:pt x="7667" y="6456"/>
                </a:lnTo>
                <a:lnTo>
                  <a:pt x="7703" y="6383"/>
                </a:lnTo>
                <a:lnTo>
                  <a:pt x="7667" y="6310"/>
                </a:lnTo>
                <a:lnTo>
                  <a:pt x="7593" y="6236"/>
                </a:lnTo>
                <a:close/>
                <a:moveTo>
                  <a:pt x="1651" y="6897"/>
                </a:moveTo>
                <a:lnTo>
                  <a:pt x="1578" y="6933"/>
                </a:lnTo>
                <a:lnTo>
                  <a:pt x="1541" y="7007"/>
                </a:lnTo>
                <a:lnTo>
                  <a:pt x="1504" y="7080"/>
                </a:lnTo>
                <a:lnTo>
                  <a:pt x="1504" y="7227"/>
                </a:lnTo>
                <a:lnTo>
                  <a:pt x="1541" y="7300"/>
                </a:lnTo>
                <a:lnTo>
                  <a:pt x="1578" y="7373"/>
                </a:lnTo>
                <a:lnTo>
                  <a:pt x="1541" y="7410"/>
                </a:lnTo>
                <a:lnTo>
                  <a:pt x="1504" y="7410"/>
                </a:lnTo>
                <a:lnTo>
                  <a:pt x="1468" y="7483"/>
                </a:lnTo>
                <a:lnTo>
                  <a:pt x="1431" y="7557"/>
                </a:lnTo>
                <a:lnTo>
                  <a:pt x="1468" y="7814"/>
                </a:lnTo>
                <a:lnTo>
                  <a:pt x="1578" y="8034"/>
                </a:lnTo>
                <a:lnTo>
                  <a:pt x="1724" y="8254"/>
                </a:lnTo>
                <a:lnTo>
                  <a:pt x="1908" y="8437"/>
                </a:lnTo>
                <a:lnTo>
                  <a:pt x="2128" y="8547"/>
                </a:lnTo>
                <a:lnTo>
                  <a:pt x="2238" y="8584"/>
                </a:lnTo>
                <a:lnTo>
                  <a:pt x="2348" y="8621"/>
                </a:lnTo>
                <a:lnTo>
                  <a:pt x="2458" y="8621"/>
                </a:lnTo>
                <a:lnTo>
                  <a:pt x="2568" y="8547"/>
                </a:lnTo>
                <a:lnTo>
                  <a:pt x="2641" y="8474"/>
                </a:lnTo>
                <a:lnTo>
                  <a:pt x="2715" y="8364"/>
                </a:lnTo>
                <a:lnTo>
                  <a:pt x="2788" y="8144"/>
                </a:lnTo>
                <a:lnTo>
                  <a:pt x="2788" y="7960"/>
                </a:lnTo>
                <a:lnTo>
                  <a:pt x="2751" y="7740"/>
                </a:lnTo>
                <a:lnTo>
                  <a:pt x="2678" y="7557"/>
                </a:lnTo>
                <a:lnTo>
                  <a:pt x="2531" y="7373"/>
                </a:lnTo>
                <a:lnTo>
                  <a:pt x="2385" y="7227"/>
                </a:lnTo>
                <a:lnTo>
                  <a:pt x="2201" y="7117"/>
                </a:lnTo>
                <a:lnTo>
                  <a:pt x="1981" y="7043"/>
                </a:lnTo>
                <a:lnTo>
                  <a:pt x="1908" y="6933"/>
                </a:lnTo>
                <a:lnTo>
                  <a:pt x="1834" y="6897"/>
                </a:lnTo>
                <a:close/>
                <a:moveTo>
                  <a:pt x="14306" y="7227"/>
                </a:moveTo>
                <a:lnTo>
                  <a:pt x="14453" y="7263"/>
                </a:lnTo>
                <a:lnTo>
                  <a:pt x="14563" y="7300"/>
                </a:lnTo>
                <a:lnTo>
                  <a:pt x="14636" y="7410"/>
                </a:lnTo>
                <a:lnTo>
                  <a:pt x="14673" y="7520"/>
                </a:lnTo>
                <a:lnTo>
                  <a:pt x="14673" y="7667"/>
                </a:lnTo>
                <a:lnTo>
                  <a:pt x="14673" y="7814"/>
                </a:lnTo>
                <a:lnTo>
                  <a:pt x="14600" y="8070"/>
                </a:lnTo>
                <a:lnTo>
                  <a:pt x="14490" y="8290"/>
                </a:lnTo>
                <a:lnTo>
                  <a:pt x="14343" y="8511"/>
                </a:lnTo>
                <a:lnTo>
                  <a:pt x="14269" y="8584"/>
                </a:lnTo>
                <a:lnTo>
                  <a:pt x="14196" y="8621"/>
                </a:lnTo>
                <a:lnTo>
                  <a:pt x="14123" y="8621"/>
                </a:lnTo>
                <a:lnTo>
                  <a:pt x="14049" y="8584"/>
                </a:lnTo>
                <a:lnTo>
                  <a:pt x="14013" y="8547"/>
                </a:lnTo>
                <a:lnTo>
                  <a:pt x="13976" y="8474"/>
                </a:lnTo>
                <a:lnTo>
                  <a:pt x="13903" y="8290"/>
                </a:lnTo>
                <a:lnTo>
                  <a:pt x="13939" y="8034"/>
                </a:lnTo>
                <a:lnTo>
                  <a:pt x="13976" y="7777"/>
                </a:lnTo>
                <a:lnTo>
                  <a:pt x="14086" y="7263"/>
                </a:lnTo>
                <a:lnTo>
                  <a:pt x="14306" y="7227"/>
                </a:lnTo>
                <a:close/>
                <a:moveTo>
                  <a:pt x="14233" y="6750"/>
                </a:moveTo>
                <a:lnTo>
                  <a:pt x="14123" y="6786"/>
                </a:lnTo>
                <a:lnTo>
                  <a:pt x="13866" y="6786"/>
                </a:lnTo>
                <a:lnTo>
                  <a:pt x="13829" y="6823"/>
                </a:lnTo>
                <a:lnTo>
                  <a:pt x="13756" y="6933"/>
                </a:lnTo>
                <a:lnTo>
                  <a:pt x="13609" y="7373"/>
                </a:lnTo>
                <a:lnTo>
                  <a:pt x="13499" y="7850"/>
                </a:lnTo>
                <a:lnTo>
                  <a:pt x="13462" y="8107"/>
                </a:lnTo>
                <a:lnTo>
                  <a:pt x="13462" y="8327"/>
                </a:lnTo>
                <a:lnTo>
                  <a:pt x="13499" y="8584"/>
                </a:lnTo>
                <a:lnTo>
                  <a:pt x="13572" y="8804"/>
                </a:lnTo>
                <a:lnTo>
                  <a:pt x="13683" y="8914"/>
                </a:lnTo>
                <a:lnTo>
                  <a:pt x="13829" y="9024"/>
                </a:lnTo>
                <a:lnTo>
                  <a:pt x="13976" y="9097"/>
                </a:lnTo>
                <a:lnTo>
                  <a:pt x="14123" y="9134"/>
                </a:lnTo>
                <a:lnTo>
                  <a:pt x="14343" y="9097"/>
                </a:lnTo>
                <a:lnTo>
                  <a:pt x="14490" y="9024"/>
                </a:lnTo>
                <a:lnTo>
                  <a:pt x="14600" y="8877"/>
                </a:lnTo>
                <a:lnTo>
                  <a:pt x="14746" y="8731"/>
                </a:lnTo>
                <a:lnTo>
                  <a:pt x="14966" y="8400"/>
                </a:lnTo>
                <a:lnTo>
                  <a:pt x="15076" y="8180"/>
                </a:lnTo>
                <a:lnTo>
                  <a:pt x="15113" y="7997"/>
                </a:lnTo>
                <a:lnTo>
                  <a:pt x="15150" y="7814"/>
                </a:lnTo>
                <a:lnTo>
                  <a:pt x="15150" y="7593"/>
                </a:lnTo>
                <a:lnTo>
                  <a:pt x="15113" y="7410"/>
                </a:lnTo>
                <a:lnTo>
                  <a:pt x="15040" y="7190"/>
                </a:lnTo>
                <a:lnTo>
                  <a:pt x="15003" y="7080"/>
                </a:lnTo>
                <a:lnTo>
                  <a:pt x="14893" y="7007"/>
                </a:lnTo>
                <a:lnTo>
                  <a:pt x="14673" y="6823"/>
                </a:lnTo>
                <a:lnTo>
                  <a:pt x="14526" y="6786"/>
                </a:lnTo>
                <a:lnTo>
                  <a:pt x="14379" y="6750"/>
                </a:lnTo>
                <a:close/>
                <a:moveTo>
                  <a:pt x="6273" y="7887"/>
                </a:moveTo>
                <a:lnTo>
                  <a:pt x="6199" y="7924"/>
                </a:lnTo>
                <a:lnTo>
                  <a:pt x="6126" y="7997"/>
                </a:lnTo>
                <a:lnTo>
                  <a:pt x="5979" y="8107"/>
                </a:lnTo>
                <a:lnTo>
                  <a:pt x="5869" y="8290"/>
                </a:lnTo>
                <a:lnTo>
                  <a:pt x="5796" y="8474"/>
                </a:lnTo>
                <a:lnTo>
                  <a:pt x="5796" y="8584"/>
                </a:lnTo>
                <a:lnTo>
                  <a:pt x="5833" y="8657"/>
                </a:lnTo>
                <a:lnTo>
                  <a:pt x="5906" y="8694"/>
                </a:lnTo>
                <a:lnTo>
                  <a:pt x="6236" y="8694"/>
                </a:lnTo>
                <a:lnTo>
                  <a:pt x="6420" y="8767"/>
                </a:lnTo>
                <a:lnTo>
                  <a:pt x="6199" y="9024"/>
                </a:lnTo>
                <a:lnTo>
                  <a:pt x="6199" y="9061"/>
                </a:lnTo>
                <a:lnTo>
                  <a:pt x="6199" y="9134"/>
                </a:lnTo>
                <a:lnTo>
                  <a:pt x="6236" y="9244"/>
                </a:lnTo>
                <a:lnTo>
                  <a:pt x="6346" y="9354"/>
                </a:lnTo>
                <a:lnTo>
                  <a:pt x="6456" y="9391"/>
                </a:lnTo>
                <a:lnTo>
                  <a:pt x="6713" y="9391"/>
                </a:lnTo>
                <a:lnTo>
                  <a:pt x="6786" y="9318"/>
                </a:lnTo>
                <a:lnTo>
                  <a:pt x="6860" y="9207"/>
                </a:lnTo>
                <a:lnTo>
                  <a:pt x="6823" y="9097"/>
                </a:lnTo>
                <a:lnTo>
                  <a:pt x="6750" y="9024"/>
                </a:lnTo>
                <a:lnTo>
                  <a:pt x="6860" y="8951"/>
                </a:lnTo>
                <a:lnTo>
                  <a:pt x="6933" y="8877"/>
                </a:lnTo>
                <a:lnTo>
                  <a:pt x="6933" y="8804"/>
                </a:lnTo>
                <a:lnTo>
                  <a:pt x="6933" y="8731"/>
                </a:lnTo>
                <a:lnTo>
                  <a:pt x="6896" y="8621"/>
                </a:lnTo>
                <a:lnTo>
                  <a:pt x="6750" y="8511"/>
                </a:lnTo>
                <a:lnTo>
                  <a:pt x="6603" y="8437"/>
                </a:lnTo>
                <a:lnTo>
                  <a:pt x="6456" y="8364"/>
                </a:lnTo>
                <a:lnTo>
                  <a:pt x="6273" y="8327"/>
                </a:lnTo>
                <a:lnTo>
                  <a:pt x="6346" y="8180"/>
                </a:lnTo>
                <a:lnTo>
                  <a:pt x="6420" y="8034"/>
                </a:lnTo>
                <a:lnTo>
                  <a:pt x="6420" y="7960"/>
                </a:lnTo>
                <a:lnTo>
                  <a:pt x="6383" y="7924"/>
                </a:lnTo>
                <a:lnTo>
                  <a:pt x="6346" y="7924"/>
                </a:lnTo>
                <a:lnTo>
                  <a:pt x="6273" y="7887"/>
                </a:lnTo>
                <a:close/>
                <a:moveTo>
                  <a:pt x="7630" y="551"/>
                </a:moveTo>
                <a:lnTo>
                  <a:pt x="7777" y="587"/>
                </a:lnTo>
                <a:lnTo>
                  <a:pt x="7923" y="661"/>
                </a:lnTo>
                <a:lnTo>
                  <a:pt x="8437" y="1101"/>
                </a:lnTo>
                <a:lnTo>
                  <a:pt x="8657" y="1321"/>
                </a:lnTo>
                <a:lnTo>
                  <a:pt x="8877" y="1578"/>
                </a:lnTo>
                <a:lnTo>
                  <a:pt x="9061" y="1834"/>
                </a:lnTo>
                <a:lnTo>
                  <a:pt x="9207" y="2128"/>
                </a:lnTo>
                <a:lnTo>
                  <a:pt x="9281" y="2421"/>
                </a:lnTo>
                <a:lnTo>
                  <a:pt x="9317" y="2752"/>
                </a:lnTo>
                <a:lnTo>
                  <a:pt x="9281" y="3082"/>
                </a:lnTo>
                <a:lnTo>
                  <a:pt x="9244" y="3375"/>
                </a:lnTo>
                <a:lnTo>
                  <a:pt x="9024" y="3962"/>
                </a:lnTo>
                <a:lnTo>
                  <a:pt x="8804" y="4512"/>
                </a:lnTo>
                <a:lnTo>
                  <a:pt x="8584" y="5099"/>
                </a:lnTo>
                <a:lnTo>
                  <a:pt x="8547" y="5356"/>
                </a:lnTo>
                <a:lnTo>
                  <a:pt x="8510" y="5613"/>
                </a:lnTo>
                <a:lnTo>
                  <a:pt x="8510" y="5869"/>
                </a:lnTo>
                <a:lnTo>
                  <a:pt x="8547" y="6163"/>
                </a:lnTo>
                <a:lnTo>
                  <a:pt x="8584" y="6310"/>
                </a:lnTo>
                <a:lnTo>
                  <a:pt x="8657" y="6493"/>
                </a:lnTo>
                <a:lnTo>
                  <a:pt x="8804" y="6823"/>
                </a:lnTo>
                <a:lnTo>
                  <a:pt x="8987" y="7117"/>
                </a:lnTo>
                <a:lnTo>
                  <a:pt x="9134" y="7447"/>
                </a:lnTo>
                <a:lnTo>
                  <a:pt x="9207" y="7777"/>
                </a:lnTo>
                <a:lnTo>
                  <a:pt x="9244" y="8144"/>
                </a:lnTo>
                <a:lnTo>
                  <a:pt x="9207" y="8474"/>
                </a:lnTo>
                <a:lnTo>
                  <a:pt x="9097" y="8804"/>
                </a:lnTo>
                <a:lnTo>
                  <a:pt x="8951" y="9134"/>
                </a:lnTo>
                <a:lnTo>
                  <a:pt x="8767" y="9428"/>
                </a:lnTo>
                <a:lnTo>
                  <a:pt x="8510" y="9684"/>
                </a:lnTo>
                <a:lnTo>
                  <a:pt x="8254" y="9904"/>
                </a:lnTo>
                <a:lnTo>
                  <a:pt x="7960" y="10051"/>
                </a:lnTo>
                <a:lnTo>
                  <a:pt x="7667" y="10198"/>
                </a:lnTo>
                <a:lnTo>
                  <a:pt x="7373" y="10308"/>
                </a:lnTo>
                <a:lnTo>
                  <a:pt x="7043" y="10345"/>
                </a:lnTo>
                <a:lnTo>
                  <a:pt x="6676" y="10418"/>
                </a:lnTo>
                <a:lnTo>
                  <a:pt x="6493" y="10381"/>
                </a:lnTo>
                <a:lnTo>
                  <a:pt x="6309" y="10345"/>
                </a:lnTo>
                <a:lnTo>
                  <a:pt x="6163" y="10235"/>
                </a:lnTo>
                <a:lnTo>
                  <a:pt x="6016" y="10088"/>
                </a:lnTo>
                <a:lnTo>
                  <a:pt x="5906" y="9941"/>
                </a:lnTo>
                <a:lnTo>
                  <a:pt x="5759" y="9831"/>
                </a:lnTo>
                <a:lnTo>
                  <a:pt x="5649" y="9758"/>
                </a:lnTo>
                <a:lnTo>
                  <a:pt x="5502" y="9684"/>
                </a:lnTo>
                <a:lnTo>
                  <a:pt x="5209" y="9611"/>
                </a:lnTo>
                <a:lnTo>
                  <a:pt x="4916" y="9611"/>
                </a:lnTo>
                <a:lnTo>
                  <a:pt x="4622" y="9684"/>
                </a:lnTo>
                <a:lnTo>
                  <a:pt x="3999" y="9868"/>
                </a:lnTo>
                <a:lnTo>
                  <a:pt x="3705" y="9978"/>
                </a:lnTo>
                <a:lnTo>
                  <a:pt x="3412" y="10051"/>
                </a:lnTo>
                <a:lnTo>
                  <a:pt x="3118" y="10088"/>
                </a:lnTo>
                <a:lnTo>
                  <a:pt x="2825" y="10051"/>
                </a:lnTo>
                <a:lnTo>
                  <a:pt x="2495" y="10014"/>
                </a:lnTo>
                <a:lnTo>
                  <a:pt x="2201" y="9904"/>
                </a:lnTo>
                <a:lnTo>
                  <a:pt x="1944" y="9794"/>
                </a:lnTo>
                <a:lnTo>
                  <a:pt x="1651" y="9648"/>
                </a:lnTo>
                <a:lnTo>
                  <a:pt x="1394" y="9464"/>
                </a:lnTo>
                <a:lnTo>
                  <a:pt x="1174" y="9281"/>
                </a:lnTo>
                <a:lnTo>
                  <a:pt x="954" y="8987"/>
                </a:lnTo>
                <a:lnTo>
                  <a:pt x="771" y="8694"/>
                </a:lnTo>
                <a:lnTo>
                  <a:pt x="624" y="8364"/>
                </a:lnTo>
                <a:lnTo>
                  <a:pt x="550" y="8034"/>
                </a:lnTo>
                <a:lnTo>
                  <a:pt x="514" y="7667"/>
                </a:lnTo>
                <a:lnTo>
                  <a:pt x="514" y="7337"/>
                </a:lnTo>
                <a:lnTo>
                  <a:pt x="587" y="6970"/>
                </a:lnTo>
                <a:lnTo>
                  <a:pt x="661" y="6640"/>
                </a:lnTo>
                <a:lnTo>
                  <a:pt x="807" y="6310"/>
                </a:lnTo>
                <a:lnTo>
                  <a:pt x="991" y="6016"/>
                </a:lnTo>
                <a:lnTo>
                  <a:pt x="1211" y="5759"/>
                </a:lnTo>
                <a:lnTo>
                  <a:pt x="1468" y="5539"/>
                </a:lnTo>
                <a:lnTo>
                  <a:pt x="2018" y="5099"/>
                </a:lnTo>
                <a:lnTo>
                  <a:pt x="2568" y="4622"/>
                </a:lnTo>
                <a:lnTo>
                  <a:pt x="2788" y="4366"/>
                </a:lnTo>
                <a:lnTo>
                  <a:pt x="2971" y="4109"/>
                </a:lnTo>
                <a:lnTo>
                  <a:pt x="3082" y="3815"/>
                </a:lnTo>
                <a:lnTo>
                  <a:pt x="3192" y="3485"/>
                </a:lnTo>
                <a:lnTo>
                  <a:pt x="3265" y="3118"/>
                </a:lnTo>
                <a:lnTo>
                  <a:pt x="3302" y="2715"/>
                </a:lnTo>
                <a:lnTo>
                  <a:pt x="3375" y="2348"/>
                </a:lnTo>
                <a:lnTo>
                  <a:pt x="3448" y="2165"/>
                </a:lnTo>
                <a:lnTo>
                  <a:pt x="3558" y="1981"/>
                </a:lnTo>
                <a:lnTo>
                  <a:pt x="3705" y="1798"/>
                </a:lnTo>
                <a:lnTo>
                  <a:pt x="3852" y="1651"/>
                </a:lnTo>
                <a:lnTo>
                  <a:pt x="4072" y="1541"/>
                </a:lnTo>
                <a:lnTo>
                  <a:pt x="4292" y="1468"/>
                </a:lnTo>
                <a:lnTo>
                  <a:pt x="4512" y="1431"/>
                </a:lnTo>
                <a:lnTo>
                  <a:pt x="4769" y="1394"/>
                </a:lnTo>
                <a:lnTo>
                  <a:pt x="4989" y="1394"/>
                </a:lnTo>
                <a:lnTo>
                  <a:pt x="5209" y="1468"/>
                </a:lnTo>
                <a:lnTo>
                  <a:pt x="4952" y="1688"/>
                </a:lnTo>
                <a:lnTo>
                  <a:pt x="4916" y="1761"/>
                </a:lnTo>
                <a:lnTo>
                  <a:pt x="4879" y="1834"/>
                </a:lnTo>
                <a:lnTo>
                  <a:pt x="4916" y="1981"/>
                </a:lnTo>
                <a:lnTo>
                  <a:pt x="4989" y="2091"/>
                </a:lnTo>
                <a:lnTo>
                  <a:pt x="5062" y="2128"/>
                </a:lnTo>
                <a:lnTo>
                  <a:pt x="5136" y="2128"/>
                </a:lnTo>
                <a:lnTo>
                  <a:pt x="5319" y="2091"/>
                </a:lnTo>
                <a:lnTo>
                  <a:pt x="5429" y="2018"/>
                </a:lnTo>
                <a:lnTo>
                  <a:pt x="5539" y="1945"/>
                </a:lnTo>
                <a:lnTo>
                  <a:pt x="5613" y="1798"/>
                </a:lnTo>
                <a:lnTo>
                  <a:pt x="5759" y="1651"/>
                </a:lnTo>
                <a:lnTo>
                  <a:pt x="5833" y="1614"/>
                </a:lnTo>
                <a:lnTo>
                  <a:pt x="5869" y="1578"/>
                </a:lnTo>
                <a:lnTo>
                  <a:pt x="6420" y="1138"/>
                </a:lnTo>
                <a:lnTo>
                  <a:pt x="7006" y="771"/>
                </a:lnTo>
                <a:lnTo>
                  <a:pt x="7337" y="624"/>
                </a:lnTo>
                <a:lnTo>
                  <a:pt x="7483" y="551"/>
                </a:lnTo>
                <a:close/>
                <a:moveTo>
                  <a:pt x="10821" y="9281"/>
                </a:moveTo>
                <a:lnTo>
                  <a:pt x="10968" y="9538"/>
                </a:lnTo>
                <a:lnTo>
                  <a:pt x="11115" y="9758"/>
                </a:lnTo>
                <a:lnTo>
                  <a:pt x="11335" y="9978"/>
                </a:lnTo>
                <a:lnTo>
                  <a:pt x="11592" y="10161"/>
                </a:lnTo>
                <a:lnTo>
                  <a:pt x="11408" y="10418"/>
                </a:lnTo>
                <a:lnTo>
                  <a:pt x="11188" y="10198"/>
                </a:lnTo>
                <a:lnTo>
                  <a:pt x="10968" y="9978"/>
                </a:lnTo>
                <a:lnTo>
                  <a:pt x="10711" y="9831"/>
                </a:lnTo>
                <a:lnTo>
                  <a:pt x="10455" y="9648"/>
                </a:lnTo>
                <a:lnTo>
                  <a:pt x="10601" y="9464"/>
                </a:lnTo>
                <a:lnTo>
                  <a:pt x="10821" y="9281"/>
                </a:lnTo>
                <a:close/>
                <a:moveTo>
                  <a:pt x="13903" y="9941"/>
                </a:moveTo>
                <a:lnTo>
                  <a:pt x="13829" y="9978"/>
                </a:lnTo>
                <a:lnTo>
                  <a:pt x="13756" y="10014"/>
                </a:lnTo>
                <a:lnTo>
                  <a:pt x="13719" y="10014"/>
                </a:lnTo>
                <a:lnTo>
                  <a:pt x="13719" y="10051"/>
                </a:lnTo>
                <a:lnTo>
                  <a:pt x="13646" y="10161"/>
                </a:lnTo>
                <a:lnTo>
                  <a:pt x="13609" y="10271"/>
                </a:lnTo>
                <a:lnTo>
                  <a:pt x="13646" y="10418"/>
                </a:lnTo>
                <a:lnTo>
                  <a:pt x="13719" y="10565"/>
                </a:lnTo>
                <a:lnTo>
                  <a:pt x="13829" y="10638"/>
                </a:lnTo>
                <a:lnTo>
                  <a:pt x="13939" y="10675"/>
                </a:lnTo>
                <a:lnTo>
                  <a:pt x="14049" y="10638"/>
                </a:lnTo>
                <a:lnTo>
                  <a:pt x="14159" y="10601"/>
                </a:lnTo>
                <a:lnTo>
                  <a:pt x="14269" y="10491"/>
                </a:lnTo>
                <a:lnTo>
                  <a:pt x="14343" y="10418"/>
                </a:lnTo>
                <a:lnTo>
                  <a:pt x="14379" y="10308"/>
                </a:lnTo>
                <a:lnTo>
                  <a:pt x="14379" y="10271"/>
                </a:lnTo>
                <a:lnTo>
                  <a:pt x="14379" y="10198"/>
                </a:lnTo>
                <a:lnTo>
                  <a:pt x="14306" y="10124"/>
                </a:lnTo>
                <a:lnTo>
                  <a:pt x="14233" y="10051"/>
                </a:lnTo>
                <a:lnTo>
                  <a:pt x="14159" y="10014"/>
                </a:lnTo>
                <a:lnTo>
                  <a:pt x="14086" y="9978"/>
                </a:lnTo>
                <a:lnTo>
                  <a:pt x="13939" y="9941"/>
                </a:lnTo>
                <a:close/>
                <a:moveTo>
                  <a:pt x="7593" y="0"/>
                </a:moveTo>
                <a:lnTo>
                  <a:pt x="7447" y="37"/>
                </a:lnTo>
                <a:lnTo>
                  <a:pt x="7190" y="110"/>
                </a:lnTo>
                <a:lnTo>
                  <a:pt x="6970" y="221"/>
                </a:lnTo>
                <a:lnTo>
                  <a:pt x="6566" y="441"/>
                </a:lnTo>
                <a:lnTo>
                  <a:pt x="6199" y="697"/>
                </a:lnTo>
                <a:lnTo>
                  <a:pt x="5502" y="1211"/>
                </a:lnTo>
                <a:lnTo>
                  <a:pt x="5209" y="1064"/>
                </a:lnTo>
                <a:lnTo>
                  <a:pt x="4916" y="991"/>
                </a:lnTo>
                <a:lnTo>
                  <a:pt x="4585" y="991"/>
                </a:lnTo>
                <a:lnTo>
                  <a:pt x="4255" y="1027"/>
                </a:lnTo>
                <a:lnTo>
                  <a:pt x="3999" y="1101"/>
                </a:lnTo>
                <a:lnTo>
                  <a:pt x="3778" y="1211"/>
                </a:lnTo>
                <a:lnTo>
                  <a:pt x="3595" y="1358"/>
                </a:lnTo>
                <a:lnTo>
                  <a:pt x="3412" y="1504"/>
                </a:lnTo>
                <a:lnTo>
                  <a:pt x="3228" y="1688"/>
                </a:lnTo>
                <a:lnTo>
                  <a:pt x="3118" y="1908"/>
                </a:lnTo>
                <a:lnTo>
                  <a:pt x="3008" y="2128"/>
                </a:lnTo>
                <a:lnTo>
                  <a:pt x="2935" y="2348"/>
                </a:lnTo>
                <a:lnTo>
                  <a:pt x="2861" y="2678"/>
                </a:lnTo>
                <a:lnTo>
                  <a:pt x="2788" y="3008"/>
                </a:lnTo>
                <a:lnTo>
                  <a:pt x="2751" y="3338"/>
                </a:lnTo>
                <a:lnTo>
                  <a:pt x="2641" y="3669"/>
                </a:lnTo>
                <a:lnTo>
                  <a:pt x="2605" y="3852"/>
                </a:lnTo>
                <a:lnTo>
                  <a:pt x="2495" y="3999"/>
                </a:lnTo>
                <a:lnTo>
                  <a:pt x="2275" y="4255"/>
                </a:lnTo>
                <a:lnTo>
                  <a:pt x="2018" y="4476"/>
                </a:lnTo>
                <a:lnTo>
                  <a:pt x="1761" y="4696"/>
                </a:lnTo>
                <a:lnTo>
                  <a:pt x="1284" y="5062"/>
                </a:lnTo>
                <a:lnTo>
                  <a:pt x="844" y="5466"/>
                </a:lnTo>
                <a:lnTo>
                  <a:pt x="661" y="5649"/>
                </a:lnTo>
                <a:lnTo>
                  <a:pt x="514" y="5906"/>
                </a:lnTo>
                <a:lnTo>
                  <a:pt x="367" y="6126"/>
                </a:lnTo>
                <a:lnTo>
                  <a:pt x="220" y="6420"/>
                </a:lnTo>
                <a:lnTo>
                  <a:pt x="110" y="6713"/>
                </a:lnTo>
                <a:lnTo>
                  <a:pt x="37" y="7007"/>
                </a:lnTo>
                <a:lnTo>
                  <a:pt x="0" y="7263"/>
                </a:lnTo>
                <a:lnTo>
                  <a:pt x="0" y="7557"/>
                </a:lnTo>
                <a:lnTo>
                  <a:pt x="37" y="7850"/>
                </a:lnTo>
                <a:lnTo>
                  <a:pt x="74" y="8144"/>
                </a:lnTo>
                <a:lnTo>
                  <a:pt x="147" y="8400"/>
                </a:lnTo>
                <a:lnTo>
                  <a:pt x="220" y="8657"/>
                </a:lnTo>
                <a:lnTo>
                  <a:pt x="367" y="8914"/>
                </a:lnTo>
                <a:lnTo>
                  <a:pt x="514" y="9171"/>
                </a:lnTo>
                <a:lnTo>
                  <a:pt x="661" y="9391"/>
                </a:lnTo>
                <a:lnTo>
                  <a:pt x="844" y="9611"/>
                </a:lnTo>
                <a:lnTo>
                  <a:pt x="1064" y="9831"/>
                </a:lnTo>
                <a:lnTo>
                  <a:pt x="1284" y="10014"/>
                </a:lnTo>
                <a:lnTo>
                  <a:pt x="1541" y="10161"/>
                </a:lnTo>
                <a:lnTo>
                  <a:pt x="1798" y="10308"/>
                </a:lnTo>
                <a:lnTo>
                  <a:pt x="2054" y="10381"/>
                </a:lnTo>
                <a:lnTo>
                  <a:pt x="2348" y="10491"/>
                </a:lnTo>
                <a:lnTo>
                  <a:pt x="2641" y="10528"/>
                </a:lnTo>
                <a:lnTo>
                  <a:pt x="2898" y="10565"/>
                </a:lnTo>
                <a:lnTo>
                  <a:pt x="3192" y="10565"/>
                </a:lnTo>
                <a:lnTo>
                  <a:pt x="3485" y="10528"/>
                </a:lnTo>
                <a:lnTo>
                  <a:pt x="3742" y="10491"/>
                </a:lnTo>
                <a:lnTo>
                  <a:pt x="4035" y="10418"/>
                </a:lnTo>
                <a:lnTo>
                  <a:pt x="4365" y="10271"/>
                </a:lnTo>
                <a:lnTo>
                  <a:pt x="4696" y="10161"/>
                </a:lnTo>
                <a:lnTo>
                  <a:pt x="4879" y="10124"/>
                </a:lnTo>
                <a:lnTo>
                  <a:pt x="5209" y="10124"/>
                </a:lnTo>
                <a:lnTo>
                  <a:pt x="5392" y="10161"/>
                </a:lnTo>
                <a:lnTo>
                  <a:pt x="5502" y="10271"/>
                </a:lnTo>
                <a:lnTo>
                  <a:pt x="5613" y="10381"/>
                </a:lnTo>
                <a:lnTo>
                  <a:pt x="5833" y="10601"/>
                </a:lnTo>
                <a:lnTo>
                  <a:pt x="5979" y="10711"/>
                </a:lnTo>
                <a:lnTo>
                  <a:pt x="6089" y="10785"/>
                </a:lnTo>
                <a:lnTo>
                  <a:pt x="6273" y="10858"/>
                </a:lnTo>
                <a:lnTo>
                  <a:pt x="6420" y="10895"/>
                </a:lnTo>
                <a:lnTo>
                  <a:pt x="6933" y="10895"/>
                </a:lnTo>
                <a:lnTo>
                  <a:pt x="7227" y="10858"/>
                </a:lnTo>
                <a:lnTo>
                  <a:pt x="7483" y="10821"/>
                </a:lnTo>
                <a:lnTo>
                  <a:pt x="7740" y="10748"/>
                </a:lnTo>
                <a:lnTo>
                  <a:pt x="7997" y="10638"/>
                </a:lnTo>
                <a:lnTo>
                  <a:pt x="8217" y="10528"/>
                </a:lnTo>
                <a:lnTo>
                  <a:pt x="8437" y="10381"/>
                </a:lnTo>
                <a:lnTo>
                  <a:pt x="8657" y="10198"/>
                </a:lnTo>
                <a:lnTo>
                  <a:pt x="8877" y="10014"/>
                </a:lnTo>
                <a:lnTo>
                  <a:pt x="9061" y="9831"/>
                </a:lnTo>
                <a:lnTo>
                  <a:pt x="9207" y="9611"/>
                </a:lnTo>
                <a:lnTo>
                  <a:pt x="9354" y="9391"/>
                </a:lnTo>
                <a:lnTo>
                  <a:pt x="9501" y="9171"/>
                </a:lnTo>
                <a:lnTo>
                  <a:pt x="9574" y="8914"/>
                </a:lnTo>
                <a:lnTo>
                  <a:pt x="9684" y="8694"/>
                </a:lnTo>
                <a:lnTo>
                  <a:pt x="9721" y="8400"/>
                </a:lnTo>
                <a:lnTo>
                  <a:pt x="9721" y="8144"/>
                </a:lnTo>
                <a:lnTo>
                  <a:pt x="9721" y="7887"/>
                </a:lnTo>
                <a:lnTo>
                  <a:pt x="9684" y="7630"/>
                </a:lnTo>
                <a:lnTo>
                  <a:pt x="9611" y="7373"/>
                </a:lnTo>
                <a:lnTo>
                  <a:pt x="9537" y="7117"/>
                </a:lnTo>
                <a:lnTo>
                  <a:pt x="9281" y="6640"/>
                </a:lnTo>
                <a:lnTo>
                  <a:pt x="9171" y="6383"/>
                </a:lnTo>
                <a:lnTo>
                  <a:pt x="9061" y="6090"/>
                </a:lnTo>
                <a:lnTo>
                  <a:pt x="9061" y="5833"/>
                </a:lnTo>
                <a:lnTo>
                  <a:pt x="9061" y="5576"/>
                </a:lnTo>
                <a:lnTo>
                  <a:pt x="9097" y="5319"/>
                </a:lnTo>
                <a:lnTo>
                  <a:pt x="9134" y="5062"/>
                </a:lnTo>
                <a:lnTo>
                  <a:pt x="9317" y="4512"/>
                </a:lnTo>
                <a:lnTo>
                  <a:pt x="9501" y="4035"/>
                </a:lnTo>
                <a:lnTo>
                  <a:pt x="9684" y="3559"/>
                </a:lnTo>
                <a:lnTo>
                  <a:pt x="9794" y="3082"/>
                </a:lnTo>
                <a:lnTo>
                  <a:pt x="9831" y="2825"/>
                </a:lnTo>
                <a:lnTo>
                  <a:pt x="9831" y="2568"/>
                </a:lnTo>
                <a:lnTo>
                  <a:pt x="9794" y="2311"/>
                </a:lnTo>
                <a:lnTo>
                  <a:pt x="9721" y="2055"/>
                </a:lnTo>
                <a:lnTo>
                  <a:pt x="9611" y="1834"/>
                </a:lnTo>
                <a:lnTo>
                  <a:pt x="9501" y="1578"/>
                </a:lnTo>
                <a:lnTo>
                  <a:pt x="9354" y="1358"/>
                </a:lnTo>
                <a:lnTo>
                  <a:pt x="9207" y="1174"/>
                </a:lnTo>
                <a:lnTo>
                  <a:pt x="8841" y="771"/>
                </a:lnTo>
                <a:lnTo>
                  <a:pt x="8400" y="404"/>
                </a:lnTo>
                <a:lnTo>
                  <a:pt x="7960" y="110"/>
                </a:lnTo>
                <a:lnTo>
                  <a:pt x="7850" y="37"/>
                </a:lnTo>
                <a:lnTo>
                  <a:pt x="7703" y="0"/>
                </a:lnTo>
                <a:close/>
                <a:moveTo>
                  <a:pt x="12912" y="10675"/>
                </a:moveTo>
                <a:lnTo>
                  <a:pt x="12839" y="10711"/>
                </a:lnTo>
                <a:lnTo>
                  <a:pt x="12765" y="10785"/>
                </a:lnTo>
                <a:lnTo>
                  <a:pt x="12729" y="10858"/>
                </a:lnTo>
                <a:lnTo>
                  <a:pt x="12729" y="11005"/>
                </a:lnTo>
                <a:lnTo>
                  <a:pt x="12765" y="11115"/>
                </a:lnTo>
                <a:lnTo>
                  <a:pt x="12876" y="11225"/>
                </a:lnTo>
                <a:lnTo>
                  <a:pt x="13022" y="11262"/>
                </a:lnTo>
                <a:lnTo>
                  <a:pt x="13132" y="11225"/>
                </a:lnTo>
                <a:lnTo>
                  <a:pt x="13242" y="11115"/>
                </a:lnTo>
                <a:lnTo>
                  <a:pt x="13279" y="11005"/>
                </a:lnTo>
                <a:lnTo>
                  <a:pt x="13279" y="10858"/>
                </a:lnTo>
                <a:lnTo>
                  <a:pt x="13242" y="10785"/>
                </a:lnTo>
                <a:lnTo>
                  <a:pt x="13169" y="10711"/>
                </a:lnTo>
                <a:lnTo>
                  <a:pt x="13096" y="10675"/>
                </a:lnTo>
                <a:close/>
                <a:moveTo>
                  <a:pt x="13572" y="11262"/>
                </a:moveTo>
                <a:lnTo>
                  <a:pt x="13499" y="11298"/>
                </a:lnTo>
                <a:lnTo>
                  <a:pt x="13462" y="11372"/>
                </a:lnTo>
                <a:lnTo>
                  <a:pt x="13389" y="11408"/>
                </a:lnTo>
                <a:lnTo>
                  <a:pt x="13316" y="11445"/>
                </a:lnTo>
                <a:lnTo>
                  <a:pt x="13242" y="11555"/>
                </a:lnTo>
                <a:lnTo>
                  <a:pt x="13242" y="11702"/>
                </a:lnTo>
                <a:lnTo>
                  <a:pt x="13242" y="11775"/>
                </a:lnTo>
                <a:lnTo>
                  <a:pt x="13279" y="11849"/>
                </a:lnTo>
                <a:lnTo>
                  <a:pt x="13352" y="11959"/>
                </a:lnTo>
                <a:lnTo>
                  <a:pt x="13609" y="11959"/>
                </a:lnTo>
                <a:lnTo>
                  <a:pt x="13719" y="11922"/>
                </a:lnTo>
                <a:lnTo>
                  <a:pt x="13829" y="11849"/>
                </a:lnTo>
                <a:lnTo>
                  <a:pt x="13866" y="11738"/>
                </a:lnTo>
                <a:lnTo>
                  <a:pt x="13939" y="11628"/>
                </a:lnTo>
                <a:lnTo>
                  <a:pt x="13939" y="11555"/>
                </a:lnTo>
                <a:lnTo>
                  <a:pt x="13939" y="11518"/>
                </a:lnTo>
                <a:lnTo>
                  <a:pt x="13903" y="11445"/>
                </a:lnTo>
                <a:lnTo>
                  <a:pt x="13866" y="11372"/>
                </a:lnTo>
                <a:lnTo>
                  <a:pt x="13829" y="11298"/>
                </a:lnTo>
                <a:lnTo>
                  <a:pt x="13719" y="11262"/>
                </a:lnTo>
                <a:close/>
                <a:moveTo>
                  <a:pt x="12215" y="11555"/>
                </a:moveTo>
                <a:lnTo>
                  <a:pt x="12142" y="11592"/>
                </a:lnTo>
                <a:lnTo>
                  <a:pt x="12069" y="11702"/>
                </a:lnTo>
                <a:lnTo>
                  <a:pt x="12032" y="11812"/>
                </a:lnTo>
                <a:lnTo>
                  <a:pt x="12032" y="11959"/>
                </a:lnTo>
                <a:lnTo>
                  <a:pt x="12032" y="12069"/>
                </a:lnTo>
                <a:lnTo>
                  <a:pt x="12105" y="12362"/>
                </a:lnTo>
                <a:lnTo>
                  <a:pt x="12252" y="12582"/>
                </a:lnTo>
                <a:lnTo>
                  <a:pt x="12325" y="12619"/>
                </a:lnTo>
                <a:lnTo>
                  <a:pt x="12399" y="12656"/>
                </a:lnTo>
                <a:lnTo>
                  <a:pt x="12509" y="12656"/>
                </a:lnTo>
                <a:lnTo>
                  <a:pt x="12582" y="12582"/>
                </a:lnTo>
                <a:lnTo>
                  <a:pt x="12619" y="12545"/>
                </a:lnTo>
                <a:lnTo>
                  <a:pt x="12692" y="12545"/>
                </a:lnTo>
                <a:lnTo>
                  <a:pt x="12802" y="12619"/>
                </a:lnTo>
                <a:lnTo>
                  <a:pt x="12876" y="12619"/>
                </a:lnTo>
                <a:lnTo>
                  <a:pt x="12949" y="12582"/>
                </a:lnTo>
                <a:lnTo>
                  <a:pt x="12986" y="12545"/>
                </a:lnTo>
                <a:lnTo>
                  <a:pt x="13022" y="12435"/>
                </a:lnTo>
                <a:lnTo>
                  <a:pt x="12986" y="12325"/>
                </a:lnTo>
                <a:lnTo>
                  <a:pt x="12912" y="12215"/>
                </a:lnTo>
                <a:lnTo>
                  <a:pt x="12802" y="12179"/>
                </a:lnTo>
                <a:lnTo>
                  <a:pt x="12655" y="12142"/>
                </a:lnTo>
                <a:lnTo>
                  <a:pt x="12545" y="12142"/>
                </a:lnTo>
                <a:lnTo>
                  <a:pt x="12472" y="12179"/>
                </a:lnTo>
                <a:lnTo>
                  <a:pt x="12399" y="12032"/>
                </a:lnTo>
                <a:lnTo>
                  <a:pt x="12399" y="11849"/>
                </a:lnTo>
                <a:lnTo>
                  <a:pt x="12399" y="11665"/>
                </a:lnTo>
                <a:lnTo>
                  <a:pt x="12362" y="11592"/>
                </a:lnTo>
                <a:lnTo>
                  <a:pt x="12289" y="11555"/>
                </a:lnTo>
                <a:close/>
                <a:moveTo>
                  <a:pt x="14049" y="5466"/>
                </a:moveTo>
                <a:lnTo>
                  <a:pt x="14196" y="5503"/>
                </a:lnTo>
                <a:lnTo>
                  <a:pt x="14490" y="5649"/>
                </a:lnTo>
                <a:lnTo>
                  <a:pt x="14673" y="5723"/>
                </a:lnTo>
                <a:lnTo>
                  <a:pt x="14930" y="5906"/>
                </a:lnTo>
                <a:lnTo>
                  <a:pt x="15150" y="6090"/>
                </a:lnTo>
                <a:lnTo>
                  <a:pt x="15370" y="6310"/>
                </a:lnTo>
                <a:lnTo>
                  <a:pt x="15590" y="6566"/>
                </a:lnTo>
                <a:lnTo>
                  <a:pt x="15773" y="6860"/>
                </a:lnTo>
                <a:lnTo>
                  <a:pt x="15883" y="7190"/>
                </a:lnTo>
                <a:lnTo>
                  <a:pt x="15993" y="7520"/>
                </a:lnTo>
                <a:lnTo>
                  <a:pt x="16067" y="7850"/>
                </a:lnTo>
                <a:lnTo>
                  <a:pt x="16104" y="8217"/>
                </a:lnTo>
                <a:lnTo>
                  <a:pt x="16104" y="8547"/>
                </a:lnTo>
                <a:lnTo>
                  <a:pt x="16067" y="9244"/>
                </a:lnTo>
                <a:lnTo>
                  <a:pt x="15957" y="9941"/>
                </a:lnTo>
                <a:lnTo>
                  <a:pt x="15773" y="10601"/>
                </a:lnTo>
                <a:lnTo>
                  <a:pt x="15517" y="11225"/>
                </a:lnTo>
                <a:lnTo>
                  <a:pt x="15370" y="11555"/>
                </a:lnTo>
                <a:lnTo>
                  <a:pt x="15186" y="11849"/>
                </a:lnTo>
                <a:lnTo>
                  <a:pt x="15003" y="12105"/>
                </a:lnTo>
                <a:lnTo>
                  <a:pt x="14783" y="12362"/>
                </a:lnTo>
                <a:lnTo>
                  <a:pt x="14526" y="12619"/>
                </a:lnTo>
                <a:lnTo>
                  <a:pt x="14269" y="12839"/>
                </a:lnTo>
                <a:lnTo>
                  <a:pt x="14013" y="13022"/>
                </a:lnTo>
                <a:lnTo>
                  <a:pt x="13719" y="13169"/>
                </a:lnTo>
                <a:lnTo>
                  <a:pt x="13389" y="13316"/>
                </a:lnTo>
                <a:lnTo>
                  <a:pt x="13059" y="13463"/>
                </a:lnTo>
                <a:lnTo>
                  <a:pt x="12802" y="13499"/>
                </a:lnTo>
                <a:lnTo>
                  <a:pt x="12509" y="13536"/>
                </a:lnTo>
                <a:lnTo>
                  <a:pt x="12325" y="13499"/>
                </a:lnTo>
                <a:lnTo>
                  <a:pt x="12179" y="13426"/>
                </a:lnTo>
                <a:lnTo>
                  <a:pt x="12032" y="13279"/>
                </a:lnTo>
                <a:lnTo>
                  <a:pt x="11922" y="13169"/>
                </a:lnTo>
                <a:lnTo>
                  <a:pt x="11482" y="12692"/>
                </a:lnTo>
                <a:lnTo>
                  <a:pt x="11298" y="12435"/>
                </a:lnTo>
                <a:lnTo>
                  <a:pt x="11225" y="12289"/>
                </a:lnTo>
                <a:lnTo>
                  <a:pt x="11188" y="12105"/>
                </a:lnTo>
                <a:lnTo>
                  <a:pt x="11188" y="11922"/>
                </a:lnTo>
                <a:lnTo>
                  <a:pt x="11262" y="11738"/>
                </a:lnTo>
                <a:lnTo>
                  <a:pt x="11445" y="11408"/>
                </a:lnTo>
                <a:lnTo>
                  <a:pt x="11812" y="10785"/>
                </a:lnTo>
                <a:lnTo>
                  <a:pt x="12142" y="10161"/>
                </a:lnTo>
                <a:lnTo>
                  <a:pt x="12472" y="9501"/>
                </a:lnTo>
                <a:lnTo>
                  <a:pt x="12765" y="8877"/>
                </a:lnTo>
                <a:lnTo>
                  <a:pt x="12876" y="8547"/>
                </a:lnTo>
                <a:lnTo>
                  <a:pt x="12949" y="8217"/>
                </a:lnTo>
                <a:lnTo>
                  <a:pt x="12986" y="7887"/>
                </a:lnTo>
                <a:lnTo>
                  <a:pt x="12949" y="7593"/>
                </a:lnTo>
                <a:lnTo>
                  <a:pt x="12876" y="7263"/>
                </a:lnTo>
                <a:lnTo>
                  <a:pt x="12765" y="6970"/>
                </a:lnTo>
                <a:lnTo>
                  <a:pt x="12729" y="6750"/>
                </a:lnTo>
                <a:lnTo>
                  <a:pt x="12692" y="6566"/>
                </a:lnTo>
                <a:lnTo>
                  <a:pt x="12729" y="6346"/>
                </a:lnTo>
                <a:lnTo>
                  <a:pt x="12802" y="6200"/>
                </a:lnTo>
                <a:lnTo>
                  <a:pt x="12876" y="6016"/>
                </a:lnTo>
                <a:lnTo>
                  <a:pt x="12986" y="5869"/>
                </a:lnTo>
                <a:lnTo>
                  <a:pt x="13132" y="5723"/>
                </a:lnTo>
                <a:lnTo>
                  <a:pt x="13279" y="5613"/>
                </a:lnTo>
                <a:lnTo>
                  <a:pt x="13316" y="5686"/>
                </a:lnTo>
                <a:lnTo>
                  <a:pt x="13389" y="5723"/>
                </a:lnTo>
                <a:lnTo>
                  <a:pt x="13536" y="5759"/>
                </a:lnTo>
                <a:lnTo>
                  <a:pt x="13646" y="5686"/>
                </a:lnTo>
                <a:lnTo>
                  <a:pt x="13719" y="5649"/>
                </a:lnTo>
                <a:lnTo>
                  <a:pt x="13756" y="5576"/>
                </a:lnTo>
                <a:lnTo>
                  <a:pt x="13829" y="5503"/>
                </a:lnTo>
                <a:lnTo>
                  <a:pt x="13939" y="5466"/>
                </a:lnTo>
                <a:close/>
                <a:moveTo>
                  <a:pt x="13646" y="3852"/>
                </a:moveTo>
                <a:lnTo>
                  <a:pt x="13609" y="3925"/>
                </a:lnTo>
                <a:lnTo>
                  <a:pt x="13499" y="4182"/>
                </a:lnTo>
                <a:lnTo>
                  <a:pt x="13462" y="4476"/>
                </a:lnTo>
                <a:lnTo>
                  <a:pt x="13462" y="4732"/>
                </a:lnTo>
                <a:lnTo>
                  <a:pt x="13499" y="5026"/>
                </a:lnTo>
                <a:lnTo>
                  <a:pt x="13316" y="5099"/>
                </a:lnTo>
                <a:lnTo>
                  <a:pt x="13132" y="5173"/>
                </a:lnTo>
                <a:lnTo>
                  <a:pt x="13022" y="4769"/>
                </a:lnTo>
                <a:lnTo>
                  <a:pt x="12839" y="4439"/>
                </a:lnTo>
                <a:lnTo>
                  <a:pt x="12802" y="4402"/>
                </a:lnTo>
                <a:lnTo>
                  <a:pt x="12729" y="4402"/>
                </a:lnTo>
                <a:lnTo>
                  <a:pt x="12692" y="4439"/>
                </a:lnTo>
                <a:lnTo>
                  <a:pt x="12692" y="4476"/>
                </a:lnTo>
                <a:lnTo>
                  <a:pt x="12655" y="4732"/>
                </a:lnTo>
                <a:lnTo>
                  <a:pt x="12692" y="4952"/>
                </a:lnTo>
                <a:lnTo>
                  <a:pt x="12802" y="5429"/>
                </a:lnTo>
                <a:lnTo>
                  <a:pt x="12582" y="5649"/>
                </a:lnTo>
                <a:lnTo>
                  <a:pt x="12399" y="5466"/>
                </a:lnTo>
                <a:lnTo>
                  <a:pt x="12142" y="5173"/>
                </a:lnTo>
                <a:lnTo>
                  <a:pt x="12105" y="5136"/>
                </a:lnTo>
                <a:lnTo>
                  <a:pt x="12032" y="5173"/>
                </a:lnTo>
                <a:lnTo>
                  <a:pt x="11995" y="5209"/>
                </a:lnTo>
                <a:lnTo>
                  <a:pt x="11995" y="5283"/>
                </a:lnTo>
                <a:lnTo>
                  <a:pt x="12032" y="5466"/>
                </a:lnTo>
                <a:lnTo>
                  <a:pt x="12142" y="5649"/>
                </a:lnTo>
                <a:lnTo>
                  <a:pt x="12252" y="5796"/>
                </a:lnTo>
                <a:lnTo>
                  <a:pt x="12435" y="5906"/>
                </a:lnTo>
                <a:lnTo>
                  <a:pt x="12399" y="6016"/>
                </a:lnTo>
                <a:lnTo>
                  <a:pt x="12362" y="6053"/>
                </a:lnTo>
                <a:lnTo>
                  <a:pt x="12142" y="6016"/>
                </a:lnTo>
                <a:lnTo>
                  <a:pt x="11738" y="5833"/>
                </a:lnTo>
                <a:lnTo>
                  <a:pt x="11665" y="5686"/>
                </a:lnTo>
                <a:lnTo>
                  <a:pt x="11628" y="5649"/>
                </a:lnTo>
                <a:lnTo>
                  <a:pt x="11592" y="5686"/>
                </a:lnTo>
                <a:lnTo>
                  <a:pt x="11555" y="5833"/>
                </a:lnTo>
                <a:lnTo>
                  <a:pt x="11518" y="5906"/>
                </a:lnTo>
                <a:lnTo>
                  <a:pt x="11518" y="5979"/>
                </a:lnTo>
                <a:lnTo>
                  <a:pt x="11555" y="6053"/>
                </a:lnTo>
                <a:lnTo>
                  <a:pt x="11628" y="6126"/>
                </a:lnTo>
                <a:lnTo>
                  <a:pt x="11775" y="6236"/>
                </a:lnTo>
                <a:lnTo>
                  <a:pt x="11995" y="6346"/>
                </a:lnTo>
                <a:lnTo>
                  <a:pt x="12289" y="6456"/>
                </a:lnTo>
                <a:lnTo>
                  <a:pt x="12252" y="6676"/>
                </a:lnTo>
                <a:lnTo>
                  <a:pt x="12289" y="6897"/>
                </a:lnTo>
                <a:lnTo>
                  <a:pt x="11555" y="6897"/>
                </a:lnTo>
                <a:lnTo>
                  <a:pt x="11445" y="6933"/>
                </a:lnTo>
                <a:lnTo>
                  <a:pt x="11408" y="7007"/>
                </a:lnTo>
                <a:lnTo>
                  <a:pt x="11408" y="7153"/>
                </a:lnTo>
                <a:lnTo>
                  <a:pt x="11408" y="7337"/>
                </a:lnTo>
                <a:lnTo>
                  <a:pt x="11482" y="7483"/>
                </a:lnTo>
                <a:lnTo>
                  <a:pt x="11555" y="7593"/>
                </a:lnTo>
                <a:lnTo>
                  <a:pt x="11592" y="7630"/>
                </a:lnTo>
                <a:lnTo>
                  <a:pt x="11922" y="7960"/>
                </a:lnTo>
                <a:lnTo>
                  <a:pt x="12142" y="8107"/>
                </a:lnTo>
                <a:lnTo>
                  <a:pt x="12252" y="8180"/>
                </a:lnTo>
                <a:lnTo>
                  <a:pt x="12362" y="8217"/>
                </a:lnTo>
                <a:lnTo>
                  <a:pt x="12472" y="8217"/>
                </a:lnTo>
                <a:lnTo>
                  <a:pt x="12362" y="8547"/>
                </a:lnTo>
                <a:lnTo>
                  <a:pt x="12252" y="8804"/>
                </a:lnTo>
                <a:lnTo>
                  <a:pt x="12215" y="8841"/>
                </a:lnTo>
                <a:lnTo>
                  <a:pt x="12179" y="8877"/>
                </a:lnTo>
                <a:lnTo>
                  <a:pt x="11812" y="8731"/>
                </a:lnTo>
                <a:lnTo>
                  <a:pt x="11555" y="8584"/>
                </a:lnTo>
                <a:lnTo>
                  <a:pt x="11335" y="8364"/>
                </a:lnTo>
                <a:lnTo>
                  <a:pt x="11225" y="8364"/>
                </a:lnTo>
                <a:lnTo>
                  <a:pt x="11188" y="8437"/>
                </a:lnTo>
                <a:lnTo>
                  <a:pt x="11188" y="8511"/>
                </a:lnTo>
                <a:lnTo>
                  <a:pt x="11335" y="8731"/>
                </a:lnTo>
                <a:lnTo>
                  <a:pt x="11555" y="8951"/>
                </a:lnTo>
                <a:lnTo>
                  <a:pt x="11812" y="9134"/>
                </a:lnTo>
                <a:lnTo>
                  <a:pt x="12069" y="9244"/>
                </a:lnTo>
                <a:lnTo>
                  <a:pt x="11848" y="9648"/>
                </a:lnTo>
                <a:lnTo>
                  <a:pt x="11738" y="9648"/>
                </a:lnTo>
                <a:lnTo>
                  <a:pt x="11665" y="9721"/>
                </a:lnTo>
                <a:lnTo>
                  <a:pt x="11262" y="9428"/>
                </a:lnTo>
                <a:lnTo>
                  <a:pt x="10895" y="9134"/>
                </a:lnTo>
                <a:lnTo>
                  <a:pt x="10858" y="9097"/>
                </a:lnTo>
                <a:lnTo>
                  <a:pt x="10821" y="9134"/>
                </a:lnTo>
                <a:lnTo>
                  <a:pt x="10601" y="9391"/>
                </a:lnTo>
                <a:lnTo>
                  <a:pt x="10381" y="9648"/>
                </a:lnTo>
                <a:lnTo>
                  <a:pt x="10308" y="9648"/>
                </a:lnTo>
                <a:lnTo>
                  <a:pt x="10234" y="9684"/>
                </a:lnTo>
                <a:lnTo>
                  <a:pt x="10198" y="9758"/>
                </a:lnTo>
                <a:lnTo>
                  <a:pt x="10234" y="9831"/>
                </a:lnTo>
                <a:lnTo>
                  <a:pt x="10748" y="10308"/>
                </a:lnTo>
                <a:lnTo>
                  <a:pt x="11188" y="10821"/>
                </a:lnTo>
                <a:lnTo>
                  <a:pt x="10968" y="11262"/>
                </a:lnTo>
                <a:lnTo>
                  <a:pt x="10785" y="11152"/>
                </a:lnTo>
                <a:lnTo>
                  <a:pt x="10601" y="11078"/>
                </a:lnTo>
                <a:lnTo>
                  <a:pt x="10381" y="11042"/>
                </a:lnTo>
                <a:lnTo>
                  <a:pt x="10308" y="11005"/>
                </a:lnTo>
                <a:lnTo>
                  <a:pt x="10198" y="10968"/>
                </a:lnTo>
                <a:lnTo>
                  <a:pt x="10161" y="10931"/>
                </a:lnTo>
                <a:lnTo>
                  <a:pt x="10088" y="10931"/>
                </a:lnTo>
                <a:lnTo>
                  <a:pt x="9978" y="10968"/>
                </a:lnTo>
                <a:lnTo>
                  <a:pt x="9941" y="11078"/>
                </a:lnTo>
                <a:lnTo>
                  <a:pt x="9941" y="11152"/>
                </a:lnTo>
                <a:lnTo>
                  <a:pt x="9978" y="11188"/>
                </a:lnTo>
                <a:lnTo>
                  <a:pt x="10124" y="11335"/>
                </a:lnTo>
                <a:lnTo>
                  <a:pt x="10308" y="11445"/>
                </a:lnTo>
                <a:lnTo>
                  <a:pt x="10565" y="11555"/>
                </a:lnTo>
                <a:lnTo>
                  <a:pt x="10675" y="11592"/>
                </a:lnTo>
                <a:lnTo>
                  <a:pt x="10785" y="11592"/>
                </a:lnTo>
                <a:lnTo>
                  <a:pt x="10748" y="11775"/>
                </a:lnTo>
                <a:lnTo>
                  <a:pt x="10711" y="11959"/>
                </a:lnTo>
                <a:lnTo>
                  <a:pt x="10675" y="12179"/>
                </a:lnTo>
                <a:lnTo>
                  <a:pt x="10711" y="12362"/>
                </a:lnTo>
                <a:lnTo>
                  <a:pt x="10785" y="12582"/>
                </a:lnTo>
                <a:lnTo>
                  <a:pt x="10638" y="12692"/>
                </a:lnTo>
                <a:lnTo>
                  <a:pt x="10455" y="12876"/>
                </a:lnTo>
                <a:lnTo>
                  <a:pt x="10381" y="12949"/>
                </a:lnTo>
                <a:lnTo>
                  <a:pt x="10308" y="12949"/>
                </a:lnTo>
                <a:lnTo>
                  <a:pt x="10271" y="12986"/>
                </a:lnTo>
                <a:lnTo>
                  <a:pt x="10234" y="13059"/>
                </a:lnTo>
                <a:lnTo>
                  <a:pt x="10234" y="13169"/>
                </a:lnTo>
                <a:lnTo>
                  <a:pt x="10271" y="13206"/>
                </a:lnTo>
                <a:lnTo>
                  <a:pt x="10308" y="13242"/>
                </a:lnTo>
                <a:lnTo>
                  <a:pt x="10455" y="13242"/>
                </a:lnTo>
                <a:lnTo>
                  <a:pt x="10565" y="13206"/>
                </a:lnTo>
                <a:lnTo>
                  <a:pt x="10748" y="13059"/>
                </a:lnTo>
                <a:lnTo>
                  <a:pt x="11005" y="12912"/>
                </a:lnTo>
                <a:lnTo>
                  <a:pt x="11408" y="13352"/>
                </a:lnTo>
                <a:lnTo>
                  <a:pt x="11482" y="13426"/>
                </a:lnTo>
                <a:lnTo>
                  <a:pt x="11335" y="13609"/>
                </a:lnTo>
                <a:lnTo>
                  <a:pt x="11262" y="13829"/>
                </a:lnTo>
                <a:lnTo>
                  <a:pt x="11188" y="13829"/>
                </a:lnTo>
                <a:lnTo>
                  <a:pt x="11115" y="13866"/>
                </a:lnTo>
                <a:lnTo>
                  <a:pt x="11005" y="13939"/>
                </a:lnTo>
                <a:lnTo>
                  <a:pt x="10968" y="14013"/>
                </a:lnTo>
                <a:lnTo>
                  <a:pt x="11005" y="14123"/>
                </a:lnTo>
                <a:lnTo>
                  <a:pt x="11041" y="14233"/>
                </a:lnTo>
                <a:lnTo>
                  <a:pt x="11151" y="14306"/>
                </a:lnTo>
                <a:lnTo>
                  <a:pt x="11262" y="14343"/>
                </a:lnTo>
                <a:lnTo>
                  <a:pt x="11372" y="14343"/>
                </a:lnTo>
                <a:lnTo>
                  <a:pt x="11482" y="14270"/>
                </a:lnTo>
                <a:lnTo>
                  <a:pt x="11555" y="14196"/>
                </a:lnTo>
                <a:lnTo>
                  <a:pt x="11628" y="14086"/>
                </a:lnTo>
                <a:lnTo>
                  <a:pt x="11665" y="13976"/>
                </a:lnTo>
                <a:lnTo>
                  <a:pt x="11665" y="13866"/>
                </a:lnTo>
                <a:lnTo>
                  <a:pt x="11738" y="13719"/>
                </a:lnTo>
                <a:lnTo>
                  <a:pt x="11848" y="13829"/>
                </a:lnTo>
                <a:lnTo>
                  <a:pt x="11995" y="13903"/>
                </a:lnTo>
                <a:lnTo>
                  <a:pt x="12142" y="13976"/>
                </a:lnTo>
                <a:lnTo>
                  <a:pt x="12325" y="14013"/>
                </a:lnTo>
                <a:lnTo>
                  <a:pt x="12362" y="14049"/>
                </a:lnTo>
                <a:lnTo>
                  <a:pt x="12252" y="14270"/>
                </a:lnTo>
                <a:lnTo>
                  <a:pt x="12179" y="14453"/>
                </a:lnTo>
                <a:lnTo>
                  <a:pt x="12105" y="14563"/>
                </a:lnTo>
                <a:lnTo>
                  <a:pt x="11995" y="14600"/>
                </a:lnTo>
                <a:lnTo>
                  <a:pt x="11958" y="14600"/>
                </a:lnTo>
                <a:lnTo>
                  <a:pt x="11885" y="14636"/>
                </a:lnTo>
                <a:lnTo>
                  <a:pt x="11848" y="14746"/>
                </a:lnTo>
                <a:lnTo>
                  <a:pt x="11848" y="14856"/>
                </a:lnTo>
                <a:lnTo>
                  <a:pt x="11922" y="14930"/>
                </a:lnTo>
                <a:lnTo>
                  <a:pt x="11995" y="15003"/>
                </a:lnTo>
                <a:lnTo>
                  <a:pt x="12069" y="15003"/>
                </a:lnTo>
                <a:lnTo>
                  <a:pt x="12215" y="14966"/>
                </a:lnTo>
                <a:lnTo>
                  <a:pt x="12362" y="14856"/>
                </a:lnTo>
                <a:lnTo>
                  <a:pt x="12472" y="14746"/>
                </a:lnTo>
                <a:lnTo>
                  <a:pt x="12545" y="14563"/>
                </a:lnTo>
                <a:lnTo>
                  <a:pt x="12619" y="14416"/>
                </a:lnTo>
                <a:lnTo>
                  <a:pt x="12692" y="14049"/>
                </a:lnTo>
                <a:lnTo>
                  <a:pt x="13132" y="13976"/>
                </a:lnTo>
                <a:lnTo>
                  <a:pt x="13536" y="13829"/>
                </a:lnTo>
                <a:lnTo>
                  <a:pt x="13279" y="14526"/>
                </a:lnTo>
                <a:lnTo>
                  <a:pt x="13206" y="14710"/>
                </a:lnTo>
                <a:lnTo>
                  <a:pt x="13206" y="14820"/>
                </a:lnTo>
                <a:lnTo>
                  <a:pt x="13242" y="14856"/>
                </a:lnTo>
                <a:lnTo>
                  <a:pt x="13279" y="14930"/>
                </a:lnTo>
                <a:lnTo>
                  <a:pt x="13352" y="14966"/>
                </a:lnTo>
                <a:lnTo>
                  <a:pt x="13426" y="14966"/>
                </a:lnTo>
                <a:lnTo>
                  <a:pt x="13499" y="14930"/>
                </a:lnTo>
                <a:lnTo>
                  <a:pt x="13572" y="14893"/>
                </a:lnTo>
                <a:lnTo>
                  <a:pt x="13609" y="14820"/>
                </a:lnTo>
                <a:lnTo>
                  <a:pt x="13719" y="14563"/>
                </a:lnTo>
                <a:lnTo>
                  <a:pt x="13793" y="14270"/>
                </a:lnTo>
                <a:lnTo>
                  <a:pt x="13829" y="13976"/>
                </a:lnTo>
                <a:lnTo>
                  <a:pt x="13829" y="13719"/>
                </a:lnTo>
                <a:lnTo>
                  <a:pt x="14269" y="13463"/>
                </a:lnTo>
                <a:lnTo>
                  <a:pt x="14306" y="13939"/>
                </a:lnTo>
                <a:lnTo>
                  <a:pt x="14343" y="14049"/>
                </a:lnTo>
                <a:lnTo>
                  <a:pt x="14379" y="14123"/>
                </a:lnTo>
                <a:lnTo>
                  <a:pt x="14379" y="14159"/>
                </a:lnTo>
                <a:lnTo>
                  <a:pt x="14416" y="14270"/>
                </a:lnTo>
                <a:lnTo>
                  <a:pt x="14490" y="14343"/>
                </a:lnTo>
                <a:lnTo>
                  <a:pt x="14673" y="14343"/>
                </a:lnTo>
                <a:lnTo>
                  <a:pt x="14673" y="14306"/>
                </a:lnTo>
                <a:lnTo>
                  <a:pt x="14746" y="14233"/>
                </a:lnTo>
                <a:lnTo>
                  <a:pt x="14783" y="14159"/>
                </a:lnTo>
                <a:lnTo>
                  <a:pt x="14710" y="13903"/>
                </a:lnTo>
                <a:lnTo>
                  <a:pt x="14673" y="13646"/>
                </a:lnTo>
                <a:lnTo>
                  <a:pt x="14563" y="13279"/>
                </a:lnTo>
                <a:lnTo>
                  <a:pt x="15003" y="12876"/>
                </a:lnTo>
                <a:lnTo>
                  <a:pt x="15113" y="13022"/>
                </a:lnTo>
                <a:lnTo>
                  <a:pt x="15223" y="13132"/>
                </a:lnTo>
                <a:lnTo>
                  <a:pt x="15370" y="13352"/>
                </a:lnTo>
                <a:lnTo>
                  <a:pt x="15480" y="13463"/>
                </a:lnTo>
                <a:lnTo>
                  <a:pt x="15590" y="13536"/>
                </a:lnTo>
                <a:lnTo>
                  <a:pt x="15663" y="13536"/>
                </a:lnTo>
                <a:lnTo>
                  <a:pt x="15737" y="13463"/>
                </a:lnTo>
                <a:lnTo>
                  <a:pt x="15773" y="13389"/>
                </a:lnTo>
                <a:lnTo>
                  <a:pt x="15773" y="13316"/>
                </a:lnTo>
                <a:lnTo>
                  <a:pt x="15737" y="13132"/>
                </a:lnTo>
                <a:lnTo>
                  <a:pt x="15627" y="12986"/>
                </a:lnTo>
                <a:lnTo>
                  <a:pt x="15480" y="12876"/>
                </a:lnTo>
                <a:lnTo>
                  <a:pt x="15370" y="12729"/>
                </a:lnTo>
                <a:lnTo>
                  <a:pt x="15260" y="12582"/>
                </a:lnTo>
                <a:lnTo>
                  <a:pt x="15480" y="12289"/>
                </a:lnTo>
                <a:lnTo>
                  <a:pt x="15700" y="11995"/>
                </a:lnTo>
                <a:lnTo>
                  <a:pt x="15773" y="12069"/>
                </a:lnTo>
                <a:lnTo>
                  <a:pt x="15993" y="12215"/>
                </a:lnTo>
                <a:lnTo>
                  <a:pt x="16177" y="12399"/>
                </a:lnTo>
                <a:lnTo>
                  <a:pt x="16250" y="12435"/>
                </a:lnTo>
                <a:lnTo>
                  <a:pt x="16397" y="12435"/>
                </a:lnTo>
                <a:lnTo>
                  <a:pt x="16434" y="12399"/>
                </a:lnTo>
                <a:lnTo>
                  <a:pt x="16470" y="12325"/>
                </a:lnTo>
                <a:lnTo>
                  <a:pt x="16507" y="12252"/>
                </a:lnTo>
                <a:lnTo>
                  <a:pt x="16507" y="12179"/>
                </a:lnTo>
                <a:lnTo>
                  <a:pt x="16434" y="12105"/>
                </a:lnTo>
                <a:lnTo>
                  <a:pt x="16250" y="11922"/>
                </a:lnTo>
                <a:lnTo>
                  <a:pt x="16030" y="11775"/>
                </a:lnTo>
                <a:lnTo>
                  <a:pt x="15883" y="11702"/>
                </a:lnTo>
                <a:lnTo>
                  <a:pt x="16140" y="11115"/>
                </a:lnTo>
                <a:lnTo>
                  <a:pt x="16324" y="11225"/>
                </a:lnTo>
                <a:lnTo>
                  <a:pt x="16617" y="11335"/>
                </a:lnTo>
                <a:lnTo>
                  <a:pt x="16984" y="11408"/>
                </a:lnTo>
                <a:lnTo>
                  <a:pt x="17057" y="11408"/>
                </a:lnTo>
                <a:lnTo>
                  <a:pt x="17094" y="11372"/>
                </a:lnTo>
                <a:lnTo>
                  <a:pt x="17131" y="11298"/>
                </a:lnTo>
                <a:lnTo>
                  <a:pt x="17167" y="11225"/>
                </a:lnTo>
                <a:lnTo>
                  <a:pt x="17167" y="11152"/>
                </a:lnTo>
                <a:lnTo>
                  <a:pt x="17131" y="11078"/>
                </a:lnTo>
                <a:lnTo>
                  <a:pt x="17094" y="11042"/>
                </a:lnTo>
                <a:lnTo>
                  <a:pt x="17021" y="11005"/>
                </a:lnTo>
                <a:lnTo>
                  <a:pt x="16764" y="10968"/>
                </a:lnTo>
                <a:lnTo>
                  <a:pt x="16544" y="10895"/>
                </a:lnTo>
                <a:lnTo>
                  <a:pt x="16250" y="10821"/>
                </a:lnTo>
                <a:lnTo>
                  <a:pt x="16397" y="10345"/>
                </a:lnTo>
                <a:lnTo>
                  <a:pt x="16507" y="9831"/>
                </a:lnTo>
                <a:lnTo>
                  <a:pt x="16727" y="9941"/>
                </a:lnTo>
                <a:lnTo>
                  <a:pt x="16984" y="9978"/>
                </a:lnTo>
                <a:lnTo>
                  <a:pt x="17131" y="10014"/>
                </a:lnTo>
                <a:lnTo>
                  <a:pt x="17277" y="10014"/>
                </a:lnTo>
                <a:lnTo>
                  <a:pt x="17424" y="9978"/>
                </a:lnTo>
                <a:lnTo>
                  <a:pt x="17461" y="9904"/>
                </a:lnTo>
                <a:lnTo>
                  <a:pt x="17497" y="9831"/>
                </a:lnTo>
                <a:lnTo>
                  <a:pt x="17497" y="9794"/>
                </a:lnTo>
                <a:lnTo>
                  <a:pt x="17497" y="9721"/>
                </a:lnTo>
                <a:lnTo>
                  <a:pt x="17387" y="9648"/>
                </a:lnTo>
                <a:lnTo>
                  <a:pt x="17277" y="9611"/>
                </a:lnTo>
                <a:lnTo>
                  <a:pt x="17167" y="9574"/>
                </a:lnTo>
                <a:lnTo>
                  <a:pt x="16544" y="9501"/>
                </a:lnTo>
                <a:lnTo>
                  <a:pt x="16544" y="9464"/>
                </a:lnTo>
                <a:lnTo>
                  <a:pt x="16580" y="8987"/>
                </a:lnTo>
                <a:lnTo>
                  <a:pt x="16617" y="8511"/>
                </a:lnTo>
                <a:lnTo>
                  <a:pt x="16800" y="8584"/>
                </a:lnTo>
                <a:lnTo>
                  <a:pt x="17021" y="8621"/>
                </a:lnTo>
                <a:lnTo>
                  <a:pt x="17204" y="8657"/>
                </a:lnTo>
                <a:lnTo>
                  <a:pt x="17424" y="8621"/>
                </a:lnTo>
                <a:lnTo>
                  <a:pt x="17571" y="8584"/>
                </a:lnTo>
                <a:lnTo>
                  <a:pt x="17644" y="8511"/>
                </a:lnTo>
                <a:lnTo>
                  <a:pt x="17681" y="8437"/>
                </a:lnTo>
                <a:lnTo>
                  <a:pt x="17681" y="8364"/>
                </a:lnTo>
                <a:lnTo>
                  <a:pt x="17644" y="8290"/>
                </a:lnTo>
                <a:lnTo>
                  <a:pt x="17534" y="8217"/>
                </a:lnTo>
                <a:lnTo>
                  <a:pt x="17387" y="8217"/>
                </a:lnTo>
                <a:lnTo>
                  <a:pt x="17094" y="8254"/>
                </a:lnTo>
                <a:lnTo>
                  <a:pt x="16617" y="8217"/>
                </a:lnTo>
                <a:lnTo>
                  <a:pt x="16580" y="7814"/>
                </a:lnTo>
                <a:lnTo>
                  <a:pt x="16507" y="7410"/>
                </a:lnTo>
                <a:lnTo>
                  <a:pt x="16507" y="7410"/>
                </a:lnTo>
                <a:lnTo>
                  <a:pt x="16690" y="7447"/>
                </a:lnTo>
                <a:lnTo>
                  <a:pt x="16874" y="7447"/>
                </a:lnTo>
                <a:lnTo>
                  <a:pt x="17021" y="7410"/>
                </a:lnTo>
                <a:lnTo>
                  <a:pt x="17204" y="7337"/>
                </a:lnTo>
                <a:lnTo>
                  <a:pt x="17351" y="7263"/>
                </a:lnTo>
                <a:lnTo>
                  <a:pt x="17387" y="7190"/>
                </a:lnTo>
                <a:lnTo>
                  <a:pt x="17424" y="7117"/>
                </a:lnTo>
                <a:lnTo>
                  <a:pt x="17424" y="7043"/>
                </a:lnTo>
                <a:lnTo>
                  <a:pt x="17424" y="7007"/>
                </a:lnTo>
                <a:lnTo>
                  <a:pt x="17351" y="6933"/>
                </a:lnTo>
                <a:lnTo>
                  <a:pt x="17314" y="6897"/>
                </a:lnTo>
                <a:lnTo>
                  <a:pt x="17131" y="6897"/>
                </a:lnTo>
                <a:lnTo>
                  <a:pt x="16947" y="6970"/>
                </a:lnTo>
                <a:lnTo>
                  <a:pt x="16764" y="7007"/>
                </a:lnTo>
                <a:lnTo>
                  <a:pt x="16397" y="7080"/>
                </a:lnTo>
                <a:lnTo>
                  <a:pt x="16324" y="6897"/>
                </a:lnTo>
                <a:lnTo>
                  <a:pt x="16140" y="6493"/>
                </a:lnTo>
                <a:lnTo>
                  <a:pt x="16397" y="6420"/>
                </a:lnTo>
                <a:lnTo>
                  <a:pt x="16764" y="6273"/>
                </a:lnTo>
                <a:lnTo>
                  <a:pt x="16947" y="6200"/>
                </a:lnTo>
                <a:lnTo>
                  <a:pt x="17094" y="6090"/>
                </a:lnTo>
                <a:lnTo>
                  <a:pt x="17131" y="6053"/>
                </a:lnTo>
                <a:lnTo>
                  <a:pt x="17131" y="5979"/>
                </a:lnTo>
                <a:lnTo>
                  <a:pt x="17131" y="5906"/>
                </a:lnTo>
                <a:lnTo>
                  <a:pt x="17021" y="5833"/>
                </a:lnTo>
                <a:lnTo>
                  <a:pt x="16910" y="5796"/>
                </a:lnTo>
                <a:lnTo>
                  <a:pt x="16764" y="5833"/>
                </a:lnTo>
                <a:lnTo>
                  <a:pt x="16580" y="5906"/>
                </a:lnTo>
                <a:lnTo>
                  <a:pt x="16250" y="6090"/>
                </a:lnTo>
                <a:lnTo>
                  <a:pt x="16104" y="6163"/>
                </a:lnTo>
                <a:lnTo>
                  <a:pt x="15957" y="6236"/>
                </a:lnTo>
                <a:lnTo>
                  <a:pt x="15957" y="6200"/>
                </a:lnTo>
                <a:lnTo>
                  <a:pt x="15957" y="6163"/>
                </a:lnTo>
                <a:lnTo>
                  <a:pt x="15920" y="6163"/>
                </a:lnTo>
                <a:lnTo>
                  <a:pt x="15590" y="5796"/>
                </a:lnTo>
                <a:lnTo>
                  <a:pt x="15920" y="5503"/>
                </a:lnTo>
                <a:lnTo>
                  <a:pt x="16250" y="5173"/>
                </a:lnTo>
                <a:lnTo>
                  <a:pt x="16287" y="5099"/>
                </a:lnTo>
                <a:lnTo>
                  <a:pt x="16324" y="4989"/>
                </a:lnTo>
                <a:lnTo>
                  <a:pt x="16287" y="4916"/>
                </a:lnTo>
                <a:lnTo>
                  <a:pt x="16250" y="4879"/>
                </a:lnTo>
                <a:lnTo>
                  <a:pt x="16177" y="4806"/>
                </a:lnTo>
                <a:lnTo>
                  <a:pt x="16030" y="4806"/>
                </a:lnTo>
                <a:lnTo>
                  <a:pt x="15957" y="4842"/>
                </a:lnTo>
                <a:lnTo>
                  <a:pt x="15627" y="5209"/>
                </a:lnTo>
                <a:lnTo>
                  <a:pt x="15333" y="5576"/>
                </a:lnTo>
                <a:lnTo>
                  <a:pt x="15076" y="5393"/>
                </a:lnTo>
                <a:lnTo>
                  <a:pt x="14820" y="5246"/>
                </a:lnTo>
                <a:lnTo>
                  <a:pt x="14673" y="5173"/>
                </a:lnTo>
                <a:lnTo>
                  <a:pt x="14746" y="5026"/>
                </a:lnTo>
                <a:lnTo>
                  <a:pt x="14966" y="4659"/>
                </a:lnTo>
                <a:lnTo>
                  <a:pt x="15003" y="4586"/>
                </a:lnTo>
                <a:lnTo>
                  <a:pt x="15003" y="4512"/>
                </a:lnTo>
                <a:lnTo>
                  <a:pt x="14930" y="4402"/>
                </a:lnTo>
                <a:lnTo>
                  <a:pt x="14856" y="4366"/>
                </a:lnTo>
                <a:lnTo>
                  <a:pt x="14746" y="4366"/>
                </a:lnTo>
                <a:lnTo>
                  <a:pt x="14673" y="4439"/>
                </a:lnTo>
                <a:lnTo>
                  <a:pt x="14526" y="4622"/>
                </a:lnTo>
                <a:lnTo>
                  <a:pt x="14416" y="4842"/>
                </a:lnTo>
                <a:lnTo>
                  <a:pt x="14343" y="5026"/>
                </a:lnTo>
                <a:lnTo>
                  <a:pt x="14159" y="4989"/>
                </a:lnTo>
                <a:lnTo>
                  <a:pt x="13939" y="4989"/>
                </a:lnTo>
                <a:lnTo>
                  <a:pt x="13903" y="4732"/>
                </a:lnTo>
                <a:lnTo>
                  <a:pt x="13866" y="4476"/>
                </a:lnTo>
                <a:lnTo>
                  <a:pt x="13829" y="3962"/>
                </a:lnTo>
                <a:lnTo>
                  <a:pt x="13829" y="3889"/>
                </a:lnTo>
                <a:lnTo>
                  <a:pt x="13756" y="3852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4" name="Google Shape;284;p4"/>
          <p:cNvSpPr/>
          <p:nvPr/>
        </p:nvSpPr>
        <p:spPr>
          <a:xfrm>
            <a:off x="462490" y="5418857"/>
            <a:ext cx="639575" cy="452289"/>
          </a:xfrm>
          <a:custGeom>
            <a:avLst/>
            <a:gdLst/>
            <a:ahLst/>
            <a:cxnLst/>
            <a:rect l="l" t="t" r="r" b="b"/>
            <a:pathLst>
              <a:path w="16911" h="11959" extrusionOk="0">
                <a:moveTo>
                  <a:pt x="12215" y="8951"/>
                </a:moveTo>
                <a:lnTo>
                  <a:pt x="12032" y="9098"/>
                </a:lnTo>
                <a:lnTo>
                  <a:pt x="11848" y="9244"/>
                </a:lnTo>
                <a:lnTo>
                  <a:pt x="11408" y="9538"/>
                </a:lnTo>
                <a:lnTo>
                  <a:pt x="11005" y="9685"/>
                </a:lnTo>
                <a:lnTo>
                  <a:pt x="10638" y="9868"/>
                </a:lnTo>
                <a:lnTo>
                  <a:pt x="10124" y="10051"/>
                </a:lnTo>
                <a:lnTo>
                  <a:pt x="9977" y="10125"/>
                </a:lnTo>
                <a:lnTo>
                  <a:pt x="9794" y="10161"/>
                </a:lnTo>
                <a:lnTo>
                  <a:pt x="9904" y="9978"/>
                </a:lnTo>
                <a:lnTo>
                  <a:pt x="10051" y="9795"/>
                </a:lnTo>
                <a:lnTo>
                  <a:pt x="10344" y="9758"/>
                </a:lnTo>
                <a:lnTo>
                  <a:pt x="10601" y="9648"/>
                </a:lnTo>
                <a:lnTo>
                  <a:pt x="10858" y="9538"/>
                </a:lnTo>
                <a:lnTo>
                  <a:pt x="11115" y="9354"/>
                </a:lnTo>
                <a:lnTo>
                  <a:pt x="11335" y="9171"/>
                </a:lnTo>
                <a:lnTo>
                  <a:pt x="11371" y="9061"/>
                </a:lnTo>
                <a:lnTo>
                  <a:pt x="11445" y="9061"/>
                </a:lnTo>
                <a:lnTo>
                  <a:pt x="11481" y="9024"/>
                </a:lnTo>
                <a:lnTo>
                  <a:pt x="11848" y="8951"/>
                </a:lnTo>
                <a:close/>
                <a:moveTo>
                  <a:pt x="12619" y="8988"/>
                </a:moveTo>
                <a:lnTo>
                  <a:pt x="12839" y="9061"/>
                </a:lnTo>
                <a:lnTo>
                  <a:pt x="12839" y="9171"/>
                </a:lnTo>
                <a:lnTo>
                  <a:pt x="12215" y="9685"/>
                </a:lnTo>
                <a:lnTo>
                  <a:pt x="11518" y="10125"/>
                </a:lnTo>
                <a:lnTo>
                  <a:pt x="11115" y="10345"/>
                </a:lnTo>
                <a:lnTo>
                  <a:pt x="10711" y="10528"/>
                </a:lnTo>
                <a:lnTo>
                  <a:pt x="10308" y="10712"/>
                </a:lnTo>
                <a:lnTo>
                  <a:pt x="9904" y="10932"/>
                </a:lnTo>
                <a:lnTo>
                  <a:pt x="9831" y="10822"/>
                </a:lnTo>
                <a:lnTo>
                  <a:pt x="9794" y="10712"/>
                </a:lnTo>
                <a:lnTo>
                  <a:pt x="9757" y="10455"/>
                </a:lnTo>
                <a:lnTo>
                  <a:pt x="9904" y="10455"/>
                </a:lnTo>
                <a:lnTo>
                  <a:pt x="10051" y="10381"/>
                </a:lnTo>
                <a:lnTo>
                  <a:pt x="10344" y="10271"/>
                </a:lnTo>
                <a:lnTo>
                  <a:pt x="11078" y="10015"/>
                </a:lnTo>
                <a:lnTo>
                  <a:pt x="11481" y="9831"/>
                </a:lnTo>
                <a:lnTo>
                  <a:pt x="11922" y="9611"/>
                </a:lnTo>
                <a:lnTo>
                  <a:pt x="12288" y="9318"/>
                </a:lnTo>
                <a:lnTo>
                  <a:pt x="12435" y="9171"/>
                </a:lnTo>
                <a:lnTo>
                  <a:pt x="12619" y="8988"/>
                </a:lnTo>
                <a:close/>
                <a:moveTo>
                  <a:pt x="9464" y="514"/>
                </a:moveTo>
                <a:lnTo>
                  <a:pt x="9721" y="551"/>
                </a:lnTo>
                <a:lnTo>
                  <a:pt x="9941" y="588"/>
                </a:lnTo>
                <a:lnTo>
                  <a:pt x="10161" y="661"/>
                </a:lnTo>
                <a:lnTo>
                  <a:pt x="10344" y="771"/>
                </a:lnTo>
                <a:lnTo>
                  <a:pt x="10491" y="918"/>
                </a:lnTo>
                <a:lnTo>
                  <a:pt x="10564" y="1101"/>
                </a:lnTo>
                <a:lnTo>
                  <a:pt x="10601" y="1101"/>
                </a:lnTo>
                <a:lnTo>
                  <a:pt x="10528" y="1211"/>
                </a:lnTo>
                <a:lnTo>
                  <a:pt x="10528" y="1321"/>
                </a:lnTo>
                <a:lnTo>
                  <a:pt x="10564" y="1615"/>
                </a:lnTo>
                <a:lnTo>
                  <a:pt x="10638" y="1871"/>
                </a:lnTo>
                <a:lnTo>
                  <a:pt x="10748" y="2091"/>
                </a:lnTo>
                <a:lnTo>
                  <a:pt x="10931" y="2348"/>
                </a:lnTo>
                <a:lnTo>
                  <a:pt x="11005" y="2495"/>
                </a:lnTo>
                <a:lnTo>
                  <a:pt x="11041" y="2678"/>
                </a:lnTo>
                <a:lnTo>
                  <a:pt x="11041" y="2752"/>
                </a:lnTo>
                <a:lnTo>
                  <a:pt x="11005" y="2788"/>
                </a:lnTo>
                <a:lnTo>
                  <a:pt x="10931" y="2788"/>
                </a:lnTo>
                <a:lnTo>
                  <a:pt x="10858" y="2752"/>
                </a:lnTo>
                <a:lnTo>
                  <a:pt x="10784" y="2642"/>
                </a:lnTo>
                <a:lnTo>
                  <a:pt x="10674" y="2312"/>
                </a:lnTo>
                <a:lnTo>
                  <a:pt x="10601" y="2128"/>
                </a:lnTo>
                <a:lnTo>
                  <a:pt x="10491" y="1981"/>
                </a:lnTo>
                <a:lnTo>
                  <a:pt x="10381" y="1798"/>
                </a:lnTo>
                <a:lnTo>
                  <a:pt x="10234" y="1651"/>
                </a:lnTo>
                <a:lnTo>
                  <a:pt x="10088" y="1541"/>
                </a:lnTo>
                <a:lnTo>
                  <a:pt x="9904" y="1431"/>
                </a:lnTo>
                <a:lnTo>
                  <a:pt x="9721" y="1358"/>
                </a:lnTo>
                <a:lnTo>
                  <a:pt x="9537" y="1321"/>
                </a:lnTo>
                <a:lnTo>
                  <a:pt x="9134" y="1321"/>
                </a:lnTo>
                <a:lnTo>
                  <a:pt x="8950" y="1358"/>
                </a:lnTo>
                <a:lnTo>
                  <a:pt x="8767" y="1431"/>
                </a:lnTo>
                <a:lnTo>
                  <a:pt x="8694" y="1468"/>
                </a:lnTo>
                <a:lnTo>
                  <a:pt x="8657" y="1505"/>
                </a:lnTo>
                <a:lnTo>
                  <a:pt x="8694" y="1615"/>
                </a:lnTo>
                <a:lnTo>
                  <a:pt x="8767" y="1688"/>
                </a:lnTo>
                <a:lnTo>
                  <a:pt x="8804" y="1725"/>
                </a:lnTo>
                <a:lnTo>
                  <a:pt x="8877" y="1725"/>
                </a:lnTo>
                <a:lnTo>
                  <a:pt x="9097" y="1688"/>
                </a:lnTo>
                <a:lnTo>
                  <a:pt x="9281" y="1688"/>
                </a:lnTo>
                <a:lnTo>
                  <a:pt x="9501" y="1725"/>
                </a:lnTo>
                <a:lnTo>
                  <a:pt x="9684" y="1798"/>
                </a:lnTo>
                <a:lnTo>
                  <a:pt x="9867" y="1871"/>
                </a:lnTo>
                <a:lnTo>
                  <a:pt x="10014" y="2018"/>
                </a:lnTo>
                <a:lnTo>
                  <a:pt x="10161" y="2165"/>
                </a:lnTo>
                <a:lnTo>
                  <a:pt x="10271" y="2348"/>
                </a:lnTo>
                <a:lnTo>
                  <a:pt x="10418" y="2788"/>
                </a:lnTo>
                <a:lnTo>
                  <a:pt x="10528" y="2972"/>
                </a:lnTo>
                <a:lnTo>
                  <a:pt x="10638" y="3119"/>
                </a:lnTo>
                <a:lnTo>
                  <a:pt x="10528" y="3192"/>
                </a:lnTo>
                <a:lnTo>
                  <a:pt x="10308" y="3375"/>
                </a:lnTo>
                <a:lnTo>
                  <a:pt x="10088" y="3595"/>
                </a:lnTo>
                <a:lnTo>
                  <a:pt x="9904" y="3816"/>
                </a:lnTo>
                <a:lnTo>
                  <a:pt x="9794" y="4072"/>
                </a:lnTo>
                <a:lnTo>
                  <a:pt x="9721" y="4292"/>
                </a:lnTo>
                <a:lnTo>
                  <a:pt x="9684" y="4512"/>
                </a:lnTo>
                <a:lnTo>
                  <a:pt x="9721" y="4733"/>
                </a:lnTo>
                <a:lnTo>
                  <a:pt x="9757" y="4953"/>
                </a:lnTo>
                <a:lnTo>
                  <a:pt x="9867" y="5136"/>
                </a:lnTo>
                <a:lnTo>
                  <a:pt x="10014" y="5283"/>
                </a:lnTo>
                <a:lnTo>
                  <a:pt x="10198" y="5429"/>
                </a:lnTo>
                <a:lnTo>
                  <a:pt x="10418" y="5503"/>
                </a:lnTo>
                <a:lnTo>
                  <a:pt x="10638" y="5576"/>
                </a:lnTo>
                <a:lnTo>
                  <a:pt x="10895" y="5540"/>
                </a:lnTo>
                <a:lnTo>
                  <a:pt x="11151" y="5503"/>
                </a:lnTo>
                <a:lnTo>
                  <a:pt x="11371" y="5393"/>
                </a:lnTo>
                <a:lnTo>
                  <a:pt x="12032" y="5063"/>
                </a:lnTo>
                <a:lnTo>
                  <a:pt x="12692" y="4659"/>
                </a:lnTo>
                <a:lnTo>
                  <a:pt x="12729" y="4586"/>
                </a:lnTo>
                <a:lnTo>
                  <a:pt x="12765" y="4512"/>
                </a:lnTo>
                <a:lnTo>
                  <a:pt x="12765" y="4439"/>
                </a:lnTo>
                <a:lnTo>
                  <a:pt x="12729" y="4402"/>
                </a:lnTo>
                <a:lnTo>
                  <a:pt x="12692" y="4329"/>
                </a:lnTo>
                <a:lnTo>
                  <a:pt x="12619" y="4292"/>
                </a:lnTo>
                <a:lnTo>
                  <a:pt x="12472" y="4292"/>
                </a:lnTo>
                <a:lnTo>
                  <a:pt x="12032" y="4549"/>
                </a:lnTo>
                <a:lnTo>
                  <a:pt x="11591" y="4843"/>
                </a:lnTo>
                <a:lnTo>
                  <a:pt x="11371" y="4953"/>
                </a:lnTo>
                <a:lnTo>
                  <a:pt x="11151" y="5063"/>
                </a:lnTo>
                <a:lnTo>
                  <a:pt x="10895" y="5136"/>
                </a:lnTo>
                <a:lnTo>
                  <a:pt x="10528" y="5136"/>
                </a:lnTo>
                <a:lnTo>
                  <a:pt x="10418" y="5099"/>
                </a:lnTo>
                <a:lnTo>
                  <a:pt x="10308" y="5026"/>
                </a:lnTo>
                <a:lnTo>
                  <a:pt x="10234" y="4953"/>
                </a:lnTo>
                <a:lnTo>
                  <a:pt x="10161" y="4843"/>
                </a:lnTo>
                <a:lnTo>
                  <a:pt x="10124" y="4733"/>
                </a:lnTo>
                <a:lnTo>
                  <a:pt x="10088" y="4476"/>
                </a:lnTo>
                <a:lnTo>
                  <a:pt x="10124" y="4366"/>
                </a:lnTo>
                <a:lnTo>
                  <a:pt x="10161" y="4219"/>
                </a:lnTo>
                <a:lnTo>
                  <a:pt x="10271" y="3999"/>
                </a:lnTo>
                <a:lnTo>
                  <a:pt x="10454" y="3816"/>
                </a:lnTo>
                <a:lnTo>
                  <a:pt x="10674" y="3632"/>
                </a:lnTo>
                <a:lnTo>
                  <a:pt x="10968" y="3375"/>
                </a:lnTo>
                <a:lnTo>
                  <a:pt x="11225" y="3119"/>
                </a:lnTo>
                <a:lnTo>
                  <a:pt x="11335" y="2972"/>
                </a:lnTo>
                <a:lnTo>
                  <a:pt x="11408" y="2825"/>
                </a:lnTo>
                <a:lnTo>
                  <a:pt x="11408" y="2642"/>
                </a:lnTo>
                <a:lnTo>
                  <a:pt x="11408" y="2422"/>
                </a:lnTo>
                <a:lnTo>
                  <a:pt x="11335" y="2275"/>
                </a:lnTo>
                <a:lnTo>
                  <a:pt x="11261" y="2165"/>
                </a:lnTo>
                <a:lnTo>
                  <a:pt x="11078" y="1871"/>
                </a:lnTo>
                <a:lnTo>
                  <a:pt x="10895" y="1578"/>
                </a:lnTo>
                <a:lnTo>
                  <a:pt x="10821" y="1431"/>
                </a:lnTo>
                <a:lnTo>
                  <a:pt x="10821" y="1284"/>
                </a:lnTo>
                <a:lnTo>
                  <a:pt x="10895" y="1248"/>
                </a:lnTo>
                <a:lnTo>
                  <a:pt x="11298" y="1138"/>
                </a:lnTo>
                <a:lnTo>
                  <a:pt x="11702" y="1028"/>
                </a:lnTo>
                <a:lnTo>
                  <a:pt x="12142" y="954"/>
                </a:lnTo>
                <a:lnTo>
                  <a:pt x="12582" y="918"/>
                </a:lnTo>
                <a:lnTo>
                  <a:pt x="12802" y="954"/>
                </a:lnTo>
                <a:lnTo>
                  <a:pt x="13022" y="1028"/>
                </a:lnTo>
                <a:lnTo>
                  <a:pt x="13205" y="1101"/>
                </a:lnTo>
                <a:lnTo>
                  <a:pt x="13352" y="1211"/>
                </a:lnTo>
                <a:lnTo>
                  <a:pt x="13499" y="1358"/>
                </a:lnTo>
                <a:lnTo>
                  <a:pt x="13609" y="1505"/>
                </a:lnTo>
                <a:lnTo>
                  <a:pt x="13829" y="1908"/>
                </a:lnTo>
                <a:lnTo>
                  <a:pt x="14012" y="2202"/>
                </a:lnTo>
                <a:lnTo>
                  <a:pt x="13866" y="2422"/>
                </a:lnTo>
                <a:lnTo>
                  <a:pt x="13682" y="2568"/>
                </a:lnTo>
                <a:lnTo>
                  <a:pt x="13499" y="2678"/>
                </a:lnTo>
                <a:lnTo>
                  <a:pt x="13279" y="2788"/>
                </a:lnTo>
                <a:lnTo>
                  <a:pt x="12839" y="2935"/>
                </a:lnTo>
                <a:lnTo>
                  <a:pt x="12362" y="3082"/>
                </a:lnTo>
                <a:lnTo>
                  <a:pt x="11995" y="3229"/>
                </a:lnTo>
                <a:lnTo>
                  <a:pt x="11518" y="3449"/>
                </a:lnTo>
                <a:lnTo>
                  <a:pt x="11298" y="3559"/>
                </a:lnTo>
                <a:lnTo>
                  <a:pt x="11151" y="3742"/>
                </a:lnTo>
                <a:lnTo>
                  <a:pt x="11041" y="3889"/>
                </a:lnTo>
                <a:lnTo>
                  <a:pt x="11005" y="3999"/>
                </a:lnTo>
                <a:lnTo>
                  <a:pt x="11005" y="4109"/>
                </a:lnTo>
                <a:lnTo>
                  <a:pt x="11005" y="4182"/>
                </a:lnTo>
                <a:lnTo>
                  <a:pt x="11041" y="4256"/>
                </a:lnTo>
                <a:lnTo>
                  <a:pt x="11115" y="4292"/>
                </a:lnTo>
                <a:lnTo>
                  <a:pt x="11335" y="4292"/>
                </a:lnTo>
                <a:lnTo>
                  <a:pt x="11371" y="4219"/>
                </a:lnTo>
                <a:lnTo>
                  <a:pt x="11408" y="4146"/>
                </a:lnTo>
                <a:lnTo>
                  <a:pt x="11445" y="4072"/>
                </a:lnTo>
                <a:lnTo>
                  <a:pt x="11555" y="3962"/>
                </a:lnTo>
                <a:lnTo>
                  <a:pt x="11775" y="3816"/>
                </a:lnTo>
                <a:lnTo>
                  <a:pt x="12068" y="3669"/>
                </a:lnTo>
                <a:lnTo>
                  <a:pt x="12288" y="3595"/>
                </a:lnTo>
                <a:lnTo>
                  <a:pt x="12802" y="3412"/>
                </a:lnTo>
                <a:lnTo>
                  <a:pt x="13279" y="3229"/>
                </a:lnTo>
                <a:lnTo>
                  <a:pt x="13572" y="3119"/>
                </a:lnTo>
                <a:lnTo>
                  <a:pt x="13866" y="2972"/>
                </a:lnTo>
                <a:lnTo>
                  <a:pt x="14086" y="2752"/>
                </a:lnTo>
                <a:lnTo>
                  <a:pt x="14159" y="2642"/>
                </a:lnTo>
                <a:lnTo>
                  <a:pt x="14233" y="2495"/>
                </a:lnTo>
                <a:lnTo>
                  <a:pt x="14306" y="2568"/>
                </a:lnTo>
                <a:lnTo>
                  <a:pt x="14489" y="2715"/>
                </a:lnTo>
                <a:lnTo>
                  <a:pt x="14673" y="2788"/>
                </a:lnTo>
                <a:lnTo>
                  <a:pt x="14893" y="2898"/>
                </a:lnTo>
                <a:lnTo>
                  <a:pt x="15076" y="3009"/>
                </a:lnTo>
                <a:lnTo>
                  <a:pt x="15296" y="3192"/>
                </a:lnTo>
                <a:lnTo>
                  <a:pt x="15480" y="3449"/>
                </a:lnTo>
                <a:lnTo>
                  <a:pt x="15626" y="3705"/>
                </a:lnTo>
                <a:lnTo>
                  <a:pt x="15700" y="3999"/>
                </a:lnTo>
                <a:lnTo>
                  <a:pt x="15480" y="4366"/>
                </a:lnTo>
                <a:lnTo>
                  <a:pt x="15370" y="4549"/>
                </a:lnTo>
                <a:lnTo>
                  <a:pt x="15186" y="4696"/>
                </a:lnTo>
                <a:lnTo>
                  <a:pt x="14966" y="4879"/>
                </a:lnTo>
                <a:lnTo>
                  <a:pt x="14709" y="5063"/>
                </a:lnTo>
                <a:lnTo>
                  <a:pt x="14416" y="5173"/>
                </a:lnTo>
                <a:lnTo>
                  <a:pt x="14123" y="5283"/>
                </a:lnTo>
                <a:lnTo>
                  <a:pt x="13572" y="5429"/>
                </a:lnTo>
                <a:lnTo>
                  <a:pt x="13022" y="5613"/>
                </a:lnTo>
                <a:lnTo>
                  <a:pt x="12765" y="5723"/>
                </a:lnTo>
                <a:lnTo>
                  <a:pt x="12509" y="5870"/>
                </a:lnTo>
                <a:lnTo>
                  <a:pt x="12288" y="6016"/>
                </a:lnTo>
                <a:lnTo>
                  <a:pt x="12105" y="6236"/>
                </a:lnTo>
                <a:lnTo>
                  <a:pt x="11958" y="6420"/>
                </a:lnTo>
                <a:lnTo>
                  <a:pt x="11922" y="6640"/>
                </a:lnTo>
                <a:lnTo>
                  <a:pt x="11922" y="6823"/>
                </a:lnTo>
                <a:lnTo>
                  <a:pt x="11958" y="7007"/>
                </a:lnTo>
                <a:lnTo>
                  <a:pt x="12032" y="7154"/>
                </a:lnTo>
                <a:lnTo>
                  <a:pt x="12178" y="7300"/>
                </a:lnTo>
                <a:lnTo>
                  <a:pt x="12325" y="7410"/>
                </a:lnTo>
                <a:lnTo>
                  <a:pt x="12545" y="7520"/>
                </a:lnTo>
                <a:lnTo>
                  <a:pt x="12765" y="7557"/>
                </a:lnTo>
                <a:lnTo>
                  <a:pt x="12985" y="7557"/>
                </a:lnTo>
                <a:lnTo>
                  <a:pt x="13205" y="7520"/>
                </a:lnTo>
                <a:lnTo>
                  <a:pt x="13426" y="7484"/>
                </a:lnTo>
                <a:lnTo>
                  <a:pt x="13682" y="7410"/>
                </a:lnTo>
                <a:lnTo>
                  <a:pt x="13976" y="7300"/>
                </a:lnTo>
                <a:lnTo>
                  <a:pt x="14196" y="7154"/>
                </a:lnTo>
                <a:lnTo>
                  <a:pt x="14306" y="7043"/>
                </a:lnTo>
                <a:lnTo>
                  <a:pt x="14343" y="6970"/>
                </a:lnTo>
                <a:lnTo>
                  <a:pt x="14379" y="6823"/>
                </a:lnTo>
                <a:lnTo>
                  <a:pt x="14343" y="6787"/>
                </a:lnTo>
                <a:lnTo>
                  <a:pt x="14269" y="6750"/>
                </a:lnTo>
                <a:lnTo>
                  <a:pt x="14086" y="6750"/>
                </a:lnTo>
                <a:lnTo>
                  <a:pt x="13902" y="6823"/>
                </a:lnTo>
                <a:lnTo>
                  <a:pt x="13536" y="6970"/>
                </a:lnTo>
                <a:lnTo>
                  <a:pt x="13316" y="7043"/>
                </a:lnTo>
                <a:lnTo>
                  <a:pt x="13095" y="7080"/>
                </a:lnTo>
                <a:lnTo>
                  <a:pt x="12655" y="7080"/>
                </a:lnTo>
                <a:lnTo>
                  <a:pt x="12509" y="7007"/>
                </a:lnTo>
                <a:lnTo>
                  <a:pt x="12435" y="6933"/>
                </a:lnTo>
                <a:lnTo>
                  <a:pt x="12362" y="6823"/>
                </a:lnTo>
                <a:lnTo>
                  <a:pt x="12362" y="6713"/>
                </a:lnTo>
                <a:lnTo>
                  <a:pt x="12398" y="6603"/>
                </a:lnTo>
                <a:lnTo>
                  <a:pt x="12472" y="6493"/>
                </a:lnTo>
                <a:lnTo>
                  <a:pt x="12655" y="6310"/>
                </a:lnTo>
                <a:lnTo>
                  <a:pt x="12875" y="6163"/>
                </a:lnTo>
                <a:lnTo>
                  <a:pt x="13132" y="6053"/>
                </a:lnTo>
                <a:lnTo>
                  <a:pt x="13609" y="5906"/>
                </a:lnTo>
                <a:lnTo>
                  <a:pt x="14453" y="5613"/>
                </a:lnTo>
                <a:lnTo>
                  <a:pt x="14893" y="5429"/>
                </a:lnTo>
                <a:lnTo>
                  <a:pt x="15076" y="5319"/>
                </a:lnTo>
                <a:lnTo>
                  <a:pt x="15260" y="5173"/>
                </a:lnTo>
                <a:lnTo>
                  <a:pt x="15516" y="4953"/>
                </a:lnTo>
                <a:lnTo>
                  <a:pt x="15736" y="4659"/>
                </a:lnTo>
                <a:lnTo>
                  <a:pt x="15736" y="4696"/>
                </a:lnTo>
                <a:lnTo>
                  <a:pt x="15700" y="4806"/>
                </a:lnTo>
                <a:lnTo>
                  <a:pt x="15773" y="4916"/>
                </a:lnTo>
                <a:lnTo>
                  <a:pt x="15847" y="4989"/>
                </a:lnTo>
                <a:lnTo>
                  <a:pt x="15957" y="5026"/>
                </a:lnTo>
                <a:lnTo>
                  <a:pt x="16103" y="5063"/>
                </a:lnTo>
                <a:lnTo>
                  <a:pt x="16177" y="5099"/>
                </a:lnTo>
                <a:lnTo>
                  <a:pt x="16250" y="5209"/>
                </a:lnTo>
                <a:lnTo>
                  <a:pt x="16323" y="5356"/>
                </a:lnTo>
                <a:lnTo>
                  <a:pt x="16140" y="5393"/>
                </a:lnTo>
                <a:lnTo>
                  <a:pt x="15920" y="5466"/>
                </a:lnTo>
                <a:lnTo>
                  <a:pt x="15553" y="5650"/>
                </a:lnTo>
                <a:lnTo>
                  <a:pt x="15003" y="5833"/>
                </a:lnTo>
                <a:lnTo>
                  <a:pt x="14783" y="5906"/>
                </a:lnTo>
                <a:lnTo>
                  <a:pt x="14709" y="5980"/>
                </a:lnTo>
                <a:lnTo>
                  <a:pt x="14636" y="6090"/>
                </a:lnTo>
                <a:lnTo>
                  <a:pt x="14599" y="6163"/>
                </a:lnTo>
                <a:lnTo>
                  <a:pt x="14673" y="6273"/>
                </a:lnTo>
                <a:lnTo>
                  <a:pt x="14783" y="6310"/>
                </a:lnTo>
                <a:lnTo>
                  <a:pt x="14893" y="6310"/>
                </a:lnTo>
                <a:lnTo>
                  <a:pt x="15150" y="6273"/>
                </a:lnTo>
                <a:lnTo>
                  <a:pt x="15406" y="6163"/>
                </a:lnTo>
                <a:lnTo>
                  <a:pt x="15626" y="6053"/>
                </a:lnTo>
                <a:lnTo>
                  <a:pt x="16030" y="5870"/>
                </a:lnTo>
                <a:lnTo>
                  <a:pt x="16213" y="5723"/>
                </a:lnTo>
                <a:lnTo>
                  <a:pt x="16397" y="5576"/>
                </a:lnTo>
                <a:lnTo>
                  <a:pt x="16397" y="5833"/>
                </a:lnTo>
                <a:lnTo>
                  <a:pt x="16397" y="6090"/>
                </a:lnTo>
                <a:lnTo>
                  <a:pt x="16397" y="6493"/>
                </a:lnTo>
                <a:lnTo>
                  <a:pt x="16397" y="6567"/>
                </a:lnTo>
                <a:lnTo>
                  <a:pt x="16323" y="6603"/>
                </a:lnTo>
                <a:lnTo>
                  <a:pt x="16177" y="6933"/>
                </a:lnTo>
                <a:lnTo>
                  <a:pt x="16067" y="7264"/>
                </a:lnTo>
                <a:lnTo>
                  <a:pt x="15076" y="7264"/>
                </a:lnTo>
                <a:lnTo>
                  <a:pt x="14783" y="7300"/>
                </a:lnTo>
                <a:lnTo>
                  <a:pt x="14526" y="7410"/>
                </a:lnTo>
                <a:lnTo>
                  <a:pt x="14343" y="7594"/>
                </a:lnTo>
                <a:lnTo>
                  <a:pt x="14196" y="7814"/>
                </a:lnTo>
                <a:lnTo>
                  <a:pt x="14086" y="8034"/>
                </a:lnTo>
                <a:lnTo>
                  <a:pt x="14049" y="8181"/>
                </a:lnTo>
                <a:lnTo>
                  <a:pt x="14012" y="8327"/>
                </a:lnTo>
                <a:lnTo>
                  <a:pt x="14049" y="8584"/>
                </a:lnTo>
                <a:lnTo>
                  <a:pt x="14159" y="8841"/>
                </a:lnTo>
                <a:lnTo>
                  <a:pt x="14306" y="9098"/>
                </a:lnTo>
                <a:lnTo>
                  <a:pt x="14489" y="9318"/>
                </a:lnTo>
                <a:lnTo>
                  <a:pt x="14673" y="9538"/>
                </a:lnTo>
                <a:lnTo>
                  <a:pt x="14856" y="9758"/>
                </a:lnTo>
                <a:lnTo>
                  <a:pt x="15003" y="9831"/>
                </a:lnTo>
                <a:lnTo>
                  <a:pt x="15150" y="9868"/>
                </a:lnTo>
                <a:lnTo>
                  <a:pt x="15223" y="9831"/>
                </a:lnTo>
                <a:lnTo>
                  <a:pt x="15260" y="9758"/>
                </a:lnTo>
                <a:lnTo>
                  <a:pt x="15260" y="9685"/>
                </a:lnTo>
                <a:lnTo>
                  <a:pt x="15260" y="9574"/>
                </a:lnTo>
                <a:lnTo>
                  <a:pt x="15150" y="9428"/>
                </a:lnTo>
                <a:lnTo>
                  <a:pt x="14893" y="9134"/>
                </a:lnTo>
                <a:lnTo>
                  <a:pt x="14709" y="8951"/>
                </a:lnTo>
                <a:lnTo>
                  <a:pt x="14563" y="8731"/>
                </a:lnTo>
                <a:lnTo>
                  <a:pt x="14489" y="8511"/>
                </a:lnTo>
                <a:lnTo>
                  <a:pt x="14453" y="8364"/>
                </a:lnTo>
                <a:lnTo>
                  <a:pt x="14453" y="8254"/>
                </a:lnTo>
                <a:lnTo>
                  <a:pt x="14489" y="8107"/>
                </a:lnTo>
                <a:lnTo>
                  <a:pt x="14563" y="7997"/>
                </a:lnTo>
                <a:lnTo>
                  <a:pt x="14673" y="7850"/>
                </a:lnTo>
                <a:lnTo>
                  <a:pt x="14893" y="7740"/>
                </a:lnTo>
                <a:lnTo>
                  <a:pt x="15113" y="7667"/>
                </a:lnTo>
                <a:lnTo>
                  <a:pt x="15333" y="7630"/>
                </a:lnTo>
                <a:lnTo>
                  <a:pt x="16103" y="7630"/>
                </a:lnTo>
                <a:lnTo>
                  <a:pt x="15993" y="7850"/>
                </a:lnTo>
                <a:lnTo>
                  <a:pt x="15957" y="7961"/>
                </a:lnTo>
                <a:lnTo>
                  <a:pt x="15993" y="8107"/>
                </a:lnTo>
                <a:lnTo>
                  <a:pt x="16030" y="8327"/>
                </a:lnTo>
                <a:lnTo>
                  <a:pt x="16030" y="8584"/>
                </a:lnTo>
                <a:lnTo>
                  <a:pt x="16030" y="8804"/>
                </a:lnTo>
                <a:lnTo>
                  <a:pt x="15993" y="9024"/>
                </a:lnTo>
                <a:lnTo>
                  <a:pt x="15920" y="8841"/>
                </a:lnTo>
                <a:lnTo>
                  <a:pt x="15847" y="8694"/>
                </a:lnTo>
                <a:lnTo>
                  <a:pt x="15736" y="8511"/>
                </a:lnTo>
                <a:lnTo>
                  <a:pt x="15590" y="8364"/>
                </a:lnTo>
                <a:lnTo>
                  <a:pt x="15516" y="8327"/>
                </a:lnTo>
                <a:lnTo>
                  <a:pt x="15370" y="8327"/>
                </a:lnTo>
                <a:lnTo>
                  <a:pt x="15296" y="8364"/>
                </a:lnTo>
                <a:lnTo>
                  <a:pt x="15260" y="8437"/>
                </a:lnTo>
                <a:lnTo>
                  <a:pt x="15260" y="8511"/>
                </a:lnTo>
                <a:lnTo>
                  <a:pt x="15260" y="8584"/>
                </a:lnTo>
                <a:lnTo>
                  <a:pt x="15296" y="8657"/>
                </a:lnTo>
                <a:lnTo>
                  <a:pt x="15480" y="8914"/>
                </a:lnTo>
                <a:lnTo>
                  <a:pt x="15590" y="9171"/>
                </a:lnTo>
                <a:lnTo>
                  <a:pt x="15626" y="9464"/>
                </a:lnTo>
                <a:lnTo>
                  <a:pt x="15590" y="9795"/>
                </a:lnTo>
                <a:lnTo>
                  <a:pt x="15590" y="9868"/>
                </a:lnTo>
                <a:lnTo>
                  <a:pt x="15626" y="9978"/>
                </a:lnTo>
                <a:lnTo>
                  <a:pt x="15370" y="10308"/>
                </a:lnTo>
                <a:lnTo>
                  <a:pt x="15040" y="10638"/>
                </a:lnTo>
                <a:lnTo>
                  <a:pt x="14893" y="10748"/>
                </a:lnTo>
                <a:lnTo>
                  <a:pt x="14673" y="10895"/>
                </a:lnTo>
                <a:lnTo>
                  <a:pt x="14269" y="11042"/>
                </a:lnTo>
                <a:lnTo>
                  <a:pt x="14306" y="10968"/>
                </a:lnTo>
                <a:lnTo>
                  <a:pt x="14343" y="10638"/>
                </a:lnTo>
                <a:lnTo>
                  <a:pt x="14306" y="10345"/>
                </a:lnTo>
                <a:lnTo>
                  <a:pt x="14233" y="10015"/>
                </a:lnTo>
                <a:lnTo>
                  <a:pt x="14086" y="9721"/>
                </a:lnTo>
                <a:lnTo>
                  <a:pt x="13902" y="9428"/>
                </a:lnTo>
                <a:lnTo>
                  <a:pt x="13682" y="9171"/>
                </a:lnTo>
                <a:lnTo>
                  <a:pt x="13499" y="9024"/>
                </a:lnTo>
                <a:lnTo>
                  <a:pt x="13426" y="8914"/>
                </a:lnTo>
                <a:lnTo>
                  <a:pt x="13352" y="8841"/>
                </a:lnTo>
                <a:lnTo>
                  <a:pt x="13169" y="8841"/>
                </a:lnTo>
                <a:lnTo>
                  <a:pt x="12839" y="8694"/>
                </a:lnTo>
                <a:lnTo>
                  <a:pt x="12875" y="8584"/>
                </a:lnTo>
                <a:lnTo>
                  <a:pt x="12875" y="8437"/>
                </a:lnTo>
                <a:lnTo>
                  <a:pt x="12875" y="8364"/>
                </a:lnTo>
                <a:lnTo>
                  <a:pt x="12839" y="8327"/>
                </a:lnTo>
                <a:lnTo>
                  <a:pt x="12765" y="8291"/>
                </a:lnTo>
                <a:lnTo>
                  <a:pt x="12655" y="8291"/>
                </a:lnTo>
                <a:lnTo>
                  <a:pt x="12582" y="8327"/>
                </a:lnTo>
                <a:lnTo>
                  <a:pt x="12545" y="8401"/>
                </a:lnTo>
                <a:lnTo>
                  <a:pt x="12472" y="8584"/>
                </a:lnTo>
                <a:lnTo>
                  <a:pt x="12252" y="8547"/>
                </a:lnTo>
                <a:lnTo>
                  <a:pt x="12032" y="8584"/>
                </a:lnTo>
                <a:lnTo>
                  <a:pt x="11812" y="8621"/>
                </a:lnTo>
                <a:lnTo>
                  <a:pt x="11628" y="8694"/>
                </a:lnTo>
                <a:lnTo>
                  <a:pt x="11555" y="8584"/>
                </a:lnTo>
                <a:lnTo>
                  <a:pt x="11445" y="8511"/>
                </a:lnTo>
                <a:lnTo>
                  <a:pt x="11261" y="8511"/>
                </a:lnTo>
                <a:lnTo>
                  <a:pt x="11188" y="8584"/>
                </a:lnTo>
                <a:lnTo>
                  <a:pt x="11115" y="8657"/>
                </a:lnTo>
                <a:lnTo>
                  <a:pt x="11041" y="8731"/>
                </a:lnTo>
                <a:lnTo>
                  <a:pt x="10895" y="8914"/>
                </a:lnTo>
                <a:lnTo>
                  <a:pt x="10748" y="9061"/>
                </a:lnTo>
                <a:lnTo>
                  <a:pt x="10454" y="9208"/>
                </a:lnTo>
                <a:lnTo>
                  <a:pt x="10124" y="9318"/>
                </a:lnTo>
                <a:lnTo>
                  <a:pt x="9794" y="9391"/>
                </a:lnTo>
                <a:lnTo>
                  <a:pt x="9464" y="9428"/>
                </a:lnTo>
                <a:lnTo>
                  <a:pt x="8767" y="9428"/>
                </a:lnTo>
                <a:lnTo>
                  <a:pt x="8327" y="9354"/>
                </a:lnTo>
                <a:lnTo>
                  <a:pt x="8180" y="9318"/>
                </a:lnTo>
                <a:lnTo>
                  <a:pt x="8143" y="9318"/>
                </a:lnTo>
                <a:lnTo>
                  <a:pt x="8143" y="9281"/>
                </a:lnTo>
                <a:lnTo>
                  <a:pt x="8143" y="9134"/>
                </a:lnTo>
                <a:lnTo>
                  <a:pt x="8033" y="9024"/>
                </a:lnTo>
                <a:lnTo>
                  <a:pt x="8290" y="8621"/>
                </a:lnTo>
                <a:lnTo>
                  <a:pt x="8547" y="8181"/>
                </a:lnTo>
                <a:lnTo>
                  <a:pt x="8767" y="7924"/>
                </a:lnTo>
                <a:lnTo>
                  <a:pt x="8987" y="7630"/>
                </a:lnTo>
                <a:lnTo>
                  <a:pt x="9244" y="7410"/>
                </a:lnTo>
                <a:lnTo>
                  <a:pt x="9501" y="7154"/>
                </a:lnTo>
                <a:lnTo>
                  <a:pt x="9794" y="6970"/>
                </a:lnTo>
                <a:lnTo>
                  <a:pt x="10088" y="6787"/>
                </a:lnTo>
                <a:lnTo>
                  <a:pt x="10234" y="6713"/>
                </a:lnTo>
                <a:lnTo>
                  <a:pt x="10418" y="6713"/>
                </a:lnTo>
                <a:lnTo>
                  <a:pt x="10491" y="6750"/>
                </a:lnTo>
                <a:lnTo>
                  <a:pt x="10528" y="6823"/>
                </a:lnTo>
                <a:lnTo>
                  <a:pt x="10528" y="6897"/>
                </a:lnTo>
                <a:lnTo>
                  <a:pt x="10528" y="7043"/>
                </a:lnTo>
                <a:lnTo>
                  <a:pt x="10454" y="7154"/>
                </a:lnTo>
                <a:lnTo>
                  <a:pt x="10308" y="7374"/>
                </a:lnTo>
                <a:lnTo>
                  <a:pt x="10051" y="7667"/>
                </a:lnTo>
                <a:lnTo>
                  <a:pt x="9757" y="7961"/>
                </a:lnTo>
                <a:lnTo>
                  <a:pt x="9501" y="8291"/>
                </a:lnTo>
                <a:lnTo>
                  <a:pt x="9281" y="8657"/>
                </a:lnTo>
                <a:lnTo>
                  <a:pt x="9281" y="8731"/>
                </a:lnTo>
                <a:lnTo>
                  <a:pt x="9317" y="8841"/>
                </a:lnTo>
                <a:lnTo>
                  <a:pt x="9391" y="8878"/>
                </a:lnTo>
                <a:lnTo>
                  <a:pt x="9501" y="8878"/>
                </a:lnTo>
                <a:lnTo>
                  <a:pt x="9721" y="8694"/>
                </a:lnTo>
                <a:lnTo>
                  <a:pt x="9941" y="8474"/>
                </a:lnTo>
                <a:lnTo>
                  <a:pt x="10271" y="7997"/>
                </a:lnTo>
                <a:lnTo>
                  <a:pt x="10601" y="7630"/>
                </a:lnTo>
                <a:lnTo>
                  <a:pt x="10748" y="7447"/>
                </a:lnTo>
                <a:lnTo>
                  <a:pt x="10858" y="7227"/>
                </a:lnTo>
                <a:lnTo>
                  <a:pt x="10895" y="7043"/>
                </a:lnTo>
                <a:lnTo>
                  <a:pt x="10895" y="6860"/>
                </a:lnTo>
                <a:lnTo>
                  <a:pt x="10858" y="6677"/>
                </a:lnTo>
                <a:lnTo>
                  <a:pt x="10784" y="6530"/>
                </a:lnTo>
                <a:lnTo>
                  <a:pt x="10674" y="6383"/>
                </a:lnTo>
                <a:lnTo>
                  <a:pt x="10491" y="6310"/>
                </a:lnTo>
                <a:lnTo>
                  <a:pt x="10344" y="6310"/>
                </a:lnTo>
                <a:lnTo>
                  <a:pt x="10124" y="6347"/>
                </a:lnTo>
                <a:lnTo>
                  <a:pt x="9904" y="6420"/>
                </a:lnTo>
                <a:lnTo>
                  <a:pt x="9684" y="6567"/>
                </a:lnTo>
                <a:lnTo>
                  <a:pt x="9281" y="6860"/>
                </a:lnTo>
                <a:lnTo>
                  <a:pt x="8914" y="7190"/>
                </a:lnTo>
                <a:lnTo>
                  <a:pt x="8584" y="7557"/>
                </a:lnTo>
                <a:lnTo>
                  <a:pt x="8290" y="7887"/>
                </a:lnTo>
                <a:lnTo>
                  <a:pt x="8033" y="8254"/>
                </a:lnTo>
                <a:lnTo>
                  <a:pt x="7850" y="8657"/>
                </a:lnTo>
                <a:lnTo>
                  <a:pt x="7777" y="8878"/>
                </a:lnTo>
                <a:lnTo>
                  <a:pt x="7740" y="9098"/>
                </a:lnTo>
                <a:lnTo>
                  <a:pt x="7703" y="9098"/>
                </a:lnTo>
                <a:lnTo>
                  <a:pt x="7667" y="9171"/>
                </a:lnTo>
                <a:lnTo>
                  <a:pt x="7556" y="9208"/>
                </a:lnTo>
                <a:lnTo>
                  <a:pt x="7300" y="9208"/>
                </a:lnTo>
                <a:lnTo>
                  <a:pt x="6823" y="9098"/>
                </a:lnTo>
                <a:lnTo>
                  <a:pt x="6236" y="9098"/>
                </a:lnTo>
                <a:lnTo>
                  <a:pt x="5686" y="9171"/>
                </a:lnTo>
                <a:lnTo>
                  <a:pt x="5612" y="9171"/>
                </a:lnTo>
                <a:lnTo>
                  <a:pt x="5612" y="8988"/>
                </a:lnTo>
                <a:lnTo>
                  <a:pt x="5612" y="8804"/>
                </a:lnTo>
                <a:lnTo>
                  <a:pt x="5686" y="8657"/>
                </a:lnTo>
                <a:lnTo>
                  <a:pt x="5759" y="8511"/>
                </a:lnTo>
                <a:lnTo>
                  <a:pt x="5869" y="8364"/>
                </a:lnTo>
                <a:lnTo>
                  <a:pt x="6016" y="8291"/>
                </a:lnTo>
                <a:lnTo>
                  <a:pt x="6163" y="8181"/>
                </a:lnTo>
                <a:lnTo>
                  <a:pt x="6383" y="8144"/>
                </a:lnTo>
                <a:lnTo>
                  <a:pt x="6749" y="8034"/>
                </a:lnTo>
                <a:lnTo>
                  <a:pt x="7080" y="7924"/>
                </a:lnTo>
                <a:lnTo>
                  <a:pt x="7410" y="7777"/>
                </a:lnTo>
                <a:lnTo>
                  <a:pt x="7703" y="7594"/>
                </a:lnTo>
                <a:lnTo>
                  <a:pt x="7960" y="7374"/>
                </a:lnTo>
                <a:lnTo>
                  <a:pt x="8217" y="7154"/>
                </a:lnTo>
                <a:lnTo>
                  <a:pt x="8437" y="6897"/>
                </a:lnTo>
                <a:lnTo>
                  <a:pt x="8620" y="6603"/>
                </a:lnTo>
                <a:lnTo>
                  <a:pt x="8767" y="6383"/>
                </a:lnTo>
                <a:lnTo>
                  <a:pt x="8914" y="6090"/>
                </a:lnTo>
                <a:lnTo>
                  <a:pt x="8950" y="5943"/>
                </a:lnTo>
                <a:lnTo>
                  <a:pt x="8987" y="5796"/>
                </a:lnTo>
                <a:lnTo>
                  <a:pt x="8950" y="5650"/>
                </a:lnTo>
                <a:lnTo>
                  <a:pt x="8914" y="5540"/>
                </a:lnTo>
                <a:lnTo>
                  <a:pt x="8804" y="5540"/>
                </a:lnTo>
                <a:lnTo>
                  <a:pt x="8694" y="5576"/>
                </a:lnTo>
                <a:lnTo>
                  <a:pt x="8620" y="5686"/>
                </a:lnTo>
                <a:lnTo>
                  <a:pt x="8510" y="5943"/>
                </a:lnTo>
                <a:lnTo>
                  <a:pt x="8327" y="6310"/>
                </a:lnTo>
                <a:lnTo>
                  <a:pt x="8107" y="6677"/>
                </a:lnTo>
                <a:lnTo>
                  <a:pt x="7813" y="7007"/>
                </a:lnTo>
                <a:lnTo>
                  <a:pt x="7483" y="7264"/>
                </a:lnTo>
                <a:lnTo>
                  <a:pt x="7116" y="7484"/>
                </a:lnTo>
                <a:lnTo>
                  <a:pt x="6713" y="7667"/>
                </a:lnTo>
                <a:lnTo>
                  <a:pt x="6346" y="7777"/>
                </a:lnTo>
                <a:lnTo>
                  <a:pt x="6016" y="7887"/>
                </a:lnTo>
                <a:lnTo>
                  <a:pt x="5832" y="7924"/>
                </a:lnTo>
                <a:lnTo>
                  <a:pt x="5686" y="8034"/>
                </a:lnTo>
                <a:lnTo>
                  <a:pt x="5539" y="8144"/>
                </a:lnTo>
                <a:lnTo>
                  <a:pt x="5429" y="8291"/>
                </a:lnTo>
                <a:lnTo>
                  <a:pt x="5282" y="8511"/>
                </a:lnTo>
                <a:lnTo>
                  <a:pt x="5209" y="8768"/>
                </a:lnTo>
                <a:lnTo>
                  <a:pt x="5209" y="9024"/>
                </a:lnTo>
                <a:lnTo>
                  <a:pt x="5282" y="9281"/>
                </a:lnTo>
                <a:lnTo>
                  <a:pt x="4915" y="9391"/>
                </a:lnTo>
                <a:lnTo>
                  <a:pt x="4512" y="9501"/>
                </a:lnTo>
                <a:lnTo>
                  <a:pt x="4365" y="9501"/>
                </a:lnTo>
                <a:lnTo>
                  <a:pt x="4218" y="9464"/>
                </a:lnTo>
                <a:lnTo>
                  <a:pt x="4072" y="9428"/>
                </a:lnTo>
                <a:lnTo>
                  <a:pt x="3962" y="9354"/>
                </a:lnTo>
                <a:lnTo>
                  <a:pt x="3852" y="9244"/>
                </a:lnTo>
                <a:lnTo>
                  <a:pt x="3778" y="9134"/>
                </a:lnTo>
                <a:lnTo>
                  <a:pt x="3742" y="9024"/>
                </a:lnTo>
                <a:lnTo>
                  <a:pt x="3778" y="8841"/>
                </a:lnTo>
                <a:lnTo>
                  <a:pt x="3815" y="8768"/>
                </a:lnTo>
                <a:lnTo>
                  <a:pt x="3778" y="8694"/>
                </a:lnTo>
                <a:lnTo>
                  <a:pt x="3888" y="8547"/>
                </a:lnTo>
                <a:lnTo>
                  <a:pt x="3962" y="8401"/>
                </a:lnTo>
                <a:lnTo>
                  <a:pt x="4108" y="8107"/>
                </a:lnTo>
                <a:lnTo>
                  <a:pt x="4255" y="7850"/>
                </a:lnTo>
                <a:lnTo>
                  <a:pt x="4439" y="7520"/>
                </a:lnTo>
                <a:lnTo>
                  <a:pt x="4475" y="7374"/>
                </a:lnTo>
                <a:lnTo>
                  <a:pt x="4512" y="7227"/>
                </a:lnTo>
                <a:lnTo>
                  <a:pt x="4475" y="7043"/>
                </a:lnTo>
                <a:lnTo>
                  <a:pt x="4439" y="6897"/>
                </a:lnTo>
                <a:lnTo>
                  <a:pt x="4328" y="6823"/>
                </a:lnTo>
                <a:lnTo>
                  <a:pt x="4218" y="6750"/>
                </a:lnTo>
                <a:lnTo>
                  <a:pt x="4108" y="6713"/>
                </a:lnTo>
                <a:lnTo>
                  <a:pt x="3962" y="6713"/>
                </a:lnTo>
                <a:lnTo>
                  <a:pt x="3705" y="6750"/>
                </a:lnTo>
                <a:lnTo>
                  <a:pt x="3485" y="6823"/>
                </a:lnTo>
                <a:lnTo>
                  <a:pt x="3191" y="7007"/>
                </a:lnTo>
                <a:lnTo>
                  <a:pt x="2935" y="7227"/>
                </a:lnTo>
                <a:lnTo>
                  <a:pt x="2751" y="7447"/>
                </a:lnTo>
                <a:lnTo>
                  <a:pt x="2568" y="7667"/>
                </a:lnTo>
                <a:lnTo>
                  <a:pt x="2494" y="7667"/>
                </a:lnTo>
                <a:lnTo>
                  <a:pt x="2421" y="7704"/>
                </a:lnTo>
                <a:lnTo>
                  <a:pt x="2348" y="7850"/>
                </a:lnTo>
                <a:lnTo>
                  <a:pt x="2348" y="7887"/>
                </a:lnTo>
                <a:lnTo>
                  <a:pt x="2348" y="7961"/>
                </a:lnTo>
                <a:lnTo>
                  <a:pt x="2384" y="8034"/>
                </a:lnTo>
                <a:lnTo>
                  <a:pt x="2458" y="8071"/>
                </a:lnTo>
                <a:lnTo>
                  <a:pt x="2568" y="8107"/>
                </a:lnTo>
                <a:lnTo>
                  <a:pt x="2678" y="8107"/>
                </a:lnTo>
                <a:lnTo>
                  <a:pt x="2788" y="8071"/>
                </a:lnTo>
                <a:lnTo>
                  <a:pt x="2861" y="7997"/>
                </a:lnTo>
                <a:lnTo>
                  <a:pt x="3191" y="7630"/>
                </a:lnTo>
                <a:lnTo>
                  <a:pt x="3338" y="7447"/>
                </a:lnTo>
                <a:lnTo>
                  <a:pt x="3521" y="7300"/>
                </a:lnTo>
                <a:lnTo>
                  <a:pt x="3742" y="7227"/>
                </a:lnTo>
                <a:lnTo>
                  <a:pt x="3962" y="7154"/>
                </a:lnTo>
                <a:lnTo>
                  <a:pt x="4035" y="7154"/>
                </a:lnTo>
                <a:lnTo>
                  <a:pt x="4035" y="7190"/>
                </a:lnTo>
                <a:lnTo>
                  <a:pt x="4035" y="7300"/>
                </a:lnTo>
                <a:lnTo>
                  <a:pt x="3925" y="7557"/>
                </a:lnTo>
                <a:lnTo>
                  <a:pt x="3668" y="8034"/>
                </a:lnTo>
                <a:lnTo>
                  <a:pt x="3558" y="8327"/>
                </a:lnTo>
                <a:lnTo>
                  <a:pt x="3485" y="8474"/>
                </a:lnTo>
                <a:lnTo>
                  <a:pt x="3411" y="8547"/>
                </a:lnTo>
                <a:lnTo>
                  <a:pt x="3301" y="8621"/>
                </a:lnTo>
                <a:lnTo>
                  <a:pt x="3301" y="8657"/>
                </a:lnTo>
                <a:lnTo>
                  <a:pt x="3265" y="8694"/>
                </a:lnTo>
                <a:lnTo>
                  <a:pt x="3118" y="8804"/>
                </a:lnTo>
                <a:lnTo>
                  <a:pt x="2935" y="8841"/>
                </a:lnTo>
                <a:lnTo>
                  <a:pt x="2751" y="8878"/>
                </a:lnTo>
                <a:lnTo>
                  <a:pt x="2531" y="8878"/>
                </a:lnTo>
                <a:lnTo>
                  <a:pt x="2348" y="8841"/>
                </a:lnTo>
                <a:lnTo>
                  <a:pt x="2164" y="8768"/>
                </a:lnTo>
                <a:lnTo>
                  <a:pt x="2018" y="8694"/>
                </a:lnTo>
                <a:lnTo>
                  <a:pt x="1871" y="8584"/>
                </a:lnTo>
                <a:lnTo>
                  <a:pt x="1724" y="8437"/>
                </a:lnTo>
                <a:lnTo>
                  <a:pt x="1651" y="8291"/>
                </a:lnTo>
                <a:lnTo>
                  <a:pt x="1577" y="8144"/>
                </a:lnTo>
                <a:lnTo>
                  <a:pt x="1504" y="7961"/>
                </a:lnTo>
                <a:lnTo>
                  <a:pt x="1504" y="7777"/>
                </a:lnTo>
                <a:lnTo>
                  <a:pt x="1504" y="7594"/>
                </a:lnTo>
                <a:lnTo>
                  <a:pt x="1504" y="7447"/>
                </a:lnTo>
                <a:lnTo>
                  <a:pt x="1577" y="7264"/>
                </a:lnTo>
                <a:lnTo>
                  <a:pt x="1614" y="7154"/>
                </a:lnTo>
                <a:lnTo>
                  <a:pt x="1651" y="7043"/>
                </a:lnTo>
                <a:lnTo>
                  <a:pt x="1614" y="6970"/>
                </a:lnTo>
                <a:lnTo>
                  <a:pt x="1687" y="6970"/>
                </a:lnTo>
                <a:lnTo>
                  <a:pt x="1944" y="6860"/>
                </a:lnTo>
                <a:lnTo>
                  <a:pt x="2201" y="6787"/>
                </a:lnTo>
                <a:lnTo>
                  <a:pt x="2788" y="6493"/>
                </a:lnTo>
                <a:lnTo>
                  <a:pt x="3375" y="6163"/>
                </a:lnTo>
                <a:lnTo>
                  <a:pt x="3815" y="5870"/>
                </a:lnTo>
                <a:lnTo>
                  <a:pt x="3998" y="5686"/>
                </a:lnTo>
                <a:lnTo>
                  <a:pt x="4145" y="5503"/>
                </a:lnTo>
                <a:lnTo>
                  <a:pt x="4292" y="5283"/>
                </a:lnTo>
                <a:lnTo>
                  <a:pt x="4402" y="5099"/>
                </a:lnTo>
                <a:lnTo>
                  <a:pt x="4475" y="4843"/>
                </a:lnTo>
                <a:lnTo>
                  <a:pt x="4512" y="4586"/>
                </a:lnTo>
                <a:lnTo>
                  <a:pt x="4512" y="4402"/>
                </a:lnTo>
                <a:lnTo>
                  <a:pt x="4475" y="4182"/>
                </a:lnTo>
                <a:lnTo>
                  <a:pt x="4365" y="3999"/>
                </a:lnTo>
                <a:lnTo>
                  <a:pt x="4292" y="3926"/>
                </a:lnTo>
                <a:lnTo>
                  <a:pt x="4218" y="3889"/>
                </a:lnTo>
                <a:lnTo>
                  <a:pt x="3962" y="3816"/>
                </a:lnTo>
                <a:lnTo>
                  <a:pt x="3742" y="3779"/>
                </a:lnTo>
                <a:lnTo>
                  <a:pt x="3485" y="3816"/>
                </a:lnTo>
                <a:lnTo>
                  <a:pt x="3228" y="3852"/>
                </a:lnTo>
                <a:lnTo>
                  <a:pt x="2935" y="3962"/>
                </a:lnTo>
                <a:lnTo>
                  <a:pt x="2678" y="4072"/>
                </a:lnTo>
                <a:lnTo>
                  <a:pt x="2164" y="4366"/>
                </a:lnTo>
                <a:lnTo>
                  <a:pt x="1504" y="4733"/>
                </a:lnTo>
                <a:lnTo>
                  <a:pt x="1211" y="4916"/>
                </a:lnTo>
                <a:lnTo>
                  <a:pt x="917" y="5099"/>
                </a:lnTo>
                <a:lnTo>
                  <a:pt x="844" y="5173"/>
                </a:lnTo>
                <a:lnTo>
                  <a:pt x="807" y="5246"/>
                </a:lnTo>
                <a:lnTo>
                  <a:pt x="807" y="5319"/>
                </a:lnTo>
                <a:lnTo>
                  <a:pt x="844" y="5356"/>
                </a:lnTo>
                <a:lnTo>
                  <a:pt x="880" y="5429"/>
                </a:lnTo>
                <a:lnTo>
                  <a:pt x="954" y="5466"/>
                </a:lnTo>
                <a:lnTo>
                  <a:pt x="1101" y="5466"/>
                </a:lnTo>
                <a:lnTo>
                  <a:pt x="1541" y="5246"/>
                </a:lnTo>
                <a:lnTo>
                  <a:pt x="1944" y="4989"/>
                </a:lnTo>
                <a:lnTo>
                  <a:pt x="2788" y="4512"/>
                </a:lnTo>
                <a:lnTo>
                  <a:pt x="3191" y="4329"/>
                </a:lnTo>
                <a:lnTo>
                  <a:pt x="3375" y="4256"/>
                </a:lnTo>
                <a:lnTo>
                  <a:pt x="3595" y="4219"/>
                </a:lnTo>
                <a:lnTo>
                  <a:pt x="3742" y="4182"/>
                </a:lnTo>
                <a:lnTo>
                  <a:pt x="3852" y="4219"/>
                </a:lnTo>
                <a:lnTo>
                  <a:pt x="3998" y="4256"/>
                </a:lnTo>
                <a:lnTo>
                  <a:pt x="4035" y="4292"/>
                </a:lnTo>
                <a:lnTo>
                  <a:pt x="4072" y="4366"/>
                </a:lnTo>
                <a:lnTo>
                  <a:pt x="4108" y="4476"/>
                </a:lnTo>
                <a:lnTo>
                  <a:pt x="4108" y="4586"/>
                </a:lnTo>
                <a:lnTo>
                  <a:pt x="4072" y="4843"/>
                </a:lnTo>
                <a:lnTo>
                  <a:pt x="3998" y="5026"/>
                </a:lnTo>
                <a:lnTo>
                  <a:pt x="3852" y="5246"/>
                </a:lnTo>
                <a:lnTo>
                  <a:pt x="3705" y="5393"/>
                </a:lnTo>
                <a:lnTo>
                  <a:pt x="3558" y="5576"/>
                </a:lnTo>
                <a:lnTo>
                  <a:pt x="3155" y="5833"/>
                </a:lnTo>
                <a:lnTo>
                  <a:pt x="2788" y="6053"/>
                </a:lnTo>
                <a:lnTo>
                  <a:pt x="2348" y="6310"/>
                </a:lnTo>
                <a:lnTo>
                  <a:pt x="1908" y="6530"/>
                </a:lnTo>
                <a:lnTo>
                  <a:pt x="1467" y="6750"/>
                </a:lnTo>
                <a:lnTo>
                  <a:pt x="1321" y="6823"/>
                </a:lnTo>
                <a:lnTo>
                  <a:pt x="1247" y="6860"/>
                </a:lnTo>
                <a:lnTo>
                  <a:pt x="1211" y="6933"/>
                </a:lnTo>
                <a:lnTo>
                  <a:pt x="1174" y="6933"/>
                </a:lnTo>
                <a:lnTo>
                  <a:pt x="1064" y="6860"/>
                </a:lnTo>
                <a:lnTo>
                  <a:pt x="880" y="6713"/>
                </a:lnTo>
                <a:lnTo>
                  <a:pt x="697" y="6457"/>
                </a:lnTo>
                <a:lnTo>
                  <a:pt x="587" y="6273"/>
                </a:lnTo>
                <a:lnTo>
                  <a:pt x="514" y="6053"/>
                </a:lnTo>
                <a:lnTo>
                  <a:pt x="477" y="5833"/>
                </a:lnTo>
                <a:lnTo>
                  <a:pt x="477" y="5613"/>
                </a:lnTo>
                <a:lnTo>
                  <a:pt x="477" y="5356"/>
                </a:lnTo>
                <a:lnTo>
                  <a:pt x="550" y="5136"/>
                </a:lnTo>
                <a:lnTo>
                  <a:pt x="660" y="4879"/>
                </a:lnTo>
                <a:lnTo>
                  <a:pt x="770" y="4659"/>
                </a:lnTo>
                <a:lnTo>
                  <a:pt x="917" y="4476"/>
                </a:lnTo>
                <a:lnTo>
                  <a:pt x="1101" y="4292"/>
                </a:lnTo>
                <a:lnTo>
                  <a:pt x="1504" y="3962"/>
                </a:lnTo>
                <a:lnTo>
                  <a:pt x="1908" y="3705"/>
                </a:lnTo>
                <a:lnTo>
                  <a:pt x="2384" y="3485"/>
                </a:lnTo>
                <a:lnTo>
                  <a:pt x="2458" y="3412"/>
                </a:lnTo>
                <a:lnTo>
                  <a:pt x="2494" y="3302"/>
                </a:lnTo>
                <a:lnTo>
                  <a:pt x="2568" y="3119"/>
                </a:lnTo>
                <a:lnTo>
                  <a:pt x="2715" y="2898"/>
                </a:lnTo>
                <a:lnTo>
                  <a:pt x="2898" y="2715"/>
                </a:lnTo>
                <a:lnTo>
                  <a:pt x="3045" y="2532"/>
                </a:lnTo>
                <a:lnTo>
                  <a:pt x="3228" y="2385"/>
                </a:lnTo>
                <a:lnTo>
                  <a:pt x="3448" y="2238"/>
                </a:lnTo>
                <a:lnTo>
                  <a:pt x="3632" y="2128"/>
                </a:lnTo>
                <a:lnTo>
                  <a:pt x="3852" y="2055"/>
                </a:lnTo>
                <a:lnTo>
                  <a:pt x="4108" y="1981"/>
                </a:lnTo>
                <a:lnTo>
                  <a:pt x="4328" y="1945"/>
                </a:lnTo>
                <a:lnTo>
                  <a:pt x="4549" y="1908"/>
                </a:lnTo>
                <a:lnTo>
                  <a:pt x="4695" y="2055"/>
                </a:lnTo>
                <a:lnTo>
                  <a:pt x="4879" y="2165"/>
                </a:lnTo>
                <a:lnTo>
                  <a:pt x="5135" y="2348"/>
                </a:lnTo>
                <a:lnTo>
                  <a:pt x="5356" y="2568"/>
                </a:lnTo>
                <a:lnTo>
                  <a:pt x="5466" y="2715"/>
                </a:lnTo>
                <a:lnTo>
                  <a:pt x="5539" y="2898"/>
                </a:lnTo>
                <a:lnTo>
                  <a:pt x="5649" y="3229"/>
                </a:lnTo>
                <a:lnTo>
                  <a:pt x="5722" y="3559"/>
                </a:lnTo>
                <a:lnTo>
                  <a:pt x="5686" y="3926"/>
                </a:lnTo>
                <a:lnTo>
                  <a:pt x="5612" y="4256"/>
                </a:lnTo>
                <a:lnTo>
                  <a:pt x="5466" y="4549"/>
                </a:lnTo>
                <a:lnTo>
                  <a:pt x="5062" y="5063"/>
                </a:lnTo>
                <a:lnTo>
                  <a:pt x="4879" y="5319"/>
                </a:lnTo>
                <a:lnTo>
                  <a:pt x="4732" y="5613"/>
                </a:lnTo>
                <a:lnTo>
                  <a:pt x="4659" y="5943"/>
                </a:lnTo>
                <a:lnTo>
                  <a:pt x="4659" y="6090"/>
                </a:lnTo>
                <a:lnTo>
                  <a:pt x="4659" y="6273"/>
                </a:lnTo>
                <a:lnTo>
                  <a:pt x="4695" y="6420"/>
                </a:lnTo>
                <a:lnTo>
                  <a:pt x="4769" y="6567"/>
                </a:lnTo>
                <a:lnTo>
                  <a:pt x="4805" y="6677"/>
                </a:lnTo>
                <a:lnTo>
                  <a:pt x="4915" y="6787"/>
                </a:lnTo>
                <a:lnTo>
                  <a:pt x="5135" y="6933"/>
                </a:lnTo>
                <a:lnTo>
                  <a:pt x="5392" y="7007"/>
                </a:lnTo>
                <a:lnTo>
                  <a:pt x="5649" y="7043"/>
                </a:lnTo>
                <a:lnTo>
                  <a:pt x="5942" y="7007"/>
                </a:lnTo>
                <a:lnTo>
                  <a:pt x="6199" y="6933"/>
                </a:lnTo>
                <a:lnTo>
                  <a:pt x="6456" y="6823"/>
                </a:lnTo>
                <a:lnTo>
                  <a:pt x="6676" y="6677"/>
                </a:lnTo>
                <a:lnTo>
                  <a:pt x="6896" y="6457"/>
                </a:lnTo>
                <a:lnTo>
                  <a:pt x="7043" y="6200"/>
                </a:lnTo>
                <a:lnTo>
                  <a:pt x="7226" y="5980"/>
                </a:lnTo>
                <a:lnTo>
                  <a:pt x="7667" y="5246"/>
                </a:lnTo>
                <a:lnTo>
                  <a:pt x="7887" y="4879"/>
                </a:lnTo>
                <a:lnTo>
                  <a:pt x="8107" y="4476"/>
                </a:lnTo>
                <a:lnTo>
                  <a:pt x="8143" y="4402"/>
                </a:lnTo>
                <a:lnTo>
                  <a:pt x="8107" y="4329"/>
                </a:lnTo>
                <a:lnTo>
                  <a:pt x="8070" y="4256"/>
                </a:lnTo>
                <a:lnTo>
                  <a:pt x="8033" y="4182"/>
                </a:lnTo>
                <a:lnTo>
                  <a:pt x="7777" y="4182"/>
                </a:lnTo>
                <a:lnTo>
                  <a:pt x="7703" y="4256"/>
                </a:lnTo>
                <a:lnTo>
                  <a:pt x="7520" y="4586"/>
                </a:lnTo>
                <a:lnTo>
                  <a:pt x="7300" y="4879"/>
                </a:lnTo>
                <a:lnTo>
                  <a:pt x="6933" y="5540"/>
                </a:lnTo>
                <a:lnTo>
                  <a:pt x="6749" y="5796"/>
                </a:lnTo>
                <a:lnTo>
                  <a:pt x="6566" y="6053"/>
                </a:lnTo>
                <a:lnTo>
                  <a:pt x="6383" y="6273"/>
                </a:lnTo>
                <a:lnTo>
                  <a:pt x="6126" y="6493"/>
                </a:lnTo>
                <a:lnTo>
                  <a:pt x="5942" y="6567"/>
                </a:lnTo>
                <a:lnTo>
                  <a:pt x="5796" y="6603"/>
                </a:lnTo>
                <a:lnTo>
                  <a:pt x="5612" y="6567"/>
                </a:lnTo>
                <a:lnTo>
                  <a:pt x="5466" y="6530"/>
                </a:lnTo>
                <a:lnTo>
                  <a:pt x="5319" y="6457"/>
                </a:lnTo>
                <a:lnTo>
                  <a:pt x="5209" y="6347"/>
                </a:lnTo>
                <a:lnTo>
                  <a:pt x="5135" y="6200"/>
                </a:lnTo>
                <a:lnTo>
                  <a:pt x="5099" y="6016"/>
                </a:lnTo>
                <a:lnTo>
                  <a:pt x="5135" y="5833"/>
                </a:lnTo>
                <a:lnTo>
                  <a:pt x="5172" y="5686"/>
                </a:lnTo>
                <a:lnTo>
                  <a:pt x="5356" y="5393"/>
                </a:lnTo>
                <a:lnTo>
                  <a:pt x="5759" y="4879"/>
                </a:lnTo>
                <a:lnTo>
                  <a:pt x="5906" y="4659"/>
                </a:lnTo>
                <a:lnTo>
                  <a:pt x="6016" y="4402"/>
                </a:lnTo>
                <a:lnTo>
                  <a:pt x="6126" y="4146"/>
                </a:lnTo>
                <a:lnTo>
                  <a:pt x="6163" y="3889"/>
                </a:lnTo>
                <a:lnTo>
                  <a:pt x="6163" y="3632"/>
                </a:lnTo>
                <a:lnTo>
                  <a:pt x="6163" y="3339"/>
                </a:lnTo>
                <a:lnTo>
                  <a:pt x="6089" y="3082"/>
                </a:lnTo>
                <a:lnTo>
                  <a:pt x="6016" y="2825"/>
                </a:lnTo>
                <a:lnTo>
                  <a:pt x="5832" y="2532"/>
                </a:lnTo>
                <a:lnTo>
                  <a:pt x="5576" y="2165"/>
                </a:lnTo>
                <a:lnTo>
                  <a:pt x="5429" y="2018"/>
                </a:lnTo>
                <a:lnTo>
                  <a:pt x="5282" y="1908"/>
                </a:lnTo>
                <a:lnTo>
                  <a:pt x="5099" y="1798"/>
                </a:lnTo>
                <a:lnTo>
                  <a:pt x="4915" y="1725"/>
                </a:lnTo>
                <a:lnTo>
                  <a:pt x="4915" y="1688"/>
                </a:lnTo>
                <a:lnTo>
                  <a:pt x="4915" y="1468"/>
                </a:lnTo>
                <a:lnTo>
                  <a:pt x="4989" y="1321"/>
                </a:lnTo>
                <a:lnTo>
                  <a:pt x="5062" y="1174"/>
                </a:lnTo>
                <a:lnTo>
                  <a:pt x="5172" y="1028"/>
                </a:lnTo>
                <a:lnTo>
                  <a:pt x="5319" y="918"/>
                </a:lnTo>
                <a:lnTo>
                  <a:pt x="5502" y="844"/>
                </a:lnTo>
                <a:lnTo>
                  <a:pt x="5686" y="808"/>
                </a:lnTo>
                <a:lnTo>
                  <a:pt x="5869" y="771"/>
                </a:lnTo>
                <a:lnTo>
                  <a:pt x="6016" y="771"/>
                </a:lnTo>
                <a:lnTo>
                  <a:pt x="6199" y="808"/>
                </a:lnTo>
                <a:lnTo>
                  <a:pt x="6529" y="918"/>
                </a:lnTo>
                <a:lnTo>
                  <a:pt x="7190" y="1211"/>
                </a:lnTo>
                <a:lnTo>
                  <a:pt x="7080" y="1321"/>
                </a:lnTo>
                <a:lnTo>
                  <a:pt x="7043" y="1431"/>
                </a:lnTo>
                <a:lnTo>
                  <a:pt x="7043" y="1541"/>
                </a:lnTo>
                <a:lnTo>
                  <a:pt x="7043" y="1651"/>
                </a:lnTo>
                <a:lnTo>
                  <a:pt x="7153" y="1871"/>
                </a:lnTo>
                <a:lnTo>
                  <a:pt x="7300" y="2018"/>
                </a:lnTo>
                <a:lnTo>
                  <a:pt x="7446" y="2165"/>
                </a:lnTo>
                <a:lnTo>
                  <a:pt x="7556" y="2275"/>
                </a:lnTo>
                <a:lnTo>
                  <a:pt x="7446" y="2495"/>
                </a:lnTo>
                <a:lnTo>
                  <a:pt x="7263" y="3045"/>
                </a:lnTo>
                <a:lnTo>
                  <a:pt x="7153" y="3265"/>
                </a:lnTo>
                <a:lnTo>
                  <a:pt x="7043" y="3485"/>
                </a:lnTo>
                <a:lnTo>
                  <a:pt x="6933" y="3705"/>
                </a:lnTo>
                <a:lnTo>
                  <a:pt x="6896" y="3926"/>
                </a:lnTo>
                <a:lnTo>
                  <a:pt x="6896" y="3999"/>
                </a:lnTo>
                <a:lnTo>
                  <a:pt x="6970" y="4036"/>
                </a:lnTo>
                <a:lnTo>
                  <a:pt x="7043" y="4072"/>
                </a:lnTo>
                <a:lnTo>
                  <a:pt x="7116" y="4036"/>
                </a:lnTo>
                <a:lnTo>
                  <a:pt x="7263" y="3889"/>
                </a:lnTo>
                <a:lnTo>
                  <a:pt x="7410" y="3705"/>
                </a:lnTo>
                <a:lnTo>
                  <a:pt x="7593" y="3265"/>
                </a:lnTo>
                <a:lnTo>
                  <a:pt x="7777" y="2715"/>
                </a:lnTo>
                <a:lnTo>
                  <a:pt x="7813" y="2458"/>
                </a:lnTo>
                <a:lnTo>
                  <a:pt x="7813" y="2422"/>
                </a:lnTo>
                <a:lnTo>
                  <a:pt x="8363" y="2678"/>
                </a:lnTo>
                <a:lnTo>
                  <a:pt x="8584" y="2862"/>
                </a:lnTo>
                <a:lnTo>
                  <a:pt x="8694" y="3009"/>
                </a:lnTo>
                <a:lnTo>
                  <a:pt x="8804" y="3155"/>
                </a:lnTo>
                <a:lnTo>
                  <a:pt x="8877" y="3302"/>
                </a:lnTo>
                <a:lnTo>
                  <a:pt x="8877" y="3449"/>
                </a:lnTo>
                <a:lnTo>
                  <a:pt x="8840" y="3595"/>
                </a:lnTo>
                <a:lnTo>
                  <a:pt x="8694" y="3705"/>
                </a:lnTo>
                <a:lnTo>
                  <a:pt x="8620" y="3779"/>
                </a:lnTo>
                <a:lnTo>
                  <a:pt x="8584" y="3852"/>
                </a:lnTo>
                <a:lnTo>
                  <a:pt x="8584" y="3926"/>
                </a:lnTo>
                <a:lnTo>
                  <a:pt x="8620" y="3999"/>
                </a:lnTo>
                <a:lnTo>
                  <a:pt x="8657" y="4072"/>
                </a:lnTo>
                <a:lnTo>
                  <a:pt x="8730" y="4109"/>
                </a:lnTo>
                <a:lnTo>
                  <a:pt x="8840" y="4109"/>
                </a:lnTo>
                <a:lnTo>
                  <a:pt x="8914" y="4072"/>
                </a:lnTo>
                <a:lnTo>
                  <a:pt x="9097" y="3926"/>
                </a:lnTo>
                <a:lnTo>
                  <a:pt x="9207" y="3779"/>
                </a:lnTo>
                <a:lnTo>
                  <a:pt x="9281" y="3595"/>
                </a:lnTo>
                <a:lnTo>
                  <a:pt x="9281" y="3412"/>
                </a:lnTo>
                <a:lnTo>
                  <a:pt x="9281" y="3192"/>
                </a:lnTo>
                <a:lnTo>
                  <a:pt x="9207" y="3009"/>
                </a:lnTo>
                <a:lnTo>
                  <a:pt x="9097" y="2825"/>
                </a:lnTo>
                <a:lnTo>
                  <a:pt x="8987" y="2642"/>
                </a:lnTo>
                <a:lnTo>
                  <a:pt x="8804" y="2458"/>
                </a:lnTo>
                <a:lnTo>
                  <a:pt x="8584" y="2348"/>
                </a:lnTo>
                <a:lnTo>
                  <a:pt x="8107" y="2091"/>
                </a:lnTo>
                <a:lnTo>
                  <a:pt x="7887" y="1981"/>
                </a:lnTo>
                <a:lnTo>
                  <a:pt x="7593" y="1798"/>
                </a:lnTo>
                <a:lnTo>
                  <a:pt x="7446" y="1651"/>
                </a:lnTo>
                <a:lnTo>
                  <a:pt x="7373" y="1541"/>
                </a:lnTo>
                <a:lnTo>
                  <a:pt x="7336" y="1431"/>
                </a:lnTo>
                <a:lnTo>
                  <a:pt x="7373" y="1284"/>
                </a:lnTo>
                <a:lnTo>
                  <a:pt x="7483" y="1358"/>
                </a:lnTo>
                <a:lnTo>
                  <a:pt x="7556" y="1358"/>
                </a:lnTo>
                <a:lnTo>
                  <a:pt x="7593" y="1321"/>
                </a:lnTo>
                <a:lnTo>
                  <a:pt x="7630" y="1248"/>
                </a:lnTo>
                <a:lnTo>
                  <a:pt x="7703" y="1138"/>
                </a:lnTo>
                <a:lnTo>
                  <a:pt x="7813" y="954"/>
                </a:lnTo>
                <a:lnTo>
                  <a:pt x="7923" y="808"/>
                </a:lnTo>
                <a:lnTo>
                  <a:pt x="8107" y="698"/>
                </a:lnTo>
                <a:lnTo>
                  <a:pt x="8290" y="624"/>
                </a:lnTo>
                <a:lnTo>
                  <a:pt x="8474" y="588"/>
                </a:lnTo>
                <a:lnTo>
                  <a:pt x="8694" y="551"/>
                </a:lnTo>
                <a:lnTo>
                  <a:pt x="9060" y="514"/>
                </a:lnTo>
                <a:close/>
                <a:moveTo>
                  <a:pt x="13279" y="9318"/>
                </a:moveTo>
                <a:lnTo>
                  <a:pt x="13426" y="9428"/>
                </a:lnTo>
                <a:lnTo>
                  <a:pt x="13426" y="9464"/>
                </a:lnTo>
                <a:lnTo>
                  <a:pt x="13352" y="9464"/>
                </a:lnTo>
                <a:lnTo>
                  <a:pt x="13242" y="9538"/>
                </a:lnTo>
                <a:lnTo>
                  <a:pt x="12985" y="9868"/>
                </a:lnTo>
                <a:lnTo>
                  <a:pt x="12692" y="10198"/>
                </a:lnTo>
                <a:lnTo>
                  <a:pt x="12362" y="10492"/>
                </a:lnTo>
                <a:lnTo>
                  <a:pt x="12032" y="10748"/>
                </a:lnTo>
                <a:lnTo>
                  <a:pt x="11445" y="11078"/>
                </a:lnTo>
                <a:lnTo>
                  <a:pt x="10858" y="11409"/>
                </a:lnTo>
                <a:lnTo>
                  <a:pt x="10638" y="11372"/>
                </a:lnTo>
                <a:lnTo>
                  <a:pt x="10418" y="11299"/>
                </a:lnTo>
                <a:lnTo>
                  <a:pt x="10234" y="11188"/>
                </a:lnTo>
                <a:lnTo>
                  <a:pt x="10051" y="11078"/>
                </a:lnTo>
                <a:lnTo>
                  <a:pt x="10491" y="11005"/>
                </a:lnTo>
                <a:lnTo>
                  <a:pt x="10895" y="10858"/>
                </a:lnTo>
                <a:lnTo>
                  <a:pt x="11298" y="10675"/>
                </a:lnTo>
                <a:lnTo>
                  <a:pt x="11702" y="10492"/>
                </a:lnTo>
                <a:lnTo>
                  <a:pt x="12142" y="10235"/>
                </a:lnTo>
                <a:lnTo>
                  <a:pt x="12545" y="9941"/>
                </a:lnTo>
                <a:lnTo>
                  <a:pt x="12912" y="9648"/>
                </a:lnTo>
                <a:lnTo>
                  <a:pt x="13279" y="9318"/>
                </a:lnTo>
                <a:close/>
                <a:moveTo>
                  <a:pt x="13609" y="9648"/>
                </a:moveTo>
                <a:lnTo>
                  <a:pt x="13719" y="9795"/>
                </a:lnTo>
                <a:lnTo>
                  <a:pt x="13792" y="9978"/>
                </a:lnTo>
                <a:lnTo>
                  <a:pt x="13939" y="10345"/>
                </a:lnTo>
                <a:lnTo>
                  <a:pt x="13939" y="10602"/>
                </a:lnTo>
                <a:lnTo>
                  <a:pt x="13939" y="10858"/>
                </a:lnTo>
                <a:lnTo>
                  <a:pt x="13866" y="10968"/>
                </a:lnTo>
                <a:lnTo>
                  <a:pt x="13829" y="10932"/>
                </a:lnTo>
                <a:lnTo>
                  <a:pt x="13719" y="10932"/>
                </a:lnTo>
                <a:lnTo>
                  <a:pt x="13719" y="10968"/>
                </a:lnTo>
                <a:lnTo>
                  <a:pt x="13609" y="11188"/>
                </a:lnTo>
                <a:lnTo>
                  <a:pt x="12765" y="11299"/>
                </a:lnTo>
                <a:lnTo>
                  <a:pt x="12912" y="11188"/>
                </a:lnTo>
                <a:lnTo>
                  <a:pt x="13316" y="10895"/>
                </a:lnTo>
                <a:lnTo>
                  <a:pt x="13682" y="10565"/>
                </a:lnTo>
                <a:lnTo>
                  <a:pt x="13756" y="10492"/>
                </a:lnTo>
                <a:lnTo>
                  <a:pt x="13756" y="10381"/>
                </a:lnTo>
                <a:lnTo>
                  <a:pt x="13719" y="10308"/>
                </a:lnTo>
                <a:lnTo>
                  <a:pt x="13609" y="10271"/>
                </a:lnTo>
                <a:lnTo>
                  <a:pt x="13536" y="10271"/>
                </a:lnTo>
                <a:lnTo>
                  <a:pt x="13462" y="10308"/>
                </a:lnTo>
                <a:lnTo>
                  <a:pt x="13059" y="10638"/>
                </a:lnTo>
                <a:lnTo>
                  <a:pt x="12655" y="10968"/>
                </a:lnTo>
                <a:lnTo>
                  <a:pt x="12398" y="11152"/>
                </a:lnTo>
                <a:lnTo>
                  <a:pt x="12325" y="11225"/>
                </a:lnTo>
                <a:lnTo>
                  <a:pt x="12252" y="11372"/>
                </a:lnTo>
                <a:lnTo>
                  <a:pt x="11665" y="11409"/>
                </a:lnTo>
                <a:lnTo>
                  <a:pt x="11481" y="11445"/>
                </a:lnTo>
                <a:lnTo>
                  <a:pt x="11775" y="11299"/>
                </a:lnTo>
                <a:lnTo>
                  <a:pt x="12068" y="11115"/>
                </a:lnTo>
                <a:lnTo>
                  <a:pt x="12362" y="10932"/>
                </a:lnTo>
                <a:lnTo>
                  <a:pt x="12655" y="10748"/>
                </a:lnTo>
                <a:lnTo>
                  <a:pt x="12912" y="10492"/>
                </a:lnTo>
                <a:lnTo>
                  <a:pt x="13132" y="10271"/>
                </a:lnTo>
                <a:lnTo>
                  <a:pt x="13352" y="10015"/>
                </a:lnTo>
                <a:lnTo>
                  <a:pt x="13572" y="9721"/>
                </a:lnTo>
                <a:lnTo>
                  <a:pt x="13609" y="9648"/>
                </a:lnTo>
                <a:close/>
                <a:moveTo>
                  <a:pt x="9060" y="1"/>
                </a:moveTo>
                <a:lnTo>
                  <a:pt x="8804" y="37"/>
                </a:lnTo>
                <a:lnTo>
                  <a:pt x="8547" y="37"/>
                </a:lnTo>
                <a:lnTo>
                  <a:pt x="8290" y="111"/>
                </a:lnTo>
                <a:lnTo>
                  <a:pt x="8033" y="184"/>
                </a:lnTo>
                <a:lnTo>
                  <a:pt x="7813" y="294"/>
                </a:lnTo>
                <a:lnTo>
                  <a:pt x="7593" y="441"/>
                </a:lnTo>
                <a:lnTo>
                  <a:pt x="7410" y="624"/>
                </a:lnTo>
                <a:lnTo>
                  <a:pt x="7300" y="844"/>
                </a:lnTo>
                <a:lnTo>
                  <a:pt x="6896" y="624"/>
                </a:lnTo>
                <a:lnTo>
                  <a:pt x="6493" y="441"/>
                </a:lnTo>
                <a:lnTo>
                  <a:pt x="6273" y="367"/>
                </a:lnTo>
                <a:lnTo>
                  <a:pt x="6053" y="331"/>
                </a:lnTo>
                <a:lnTo>
                  <a:pt x="5612" y="331"/>
                </a:lnTo>
                <a:lnTo>
                  <a:pt x="5392" y="404"/>
                </a:lnTo>
                <a:lnTo>
                  <a:pt x="5209" y="477"/>
                </a:lnTo>
                <a:lnTo>
                  <a:pt x="5025" y="588"/>
                </a:lnTo>
                <a:lnTo>
                  <a:pt x="4842" y="734"/>
                </a:lnTo>
                <a:lnTo>
                  <a:pt x="4695" y="881"/>
                </a:lnTo>
                <a:lnTo>
                  <a:pt x="4585" y="1064"/>
                </a:lnTo>
                <a:lnTo>
                  <a:pt x="4512" y="1248"/>
                </a:lnTo>
                <a:lnTo>
                  <a:pt x="4475" y="1468"/>
                </a:lnTo>
                <a:lnTo>
                  <a:pt x="4182" y="1505"/>
                </a:lnTo>
                <a:lnTo>
                  <a:pt x="3888" y="1541"/>
                </a:lnTo>
                <a:lnTo>
                  <a:pt x="3595" y="1651"/>
                </a:lnTo>
                <a:lnTo>
                  <a:pt x="3338" y="1798"/>
                </a:lnTo>
                <a:lnTo>
                  <a:pt x="3081" y="1945"/>
                </a:lnTo>
                <a:lnTo>
                  <a:pt x="2861" y="2091"/>
                </a:lnTo>
                <a:lnTo>
                  <a:pt x="2641" y="2312"/>
                </a:lnTo>
                <a:lnTo>
                  <a:pt x="2421" y="2532"/>
                </a:lnTo>
                <a:lnTo>
                  <a:pt x="2238" y="2788"/>
                </a:lnTo>
                <a:lnTo>
                  <a:pt x="2091" y="3082"/>
                </a:lnTo>
                <a:lnTo>
                  <a:pt x="1981" y="3155"/>
                </a:lnTo>
                <a:lnTo>
                  <a:pt x="1834" y="3229"/>
                </a:lnTo>
                <a:lnTo>
                  <a:pt x="1504" y="3375"/>
                </a:lnTo>
                <a:lnTo>
                  <a:pt x="1211" y="3559"/>
                </a:lnTo>
                <a:lnTo>
                  <a:pt x="954" y="3779"/>
                </a:lnTo>
                <a:lnTo>
                  <a:pt x="697" y="3999"/>
                </a:lnTo>
                <a:lnTo>
                  <a:pt x="477" y="4256"/>
                </a:lnTo>
                <a:lnTo>
                  <a:pt x="330" y="4512"/>
                </a:lnTo>
                <a:lnTo>
                  <a:pt x="183" y="4769"/>
                </a:lnTo>
                <a:lnTo>
                  <a:pt x="73" y="5063"/>
                </a:lnTo>
                <a:lnTo>
                  <a:pt x="37" y="5319"/>
                </a:lnTo>
                <a:lnTo>
                  <a:pt x="0" y="5613"/>
                </a:lnTo>
                <a:lnTo>
                  <a:pt x="0" y="5906"/>
                </a:lnTo>
                <a:lnTo>
                  <a:pt x="73" y="6200"/>
                </a:lnTo>
                <a:lnTo>
                  <a:pt x="183" y="6493"/>
                </a:lnTo>
                <a:lnTo>
                  <a:pt x="294" y="6713"/>
                </a:lnTo>
                <a:lnTo>
                  <a:pt x="440" y="6933"/>
                </a:lnTo>
                <a:lnTo>
                  <a:pt x="660" y="7117"/>
                </a:lnTo>
                <a:lnTo>
                  <a:pt x="880" y="7300"/>
                </a:lnTo>
                <a:lnTo>
                  <a:pt x="1064" y="7374"/>
                </a:lnTo>
                <a:lnTo>
                  <a:pt x="1027" y="7594"/>
                </a:lnTo>
                <a:lnTo>
                  <a:pt x="1027" y="7814"/>
                </a:lnTo>
                <a:lnTo>
                  <a:pt x="1064" y="8034"/>
                </a:lnTo>
                <a:lnTo>
                  <a:pt x="1101" y="8217"/>
                </a:lnTo>
                <a:lnTo>
                  <a:pt x="1174" y="8437"/>
                </a:lnTo>
                <a:lnTo>
                  <a:pt x="1284" y="8621"/>
                </a:lnTo>
                <a:lnTo>
                  <a:pt x="1431" y="8804"/>
                </a:lnTo>
                <a:lnTo>
                  <a:pt x="1614" y="8988"/>
                </a:lnTo>
                <a:lnTo>
                  <a:pt x="1797" y="9098"/>
                </a:lnTo>
                <a:lnTo>
                  <a:pt x="1981" y="9208"/>
                </a:lnTo>
                <a:lnTo>
                  <a:pt x="2201" y="9281"/>
                </a:lnTo>
                <a:lnTo>
                  <a:pt x="2421" y="9318"/>
                </a:lnTo>
                <a:lnTo>
                  <a:pt x="2641" y="9354"/>
                </a:lnTo>
                <a:lnTo>
                  <a:pt x="2861" y="9318"/>
                </a:lnTo>
                <a:lnTo>
                  <a:pt x="3081" y="9281"/>
                </a:lnTo>
                <a:lnTo>
                  <a:pt x="3301" y="9208"/>
                </a:lnTo>
                <a:lnTo>
                  <a:pt x="3375" y="9354"/>
                </a:lnTo>
                <a:lnTo>
                  <a:pt x="3448" y="9501"/>
                </a:lnTo>
                <a:lnTo>
                  <a:pt x="3595" y="9648"/>
                </a:lnTo>
                <a:lnTo>
                  <a:pt x="3742" y="9758"/>
                </a:lnTo>
                <a:lnTo>
                  <a:pt x="3925" y="9868"/>
                </a:lnTo>
                <a:lnTo>
                  <a:pt x="4108" y="9905"/>
                </a:lnTo>
                <a:lnTo>
                  <a:pt x="4292" y="9941"/>
                </a:lnTo>
                <a:lnTo>
                  <a:pt x="4475" y="9941"/>
                </a:lnTo>
                <a:lnTo>
                  <a:pt x="4842" y="9905"/>
                </a:lnTo>
                <a:lnTo>
                  <a:pt x="5246" y="9795"/>
                </a:lnTo>
                <a:lnTo>
                  <a:pt x="5686" y="9648"/>
                </a:lnTo>
                <a:lnTo>
                  <a:pt x="6163" y="9574"/>
                </a:lnTo>
                <a:lnTo>
                  <a:pt x="6603" y="9574"/>
                </a:lnTo>
                <a:lnTo>
                  <a:pt x="7080" y="9611"/>
                </a:lnTo>
                <a:lnTo>
                  <a:pt x="7446" y="9648"/>
                </a:lnTo>
                <a:lnTo>
                  <a:pt x="7630" y="9648"/>
                </a:lnTo>
                <a:lnTo>
                  <a:pt x="7813" y="9611"/>
                </a:lnTo>
                <a:lnTo>
                  <a:pt x="7960" y="9721"/>
                </a:lnTo>
                <a:lnTo>
                  <a:pt x="8143" y="9795"/>
                </a:lnTo>
                <a:lnTo>
                  <a:pt x="8327" y="9831"/>
                </a:lnTo>
                <a:lnTo>
                  <a:pt x="8547" y="9868"/>
                </a:lnTo>
                <a:lnTo>
                  <a:pt x="9024" y="9905"/>
                </a:lnTo>
                <a:lnTo>
                  <a:pt x="9391" y="9868"/>
                </a:lnTo>
                <a:lnTo>
                  <a:pt x="9501" y="9868"/>
                </a:lnTo>
                <a:lnTo>
                  <a:pt x="9354" y="10161"/>
                </a:lnTo>
                <a:lnTo>
                  <a:pt x="9317" y="10308"/>
                </a:lnTo>
                <a:lnTo>
                  <a:pt x="9281" y="10492"/>
                </a:lnTo>
                <a:lnTo>
                  <a:pt x="9317" y="10638"/>
                </a:lnTo>
                <a:lnTo>
                  <a:pt x="9354" y="10785"/>
                </a:lnTo>
                <a:lnTo>
                  <a:pt x="9464" y="11078"/>
                </a:lnTo>
                <a:lnTo>
                  <a:pt x="9647" y="11335"/>
                </a:lnTo>
                <a:lnTo>
                  <a:pt x="9831" y="11519"/>
                </a:lnTo>
                <a:lnTo>
                  <a:pt x="9977" y="11629"/>
                </a:lnTo>
                <a:lnTo>
                  <a:pt x="10198" y="11739"/>
                </a:lnTo>
                <a:lnTo>
                  <a:pt x="10381" y="11812"/>
                </a:lnTo>
                <a:lnTo>
                  <a:pt x="10821" y="11922"/>
                </a:lnTo>
                <a:lnTo>
                  <a:pt x="11298" y="11959"/>
                </a:lnTo>
                <a:lnTo>
                  <a:pt x="11775" y="11922"/>
                </a:lnTo>
                <a:lnTo>
                  <a:pt x="12215" y="11885"/>
                </a:lnTo>
                <a:lnTo>
                  <a:pt x="13095" y="11775"/>
                </a:lnTo>
                <a:lnTo>
                  <a:pt x="13939" y="11665"/>
                </a:lnTo>
                <a:lnTo>
                  <a:pt x="14343" y="11555"/>
                </a:lnTo>
                <a:lnTo>
                  <a:pt x="14746" y="11409"/>
                </a:lnTo>
                <a:lnTo>
                  <a:pt x="15076" y="11262"/>
                </a:lnTo>
                <a:lnTo>
                  <a:pt x="15370" y="11042"/>
                </a:lnTo>
                <a:lnTo>
                  <a:pt x="15626" y="10785"/>
                </a:lnTo>
                <a:lnTo>
                  <a:pt x="15847" y="10528"/>
                </a:lnTo>
                <a:lnTo>
                  <a:pt x="16030" y="10235"/>
                </a:lnTo>
                <a:lnTo>
                  <a:pt x="16213" y="9941"/>
                </a:lnTo>
                <a:lnTo>
                  <a:pt x="16360" y="9648"/>
                </a:lnTo>
                <a:lnTo>
                  <a:pt x="16433" y="9318"/>
                </a:lnTo>
                <a:lnTo>
                  <a:pt x="16507" y="8988"/>
                </a:lnTo>
                <a:lnTo>
                  <a:pt x="16543" y="8657"/>
                </a:lnTo>
                <a:lnTo>
                  <a:pt x="16507" y="8327"/>
                </a:lnTo>
                <a:lnTo>
                  <a:pt x="16470" y="7997"/>
                </a:lnTo>
                <a:lnTo>
                  <a:pt x="16690" y="7447"/>
                </a:lnTo>
                <a:lnTo>
                  <a:pt x="16837" y="6933"/>
                </a:lnTo>
                <a:lnTo>
                  <a:pt x="16910" y="6347"/>
                </a:lnTo>
                <a:lnTo>
                  <a:pt x="16910" y="5796"/>
                </a:lnTo>
                <a:lnTo>
                  <a:pt x="16837" y="5429"/>
                </a:lnTo>
                <a:lnTo>
                  <a:pt x="16727" y="5063"/>
                </a:lnTo>
                <a:lnTo>
                  <a:pt x="16654" y="4916"/>
                </a:lnTo>
                <a:lnTo>
                  <a:pt x="16543" y="4769"/>
                </a:lnTo>
                <a:lnTo>
                  <a:pt x="16397" y="4659"/>
                </a:lnTo>
                <a:lnTo>
                  <a:pt x="16250" y="4586"/>
                </a:lnTo>
                <a:lnTo>
                  <a:pt x="16250" y="4146"/>
                </a:lnTo>
                <a:lnTo>
                  <a:pt x="16177" y="3742"/>
                </a:lnTo>
                <a:lnTo>
                  <a:pt x="16030" y="3375"/>
                </a:lnTo>
                <a:lnTo>
                  <a:pt x="15773" y="3009"/>
                </a:lnTo>
                <a:lnTo>
                  <a:pt x="15626" y="2825"/>
                </a:lnTo>
                <a:lnTo>
                  <a:pt x="15443" y="2642"/>
                </a:lnTo>
                <a:lnTo>
                  <a:pt x="15223" y="2495"/>
                </a:lnTo>
                <a:lnTo>
                  <a:pt x="15003" y="2385"/>
                </a:lnTo>
                <a:lnTo>
                  <a:pt x="14746" y="2238"/>
                </a:lnTo>
                <a:lnTo>
                  <a:pt x="14526" y="2055"/>
                </a:lnTo>
                <a:lnTo>
                  <a:pt x="14379" y="1835"/>
                </a:lnTo>
                <a:lnTo>
                  <a:pt x="14233" y="1578"/>
                </a:lnTo>
                <a:lnTo>
                  <a:pt x="14123" y="1358"/>
                </a:lnTo>
                <a:lnTo>
                  <a:pt x="13976" y="1138"/>
                </a:lnTo>
                <a:lnTo>
                  <a:pt x="13829" y="991"/>
                </a:lnTo>
                <a:lnTo>
                  <a:pt x="13682" y="808"/>
                </a:lnTo>
                <a:lnTo>
                  <a:pt x="13499" y="698"/>
                </a:lnTo>
                <a:lnTo>
                  <a:pt x="13279" y="588"/>
                </a:lnTo>
                <a:lnTo>
                  <a:pt x="13059" y="514"/>
                </a:lnTo>
                <a:lnTo>
                  <a:pt x="12802" y="441"/>
                </a:lnTo>
                <a:lnTo>
                  <a:pt x="12362" y="441"/>
                </a:lnTo>
                <a:lnTo>
                  <a:pt x="11885" y="477"/>
                </a:lnTo>
                <a:lnTo>
                  <a:pt x="11408" y="588"/>
                </a:lnTo>
                <a:lnTo>
                  <a:pt x="10968" y="698"/>
                </a:lnTo>
                <a:lnTo>
                  <a:pt x="10821" y="514"/>
                </a:lnTo>
                <a:lnTo>
                  <a:pt x="10601" y="331"/>
                </a:lnTo>
                <a:lnTo>
                  <a:pt x="10381" y="221"/>
                </a:lnTo>
                <a:lnTo>
                  <a:pt x="10124" y="147"/>
                </a:lnTo>
                <a:lnTo>
                  <a:pt x="9867" y="74"/>
                </a:lnTo>
                <a:lnTo>
                  <a:pt x="9574" y="37"/>
                </a:lnTo>
                <a:lnTo>
                  <a:pt x="9060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5" name="Google Shape;285;p4"/>
          <p:cNvSpPr/>
          <p:nvPr/>
        </p:nvSpPr>
        <p:spPr>
          <a:xfrm rot="-5400000">
            <a:off x="10661707" y="422573"/>
            <a:ext cx="373208" cy="477288"/>
          </a:xfrm>
          <a:custGeom>
            <a:avLst/>
            <a:gdLst/>
            <a:ahLst/>
            <a:cxnLst/>
            <a:rect l="l" t="t" r="r" b="b"/>
            <a:pathLst>
              <a:path w="9868" h="12620" extrusionOk="0">
                <a:moveTo>
                  <a:pt x="4182" y="661"/>
                </a:moveTo>
                <a:lnTo>
                  <a:pt x="4182" y="918"/>
                </a:lnTo>
                <a:lnTo>
                  <a:pt x="4182" y="1431"/>
                </a:lnTo>
                <a:lnTo>
                  <a:pt x="4145" y="2202"/>
                </a:lnTo>
                <a:lnTo>
                  <a:pt x="3925" y="2165"/>
                </a:lnTo>
                <a:lnTo>
                  <a:pt x="3962" y="2018"/>
                </a:lnTo>
                <a:lnTo>
                  <a:pt x="3962" y="1835"/>
                </a:lnTo>
                <a:lnTo>
                  <a:pt x="3889" y="1468"/>
                </a:lnTo>
                <a:lnTo>
                  <a:pt x="3852" y="1101"/>
                </a:lnTo>
                <a:lnTo>
                  <a:pt x="3889" y="918"/>
                </a:lnTo>
                <a:lnTo>
                  <a:pt x="3962" y="771"/>
                </a:lnTo>
                <a:lnTo>
                  <a:pt x="3999" y="698"/>
                </a:lnTo>
                <a:lnTo>
                  <a:pt x="4072" y="661"/>
                </a:lnTo>
                <a:close/>
                <a:moveTo>
                  <a:pt x="1541" y="404"/>
                </a:moveTo>
                <a:lnTo>
                  <a:pt x="1578" y="441"/>
                </a:lnTo>
                <a:lnTo>
                  <a:pt x="1614" y="514"/>
                </a:lnTo>
                <a:lnTo>
                  <a:pt x="1614" y="1138"/>
                </a:lnTo>
                <a:lnTo>
                  <a:pt x="1688" y="2202"/>
                </a:lnTo>
                <a:lnTo>
                  <a:pt x="1284" y="2238"/>
                </a:lnTo>
                <a:lnTo>
                  <a:pt x="1211" y="2238"/>
                </a:lnTo>
                <a:lnTo>
                  <a:pt x="1211" y="1871"/>
                </a:lnTo>
                <a:lnTo>
                  <a:pt x="1174" y="1505"/>
                </a:lnTo>
                <a:lnTo>
                  <a:pt x="1211" y="1211"/>
                </a:lnTo>
                <a:lnTo>
                  <a:pt x="1248" y="954"/>
                </a:lnTo>
                <a:lnTo>
                  <a:pt x="1358" y="404"/>
                </a:lnTo>
                <a:close/>
                <a:moveTo>
                  <a:pt x="3815" y="2678"/>
                </a:moveTo>
                <a:lnTo>
                  <a:pt x="4439" y="2715"/>
                </a:lnTo>
                <a:lnTo>
                  <a:pt x="5026" y="2789"/>
                </a:lnTo>
                <a:lnTo>
                  <a:pt x="5026" y="2825"/>
                </a:lnTo>
                <a:lnTo>
                  <a:pt x="5136" y="3485"/>
                </a:lnTo>
                <a:lnTo>
                  <a:pt x="3925" y="3559"/>
                </a:lnTo>
                <a:lnTo>
                  <a:pt x="2678" y="3632"/>
                </a:lnTo>
                <a:lnTo>
                  <a:pt x="1358" y="3669"/>
                </a:lnTo>
                <a:lnTo>
                  <a:pt x="917" y="3706"/>
                </a:lnTo>
                <a:lnTo>
                  <a:pt x="477" y="3742"/>
                </a:lnTo>
                <a:lnTo>
                  <a:pt x="441" y="3229"/>
                </a:lnTo>
                <a:lnTo>
                  <a:pt x="441" y="2972"/>
                </a:lnTo>
                <a:lnTo>
                  <a:pt x="404" y="2862"/>
                </a:lnTo>
                <a:lnTo>
                  <a:pt x="331" y="2752"/>
                </a:lnTo>
                <a:lnTo>
                  <a:pt x="587" y="2789"/>
                </a:lnTo>
                <a:lnTo>
                  <a:pt x="807" y="2789"/>
                </a:lnTo>
                <a:lnTo>
                  <a:pt x="1284" y="2752"/>
                </a:lnTo>
                <a:lnTo>
                  <a:pt x="1945" y="2678"/>
                </a:lnTo>
                <a:close/>
                <a:moveTo>
                  <a:pt x="4916" y="3999"/>
                </a:moveTo>
                <a:lnTo>
                  <a:pt x="4989" y="4072"/>
                </a:lnTo>
                <a:lnTo>
                  <a:pt x="5136" y="4109"/>
                </a:lnTo>
                <a:lnTo>
                  <a:pt x="5209" y="4072"/>
                </a:lnTo>
                <a:lnTo>
                  <a:pt x="5246" y="4623"/>
                </a:lnTo>
                <a:lnTo>
                  <a:pt x="5209" y="5173"/>
                </a:lnTo>
                <a:lnTo>
                  <a:pt x="5173" y="5430"/>
                </a:lnTo>
                <a:lnTo>
                  <a:pt x="5099" y="5723"/>
                </a:lnTo>
                <a:lnTo>
                  <a:pt x="4989" y="5980"/>
                </a:lnTo>
                <a:lnTo>
                  <a:pt x="4806" y="6200"/>
                </a:lnTo>
                <a:lnTo>
                  <a:pt x="4659" y="6310"/>
                </a:lnTo>
                <a:lnTo>
                  <a:pt x="4476" y="6420"/>
                </a:lnTo>
                <a:lnTo>
                  <a:pt x="4292" y="6457"/>
                </a:lnTo>
                <a:lnTo>
                  <a:pt x="4072" y="6493"/>
                </a:lnTo>
                <a:lnTo>
                  <a:pt x="3632" y="6530"/>
                </a:lnTo>
                <a:lnTo>
                  <a:pt x="3265" y="6567"/>
                </a:lnTo>
                <a:lnTo>
                  <a:pt x="2605" y="6567"/>
                </a:lnTo>
                <a:lnTo>
                  <a:pt x="2642" y="6493"/>
                </a:lnTo>
                <a:lnTo>
                  <a:pt x="2678" y="6383"/>
                </a:lnTo>
                <a:lnTo>
                  <a:pt x="2788" y="6310"/>
                </a:lnTo>
                <a:lnTo>
                  <a:pt x="2825" y="6273"/>
                </a:lnTo>
                <a:lnTo>
                  <a:pt x="2825" y="6237"/>
                </a:lnTo>
                <a:lnTo>
                  <a:pt x="2788" y="6200"/>
                </a:lnTo>
                <a:lnTo>
                  <a:pt x="2715" y="6200"/>
                </a:lnTo>
                <a:lnTo>
                  <a:pt x="2605" y="6237"/>
                </a:lnTo>
                <a:lnTo>
                  <a:pt x="2458" y="6310"/>
                </a:lnTo>
                <a:lnTo>
                  <a:pt x="2348" y="6420"/>
                </a:lnTo>
                <a:lnTo>
                  <a:pt x="2311" y="6567"/>
                </a:lnTo>
                <a:lnTo>
                  <a:pt x="1724" y="6493"/>
                </a:lnTo>
                <a:lnTo>
                  <a:pt x="1541" y="6457"/>
                </a:lnTo>
                <a:lnTo>
                  <a:pt x="1688" y="6420"/>
                </a:lnTo>
                <a:lnTo>
                  <a:pt x="2055" y="6383"/>
                </a:lnTo>
                <a:lnTo>
                  <a:pt x="2201" y="6310"/>
                </a:lnTo>
                <a:lnTo>
                  <a:pt x="2275" y="6237"/>
                </a:lnTo>
                <a:lnTo>
                  <a:pt x="2311" y="6163"/>
                </a:lnTo>
                <a:lnTo>
                  <a:pt x="2311" y="6090"/>
                </a:lnTo>
                <a:lnTo>
                  <a:pt x="2275" y="6016"/>
                </a:lnTo>
                <a:lnTo>
                  <a:pt x="2238" y="5980"/>
                </a:lnTo>
                <a:lnTo>
                  <a:pt x="2201" y="5943"/>
                </a:lnTo>
                <a:lnTo>
                  <a:pt x="2055" y="5943"/>
                </a:lnTo>
                <a:lnTo>
                  <a:pt x="1981" y="6016"/>
                </a:lnTo>
                <a:lnTo>
                  <a:pt x="1798" y="6053"/>
                </a:lnTo>
                <a:lnTo>
                  <a:pt x="1394" y="6127"/>
                </a:lnTo>
                <a:lnTo>
                  <a:pt x="1138" y="6200"/>
                </a:lnTo>
                <a:lnTo>
                  <a:pt x="917" y="6273"/>
                </a:lnTo>
                <a:lnTo>
                  <a:pt x="807" y="6200"/>
                </a:lnTo>
                <a:lnTo>
                  <a:pt x="697" y="6127"/>
                </a:lnTo>
                <a:lnTo>
                  <a:pt x="661" y="5980"/>
                </a:lnTo>
                <a:lnTo>
                  <a:pt x="624" y="5870"/>
                </a:lnTo>
                <a:lnTo>
                  <a:pt x="624" y="5870"/>
                </a:lnTo>
                <a:lnTo>
                  <a:pt x="844" y="5906"/>
                </a:lnTo>
                <a:lnTo>
                  <a:pt x="1504" y="5906"/>
                </a:lnTo>
                <a:lnTo>
                  <a:pt x="1724" y="5870"/>
                </a:lnTo>
                <a:lnTo>
                  <a:pt x="1945" y="5833"/>
                </a:lnTo>
                <a:lnTo>
                  <a:pt x="1981" y="5796"/>
                </a:lnTo>
                <a:lnTo>
                  <a:pt x="2018" y="5760"/>
                </a:lnTo>
                <a:lnTo>
                  <a:pt x="2055" y="5650"/>
                </a:lnTo>
                <a:lnTo>
                  <a:pt x="1981" y="5540"/>
                </a:lnTo>
                <a:lnTo>
                  <a:pt x="1945" y="5503"/>
                </a:lnTo>
                <a:lnTo>
                  <a:pt x="1504" y="5503"/>
                </a:lnTo>
                <a:lnTo>
                  <a:pt x="1101" y="5540"/>
                </a:lnTo>
                <a:lnTo>
                  <a:pt x="844" y="5576"/>
                </a:lnTo>
                <a:lnTo>
                  <a:pt x="587" y="5576"/>
                </a:lnTo>
                <a:lnTo>
                  <a:pt x="587" y="5356"/>
                </a:lnTo>
                <a:lnTo>
                  <a:pt x="734" y="5430"/>
                </a:lnTo>
                <a:lnTo>
                  <a:pt x="881" y="5466"/>
                </a:lnTo>
                <a:lnTo>
                  <a:pt x="1211" y="5466"/>
                </a:lnTo>
                <a:lnTo>
                  <a:pt x="1541" y="5393"/>
                </a:lnTo>
                <a:lnTo>
                  <a:pt x="1835" y="5246"/>
                </a:lnTo>
                <a:lnTo>
                  <a:pt x="1871" y="5173"/>
                </a:lnTo>
                <a:lnTo>
                  <a:pt x="1908" y="5099"/>
                </a:lnTo>
                <a:lnTo>
                  <a:pt x="1908" y="5026"/>
                </a:lnTo>
                <a:lnTo>
                  <a:pt x="1871" y="4953"/>
                </a:lnTo>
                <a:lnTo>
                  <a:pt x="1835" y="4916"/>
                </a:lnTo>
                <a:lnTo>
                  <a:pt x="1761" y="4879"/>
                </a:lnTo>
                <a:lnTo>
                  <a:pt x="1724" y="4879"/>
                </a:lnTo>
                <a:lnTo>
                  <a:pt x="1614" y="4916"/>
                </a:lnTo>
                <a:lnTo>
                  <a:pt x="1358" y="5026"/>
                </a:lnTo>
                <a:lnTo>
                  <a:pt x="1101" y="5099"/>
                </a:lnTo>
                <a:lnTo>
                  <a:pt x="844" y="5099"/>
                </a:lnTo>
                <a:lnTo>
                  <a:pt x="551" y="5063"/>
                </a:lnTo>
                <a:lnTo>
                  <a:pt x="551" y="4916"/>
                </a:lnTo>
                <a:lnTo>
                  <a:pt x="844" y="4879"/>
                </a:lnTo>
                <a:lnTo>
                  <a:pt x="1138" y="4879"/>
                </a:lnTo>
                <a:lnTo>
                  <a:pt x="1724" y="4769"/>
                </a:lnTo>
                <a:lnTo>
                  <a:pt x="1908" y="4696"/>
                </a:lnTo>
                <a:lnTo>
                  <a:pt x="2091" y="4586"/>
                </a:lnTo>
                <a:lnTo>
                  <a:pt x="2128" y="4513"/>
                </a:lnTo>
                <a:lnTo>
                  <a:pt x="2165" y="4439"/>
                </a:lnTo>
                <a:lnTo>
                  <a:pt x="2128" y="4329"/>
                </a:lnTo>
                <a:lnTo>
                  <a:pt x="2055" y="4256"/>
                </a:lnTo>
                <a:lnTo>
                  <a:pt x="1945" y="4182"/>
                </a:lnTo>
                <a:lnTo>
                  <a:pt x="1871" y="4182"/>
                </a:lnTo>
                <a:lnTo>
                  <a:pt x="1835" y="4219"/>
                </a:lnTo>
                <a:lnTo>
                  <a:pt x="1761" y="4256"/>
                </a:lnTo>
                <a:lnTo>
                  <a:pt x="1724" y="4329"/>
                </a:lnTo>
                <a:lnTo>
                  <a:pt x="1468" y="4403"/>
                </a:lnTo>
                <a:lnTo>
                  <a:pt x="991" y="4476"/>
                </a:lnTo>
                <a:lnTo>
                  <a:pt x="551" y="4586"/>
                </a:lnTo>
                <a:lnTo>
                  <a:pt x="514" y="4146"/>
                </a:lnTo>
                <a:lnTo>
                  <a:pt x="1358" y="4146"/>
                </a:lnTo>
                <a:lnTo>
                  <a:pt x="2678" y="4109"/>
                </a:lnTo>
                <a:lnTo>
                  <a:pt x="3815" y="4072"/>
                </a:lnTo>
                <a:lnTo>
                  <a:pt x="4916" y="3999"/>
                </a:lnTo>
                <a:close/>
                <a:moveTo>
                  <a:pt x="1211" y="1"/>
                </a:moveTo>
                <a:lnTo>
                  <a:pt x="1101" y="37"/>
                </a:lnTo>
                <a:lnTo>
                  <a:pt x="1028" y="147"/>
                </a:lnTo>
                <a:lnTo>
                  <a:pt x="881" y="771"/>
                </a:lnTo>
                <a:lnTo>
                  <a:pt x="807" y="1395"/>
                </a:lnTo>
                <a:lnTo>
                  <a:pt x="807" y="1835"/>
                </a:lnTo>
                <a:lnTo>
                  <a:pt x="807" y="2092"/>
                </a:lnTo>
                <a:lnTo>
                  <a:pt x="881" y="2312"/>
                </a:lnTo>
                <a:lnTo>
                  <a:pt x="551" y="2385"/>
                </a:lnTo>
                <a:lnTo>
                  <a:pt x="367" y="2458"/>
                </a:lnTo>
                <a:lnTo>
                  <a:pt x="221" y="2568"/>
                </a:lnTo>
                <a:lnTo>
                  <a:pt x="184" y="2605"/>
                </a:lnTo>
                <a:lnTo>
                  <a:pt x="147" y="2678"/>
                </a:lnTo>
                <a:lnTo>
                  <a:pt x="37" y="2825"/>
                </a:lnTo>
                <a:lnTo>
                  <a:pt x="37" y="3009"/>
                </a:lnTo>
                <a:lnTo>
                  <a:pt x="37" y="3375"/>
                </a:lnTo>
                <a:lnTo>
                  <a:pt x="37" y="3852"/>
                </a:lnTo>
                <a:lnTo>
                  <a:pt x="37" y="3889"/>
                </a:lnTo>
                <a:lnTo>
                  <a:pt x="0" y="3962"/>
                </a:lnTo>
                <a:lnTo>
                  <a:pt x="37" y="4072"/>
                </a:lnTo>
                <a:lnTo>
                  <a:pt x="74" y="4439"/>
                </a:lnTo>
                <a:lnTo>
                  <a:pt x="110" y="5540"/>
                </a:lnTo>
                <a:lnTo>
                  <a:pt x="110" y="5943"/>
                </a:lnTo>
                <a:lnTo>
                  <a:pt x="184" y="6127"/>
                </a:lnTo>
                <a:lnTo>
                  <a:pt x="257" y="6310"/>
                </a:lnTo>
                <a:lnTo>
                  <a:pt x="367" y="6457"/>
                </a:lnTo>
                <a:lnTo>
                  <a:pt x="477" y="6567"/>
                </a:lnTo>
                <a:lnTo>
                  <a:pt x="624" y="6677"/>
                </a:lnTo>
                <a:lnTo>
                  <a:pt x="771" y="6750"/>
                </a:lnTo>
                <a:lnTo>
                  <a:pt x="1101" y="6860"/>
                </a:lnTo>
                <a:lnTo>
                  <a:pt x="1468" y="6934"/>
                </a:lnTo>
                <a:lnTo>
                  <a:pt x="2091" y="7007"/>
                </a:lnTo>
                <a:lnTo>
                  <a:pt x="2678" y="7044"/>
                </a:lnTo>
                <a:lnTo>
                  <a:pt x="2605" y="7264"/>
                </a:lnTo>
                <a:lnTo>
                  <a:pt x="2605" y="7484"/>
                </a:lnTo>
                <a:lnTo>
                  <a:pt x="2605" y="7887"/>
                </a:lnTo>
                <a:lnTo>
                  <a:pt x="2605" y="8548"/>
                </a:lnTo>
                <a:lnTo>
                  <a:pt x="2678" y="9208"/>
                </a:lnTo>
                <a:lnTo>
                  <a:pt x="2825" y="10455"/>
                </a:lnTo>
                <a:lnTo>
                  <a:pt x="3045" y="11665"/>
                </a:lnTo>
                <a:lnTo>
                  <a:pt x="3118" y="11922"/>
                </a:lnTo>
                <a:lnTo>
                  <a:pt x="3228" y="12106"/>
                </a:lnTo>
                <a:lnTo>
                  <a:pt x="3375" y="12252"/>
                </a:lnTo>
                <a:lnTo>
                  <a:pt x="3595" y="12399"/>
                </a:lnTo>
                <a:lnTo>
                  <a:pt x="3779" y="12472"/>
                </a:lnTo>
                <a:lnTo>
                  <a:pt x="3999" y="12546"/>
                </a:lnTo>
                <a:lnTo>
                  <a:pt x="4476" y="12619"/>
                </a:lnTo>
                <a:lnTo>
                  <a:pt x="4732" y="12582"/>
                </a:lnTo>
                <a:lnTo>
                  <a:pt x="4952" y="12509"/>
                </a:lnTo>
                <a:lnTo>
                  <a:pt x="5136" y="12399"/>
                </a:lnTo>
                <a:lnTo>
                  <a:pt x="5283" y="12216"/>
                </a:lnTo>
                <a:lnTo>
                  <a:pt x="5429" y="12032"/>
                </a:lnTo>
                <a:lnTo>
                  <a:pt x="5503" y="11812"/>
                </a:lnTo>
                <a:lnTo>
                  <a:pt x="5576" y="11592"/>
                </a:lnTo>
                <a:lnTo>
                  <a:pt x="5613" y="11372"/>
                </a:lnTo>
                <a:lnTo>
                  <a:pt x="5613" y="11079"/>
                </a:lnTo>
                <a:lnTo>
                  <a:pt x="5613" y="10785"/>
                </a:lnTo>
                <a:lnTo>
                  <a:pt x="5539" y="10162"/>
                </a:lnTo>
                <a:lnTo>
                  <a:pt x="5539" y="9538"/>
                </a:lnTo>
                <a:lnTo>
                  <a:pt x="5649" y="8951"/>
                </a:lnTo>
                <a:lnTo>
                  <a:pt x="5723" y="8658"/>
                </a:lnTo>
                <a:lnTo>
                  <a:pt x="5833" y="8364"/>
                </a:lnTo>
                <a:lnTo>
                  <a:pt x="5980" y="8071"/>
                </a:lnTo>
                <a:lnTo>
                  <a:pt x="6090" y="7961"/>
                </a:lnTo>
                <a:lnTo>
                  <a:pt x="6200" y="7851"/>
                </a:lnTo>
                <a:lnTo>
                  <a:pt x="6273" y="7814"/>
                </a:lnTo>
                <a:lnTo>
                  <a:pt x="6310" y="7814"/>
                </a:lnTo>
                <a:lnTo>
                  <a:pt x="6456" y="7887"/>
                </a:lnTo>
                <a:lnTo>
                  <a:pt x="6530" y="7997"/>
                </a:lnTo>
                <a:lnTo>
                  <a:pt x="6603" y="8144"/>
                </a:lnTo>
                <a:lnTo>
                  <a:pt x="6640" y="8291"/>
                </a:lnTo>
                <a:lnTo>
                  <a:pt x="6603" y="8474"/>
                </a:lnTo>
                <a:lnTo>
                  <a:pt x="6566" y="8804"/>
                </a:lnTo>
                <a:lnTo>
                  <a:pt x="6530" y="9208"/>
                </a:lnTo>
                <a:lnTo>
                  <a:pt x="6566" y="9428"/>
                </a:lnTo>
                <a:lnTo>
                  <a:pt x="6603" y="9648"/>
                </a:lnTo>
                <a:lnTo>
                  <a:pt x="6676" y="9868"/>
                </a:lnTo>
                <a:lnTo>
                  <a:pt x="6787" y="10051"/>
                </a:lnTo>
                <a:lnTo>
                  <a:pt x="6970" y="10162"/>
                </a:lnTo>
                <a:lnTo>
                  <a:pt x="7153" y="10272"/>
                </a:lnTo>
                <a:lnTo>
                  <a:pt x="7447" y="10345"/>
                </a:lnTo>
                <a:lnTo>
                  <a:pt x="7777" y="10382"/>
                </a:lnTo>
                <a:lnTo>
                  <a:pt x="8437" y="10382"/>
                </a:lnTo>
                <a:lnTo>
                  <a:pt x="9061" y="10308"/>
                </a:lnTo>
                <a:lnTo>
                  <a:pt x="9684" y="10162"/>
                </a:lnTo>
                <a:lnTo>
                  <a:pt x="9758" y="10125"/>
                </a:lnTo>
                <a:lnTo>
                  <a:pt x="9831" y="10051"/>
                </a:lnTo>
                <a:lnTo>
                  <a:pt x="9868" y="9941"/>
                </a:lnTo>
                <a:lnTo>
                  <a:pt x="9831" y="9868"/>
                </a:lnTo>
                <a:lnTo>
                  <a:pt x="9794" y="9758"/>
                </a:lnTo>
                <a:lnTo>
                  <a:pt x="9721" y="9685"/>
                </a:lnTo>
                <a:lnTo>
                  <a:pt x="9648" y="9648"/>
                </a:lnTo>
                <a:lnTo>
                  <a:pt x="9538" y="9648"/>
                </a:lnTo>
                <a:lnTo>
                  <a:pt x="8951" y="9758"/>
                </a:lnTo>
                <a:lnTo>
                  <a:pt x="8327" y="9831"/>
                </a:lnTo>
                <a:lnTo>
                  <a:pt x="7740" y="9831"/>
                </a:lnTo>
                <a:lnTo>
                  <a:pt x="7447" y="9795"/>
                </a:lnTo>
                <a:lnTo>
                  <a:pt x="7300" y="9721"/>
                </a:lnTo>
                <a:lnTo>
                  <a:pt x="7190" y="9648"/>
                </a:lnTo>
                <a:lnTo>
                  <a:pt x="7117" y="9575"/>
                </a:lnTo>
                <a:lnTo>
                  <a:pt x="7080" y="9465"/>
                </a:lnTo>
                <a:lnTo>
                  <a:pt x="7080" y="9208"/>
                </a:lnTo>
                <a:lnTo>
                  <a:pt x="7080" y="8914"/>
                </a:lnTo>
                <a:lnTo>
                  <a:pt x="7117" y="8694"/>
                </a:lnTo>
                <a:lnTo>
                  <a:pt x="7153" y="8474"/>
                </a:lnTo>
                <a:lnTo>
                  <a:pt x="7153" y="8254"/>
                </a:lnTo>
                <a:lnTo>
                  <a:pt x="7117" y="8034"/>
                </a:lnTo>
                <a:lnTo>
                  <a:pt x="7043" y="7851"/>
                </a:lnTo>
                <a:lnTo>
                  <a:pt x="6970" y="7667"/>
                </a:lnTo>
                <a:lnTo>
                  <a:pt x="6823" y="7520"/>
                </a:lnTo>
                <a:lnTo>
                  <a:pt x="6676" y="7410"/>
                </a:lnTo>
                <a:lnTo>
                  <a:pt x="6530" y="7337"/>
                </a:lnTo>
                <a:lnTo>
                  <a:pt x="6383" y="7300"/>
                </a:lnTo>
                <a:lnTo>
                  <a:pt x="6200" y="7300"/>
                </a:lnTo>
                <a:lnTo>
                  <a:pt x="6016" y="7337"/>
                </a:lnTo>
                <a:lnTo>
                  <a:pt x="5833" y="7447"/>
                </a:lnTo>
                <a:lnTo>
                  <a:pt x="5649" y="7594"/>
                </a:lnTo>
                <a:lnTo>
                  <a:pt x="5503" y="7814"/>
                </a:lnTo>
                <a:lnTo>
                  <a:pt x="5393" y="8034"/>
                </a:lnTo>
                <a:lnTo>
                  <a:pt x="5283" y="8291"/>
                </a:lnTo>
                <a:lnTo>
                  <a:pt x="5136" y="8768"/>
                </a:lnTo>
                <a:lnTo>
                  <a:pt x="5026" y="9281"/>
                </a:lnTo>
                <a:lnTo>
                  <a:pt x="4989" y="9795"/>
                </a:lnTo>
                <a:lnTo>
                  <a:pt x="5026" y="10308"/>
                </a:lnTo>
                <a:lnTo>
                  <a:pt x="5062" y="10858"/>
                </a:lnTo>
                <a:lnTo>
                  <a:pt x="5062" y="11372"/>
                </a:lnTo>
                <a:lnTo>
                  <a:pt x="5062" y="11519"/>
                </a:lnTo>
                <a:lnTo>
                  <a:pt x="5026" y="11665"/>
                </a:lnTo>
                <a:lnTo>
                  <a:pt x="4952" y="11775"/>
                </a:lnTo>
                <a:lnTo>
                  <a:pt x="4879" y="11886"/>
                </a:lnTo>
                <a:lnTo>
                  <a:pt x="4769" y="11959"/>
                </a:lnTo>
                <a:lnTo>
                  <a:pt x="4659" y="12032"/>
                </a:lnTo>
                <a:lnTo>
                  <a:pt x="4512" y="12069"/>
                </a:lnTo>
                <a:lnTo>
                  <a:pt x="4366" y="12069"/>
                </a:lnTo>
                <a:lnTo>
                  <a:pt x="4109" y="11996"/>
                </a:lnTo>
                <a:lnTo>
                  <a:pt x="3815" y="11922"/>
                </a:lnTo>
                <a:lnTo>
                  <a:pt x="3705" y="11849"/>
                </a:lnTo>
                <a:lnTo>
                  <a:pt x="3595" y="11739"/>
                </a:lnTo>
                <a:lnTo>
                  <a:pt x="3559" y="11592"/>
                </a:lnTo>
                <a:lnTo>
                  <a:pt x="3522" y="11445"/>
                </a:lnTo>
                <a:lnTo>
                  <a:pt x="3302" y="10272"/>
                </a:lnTo>
                <a:lnTo>
                  <a:pt x="3155" y="9061"/>
                </a:lnTo>
                <a:lnTo>
                  <a:pt x="3045" y="7887"/>
                </a:lnTo>
                <a:lnTo>
                  <a:pt x="3045" y="7484"/>
                </a:lnTo>
                <a:lnTo>
                  <a:pt x="3008" y="7264"/>
                </a:lnTo>
                <a:lnTo>
                  <a:pt x="2935" y="7044"/>
                </a:lnTo>
                <a:lnTo>
                  <a:pt x="3375" y="7044"/>
                </a:lnTo>
                <a:lnTo>
                  <a:pt x="3779" y="7007"/>
                </a:lnTo>
                <a:lnTo>
                  <a:pt x="4219" y="6970"/>
                </a:lnTo>
                <a:lnTo>
                  <a:pt x="4622" y="6860"/>
                </a:lnTo>
                <a:lnTo>
                  <a:pt x="4806" y="6787"/>
                </a:lnTo>
                <a:lnTo>
                  <a:pt x="4952" y="6677"/>
                </a:lnTo>
                <a:lnTo>
                  <a:pt x="5099" y="6603"/>
                </a:lnTo>
                <a:lnTo>
                  <a:pt x="5209" y="6493"/>
                </a:lnTo>
                <a:lnTo>
                  <a:pt x="5429" y="6200"/>
                </a:lnTo>
                <a:lnTo>
                  <a:pt x="5539" y="5906"/>
                </a:lnTo>
                <a:lnTo>
                  <a:pt x="5649" y="5576"/>
                </a:lnTo>
                <a:lnTo>
                  <a:pt x="5723" y="5210"/>
                </a:lnTo>
                <a:lnTo>
                  <a:pt x="5723" y="4806"/>
                </a:lnTo>
                <a:lnTo>
                  <a:pt x="5686" y="4036"/>
                </a:lnTo>
                <a:lnTo>
                  <a:pt x="5649" y="3559"/>
                </a:lnTo>
                <a:lnTo>
                  <a:pt x="5576" y="3082"/>
                </a:lnTo>
                <a:lnTo>
                  <a:pt x="5539" y="2789"/>
                </a:lnTo>
                <a:lnTo>
                  <a:pt x="5503" y="2678"/>
                </a:lnTo>
                <a:lnTo>
                  <a:pt x="5466" y="2568"/>
                </a:lnTo>
                <a:lnTo>
                  <a:pt x="5429" y="2422"/>
                </a:lnTo>
                <a:lnTo>
                  <a:pt x="5356" y="2348"/>
                </a:lnTo>
                <a:lnTo>
                  <a:pt x="5173" y="2238"/>
                </a:lnTo>
                <a:lnTo>
                  <a:pt x="5026" y="2202"/>
                </a:lnTo>
                <a:lnTo>
                  <a:pt x="4916" y="2202"/>
                </a:lnTo>
                <a:lnTo>
                  <a:pt x="4879" y="2238"/>
                </a:lnTo>
                <a:lnTo>
                  <a:pt x="4586" y="2238"/>
                </a:lnTo>
                <a:lnTo>
                  <a:pt x="4622" y="808"/>
                </a:lnTo>
                <a:lnTo>
                  <a:pt x="4586" y="551"/>
                </a:lnTo>
                <a:lnTo>
                  <a:pt x="4549" y="441"/>
                </a:lnTo>
                <a:lnTo>
                  <a:pt x="4512" y="331"/>
                </a:lnTo>
                <a:lnTo>
                  <a:pt x="4439" y="258"/>
                </a:lnTo>
                <a:lnTo>
                  <a:pt x="4329" y="221"/>
                </a:lnTo>
                <a:lnTo>
                  <a:pt x="4219" y="184"/>
                </a:lnTo>
                <a:lnTo>
                  <a:pt x="4072" y="221"/>
                </a:lnTo>
                <a:lnTo>
                  <a:pt x="3815" y="331"/>
                </a:lnTo>
                <a:lnTo>
                  <a:pt x="3705" y="404"/>
                </a:lnTo>
                <a:lnTo>
                  <a:pt x="3632" y="514"/>
                </a:lnTo>
                <a:lnTo>
                  <a:pt x="3522" y="734"/>
                </a:lnTo>
                <a:lnTo>
                  <a:pt x="3449" y="991"/>
                </a:lnTo>
                <a:lnTo>
                  <a:pt x="3485" y="1321"/>
                </a:lnTo>
                <a:lnTo>
                  <a:pt x="3522" y="1651"/>
                </a:lnTo>
                <a:lnTo>
                  <a:pt x="3559" y="1908"/>
                </a:lnTo>
                <a:lnTo>
                  <a:pt x="3669" y="2165"/>
                </a:lnTo>
                <a:lnTo>
                  <a:pt x="2091" y="2165"/>
                </a:lnTo>
                <a:lnTo>
                  <a:pt x="2055" y="1358"/>
                </a:lnTo>
                <a:lnTo>
                  <a:pt x="2018" y="514"/>
                </a:lnTo>
                <a:lnTo>
                  <a:pt x="2018" y="368"/>
                </a:lnTo>
                <a:lnTo>
                  <a:pt x="1945" y="221"/>
                </a:lnTo>
                <a:lnTo>
                  <a:pt x="1871" y="147"/>
                </a:lnTo>
                <a:lnTo>
                  <a:pt x="1761" y="74"/>
                </a:lnTo>
                <a:lnTo>
                  <a:pt x="1651" y="37"/>
                </a:lnTo>
                <a:lnTo>
                  <a:pt x="1504" y="1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6" name="Google Shape;286;p4"/>
          <p:cNvSpPr/>
          <p:nvPr/>
        </p:nvSpPr>
        <p:spPr>
          <a:xfrm>
            <a:off x="11735680" y="1053695"/>
            <a:ext cx="503611" cy="568851"/>
          </a:xfrm>
          <a:custGeom>
            <a:avLst/>
            <a:gdLst/>
            <a:ahLst/>
            <a:cxnLst/>
            <a:rect l="l" t="t" r="r" b="b"/>
            <a:pathLst>
              <a:path w="13316" h="15041" extrusionOk="0">
                <a:moveTo>
                  <a:pt x="5466" y="1"/>
                </a:moveTo>
                <a:lnTo>
                  <a:pt x="5466" y="38"/>
                </a:lnTo>
                <a:lnTo>
                  <a:pt x="5576" y="1248"/>
                </a:lnTo>
                <a:lnTo>
                  <a:pt x="5612" y="1321"/>
                </a:lnTo>
                <a:lnTo>
                  <a:pt x="5649" y="1395"/>
                </a:lnTo>
                <a:lnTo>
                  <a:pt x="5759" y="1431"/>
                </a:lnTo>
                <a:lnTo>
                  <a:pt x="5833" y="1395"/>
                </a:lnTo>
                <a:lnTo>
                  <a:pt x="6713" y="881"/>
                </a:lnTo>
                <a:lnTo>
                  <a:pt x="6713" y="881"/>
                </a:lnTo>
                <a:lnTo>
                  <a:pt x="6640" y="1285"/>
                </a:lnTo>
                <a:lnTo>
                  <a:pt x="6603" y="1652"/>
                </a:lnTo>
                <a:lnTo>
                  <a:pt x="6603" y="2055"/>
                </a:lnTo>
                <a:lnTo>
                  <a:pt x="6640" y="2459"/>
                </a:lnTo>
                <a:lnTo>
                  <a:pt x="6676" y="2569"/>
                </a:lnTo>
                <a:lnTo>
                  <a:pt x="6750" y="2605"/>
                </a:lnTo>
                <a:lnTo>
                  <a:pt x="6823" y="2642"/>
                </a:lnTo>
                <a:lnTo>
                  <a:pt x="6896" y="2679"/>
                </a:lnTo>
                <a:lnTo>
                  <a:pt x="6970" y="2642"/>
                </a:lnTo>
                <a:lnTo>
                  <a:pt x="7043" y="2605"/>
                </a:lnTo>
                <a:lnTo>
                  <a:pt x="7080" y="2532"/>
                </a:lnTo>
                <a:lnTo>
                  <a:pt x="7080" y="2459"/>
                </a:lnTo>
                <a:lnTo>
                  <a:pt x="7043" y="2275"/>
                </a:lnTo>
                <a:lnTo>
                  <a:pt x="7006" y="1835"/>
                </a:lnTo>
                <a:lnTo>
                  <a:pt x="7043" y="1395"/>
                </a:lnTo>
                <a:lnTo>
                  <a:pt x="7116" y="955"/>
                </a:lnTo>
                <a:lnTo>
                  <a:pt x="7226" y="514"/>
                </a:lnTo>
                <a:lnTo>
                  <a:pt x="7190" y="404"/>
                </a:lnTo>
                <a:lnTo>
                  <a:pt x="7153" y="294"/>
                </a:lnTo>
                <a:lnTo>
                  <a:pt x="7043" y="258"/>
                </a:lnTo>
                <a:lnTo>
                  <a:pt x="6933" y="294"/>
                </a:lnTo>
                <a:lnTo>
                  <a:pt x="5906" y="918"/>
                </a:lnTo>
                <a:lnTo>
                  <a:pt x="5869" y="698"/>
                </a:lnTo>
                <a:lnTo>
                  <a:pt x="5796" y="478"/>
                </a:lnTo>
                <a:lnTo>
                  <a:pt x="5686" y="221"/>
                </a:lnTo>
                <a:lnTo>
                  <a:pt x="5576" y="1"/>
                </a:lnTo>
                <a:close/>
                <a:moveTo>
                  <a:pt x="8840" y="3816"/>
                </a:moveTo>
                <a:lnTo>
                  <a:pt x="8730" y="3852"/>
                </a:lnTo>
                <a:lnTo>
                  <a:pt x="8657" y="3926"/>
                </a:lnTo>
                <a:lnTo>
                  <a:pt x="8510" y="4146"/>
                </a:lnTo>
                <a:lnTo>
                  <a:pt x="8364" y="4293"/>
                </a:lnTo>
                <a:lnTo>
                  <a:pt x="8143" y="4476"/>
                </a:lnTo>
                <a:lnTo>
                  <a:pt x="7997" y="4659"/>
                </a:lnTo>
                <a:lnTo>
                  <a:pt x="7997" y="4733"/>
                </a:lnTo>
                <a:lnTo>
                  <a:pt x="7997" y="4769"/>
                </a:lnTo>
                <a:lnTo>
                  <a:pt x="8033" y="4806"/>
                </a:lnTo>
                <a:lnTo>
                  <a:pt x="8070" y="4843"/>
                </a:lnTo>
                <a:lnTo>
                  <a:pt x="8253" y="4843"/>
                </a:lnTo>
                <a:lnTo>
                  <a:pt x="8400" y="4806"/>
                </a:lnTo>
                <a:lnTo>
                  <a:pt x="8547" y="4733"/>
                </a:lnTo>
                <a:lnTo>
                  <a:pt x="8694" y="4659"/>
                </a:lnTo>
                <a:lnTo>
                  <a:pt x="8914" y="4403"/>
                </a:lnTo>
                <a:lnTo>
                  <a:pt x="9097" y="4146"/>
                </a:lnTo>
                <a:lnTo>
                  <a:pt x="9134" y="4073"/>
                </a:lnTo>
                <a:lnTo>
                  <a:pt x="9134" y="3963"/>
                </a:lnTo>
                <a:lnTo>
                  <a:pt x="9097" y="3889"/>
                </a:lnTo>
                <a:lnTo>
                  <a:pt x="9024" y="3852"/>
                </a:lnTo>
                <a:lnTo>
                  <a:pt x="8914" y="3816"/>
                </a:lnTo>
                <a:close/>
                <a:moveTo>
                  <a:pt x="147" y="2972"/>
                </a:moveTo>
                <a:lnTo>
                  <a:pt x="73" y="3009"/>
                </a:lnTo>
                <a:lnTo>
                  <a:pt x="37" y="3082"/>
                </a:lnTo>
                <a:lnTo>
                  <a:pt x="0" y="3229"/>
                </a:lnTo>
                <a:lnTo>
                  <a:pt x="37" y="3559"/>
                </a:lnTo>
                <a:lnTo>
                  <a:pt x="110" y="4073"/>
                </a:lnTo>
                <a:lnTo>
                  <a:pt x="220" y="4549"/>
                </a:lnTo>
                <a:lnTo>
                  <a:pt x="257" y="4623"/>
                </a:lnTo>
                <a:lnTo>
                  <a:pt x="330" y="4696"/>
                </a:lnTo>
                <a:lnTo>
                  <a:pt x="514" y="4696"/>
                </a:lnTo>
                <a:lnTo>
                  <a:pt x="1174" y="4219"/>
                </a:lnTo>
                <a:lnTo>
                  <a:pt x="1247" y="4843"/>
                </a:lnTo>
                <a:lnTo>
                  <a:pt x="1284" y="4990"/>
                </a:lnTo>
                <a:lnTo>
                  <a:pt x="1321" y="5173"/>
                </a:lnTo>
                <a:lnTo>
                  <a:pt x="1394" y="5320"/>
                </a:lnTo>
                <a:lnTo>
                  <a:pt x="1431" y="5356"/>
                </a:lnTo>
                <a:lnTo>
                  <a:pt x="1541" y="5393"/>
                </a:lnTo>
                <a:lnTo>
                  <a:pt x="1614" y="5393"/>
                </a:lnTo>
                <a:lnTo>
                  <a:pt x="1687" y="5356"/>
                </a:lnTo>
                <a:lnTo>
                  <a:pt x="1724" y="5320"/>
                </a:lnTo>
                <a:lnTo>
                  <a:pt x="1761" y="5246"/>
                </a:lnTo>
                <a:lnTo>
                  <a:pt x="1761" y="5173"/>
                </a:lnTo>
                <a:lnTo>
                  <a:pt x="1724" y="5063"/>
                </a:lnTo>
                <a:lnTo>
                  <a:pt x="1724" y="5026"/>
                </a:lnTo>
                <a:lnTo>
                  <a:pt x="1687" y="4953"/>
                </a:lnTo>
                <a:lnTo>
                  <a:pt x="1651" y="4549"/>
                </a:lnTo>
                <a:lnTo>
                  <a:pt x="1614" y="4183"/>
                </a:lnTo>
                <a:lnTo>
                  <a:pt x="1577" y="3816"/>
                </a:lnTo>
                <a:lnTo>
                  <a:pt x="1577" y="3706"/>
                </a:lnTo>
                <a:lnTo>
                  <a:pt x="1467" y="3632"/>
                </a:lnTo>
                <a:lnTo>
                  <a:pt x="1357" y="3632"/>
                </a:lnTo>
                <a:lnTo>
                  <a:pt x="1247" y="3669"/>
                </a:lnTo>
                <a:lnTo>
                  <a:pt x="880" y="3889"/>
                </a:lnTo>
                <a:lnTo>
                  <a:pt x="550" y="4146"/>
                </a:lnTo>
                <a:lnTo>
                  <a:pt x="330" y="3302"/>
                </a:lnTo>
                <a:lnTo>
                  <a:pt x="294" y="3082"/>
                </a:lnTo>
                <a:lnTo>
                  <a:pt x="220" y="2972"/>
                </a:lnTo>
                <a:close/>
                <a:moveTo>
                  <a:pt x="8400" y="2679"/>
                </a:moveTo>
                <a:lnTo>
                  <a:pt x="10124" y="5173"/>
                </a:lnTo>
                <a:lnTo>
                  <a:pt x="10161" y="5210"/>
                </a:lnTo>
                <a:lnTo>
                  <a:pt x="10124" y="5246"/>
                </a:lnTo>
                <a:lnTo>
                  <a:pt x="9684" y="5613"/>
                </a:lnTo>
                <a:lnTo>
                  <a:pt x="9207" y="6017"/>
                </a:lnTo>
                <a:lnTo>
                  <a:pt x="8804" y="6310"/>
                </a:lnTo>
                <a:lnTo>
                  <a:pt x="8584" y="6017"/>
                </a:lnTo>
                <a:lnTo>
                  <a:pt x="6970" y="3852"/>
                </a:lnTo>
                <a:lnTo>
                  <a:pt x="7703" y="3339"/>
                </a:lnTo>
                <a:lnTo>
                  <a:pt x="8033" y="3045"/>
                </a:lnTo>
                <a:lnTo>
                  <a:pt x="8364" y="2752"/>
                </a:lnTo>
                <a:lnTo>
                  <a:pt x="8400" y="2679"/>
                </a:lnTo>
                <a:close/>
                <a:moveTo>
                  <a:pt x="2494" y="7227"/>
                </a:moveTo>
                <a:lnTo>
                  <a:pt x="2421" y="7301"/>
                </a:lnTo>
                <a:lnTo>
                  <a:pt x="2421" y="7411"/>
                </a:lnTo>
                <a:lnTo>
                  <a:pt x="2678" y="7887"/>
                </a:lnTo>
                <a:lnTo>
                  <a:pt x="2494" y="8034"/>
                </a:lnTo>
                <a:lnTo>
                  <a:pt x="2458" y="8108"/>
                </a:lnTo>
                <a:lnTo>
                  <a:pt x="2421" y="8218"/>
                </a:lnTo>
                <a:lnTo>
                  <a:pt x="2421" y="8291"/>
                </a:lnTo>
                <a:lnTo>
                  <a:pt x="2494" y="8328"/>
                </a:lnTo>
                <a:lnTo>
                  <a:pt x="2605" y="8364"/>
                </a:lnTo>
                <a:lnTo>
                  <a:pt x="2678" y="8328"/>
                </a:lnTo>
                <a:lnTo>
                  <a:pt x="2861" y="8254"/>
                </a:lnTo>
                <a:lnTo>
                  <a:pt x="2935" y="8364"/>
                </a:lnTo>
                <a:lnTo>
                  <a:pt x="3155" y="8694"/>
                </a:lnTo>
                <a:lnTo>
                  <a:pt x="3301" y="8841"/>
                </a:lnTo>
                <a:lnTo>
                  <a:pt x="3375" y="8878"/>
                </a:lnTo>
                <a:lnTo>
                  <a:pt x="3485" y="8915"/>
                </a:lnTo>
                <a:lnTo>
                  <a:pt x="3558" y="8878"/>
                </a:lnTo>
                <a:lnTo>
                  <a:pt x="3595" y="8804"/>
                </a:lnTo>
                <a:lnTo>
                  <a:pt x="3632" y="8731"/>
                </a:lnTo>
                <a:lnTo>
                  <a:pt x="3595" y="8621"/>
                </a:lnTo>
                <a:lnTo>
                  <a:pt x="3558" y="8438"/>
                </a:lnTo>
                <a:lnTo>
                  <a:pt x="3301" y="8108"/>
                </a:lnTo>
                <a:lnTo>
                  <a:pt x="3228" y="7997"/>
                </a:lnTo>
                <a:lnTo>
                  <a:pt x="3558" y="7704"/>
                </a:lnTo>
                <a:lnTo>
                  <a:pt x="3595" y="7594"/>
                </a:lnTo>
                <a:lnTo>
                  <a:pt x="3595" y="7484"/>
                </a:lnTo>
                <a:lnTo>
                  <a:pt x="3558" y="7411"/>
                </a:lnTo>
                <a:lnTo>
                  <a:pt x="3485" y="7374"/>
                </a:lnTo>
                <a:lnTo>
                  <a:pt x="3412" y="7337"/>
                </a:lnTo>
                <a:lnTo>
                  <a:pt x="3338" y="7337"/>
                </a:lnTo>
                <a:lnTo>
                  <a:pt x="3228" y="7411"/>
                </a:lnTo>
                <a:lnTo>
                  <a:pt x="2971" y="7631"/>
                </a:lnTo>
                <a:lnTo>
                  <a:pt x="2641" y="7264"/>
                </a:lnTo>
                <a:lnTo>
                  <a:pt x="2568" y="7227"/>
                </a:lnTo>
                <a:close/>
                <a:moveTo>
                  <a:pt x="3191" y="6090"/>
                </a:moveTo>
                <a:lnTo>
                  <a:pt x="3595" y="6860"/>
                </a:lnTo>
                <a:lnTo>
                  <a:pt x="3998" y="7594"/>
                </a:lnTo>
                <a:lnTo>
                  <a:pt x="4439" y="8328"/>
                </a:lnTo>
                <a:lnTo>
                  <a:pt x="4915" y="9025"/>
                </a:lnTo>
                <a:lnTo>
                  <a:pt x="4769" y="9098"/>
                </a:lnTo>
                <a:lnTo>
                  <a:pt x="4622" y="9171"/>
                </a:lnTo>
                <a:lnTo>
                  <a:pt x="4365" y="9355"/>
                </a:lnTo>
                <a:lnTo>
                  <a:pt x="3778" y="9721"/>
                </a:lnTo>
                <a:lnTo>
                  <a:pt x="3522" y="9905"/>
                </a:lnTo>
                <a:lnTo>
                  <a:pt x="3412" y="10015"/>
                </a:lnTo>
                <a:lnTo>
                  <a:pt x="3265" y="10052"/>
                </a:lnTo>
                <a:lnTo>
                  <a:pt x="3228" y="10052"/>
                </a:lnTo>
                <a:lnTo>
                  <a:pt x="3191" y="10088"/>
                </a:lnTo>
                <a:lnTo>
                  <a:pt x="3191" y="10162"/>
                </a:lnTo>
                <a:lnTo>
                  <a:pt x="2421" y="9025"/>
                </a:lnTo>
                <a:lnTo>
                  <a:pt x="1761" y="7997"/>
                </a:lnTo>
                <a:lnTo>
                  <a:pt x="1064" y="7007"/>
                </a:lnTo>
                <a:lnTo>
                  <a:pt x="1394" y="6897"/>
                </a:lnTo>
                <a:lnTo>
                  <a:pt x="1724" y="6714"/>
                </a:lnTo>
                <a:lnTo>
                  <a:pt x="2348" y="6383"/>
                </a:lnTo>
                <a:lnTo>
                  <a:pt x="2494" y="6310"/>
                </a:lnTo>
                <a:lnTo>
                  <a:pt x="2641" y="6273"/>
                </a:lnTo>
                <a:lnTo>
                  <a:pt x="2935" y="6237"/>
                </a:lnTo>
                <a:lnTo>
                  <a:pt x="3081" y="6200"/>
                </a:lnTo>
                <a:lnTo>
                  <a:pt x="3191" y="6090"/>
                </a:lnTo>
                <a:close/>
                <a:moveTo>
                  <a:pt x="12729" y="11005"/>
                </a:moveTo>
                <a:lnTo>
                  <a:pt x="12655" y="11225"/>
                </a:lnTo>
                <a:lnTo>
                  <a:pt x="12582" y="11115"/>
                </a:lnTo>
                <a:lnTo>
                  <a:pt x="12729" y="11005"/>
                </a:lnTo>
                <a:close/>
                <a:moveTo>
                  <a:pt x="9647" y="12949"/>
                </a:moveTo>
                <a:lnTo>
                  <a:pt x="9721" y="13096"/>
                </a:lnTo>
                <a:lnTo>
                  <a:pt x="9831" y="13280"/>
                </a:lnTo>
                <a:lnTo>
                  <a:pt x="9941" y="13463"/>
                </a:lnTo>
                <a:lnTo>
                  <a:pt x="10088" y="13573"/>
                </a:lnTo>
                <a:lnTo>
                  <a:pt x="10051" y="13573"/>
                </a:lnTo>
                <a:lnTo>
                  <a:pt x="9647" y="13756"/>
                </a:lnTo>
                <a:lnTo>
                  <a:pt x="9647" y="13646"/>
                </a:lnTo>
                <a:lnTo>
                  <a:pt x="9574" y="13536"/>
                </a:lnTo>
                <a:lnTo>
                  <a:pt x="9427" y="13426"/>
                </a:lnTo>
                <a:lnTo>
                  <a:pt x="9354" y="13280"/>
                </a:lnTo>
                <a:lnTo>
                  <a:pt x="9281" y="13133"/>
                </a:lnTo>
                <a:lnTo>
                  <a:pt x="9244" y="12986"/>
                </a:lnTo>
                <a:lnTo>
                  <a:pt x="9647" y="12949"/>
                </a:lnTo>
                <a:close/>
                <a:moveTo>
                  <a:pt x="6640" y="12839"/>
                </a:moveTo>
                <a:lnTo>
                  <a:pt x="6493" y="13426"/>
                </a:lnTo>
                <a:lnTo>
                  <a:pt x="6419" y="14013"/>
                </a:lnTo>
                <a:lnTo>
                  <a:pt x="6419" y="14160"/>
                </a:lnTo>
                <a:lnTo>
                  <a:pt x="6163" y="13940"/>
                </a:lnTo>
                <a:lnTo>
                  <a:pt x="6126" y="13940"/>
                </a:lnTo>
                <a:lnTo>
                  <a:pt x="6126" y="13903"/>
                </a:lnTo>
                <a:lnTo>
                  <a:pt x="6126" y="13646"/>
                </a:lnTo>
                <a:lnTo>
                  <a:pt x="6163" y="13353"/>
                </a:lnTo>
                <a:lnTo>
                  <a:pt x="6236" y="13096"/>
                </a:lnTo>
                <a:lnTo>
                  <a:pt x="6346" y="12876"/>
                </a:lnTo>
                <a:lnTo>
                  <a:pt x="6640" y="12839"/>
                </a:lnTo>
                <a:close/>
                <a:moveTo>
                  <a:pt x="7336" y="13170"/>
                </a:moveTo>
                <a:lnTo>
                  <a:pt x="7263" y="13206"/>
                </a:lnTo>
                <a:lnTo>
                  <a:pt x="7226" y="13243"/>
                </a:lnTo>
                <a:lnTo>
                  <a:pt x="7080" y="13720"/>
                </a:lnTo>
                <a:lnTo>
                  <a:pt x="7006" y="13977"/>
                </a:lnTo>
                <a:lnTo>
                  <a:pt x="7006" y="14233"/>
                </a:lnTo>
                <a:lnTo>
                  <a:pt x="7006" y="14307"/>
                </a:lnTo>
                <a:lnTo>
                  <a:pt x="7043" y="14380"/>
                </a:lnTo>
                <a:lnTo>
                  <a:pt x="7116" y="14453"/>
                </a:lnTo>
                <a:lnTo>
                  <a:pt x="7190" y="14490"/>
                </a:lnTo>
                <a:lnTo>
                  <a:pt x="7263" y="14527"/>
                </a:lnTo>
                <a:lnTo>
                  <a:pt x="7336" y="14527"/>
                </a:lnTo>
                <a:lnTo>
                  <a:pt x="7410" y="14453"/>
                </a:lnTo>
                <a:lnTo>
                  <a:pt x="7483" y="14380"/>
                </a:lnTo>
                <a:lnTo>
                  <a:pt x="7483" y="14270"/>
                </a:lnTo>
                <a:lnTo>
                  <a:pt x="7446" y="14160"/>
                </a:lnTo>
                <a:lnTo>
                  <a:pt x="7373" y="14123"/>
                </a:lnTo>
                <a:lnTo>
                  <a:pt x="7373" y="13830"/>
                </a:lnTo>
                <a:lnTo>
                  <a:pt x="7410" y="13280"/>
                </a:lnTo>
                <a:lnTo>
                  <a:pt x="7373" y="13206"/>
                </a:lnTo>
                <a:lnTo>
                  <a:pt x="7336" y="13170"/>
                </a:lnTo>
                <a:close/>
                <a:moveTo>
                  <a:pt x="10418" y="5613"/>
                </a:moveTo>
                <a:lnTo>
                  <a:pt x="11188" y="6714"/>
                </a:lnTo>
                <a:lnTo>
                  <a:pt x="11555" y="7264"/>
                </a:lnTo>
                <a:lnTo>
                  <a:pt x="11922" y="7814"/>
                </a:lnTo>
                <a:lnTo>
                  <a:pt x="12252" y="8474"/>
                </a:lnTo>
                <a:lnTo>
                  <a:pt x="12399" y="8841"/>
                </a:lnTo>
                <a:lnTo>
                  <a:pt x="12545" y="9208"/>
                </a:lnTo>
                <a:lnTo>
                  <a:pt x="12619" y="9575"/>
                </a:lnTo>
                <a:lnTo>
                  <a:pt x="12692" y="9942"/>
                </a:lnTo>
                <a:lnTo>
                  <a:pt x="12729" y="10308"/>
                </a:lnTo>
                <a:lnTo>
                  <a:pt x="12729" y="10675"/>
                </a:lnTo>
                <a:lnTo>
                  <a:pt x="12325" y="10932"/>
                </a:lnTo>
                <a:lnTo>
                  <a:pt x="12288" y="10969"/>
                </a:lnTo>
                <a:lnTo>
                  <a:pt x="12252" y="11042"/>
                </a:lnTo>
                <a:lnTo>
                  <a:pt x="12288" y="11079"/>
                </a:lnTo>
                <a:lnTo>
                  <a:pt x="12325" y="11152"/>
                </a:lnTo>
                <a:lnTo>
                  <a:pt x="12435" y="11372"/>
                </a:lnTo>
                <a:lnTo>
                  <a:pt x="12509" y="11446"/>
                </a:lnTo>
                <a:lnTo>
                  <a:pt x="12582" y="11519"/>
                </a:lnTo>
                <a:lnTo>
                  <a:pt x="12472" y="11776"/>
                </a:lnTo>
                <a:lnTo>
                  <a:pt x="12325" y="12032"/>
                </a:lnTo>
                <a:lnTo>
                  <a:pt x="11848" y="11666"/>
                </a:lnTo>
                <a:lnTo>
                  <a:pt x="11775" y="11629"/>
                </a:lnTo>
                <a:lnTo>
                  <a:pt x="11702" y="11666"/>
                </a:lnTo>
                <a:lnTo>
                  <a:pt x="11665" y="11739"/>
                </a:lnTo>
                <a:lnTo>
                  <a:pt x="11702" y="11812"/>
                </a:lnTo>
                <a:lnTo>
                  <a:pt x="12142" y="12326"/>
                </a:lnTo>
                <a:lnTo>
                  <a:pt x="11848" y="12619"/>
                </a:lnTo>
                <a:lnTo>
                  <a:pt x="11812" y="12546"/>
                </a:lnTo>
                <a:lnTo>
                  <a:pt x="11665" y="12399"/>
                </a:lnTo>
                <a:lnTo>
                  <a:pt x="11518" y="12253"/>
                </a:lnTo>
                <a:lnTo>
                  <a:pt x="11371" y="12069"/>
                </a:lnTo>
                <a:lnTo>
                  <a:pt x="11298" y="11886"/>
                </a:lnTo>
                <a:lnTo>
                  <a:pt x="11225" y="11849"/>
                </a:lnTo>
                <a:lnTo>
                  <a:pt x="11188" y="11812"/>
                </a:lnTo>
                <a:lnTo>
                  <a:pt x="11115" y="11849"/>
                </a:lnTo>
                <a:lnTo>
                  <a:pt x="11078" y="11922"/>
                </a:lnTo>
                <a:lnTo>
                  <a:pt x="11078" y="12106"/>
                </a:lnTo>
                <a:lnTo>
                  <a:pt x="11115" y="12253"/>
                </a:lnTo>
                <a:lnTo>
                  <a:pt x="11188" y="12436"/>
                </a:lnTo>
                <a:lnTo>
                  <a:pt x="11261" y="12583"/>
                </a:lnTo>
                <a:lnTo>
                  <a:pt x="11371" y="12729"/>
                </a:lnTo>
                <a:lnTo>
                  <a:pt x="11518" y="12876"/>
                </a:lnTo>
                <a:lnTo>
                  <a:pt x="11115" y="13096"/>
                </a:lnTo>
                <a:lnTo>
                  <a:pt x="11151" y="12986"/>
                </a:lnTo>
                <a:lnTo>
                  <a:pt x="11151" y="12839"/>
                </a:lnTo>
                <a:lnTo>
                  <a:pt x="11078" y="12766"/>
                </a:lnTo>
                <a:lnTo>
                  <a:pt x="10968" y="12656"/>
                </a:lnTo>
                <a:lnTo>
                  <a:pt x="10931" y="12656"/>
                </a:lnTo>
                <a:lnTo>
                  <a:pt x="10858" y="12693"/>
                </a:lnTo>
                <a:lnTo>
                  <a:pt x="10858" y="12766"/>
                </a:lnTo>
                <a:lnTo>
                  <a:pt x="10821" y="12729"/>
                </a:lnTo>
                <a:lnTo>
                  <a:pt x="10491" y="12436"/>
                </a:lnTo>
                <a:lnTo>
                  <a:pt x="10418" y="12363"/>
                </a:lnTo>
                <a:lnTo>
                  <a:pt x="10344" y="12399"/>
                </a:lnTo>
                <a:lnTo>
                  <a:pt x="10308" y="12473"/>
                </a:lnTo>
                <a:lnTo>
                  <a:pt x="10308" y="12546"/>
                </a:lnTo>
                <a:lnTo>
                  <a:pt x="10491" y="12839"/>
                </a:lnTo>
                <a:lnTo>
                  <a:pt x="10711" y="13206"/>
                </a:lnTo>
                <a:lnTo>
                  <a:pt x="10785" y="13280"/>
                </a:lnTo>
                <a:lnTo>
                  <a:pt x="10381" y="13426"/>
                </a:lnTo>
                <a:lnTo>
                  <a:pt x="10381" y="13353"/>
                </a:lnTo>
                <a:lnTo>
                  <a:pt x="10344" y="13280"/>
                </a:lnTo>
                <a:lnTo>
                  <a:pt x="10234" y="13133"/>
                </a:lnTo>
                <a:lnTo>
                  <a:pt x="10051" y="12913"/>
                </a:lnTo>
                <a:lnTo>
                  <a:pt x="9904" y="12693"/>
                </a:lnTo>
                <a:lnTo>
                  <a:pt x="9831" y="12619"/>
                </a:lnTo>
                <a:lnTo>
                  <a:pt x="9721" y="12619"/>
                </a:lnTo>
                <a:lnTo>
                  <a:pt x="9391" y="12693"/>
                </a:lnTo>
                <a:lnTo>
                  <a:pt x="9097" y="12729"/>
                </a:lnTo>
                <a:lnTo>
                  <a:pt x="9024" y="12766"/>
                </a:lnTo>
                <a:lnTo>
                  <a:pt x="8987" y="12839"/>
                </a:lnTo>
                <a:lnTo>
                  <a:pt x="8987" y="12913"/>
                </a:lnTo>
                <a:lnTo>
                  <a:pt x="9024" y="12986"/>
                </a:lnTo>
                <a:lnTo>
                  <a:pt x="9024" y="13243"/>
                </a:lnTo>
                <a:lnTo>
                  <a:pt x="9097" y="13500"/>
                </a:lnTo>
                <a:lnTo>
                  <a:pt x="9134" y="13646"/>
                </a:lnTo>
                <a:lnTo>
                  <a:pt x="9207" y="13756"/>
                </a:lnTo>
                <a:lnTo>
                  <a:pt x="9317" y="13830"/>
                </a:lnTo>
                <a:lnTo>
                  <a:pt x="9427" y="13867"/>
                </a:lnTo>
                <a:lnTo>
                  <a:pt x="8987" y="14050"/>
                </a:lnTo>
                <a:lnTo>
                  <a:pt x="8950" y="13977"/>
                </a:lnTo>
                <a:lnTo>
                  <a:pt x="8804" y="13903"/>
                </a:lnTo>
                <a:lnTo>
                  <a:pt x="8767" y="13903"/>
                </a:lnTo>
                <a:lnTo>
                  <a:pt x="8620" y="13536"/>
                </a:lnTo>
                <a:lnTo>
                  <a:pt x="8510" y="13390"/>
                </a:lnTo>
                <a:lnTo>
                  <a:pt x="8364" y="13206"/>
                </a:lnTo>
                <a:lnTo>
                  <a:pt x="8327" y="13206"/>
                </a:lnTo>
                <a:lnTo>
                  <a:pt x="8327" y="13243"/>
                </a:lnTo>
                <a:lnTo>
                  <a:pt x="8327" y="13500"/>
                </a:lnTo>
                <a:lnTo>
                  <a:pt x="8364" y="13756"/>
                </a:lnTo>
                <a:lnTo>
                  <a:pt x="8510" y="14270"/>
                </a:lnTo>
                <a:lnTo>
                  <a:pt x="8070" y="14453"/>
                </a:lnTo>
                <a:lnTo>
                  <a:pt x="8033" y="14160"/>
                </a:lnTo>
                <a:lnTo>
                  <a:pt x="7960" y="13903"/>
                </a:lnTo>
                <a:lnTo>
                  <a:pt x="7923" y="13536"/>
                </a:lnTo>
                <a:lnTo>
                  <a:pt x="7923" y="13206"/>
                </a:lnTo>
                <a:lnTo>
                  <a:pt x="7887" y="13133"/>
                </a:lnTo>
                <a:lnTo>
                  <a:pt x="7813" y="13096"/>
                </a:lnTo>
                <a:lnTo>
                  <a:pt x="7777" y="13096"/>
                </a:lnTo>
                <a:lnTo>
                  <a:pt x="7703" y="13170"/>
                </a:lnTo>
                <a:lnTo>
                  <a:pt x="7667" y="13536"/>
                </a:lnTo>
                <a:lnTo>
                  <a:pt x="7630" y="13903"/>
                </a:lnTo>
                <a:lnTo>
                  <a:pt x="7667" y="14233"/>
                </a:lnTo>
                <a:lnTo>
                  <a:pt x="7667" y="14380"/>
                </a:lnTo>
                <a:lnTo>
                  <a:pt x="7740" y="14527"/>
                </a:lnTo>
                <a:lnTo>
                  <a:pt x="7483" y="14563"/>
                </a:lnTo>
                <a:lnTo>
                  <a:pt x="7190" y="14527"/>
                </a:lnTo>
                <a:lnTo>
                  <a:pt x="7006" y="14453"/>
                </a:lnTo>
                <a:lnTo>
                  <a:pt x="6786" y="14380"/>
                </a:lnTo>
                <a:lnTo>
                  <a:pt x="6823" y="14160"/>
                </a:lnTo>
                <a:lnTo>
                  <a:pt x="6860" y="13646"/>
                </a:lnTo>
                <a:lnTo>
                  <a:pt x="6860" y="13206"/>
                </a:lnTo>
                <a:lnTo>
                  <a:pt x="6860" y="12766"/>
                </a:lnTo>
                <a:lnTo>
                  <a:pt x="6823" y="12693"/>
                </a:lnTo>
                <a:lnTo>
                  <a:pt x="6713" y="12656"/>
                </a:lnTo>
                <a:lnTo>
                  <a:pt x="6346" y="12693"/>
                </a:lnTo>
                <a:lnTo>
                  <a:pt x="6309" y="12656"/>
                </a:lnTo>
                <a:lnTo>
                  <a:pt x="6236" y="12693"/>
                </a:lnTo>
                <a:lnTo>
                  <a:pt x="6089" y="12913"/>
                </a:lnTo>
                <a:lnTo>
                  <a:pt x="5943" y="13133"/>
                </a:lnTo>
                <a:lnTo>
                  <a:pt x="5869" y="13390"/>
                </a:lnTo>
                <a:lnTo>
                  <a:pt x="5796" y="13610"/>
                </a:lnTo>
                <a:lnTo>
                  <a:pt x="5392" y="13206"/>
                </a:lnTo>
                <a:lnTo>
                  <a:pt x="5686" y="12839"/>
                </a:lnTo>
                <a:lnTo>
                  <a:pt x="5943" y="12473"/>
                </a:lnTo>
                <a:lnTo>
                  <a:pt x="5943" y="12363"/>
                </a:lnTo>
                <a:lnTo>
                  <a:pt x="5943" y="12289"/>
                </a:lnTo>
                <a:lnTo>
                  <a:pt x="5869" y="12216"/>
                </a:lnTo>
                <a:lnTo>
                  <a:pt x="5686" y="12216"/>
                </a:lnTo>
                <a:lnTo>
                  <a:pt x="5612" y="12289"/>
                </a:lnTo>
                <a:lnTo>
                  <a:pt x="5209" y="12949"/>
                </a:lnTo>
                <a:lnTo>
                  <a:pt x="4952" y="12619"/>
                </a:lnTo>
                <a:lnTo>
                  <a:pt x="5136" y="12473"/>
                </a:lnTo>
                <a:lnTo>
                  <a:pt x="5319" y="12289"/>
                </a:lnTo>
                <a:lnTo>
                  <a:pt x="5466" y="12069"/>
                </a:lnTo>
                <a:lnTo>
                  <a:pt x="5576" y="11849"/>
                </a:lnTo>
                <a:lnTo>
                  <a:pt x="5576" y="11776"/>
                </a:lnTo>
                <a:lnTo>
                  <a:pt x="5576" y="11739"/>
                </a:lnTo>
                <a:lnTo>
                  <a:pt x="5539" y="11666"/>
                </a:lnTo>
                <a:lnTo>
                  <a:pt x="5502" y="11629"/>
                </a:lnTo>
                <a:lnTo>
                  <a:pt x="5319" y="11629"/>
                </a:lnTo>
                <a:lnTo>
                  <a:pt x="5282" y="11702"/>
                </a:lnTo>
                <a:lnTo>
                  <a:pt x="4805" y="12399"/>
                </a:lnTo>
                <a:lnTo>
                  <a:pt x="4439" y="11922"/>
                </a:lnTo>
                <a:lnTo>
                  <a:pt x="4549" y="11812"/>
                </a:lnTo>
                <a:lnTo>
                  <a:pt x="4879" y="11409"/>
                </a:lnTo>
                <a:lnTo>
                  <a:pt x="5209" y="10969"/>
                </a:lnTo>
                <a:lnTo>
                  <a:pt x="5209" y="10895"/>
                </a:lnTo>
                <a:lnTo>
                  <a:pt x="5246" y="10859"/>
                </a:lnTo>
                <a:lnTo>
                  <a:pt x="5282" y="10785"/>
                </a:lnTo>
                <a:lnTo>
                  <a:pt x="5282" y="10712"/>
                </a:lnTo>
                <a:lnTo>
                  <a:pt x="5209" y="10639"/>
                </a:lnTo>
                <a:lnTo>
                  <a:pt x="5099" y="10602"/>
                </a:lnTo>
                <a:lnTo>
                  <a:pt x="5026" y="10602"/>
                </a:lnTo>
                <a:lnTo>
                  <a:pt x="4952" y="10639"/>
                </a:lnTo>
                <a:lnTo>
                  <a:pt x="4549" y="11225"/>
                </a:lnTo>
                <a:lnTo>
                  <a:pt x="4329" y="11556"/>
                </a:lnTo>
                <a:lnTo>
                  <a:pt x="4292" y="11482"/>
                </a:lnTo>
                <a:lnTo>
                  <a:pt x="4145" y="11482"/>
                </a:lnTo>
                <a:lnTo>
                  <a:pt x="3888" y="11152"/>
                </a:lnTo>
                <a:lnTo>
                  <a:pt x="4329" y="10822"/>
                </a:lnTo>
                <a:lnTo>
                  <a:pt x="4549" y="10675"/>
                </a:lnTo>
                <a:lnTo>
                  <a:pt x="4732" y="10455"/>
                </a:lnTo>
                <a:lnTo>
                  <a:pt x="4769" y="10418"/>
                </a:lnTo>
                <a:lnTo>
                  <a:pt x="4805" y="10345"/>
                </a:lnTo>
                <a:lnTo>
                  <a:pt x="4732" y="10235"/>
                </a:lnTo>
                <a:lnTo>
                  <a:pt x="4659" y="10162"/>
                </a:lnTo>
                <a:lnTo>
                  <a:pt x="4585" y="10162"/>
                </a:lnTo>
                <a:lnTo>
                  <a:pt x="4512" y="10198"/>
                </a:lnTo>
                <a:lnTo>
                  <a:pt x="4292" y="10345"/>
                </a:lnTo>
                <a:lnTo>
                  <a:pt x="4072" y="10528"/>
                </a:lnTo>
                <a:lnTo>
                  <a:pt x="3705" y="10895"/>
                </a:lnTo>
                <a:lnTo>
                  <a:pt x="3256" y="10239"/>
                </a:lnTo>
                <a:lnTo>
                  <a:pt x="3256" y="10239"/>
                </a:lnTo>
                <a:lnTo>
                  <a:pt x="3485" y="10272"/>
                </a:lnTo>
                <a:lnTo>
                  <a:pt x="3742" y="10235"/>
                </a:lnTo>
                <a:lnTo>
                  <a:pt x="3888" y="10162"/>
                </a:lnTo>
                <a:lnTo>
                  <a:pt x="4072" y="10052"/>
                </a:lnTo>
                <a:lnTo>
                  <a:pt x="4365" y="9868"/>
                </a:lnTo>
                <a:lnTo>
                  <a:pt x="4769" y="9648"/>
                </a:lnTo>
                <a:lnTo>
                  <a:pt x="4989" y="9538"/>
                </a:lnTo>
                <a:lnTo>
                  <a:pt x="5172" y="9391"/>
                </a:lnTo>
                <a:lnTo>
                  <a:pt x="6053" y="10675"/>
                </a:lnTo>
                <a:lnTo>
                  <a:pt x="6383" y="11115"/>
                </a:lnTo>
                <a:lnTo>
                  <a:pt x="6713" y="11556"/>
                </a:lnTo>
                <a:lnTo>
                  <a:pt x="6896" y="11739"/>
                </a:lnTo>
                <a:lnTo>
                  <a:pt x="7116" y="11922"/>
                </a:lnTo>
                <a:lnTo>
                  <a:pt x="7336" y="12069"/>
                </a:lnTo>
                <a:lnTo>
                  <a:pt x="7593" y="12179"/>
                </a:lnTo>
                <a:lnTo>
                  <a:pt x="7813" y="12253"/>
                </a:lnTo>
                <a:lnTo>
                  <a:pt x="8070" y="12289"/>
                </a:lnTo>
                <a:lnTo>
                  <a:pt x="8547" y="12289"/>
                </a:lnTo>
                <a:lnTo>
                  <a:pt x="8767" y="12253"/>
                </a:lnTo>
                <a:lnTo>
                  <a:pt x="8987" y="12179"/>
                </a:lnTo>
                <a:lnTo>
                  <a:pt x="9207" y="12106"/>
                </a:lnTo>
                <a:lnTo>
                  <a:pt x="9427" y="11996"/>
                </a:lnTo>
                <a:lnTo>
                  <a:pt x="9684" y="11849"/>
                </a:lnTo>
                <a:lnTo>
                  <a:pt x="9867" y="11666"/>
                </a:lnTo>
                <a:lnTo>
                  <a:pt x="10051" y="11482"/>
                </a:lnTo>
                <a:lnTo>
                  <a:pt x="10198" y="11262"/>
                </a:lnTo>
                <a:lnTo>
                  <a:pt x="10308" y="11042"/>
                </a:lnTo>
                <a:lnTo>
                  <a:pt x="10418" y="10822"/>
                </a:lnTo>
                <a:lnTo>
                  <a:pt x="10491" y="10565"/>
                </a:lnTo>
                <a:lnTo>
                  <a:pt x="10528" y="10345"/>
                </a:lnTo>
                <a:lnTo>
                  <a:pt x="10564" y="9832"/>
                </a:lnTo>
                <a:lnTo>
                  <a:pt x="10528" y="9318"/>
                </a:lnTo>
                <a:lnTo>
                  <a:pt x="10418" y="8804"/>
                </a:lnTo>
                <a:lnTo>
                  <a:pt x="10234" y="8328"/>
                </a:lnTo>
                <a:lnTo>
                  <a:pt x="9978" y="7887"/>
                </a:lnTo>
                <a:lnTo>
                  <a:pt x="9684" y="7484"/>
                </a:lnTo>
                <a:lnTo>
                  <a:pt x="9097" y="6640"/>
                </a:lnTo>
                <a:lnTo>
                  <a:pt x="9354" y="6494"/>
                </a:lnTo>
                <a:lnTo>
                  <a:pt x="9574" y="6347"/>
                </a:lnTo>
                <a:lnTo>
                  <a:pt x="10014" y="5980"/>
                </a:lnTo>
                <a:lnTo>
                  <a:pt x="10418" y="5613"/>
                </a:lnTo>
                <a:close/>
                <a:moveTo>
                  <a:pt x="8400" y="2055"/>
                </a:moveTo>
                <a:lnTo>
                  <a:pt x="8290" y="2092"/>
                </a:lnTo>
                <a:lnTo>
                  <a:pt x="8217" y="2165"/>
                </a:lnTo>
                <a:lnTo>
                  <a:pt x="8180" y="2202"/>
                </a:lnTo>
                <a:lnTo>
                  <a:pt x="8180" y="2312"/>
                </a:lnTo>
                <a:lnTo>
                  <a:pt x="8180" y="2385"/>
                </a:lnTo>
                <a:lnTo>
                  <a:pt x="8107" y="2422"/>
                </a:lnTo>
                <a:lnTo>
                  <a:pt x="8033" y="2459"/>
                </a:lnTo>
                <a:lnTo>
                  <a:pt x="7300" y="3045"/>
                </a:lnTo>
                <a:lnTo>
                  <a:pt x="6896" y="3339"/>
                </a:lnTo>
                <a:lnTo>
                  <a:pt x="6529" y="3596"/>
                </a:lnTo>
                <a:lnTo>
                  <a:pt x="6456" y="3669"/>
                </a:lnTo>
                <a:lnTo>
                  <a:pt x="6419" y="3742"/>
                </a:lnTo>
                <a:lnTo>
                  <a:pt x="6419" y="3852"/>
                </a:lnTo>
                <a:lnTo>
                  <a:pt x="6419" y="3926"/>
                </a:lnTo>
                <a:lnTo>
                  <a:pt x="8547" y="6677"/>
                </a:lnTo>
                <a:lnTo>
                  <a:pt x="8547" y="6750"/>
                </a:lnTo>
                <a:lnTo>
                  <a:pt x="8620" y="6787"/>
                </a:lnTo>
                <a:lnTo>
                  <a:pt x="9391" y="7851"/>
                </a:lnTo>
                <a:lnTo>
                  <a:pt x="9684" y="8291"/>
                </a:lnTo>
                <a:lnTo>
                  <a:pt x="9904" y="8768"/>
                </a:lnTo>
                <a:lnTo>
                  <a:pt x="10014" y="9025"/>
                </a:lnTo>
                <a:lnTo>
                  <a:pt x="10088" y="9281"/>
                </a:lnTo>
                <a:lnTo>
                  <a:pt x="10124" y="9538"/>
                </a:lnTo>
                <a:lnTo>
                  <a:pt x="10124" y="9832"/>
                </a:lnTo>
                <a:lnTo>
                  <a:pt x="10124" y="10088"/>
                </a:lnTo>
                <a:lnTo>
                  <a:pt x="10088" y="10308"/>
                </a:lnTo>
                <a:lnTo>
                  <a:pt x="10014" y="10565"/>
                </a:lnTo>
                <a:lnTo>
                  <a:pt x="9904" y="10785"/>
                </a:lnTo>
                <a:lnTo>
                  <a:pt x="9794" y="11005"/>
                </a:lnTo>
                <a:lnTo>
                  <a:pt x="9647" y="11189"/>
                </a:lnTo>
                <a:lnTo>
                  <a:pt x="9464" y="11372"/>
                </a:lnTo>
                <a:lnTo>
                  <a:pt x="9281" y="11556"/>
                </a:lnTo>
                <a:lnTo>
                  <a:pt x="9097" y="11666"/>
                </a:lnTo>
                <a:lnTo>
                  <a:pt x="8877" y="11739"/>
                </a:lnTo>
                <a:lnTo>
                  <a:pt x="8657" y="11776"/>
                </a:lnTo>
                <a:lnTo>
                  <a:pt x="8437" y="11812"/>
                </a:lnTo>
                <a:lnTo>
                  <a:pt x="7997" y="11812"/>
                </a:lnTo>
                <a:lnTo>
                  <a:pt x="7813" y="11739"/>
                </a:lnTo>
                <a:lnTo>
                  <a:pt x="7593" y="11666"/>
                </a:lnTo>
                <a:lnTo>
                  <a:pt x="7373" y="11519"/>
                </a:lnTo>
                <a:lnTo>
                  <a:pt x="7153" y="11372"/>
                </a:lnTo>
                <a:lnTo>
                  <a:pt x="6970" y="11152"/>
                </a:lnTo>
                <a:lnTo>
                  <a:pt x="6823" y="10932"/>
                </a:lnTo>
                <a:lnTo>
                  <a:pt x="6053" y="9905"/>
                </a:lnTo>
                <a:lnTo>
                  <a:pt x="5356" y="8878"/>
                </a:lnTo>
                <a:lnTo>
                  <a:pt x="4659" y="7814"/>
                </a:lnTo>
                <a:lnTo>
                  <a:pt x="4035" y="6714"/>
                </a:lnTo>
                <a:lnTo>
                  <a:pt x="3742" y="6163"/>
                </a:lnTo>
                <a:lnTo>
                  <a:pt x="3485" y="5613"/>
                </a:lnTo>
                <a:lnTo>
                  <a:pt x="3412" y="5540"/>
                </a:lnTo>
                <a:lnTo>
                  <a:pt x="3301" y="5503"/>
                </a:lnTo>
                <a:lnTo>
                  <a:pt x="3191" y="5503"/>
                </a:lnTo>
                <a:lnTo>
                  <a:pt x="3118" y="5576"/>
                </a:lnTo>
                <a:lnTo>
                  <a:pt x="3008" y="5687"/>
                </a:lnTo>
                <a:lnTo>
                  <a:pt x="2861" y="5760"/>
                </a:lnTo>
                <a:lnTo>
                  <a:pt x="2715" y="5833"/>
                </a:lnTo>
                <a:lnTo>
                  <a:pt x="2568" y="5833"/>
                </a:lnTo>
                <a:lnTo>
                  <a:pt x="2421" y="5870"/>
                </a:lnTo>
                <a:lnTo>
                  <a:pt x="2274" y="5907"/>
                </a:lnTo>
                <a:lnTo>
                  <a:pt x="2018" y="6053"/>
                </a:lnTo>
                <a:lnTo>
                  <a:pt x="1431" y="6420"/>
                </a:lnTo>
                <a:lnTo>
                  <a:pt x="1137" y="6604"/>
                </a:lnTo>
                <a:lnTo>
                  <a:pt x="880" y="6824"/>
                </a:lnTo>
                <a:lnTo>
                  <a:pt x="770" y="6824"/>
                </a:lnTo>
                <a:lnTo>
                  <a:pt x="697" y="6897"/>
                </a:lnTo>
                <a:lnTo>
                  <a:pt x="660" y="6970"/>
                </a:lnTo>
                <a:lnTo>
                  <a:pt x="697" y="7080"/>
                </a:lnTo>
                <a:lnTo>
                  <a:pt x="1101" y="7814"/>
                </a:lnTo>
                <a:lnTo>
                  <a:pt x="1541" y="8548"/>
                </a:lnTo>
                <a:lnTo>
                  <a:pt x="2458" y="9942"/>
                </a:lnTo>
                <a:lnTo>
                  <a:pt x="3412" y="11335"/>
                </a:lnTo>
                <a:lnTo>
                  <a:pt x="4402" y="12693"/>
                </a:lnTo>
                <a:lnTo>
                  <a:pt x="4989" y="13426"/>
                </a:lnTo>
                <a:lnTo>
                  <a:pt x="4952" y="13426"/>
                </a:lnTo>
                <a:lnTo>
                  <a:pt x="4952" y="13500"/>
                </a:lnTo>
                <a:lnTo>
                  <a:pt x="4989" y="13536"/>
                </a:lnTo>
                <a:lnTo>
                  <a:pt x="5026" y="13573"/>
                </a:lnTo>
                <a:lnTo>
                  <a:pt x="5099" y="13536"/>
                </a:lnTo>
                <a:lnTo>
                  <a:pt x="5429" y="13940"/>
                </a:lnTo>
                <a:lnTo>
                  <a:pt x="5796" y="14307"/>
                </a:lnTo>
                <a:lnTo>
                  <a:pt x="5833" y="14343"/>
                </a:lnTo>
                <a:lnTo>
                  <a:pt x="5906" y="14380"/>
                </a:lnTo>
                <a:lnTo>
                  <a:pt x="6126" y="14563"/>
                </a:lnTo>
                <a:lnTo>
                  <a:pt x="6383" y="14710"/>
                </a:lnTo>
                <a:lnTo>
                  <a:pt x="6640" y="14857"/>
                </a:lnTo>
                <a:lnTo>
                  <a:pt x="6933" y="14967"/>
                </a:lnTo>
                <a:lnTo>
                  <a:pt x="7226" y="15040"/>
                </a:lnTo>
                <a:lnTo>
                  <a:pt x="7850" y="15040"/>
                </a:lnTo>
                <a:lnTo>
                  <a:pt x="8180" y="14967"/>
                </a:lnTo>
                <a:lnTo>
                  <a:pt x="8510" y="14820"/>
                </a:lnTo>
                <a:lnTo>
                  <a:pt x="8877" y="14673"/>
                </a:lnTo>
                <a:lnTo>
                  <a:pt x="9574" y="14343"/>
                </a:lnTo>
                <a:lnTo>
                  <a:pt x="11115" y="13683"/>
                </a:lnTo>
                <a:lnTo>
                  <a:pt x="11592" y="13426"/>
                </a:lnTo>
                <a:lnTo>
                  <a:pt x="11995" y="13170"/>
                </a:lnTo>
                <a:lnTo>
                  <a:pt x="12399" y="12839"/>
                </a:lnTo>
                <a:lnTo>
                  <a:pt x="12729" y="12436"/>
                </a:lnTo>
                <a:lnTo>
                  <a:pt x="12912" y="12142"/>
                </a:lnTo>
                <a:lnTo>
                  <a:pt x="13059" y="11849"/>
                </a:lnTo>
                <a:lnTo>
                  <a:pt x="13169" y="11519"/>
                </a:lnTo>
                <a:lnTo>
                  <a:pt x="13242" y="11189"/>
                </a:lnTo>
                <a:lnTo>
                  <a:pt x="13279" y="10859"/>
                </a:lnTo>
                <a:lnTo>
                  <a:pt x="13316" y="10528"/>
                </a:lnTo>
                <a:lnTo>
                  <a:pt x="13279" y="10198"/>
                </a:lnTo>
                <a:lnTo>
                  <a:pt x="13242" y="9868"/>
                </a:lnTo>
                <a:lnTo>
                  <a:pt x="13169" y="9538"/>
                </a:lnTo>
                <a:lnTo>
                  <a:pt x="13095" y="9208"/>
                </a:lnTo>
                <a:lnTo>
                  <a:pt x="12875" y="8584"/>
                </a:lnTo>
                <a:lnTo>
                  <a:pt x="12582" y="7961"/>
                </a:lnTo>
                <a:lnTo>
                  <a:pt x="12252" y="7374"/>
                </a:lnTo>
                <a:lnTo>
                  <a:pt x="11885" y="6824"/>
                </a:lnTo>
                <a:lnTo>
                  <a:pt x="10271" y="4476"/>
                </a:lnTo>
                <a:lnTo>
                  <a:pt x="8657" y="2165"/>
                </a:lnTo>
                <a:lnTo>
                  <a:pt x="8584" y="2092"/>
                </a:lnTo>
                <a:lnTo>
                  <a:pt x="8474" y="2055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7" name="Google Shape;287;p4"/>
          <p:cNvSpPr/>
          <p:nvPr/>
        </p:nvSpPr>
        <p:spPr>
          <a:xfrm>
            <a:off x="345284" y="6610610"/>
            <a:ext cx="514731" cy="344087"/>
          </a:xfrm>
          <a:custGeom>
            <a:avLst/>
            <a:gdLst/>
            <a:ahLst/>
            <a:cxnLst/>
            <a:rect l="l" t="t" r="r" b="b"/>
            <a:pathLst>
              <a:path w="13610" h="9098" extrusionOk="0">
                <a:moveTo>
                  <a:pt x="4696" y="0"/>
                </a:moveTo>
                <a:lnTo>
                  <a:pt x="4586" y="74"/>
                </a:lnTo>
                <a:lnTo>
                  <a:pt x="4256" y="440"/>
                </a:lnTo>
                <a:lnTo>
                  <a:pt x="3999" y="844"/>
                </a:lnTo>
                <a:lnTo>
                  <a:pt x="3742" y="1247"/>
                </a:lnTo>
                <a:lnTo>
                  <a:pt x="3522" y="1688"/>
                </a:lnTo>
                <a:lnTo>
                  <a:pt x="3339" y="2128"/>
                </a:lnTo>
                <a:lnTo>
                  <a:pt x="3228" y="2605"/>
                </a:lnTo>
                <a:lnTo>
                  <a:pt x="3118" y="3081"/>
                </a:lnTo>
                <a:lnTo>
                  <a:pt x="3045" y="3595"/>
                </a:lnTo>
                <a:lnTo>
                  <a:pt x="3008" y="3852"/>
                </a:lnTo>
                <a:lnTo>
                  <a:pt x="2935" y="4072"/>
                </a:lnTo>
                <a:lnTo>
                  <a:pt x="2825" y="4329"/>
                </a:lnTo>
                <a:lnTo>
                  <a:pt x="2678" y="4512"/>
                </a:lnTo>
                <a:lnTo>
                  <a:pt x="2605" y="4622"/>
                </a:lnTo>
                <a:lnTo>
                  <a:pt x="2495" y="4659"/>
                </a:lnTo>
                <a:lnTo>
                  <a:pt x="2275" y="4732"/>
                </a:lnTo>
                <a:lnTo>
                  <a:pt x="1835" y="4732"/>
                </a:lnTo>
                <a:lnTo>
                  <a:pt x="1541" y="4659"/>
                </a:lnTo>
                <a:lnTo>
                  <a:pt x="991" y="4659"/>
                </a:lnTo>
                <a:lnTo>
                  <a:pt x="881" y="4732"/>
                </a:lnTo>
                <a:lnTo>
                  <a:pt x="771" y="4769"/>
                </a:lnTo>
                <a:lnTo>
                  <a:pt x="587" y="4732"/>
                </a:lnTo>
                <a:lnTo>
                  <a:pt x="404" y="4732"/>
                </a:lnTo>
                <a:lnTo>
                  <a:pt x="257" y="4805"/>
                </a:lnTo>
                <a:lnTo>
                  <a:pt x="74" y="4879"/>
                </a:lnTo>
                <a:lnTo>
                  <a:pt x="37" y="4952"/>
                </a:lnTo>
                <a:lnTo>
                  <a:pt x="0" y="5026"/>
                </a:lnTo>
                <a:lnTo>
                  <a:pt x="0" y="5172"/>
                </a:lnTo>
                <a:lnTo>
                  <a:pt x="37" y="5209"/>
                </a:lnTo>
                <a:lnTo>
                  <a:pt x="74" y="5246"/>
                </a:lnTo>
                <a:lnTo>
                  <a:pt x="147" y="5282"/>
                </a:lnTo>
                <a:lnTo>
                  <a:pt x="221" y="5246"/>
                </a:lnTo>
                <a:lnTo>
                  <a:pt x="514" y="5172"/>
                </a:lnTo>
                <a:lnTo>
                  <a:pt x="587" y="5282"/>
                </a:lnTo>
                <a:lnTo>
                  <a:pt x="697" y="5356"/>
                </a:lnTo>
                <a:lnTo>
                  <a:pt x="807" y="5356"/>
                </a:lnTo>
                <a:lnTo>
                  <a:pt x="881" y="5319"/>
                </a:lnTo>
                <a:lnTo>
                  <a:pt x="918" y="5282"/>
                </a:lnTo>
                <a:lnTo>
                  <a:pt x="991" y="5209"/>
                </a:lnTo>
                <a:lnTo>
                  <a:pt x="1064" y="5172"/>
                </a:lnTo>
                <a:lnTo>
                  <a:pt x="1248" y="5136"/>
                </a:lnTo>
                <a:lnTo>
                  <a:pt x="1431" y="5172"/>
                </a:lnTo>
                <a:lnTo>
                  <a:pt x="1614" y="5209"/>
                </a:lnTo>
                <a:lnTo>
                  <a:pt x="1981" y="5282"/>
                </a:lnTo>
                <a:lnTo>
                  <a:pt x="2201" y="5282"/>
                </a:lnTo>
                <a:lnTo>
                  <a:pt x="2385" y="5246"/>
                </a:lnTo>
                <a:lnTo>
                  <a:pt x="2605" y="5209"/>
                </a:lnTo>
                <a:lnTo>
                  <a:pt x="2752" y="5136"/>
                </a:lnTo>
                <a:lnTo>
                  <a:pt x="2935" y="5026"/>
                </a:lnTo>
                <a:lnTo>
                  <a:pt x="3082" y="4879"/>
                </a:lnTo>
                <a:lnTo>
                  <a:pt x="3192" y="4732"/>
                </a:lnTo>
                <a:lnTo>
                  <a:pt x="3302" y="4549"/>
                </a:lnTo>
                <a:lnTo>
                  <a:pt x="3449" y="4182"/>
                </a:lnTo>
                <a:lnTo>
                  <a:pt x="3522" y="3925"/>
                </a:lnTo>
                <a:lnTo>
                  <a:pt x="3559" y="3668"/>
                </a:lnTo>
                <a:lnTo>
                  <a:pt x="3632" y="3118"/>
                </a:lnTo>
                <a:lnTo>
                  <a:pt x="3742" y="2641"/>
                </a:lnTo>
                <a:lnTo>
                  <a:pt x="3889" y="2201"/>
                </a:lnTo>
                <a:lnTo>
                  <a:pt x="4035" y="1834"/>
                </a:lnTo>
                <a:lnTo>
                  <a:pt x="4219" y="1467"/>
                </a:lnTo>
                <a:lnTo>
                  <a:pt x="4402" y="1137"/>
                </a:lnTo>
                <a:lnTo>
                  <a:pt x="4659" y="844"/>
                </a:lnTo>
                <a:lnTo>
                  <a:pt x="5173" y="2861"/>
                </a:lnTo>
                <a:lnTo>
                  <a:pt x="5649" y="4842"/>
                </a:lnTo>
                <a:lnTo>
                  <a:pt x="6126" y="6860"/>
                </a:lnTo>
                <a:lnTo>
                  <a:pt x="6567" y="8914"/>
                </a:lnTo>
                <a:lnTo>
                  <a:pt x="6603" y="8987"/>
                </a:lnTo>
                <a:lnTo>
                  <a:pt x="6713" y="9061"/>
                </a:lnTo>
                <a:lnTo>
                  <a:pt x="6787" y="9097"/>
                </a:lnTo>
                <a:lnTo>
                  <a:pt x="6897" y="9097"/>
                </a:lnTo>
                <a:lnTo>
                  <a:pt x="7153" y="8987"/>
                </a:lnTo>
                <a:lnTo>
                  <a:pt x="7374" y="8804"/>
                </a:lnTo>
                <a:lnTo>
                  <a:pt x="7520" y="8620"/>
                </a:lnTo>
                <a:lnTo>
                  <a:pt x="7667" y="8364"/>
                </a:lnTo>
                <a:lnTo>
                  <a:pt x="7814" y="7997"/>
                </a:lnTo>
                <a:lnTo>
                  <a:pt x="7924" y="7593"/>
                </a:lnTo>
                <a:lnTo>
                  <a:pt x="8181" y="6823"/>
                </a:lnTo>
                <a:lnTo>
                  <a:pt x="9061" y="3962"/>
                </a:lnTo>
                <a:lnTo>
                  <a:pt x="9208" y="4439"/>
                </a:lnTo>
                <a:lnTo>
                  <a:pt x="9318" y="4952"/>
                </a:lnTo>
                <a:lnTo>
                  <a:pt x="9318" y="5062"/>
                </a:lnTo>
                <a:lnTo>
                  <a:pt x="9391" y="5136"/>
                </a:lnTo>
                <a:lnTo>
                  <a:pt x="9464" y="5209"/>
                </a:lnTo>
                <a:lnTo>
                  <a:pt x="9574" y="5209"/>
                </a:lnTo>
                <a:lnTo>
                  <a:pt x="12032" y="5062"/>
                </a:lnTo>
                <a:lnTo>
                  <a:pt x="12069" y="5136"/>
                </a:lnTo>
                <a:lnTo>
                  <a:pt x="12105" y="5209"/>
                </a:lnTo>
                <a:lnTo>
                  <a:pt x="12326" y="5356"/>
                </a:lnTo>
                <a:lnTo>
                  <a:pt x="12582" y="5429"/>
                </a:lnTo>
                <a:lnTo>
                  <a:pt x="12619" y="5466"/>
                </a:lnTo>
                <a:lnTo>
                  <a:pt x="12912" y="5466"/>
                </a:lnTo>
                <a:lnTo>
                  <a:pt x="13059" y="5429"/>
                </a:lnTo>
                <a:lnTo>
                  <a:pt x="13206" y="5319"/>
                </a:lnTo>
                <a:lnTo>
                  <a:pt x="13316" y="5209"/>
                </a:lnTo>
                <a:lnTo>
                  <a:pt x="13426" y="5062"/>
                </a:lnTo>
                <a:lnTo>
                  <a:pt x="13536" y="4915"/>
                </a:lnTo>
                <a:lnTo>
                  <a:pt x="13609" y="4732"/>
                </a:lnTo>
                <a:lnTo>
                  <a:pt x="13609" y="4659"/>
                </a:lnTo>
                <a:lnTo>
                  <a:pt x="13609" y="4549"/>
                </a:lnTo>
                <a:lnTo>
                  <a:pt x="13536" y="4439"/>
                </a:lnTo>
                <a:lnTo>
                  <a:pt x="13426" y="4292"/>
                </a:lnTo>
                <a:lnTo>
                  <a:pt x="13279" y="4219"/>
                </a:lnTo>
                <a:lnTo>
                  <a:pt x="13133" y="4145"/>
                </a:lnTo>
                <a:lnTo>
                  <a:pt x="12949" y="4072"/>
                </a:lnTo>
                <a:lnTo>
                  <a:pt x="12802" y="4072"/>
                </a:lnTo>
                <a:lnTo>
                  <a:pt x="12619" y="4108"/>
                </a:lnTo>
                <a:lnTo>
                  <a:pt x="12436" y="4182"/>
                </a:lnTo>
                <a:lnTo>
                  <a:pt x="12326" y="4255"/>
                </a:lnTo>
                <a:lnTo>
                  <a:pt x="12252" y="4329"/>
                </a:lnTo>
                <a:lnTo>
                  <a:pt x="12142" y="4512"/>
                </a:lnTo>
                <a:lnTo>
                  <a:pt x="9794" y="4659"/>
                </a:lnTo>
                <a:lnTo>
                  <a:pt x="9721" y="4255"/>
                </a:lnTo>
                <a:lnTo>
                  <a:pt x="9611" y="3852"/>
                </a:lnTo>
                <a:lnTo>
                  <a:pt x="9464" y="3448"/>
                </a:lnTo>
                <a:lnTo>
                  <a:pt x="9281" y="3045"/>
                </a:lnTo>
                <a:lnTo>
                  <a:pt x="9208" y="2971"/>
                </a:lnTo>
                <a:lnTo>
                  <a:pt x="9134" y="2935"/>
                </a:lnTo>
                <a:lnTo>
                  <a:pt x="8987" y="2935"/>
                </a:lnTo>
                <a:lnTo>
                  <a:pt x="8841" y="2971"/>
                </a:lnTo>
                <a:lnTo>
                  <a:pt x="8804" y="3045"/>
                </a:lnTo>
                <a:lnTo>
                  <a:pt x="8767" y="3118"/>
                </a:lnTo>
                <a:lnTo>
                  <a:pt x="7850" y="6016"/>
                </a:lnTo>
                <a:lnTo>
                  <a:pt x="7374" y="7557"/>
                </a:lnTo>
                <a:lnTo>
                  <a:pt x="7227" y="7997"/>
                </a:lnTo>
                <a:lnTo>
                  <a:pt x="7153" y="8217"/>
                </a:lnTo>
                <a:lnTo>
                  <a:pt x="7007" y="8400"/>
                </a:lnTo>
                <a:lnTo>
                  <a:pt x="6567" y="6346"/>
                </a:lnTo>
                <a:lnTo>
                  <a:pt x="6090" y="4292"/>
                </a:lnTo>
                <a:lnTo>
                  <a:pt x="5576" y="2238"/>
                </a:lnTo>
                <a:lnTo>
                  <a:pt x="5026" y="220"/>
                </a:lnTo>
                <a:lnTo>
                  <a:pt x="4953" y="74"/>
                </a:lnTo>
                <a:lnTo>
                  <a:pt x="4842" y="37"/>
                </a:lnTo>
                <a:lnTo>
                  <a:pt x="4696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8" name="Google Shape;288;p4"/>
          <p:cNvSpPr/>
          <p:nvPr/>
        </p:nvSpPr>
        <p:spPr>
          <a:xfrm>
            <a:off x="11599127" y="1535209"/>
            <a:ext cx="233123" cy="249763"/>
          </a:xfrm>
          <a:custGeom>
            <a:avLst/>
            <a:gdLst/>
            <a:ahLst/>
            <a:cxnLst/>
            <a:rect l="l" t="t" r="r" b="b"/>
            <a:pathLst>
              <a:path w="6164" h="6604" extrusionOk="0">
                <a:moveTo>
                  <a:pt x="3962" y="0"/>
                </a:moveTo>
                <a:lnTo>
                  <a:pt x="3926" y="37"/>
                </a:lnTo>
                <a:lnTo>
                  <a:pt x="3889" y="74"/>
                </a:lnTo>
                <a:lnTo>
                  <a:pt x="3889" y="147"/>
                </a:lnTo>
                <a:lnTo>
                  <a:pt x="3522" y="477"/>
                </a:lnTo>
                <a:lnTo>
                  <a:pt x="3229" y="807"/>
                </a:lnTo>
                <a:lnTo>
                  <a:pt x="2788" y="1284"/>
                </a:lnTo>
                <a:lnTo>
                  <a:pt x="2458" y="1651"/>
                </a:lnTo>
                <a:lnTo>
                  <a:pt x="2201" y="1578"/>
                </a:lnTo>
                <a:lnTo>
                  <a:pt x="1321" y="1321"/>
                </a:lnTo>
                <a:lnTo>
                  <a:pt x="1138" y="1284"/>
                </a:lnTo>
                <a:lnTo>
                  <a:pt x="808" y="1211"/>
                </a:lnTo>
                <a:lnTo>
                  <a:pt x="661" y="1174"/>
                </a:lnTo>
                <a:lnTo>
                  <a:pt x="514" y="1211"/>
                </a:lnTo>
                <a:lnTo>
                  <a:pt x="441" y="1248"/>
                </a:lnTo>
                <a:lnTo>
                  <a:pt x="441" y="1284"/>
                </a:lnTo>
                <a:lnTo>
                  <a:pt x="441" y="1358"/>
                </a:lnTo>
                <a:lnTo>
                  <a:pt x="477" y="1468"/>
                </a:lnTo>
                <a:lnTo>
                  <a:pt x="551" y="1541"/>
                </a:lnTo>
                <a:lnTo>
                  <a:pt x="661" y="1614"/>
                </a:lnTo>
                <a:lnTo>
                  <a:pt x="771" y="1651"/>
                </a:lnTo>
                <a:lnTo>
                  <a:pt x="1064" y="1761"/>
                </a:lnTo>
                <a:lnTo>
                  <a:pt x="1284" y="1798"/>
                </a:lnTo>
                <a:lnTo>
                  <a:pt x="2055" y="2018"/>
                </a:lnTo>
                <a:lnTo>
                  <a:pt x="2055" y="2091"/>
                </a:lnTo>
                <a:lnTo>
                  <a:pt x="2091" y="2165"/>
                </a:lnTo>
                <a:lnTo>
                  <a:pt x="2165" y="2238"/>
                </a:lnTo>
                <a:lnTo>
                  <a:pt x="2201" y="2238"/>
                </a:lnTo>
                <a:lnTo>
                  <a:pt x="2275" y="2275"/>
                </a:lnTo>
                <a:lnTo>
                  <a:pt x="2385" y="2238"/>
                </a:lnTo>
                <a:lnTo>
                  <a:pt x="2532" y="2165"/>
                </a:lnTo>
                <a:lnTo>
                  <a:pt x="2678" y="2128"/>
                </a:lnTo>
                <a:lnTo>
                  <a:pt x="2752" y="2091"/>
                </a:lnTo>
                <a:lnTo>
                  <a:pt x="2788" y="2055"/>
                </a:lnTo>
                <a:lnTo>
                  <a:pt x="2788" y="1981"/>
                </a:lnTo>
                <a:lnTo>
                  <a:pt x="2788" y="1908"/>
                </a:lnTo>
                <a:lnTo>
                  <a:pt x="2935" y="1761"/>
                </a:lnTo>
                <a:lnTo>
                  <a:pt x="3375" y="1284"/>
                </a:lnTo>
                <a:lnTo>
                  <a:pt x="3815" y="771"/>
                </a:lnTo>
                <a:lnTo>
                  <a:pt x="3852" y="1394"/>
                </a:lnTo>
                <a:lnTo>
                  <a:pt x="3852" y="2091"/>
                </a:lnTo>
                <a:lnTo>
                  <a:pt x="3889" y="2421"/>
                </a:lnTo>
                <a:lnTo>
                  <a:pt x="3962" y="2605"/>
                </a:lnTo>
                <a:lnTo>
                  <a:pt x="4036" y="2751"/>
                </a:lnTo>
                <a:lnTo>
                  <a:pt x="4109" y="2825"/>
                </a:lnTo>
                <a:lnTo>
                  <a:pt x="4219" y="2825"/>
                </a:lnTo>
                <a:lnTo>
                  <a:pt x="4476" y="3008"/>
                </a:lnTo>
                <a:lnTo>
                  <a:pt x="4732" y="3155"/>
                </a:lnTo>
                <a:lnTo>
                  <a:pt x="5063" y="3265"/>
                </a:lnTo>
                <a:lnTo>
                  <a:pt x="5356" y="3338"/>
                </a:lnTo>
                <a:lnTo>
                  <a:pt x="5246" y="3412"/>
                </a:lnTo>
                <a:lnTo>
                  <a:pt x="4732" y="3669"/>
                </a:lnTo>
                <a:lnTo>
                  <a:pt x="4512" y="3779"/>
                </a:lnTo>
                <a:lnTo>
                  <a:pt x="4292" y="3925"/>
                </a:lnTo>
                <a:lnTo>
                  <a:pt x="4219" y="3925"/>
                </a:lnTo>
                <a:lnTo>
                  <a:pt x="4182" y="3962"/>
                </a:lnTo>
                <a:lnTo>
                  <a:pt x="4072" y="4072"/>
                </a:lnTo>
                <a:lnTo>
                  <a:pt x="3962" y="4292"/>
                </a:lnTo>
                <a:lnTo>
                  <a:pt x="3889" y="4549"/>
                </a:lnTo>
                <a:lnTo>
                  <a:pt x="3852" y="5283"/>
                </a:lnTo>
                <a:lnTo>
                  <a:pt x="3852" y="5649"/>
                </a:lnTo>
                <a:lnTo>
                  <a:pt x="3852" y="6053"/>
                </a:lnTo>
                <a:lnTo>
                  <a:pt x="3559" y="5723"/>
                </a:lnTo>
                <a:lnTo>
                  <a:pt x="3229" y="5393"/>
                </a:lnTo>
                <a:lnTo>
                  <a:pt x="2642" y="4769"/>
                </a:lnTo>
                <a:lnTo>
                  <a:pt x="2568" y="4659"/>
                </a:lnTo>
                <a:lnTo>
                  <a:pt x="2495" y="4586"/>
                </a:lnTo>
                <a:lnTo>
                  <a:pt x="2385" y="4586"/>
                </a:lnTo>
                <a:lnTo>
                  <a:pt x="2385" y="4622"/>
                </a:lnTo>
                <a:lnTo>
                  <a:pt x="2312" y="4622"/>
                </a:lnTo>
                <a:lnTo>
                  <a:pt x="1908" y="4769"/>
                </a:lnTo>
                <a:lnTo>
                  <a:pt x="1468" y="4842"/>
                </a:lnTo>
                <a:lnTo>
                  <a:pt x="1064" y="4916"/>
                </a:lnTo>
                <a:lnTo>
                  <a:pt x="624" y="4952"/>
                </a:lnTo>
                <a:lnTo>
                  <a:pt x="1138" y="4329"/>
                </a:lnTo>
                <a:lnTo>
                  <a:pt x="1358" y="3999"/>
                </a:lnTo>
                <a:lnTo>
                  <a:pt x="1541" y="3632"/>
                </a:lnTo>
                <a:lnTo>
                  <a:pt x="1688" y="3595"/>
                </a:lnTo>
                <a:lnTo>
                  <a:pt x="1725" y="3558"/>
                </a:lnTo>
                <a:lnTo>
                  <a:pt x="1761" y="3485"/>
                </a:lnTo>
                <a:lnTo>
                  <a:pt x="1798" y="3448"/>
                </a:lnTo>
                <a:lnTo>
                  <a:pt x="1798" y="3375"/>
                </a:lnTo>
                <a:lnTo>
                  <a:pt x="1761" y="3302"/>
                </a:lnTo>
                <a:lnTo>
                  <a:pt x="1725" y="3265"/>
                </a:lnTo>
                <a:lnTo>
                  <a:pt x="1651" y="3228"/>
                </a:lnTo>
                <a:lnTo>
                  <a:pt x="1541" y="3045"/>
                </a:lnTo>
                <a:lnTo>
                  <a:pt x="1211" y="2458"/>
                </a:lnTo>
                <a:lnTo>
                  <a:pt x="844" y="1908"/>
                </a:lnTo>
                <a:lnTo>
                  <a:pt x="624" y="1651"/>
                </a:lnTo>
                <a:lnTo>
                  <a:pt x="367" y="1431"/>
                </a:lnTo>
                <a:lnTo>
                  <a:pt x="257" y="1394"/>
                </a:lnTo>
                <a:lnTo>
                  <a:pt x="184" y="1431"/>
                </a:lnTo>
                <a:lnTo>
                  <a:pt x="111" y="1504"/>
                </a:lnTo>
                <a:lnTo>
                  <a:pt x="111" y="1578"/>
                </a:lnTo>
                <a:lnTo>
                  <a:pt x="111" y="1614"/>
                </a:lnTo>
                <a:lnTo>
                  <a:pt x="331" y="1945"/>
                </a:lnTo>
                <a:lnTo>
                  <a:pt x="551" y="2238"/>
                </a:lnTo>
                <a:lnTo>
                  <a:pt x="771" y="2531"/>
                </a:lnTo>
                <a:lnTo>
                  <a:pt x="954" y="2825"/>
                </a:lnTo>
                <a:lnTo>
                  <a:pt x="1101" y="3155"/>
                </a:lnTo>
                <a:lnTo>
                  <a:pt x="1174" y="3338"/>
                </a:lnTo>
                <a:lnTo>
                  <a:pt x="1284" y="3522"/>
                </a:lnTo>
                <a:lnTo>
                  <a:pt x="1101" y="3669"/>
                </a:lnTo>
                <a:lnTo>
                  <a:pt x="918" y="3815"/>
                </a:lnTo>
                <a:lnTo>
                  <a:pt x="587" y="4219"/>
                </a:lnTo>
                <a:lnTo>
                  <a:pt x="294" y="4622"/>
                </a:lnTo>
                <a:lnTo>
                  <a:pt x="37" y="5062"/>
                </a:lnTo>
                <a:lnTo>
                  <a:pt x="1" y="5172"/>
                </a:lnTo>
                <a:lnTo>
                  <a:pt x="1" y="5283"/>
                </a:lnTo>
                <a:lnTo>
                  <a:pt x="74" y="5356"/>
                </a:lnTo>
                <a:lnTo>
                  <a:pt x="184" y="5393"/>
                </a:lnTo>
                <a:lnTo>
                  <a:pt x="734" y="5393"/>
                </a:lnTo>
                <a:lnTo>
                  <a:pt x="1284" y="5356"/>
                </a:lnTo>
                <a:lnTo>
                  <a:pt x="1835" y="5246"/>
                </a:lnTo>
                <a:lnTo>
                  <a:pt x="2348" y="5062"/>
                </a:lnTo>
                <a:lnTo>
                  <a:pt x="2568" y="5356"/>
                </a:lnTo>
                <a:lnTo>
                  <a:pt x="2788" y="5576"/>
                </a:lnTo>
                <a:lnTo>
                  <a:pt x="3229" y="6163"/>
                </a:lnTo>
                <a:lnTo>
                  <a:pt x="3485" y="6383"/>
                </a:lnTo>
                <a:lnTo>
                  <a:pt x="3632" y="6493"/>
                </a:lnTo>
                <a:lnTo>
                  <a:pt x="3779" y="6566"/>
                </a:lnTo>
                <a:lnTo>
                  <a:pt x="3889" y="6566"/>
                </a:lnTo>
                <a:lnTo>
                  <a:pt x="4036" y="6530"/>
                </a:lnTo>
                <a:lnTo>
                  <a:pt x="4146" y="6603"/>
                </a:lnTo>
                <a:lnTo>
                  <a:pt x="4292" y="6603"/>
                </a:lnTo>
                <a:lnTo>
                  <a:pt x="4366" y="6530"/>
                </a:lnTo>
                <a:lnTo>
                  <a:pt x="4402" y="6456"/>
                </a:lnTo>
                <a:lnTo>
                  <a:pt x="4439" y="6383"/>
                </a:lnTo>
                <a:lnTo>
                  <a:pt x="4402" y="6310"/>
                </a:lnTo>
                <a:lnTo>
                  <a:pt x="4366" y="6273"/>
                </a:lnTo>
                <a:lnTo>
                  <a:pt x="4329" y="6236"/>
                </a:lnTo>
                <a:lnTo>
                  <a:pt x="4292" y="6053"/>
                </a:lnTo>
                <a:lnTo>
                  <a:pt x="4292" y="5833"/>
                </a:lnTo>
                <a:lnTo>
                  <a:pt x="4256" y="5172"/>
                </a:lnTo>
                <a:lnTo>
                  <a:pt x="4256" y="4769"/>
                </a:lnTo>
                <a:lnTo>
                  <a:pt x="4256" y="4402"/>
                </a:lnTo>
                <a:lnTo>
                  <a:pt x="4402" y="4402"/>
                </a:lnTo>
                <a:lnTo>
                  <a:pt x="4476" y="4365"/>
                </a:lnTo>
                <a:lnTo>
                  <a:pt x="4549" y="4292"/>
                </a:lnTo>
                <a:lnTo>
                  <a:pt x="4549" y="4255"/>
                </a:lnTo>
                <a:lnTo>
                  <a:pt x="4622" y="4219"/>
                </a:lnTo>
                <a:lnTo>
                  <a:pt x="5209" y="3889"/>
                </a:lnTo>
                <a:lnTo>
                  <a:pt x="5539" y="3705"/>
                </a:lnTo>
                <a:lnTo>
                  <a:pt x="5686" y="3595"/>
                </a:lnTo>
                <a:lnTo>
                  <a:pt x="5833" y="3485"/>
                </a:lnTo>
                <a:lnTo>
                  <a:pt x="5980" y="3485"/>
                </a:lnTo>
                <a:lnTo>
                  <a:pt x="6090" y="3448"/>
                </a:lnTo>
                <a:lnTo>
                  <a:pt x="6126" y="3375"/>
                </a:lnTo>
                <a:lnTo>
                  <a:pt x="6163" y="3302"/>
                </a:lnTo>
                <a:lnTo>
                  <a:pt x="6163" y="3228"/>
                </a:lnTo>
                <a:lnTo>
                  <a:pt x="6126" y="3118"/>
                </a:lnTo>
                <a:lnTo>
                  <a:pt x="6090" y="3045"/>
                </a:lnTo>
                <a:lnTo>
                  <a:pt x="5980" y="3008"/>
                </a:lnTo>
                <a:lnTo>
                  <a:pt x="5576" y="2935"/>
                </a:lnTo>
                <a:lnTo>
                  <a:pt x="5173" y="2788"/>
                </a:lnTo>
                <a:lnTo>
                  <a:pt x="4769" y="2678"/>
                </a:lnTo>
                <a:lnTo>
                  <a:pt x="4366" y="2568"/>
                </a:lnTo>
                <a:lnTo>
                  <a:pt x="4366" y="2275"/>
                </a:lnTo>
                <a:lnTo>
                  <a:pt x="4329" y="2018"/>
                </a:lnTo>
                <a:lnTo>
                  <a:pt x="4256" y="1468"/>
                </a:lnTo>
                <a:lnTo>
                  <a:pt x="4256" y="881"/>
                </a:lnTo>
                <a:lnTo>
                  <a:pt x="4219" y="551"/>
                </a:lnTo>
                <a:lnTo>
                  <a:pt x="4182" y="257"/>
                </a:lnTo>
                <a:lnTo>
                  <a:pt x="4219" y="184"/>
                </a:lnTo>
                <a:lnTo>
                  <a:pt x="4256" y="110"/>
                </a:lnTo>
                <a:lnTo>
                  <a:pt x="4219" y="37"/>
                </a:lnTo>
                <a:lnTo>
                  <a:pt x="4182" y="0"/>
                </a:lnTo>
                <a:close/>
              </a:path>
            </a:pathLst>
          </a:custGeom>
          <a:solidFill>
            <a:srgbClr val="A4C2F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A4C2F4"/>
              </a:solidFill>
            </a:endParaRPr>
          </a:p>
        </p:txBody>
      </p:sp>
      <p:sp>
        <p:nvSpPr>
          <p:cNvPr id="289" name="Google Shape;289;p4"/>
          <p:cNvSpPr txBox="1">
            <a:spLocks noGrp="1"/>
          </p:cNvSpPr>
          <p:nvPr>
            <p:ph type="sldNum" idx="12"/>
          </p:nvPr>
        </p:nvSpPr>
        <p:spPr>
          <a:xfrm>
            <a:off x="5730200" y="6471065"/>
            <a:ext cx="731600" cy="38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0087688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88559-4B5B-4ED6-A2AA-9B80EC9A0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CC9F6-0340-4ACC-B0B0-E1E8EFD32A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E6A72-8D49-48E1-BB04-4A6F67461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753D9-F6B1-427C-9779-FFAD4DD132D1}" type="datetimeFigureOut">
              <a:rPr lang="vi-VN" smtClean="0"/>
              <a:t>15/11/2021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D05A6-70CA-48C1-A634-E36A16867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D9232-8303-47C6-ACCC-BFD450467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56BB5-FC8C-4AEB-B769-6ADC0F62471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79946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6652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BCEB11E-DFC5-419E-9EF4-5A9EFFF69D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15/11/2021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02FD91B-0448-4AEC-B263-7C832F1358D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106718"/>
      </p:ext>
    </p:extLst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02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05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13" Type="http://schemas.openxmlformats.org/officeDocument/2006/relationships/slideLayout" Target="../slideLayouts/slideLayout56.xml"/><Relationship Id="rId1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55.xml"/><Relationship Id="rId1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45.xml"/><Relationship Id="rId16" Type="http://schemas.openxmlformats.org/officeDocument/2006/relationships/slideLayout" Target="../slideLayouts/slideLayout59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Relationship Id="rId14" Type="http://schemas.openxmlformats.org/officeDocument/2006/relationships/slideLayout" Target="../slideLayouts/slideLayout5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6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7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290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311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  <p:sldLayoutId id="2147483907" r:id="rId15"/>
    <p:sldLayoutId id="214748390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9C5C796-110B-44F5-BC38-463770076866}" type="datetimeFigureOut">
              <a:rPr lang="en-US" smtClean="0"/>
              <a:t>15/11/2021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9635CE1-92A9-4336-9718-9FC2B26F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77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  <p:sldLayoutId id="2147483922" r:id="rId13"/>
    <p:sldLayoutId id="2147483923" r:id="rId14"/>
    <p:sldLayoutId id="2147483924" r:id="rId15"/>
    <p:sldLayoutId id="2147483925" r:id="rId16"/>
    <p:sldLayoutId id="2147483926" r:id="rId17"/>
    <p:sldLayoutId id="2147483927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2800"/>
              <a:buFont typeface="Denk One"/>
              <a:buNone/>
              <a:defRPr sz="2800">
                <a:solidFill>
                  <a:srgbClr val="466269"/>
                </a:solidFill>
                <a:latin typeface="Denk One"/>
                <a:ea typeface="Denk One"/>
                <a:cs typeface="Denk One"/>
                <a:sym typeface="Denk On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1pPr>
            <a:lvl2pPr marL="914400" lvl="1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2pPr>
            <a:lvl3pPr marL="1371600" lvl="2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3pPr>
            <a:lvl4pPr marL="1828800" lvl="3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4pPr>
            <a:lvl5pPr marL="2286000" lvl="4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5pPr>
            <a:lvl6pPr marL="2743200" lvl="5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6pPr>
            <a:lvl7pPr marL="3200400" lvl="6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●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7pPr>
            <a:lvl8pPr marL="3657600" lvl="7" indent="-304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66269"/>
              </a:buClr>
              <a:buSzPts val="1200"/>
              <a:buFont typeface="Abel"/>
              <a:buChar char="○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8pPr>
            <a:lvl9pPr marL="4114800" lvl="8" indent="-30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66269"/>
              </a:buClr>
              <a:buSzPts val="1200"/>
              <a:buFont typeface="Abel"/>
              <a:buChar char="■"/>
              <a:defRPr sz="1200">
                <a:solidFill>
                  <a:srgbClr val="466269"/>
                </a:solidFill>
                <a:latin typeface="Abel"/>
                <a:ea typeface="Abel"/>
                <a:cs typeface="Abel"/>
                <a:sym typeface="Abe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25564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0.xml"/><Relationship Id="rId4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png"/><Relationship Id="rId7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4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7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0.png"/><Relationship Id="rId10" Type="http://schemas.openxmlformats.org/officeDocument/2006/relationships/image" Target="../media/image38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4.png"/><Relationship Id="rId3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10" Type="http://schemas.openxmlformats.org/officeDocument/2006/relationships/image" Target="../media/image44.png"/><Relationship Id="rId4" Type="http://schemas.openxmlformats.org/officeDocument/2006/relationships/image" Target="../media/image46.png"/><Relationship Id="rId9" Type="http://schemas.openxmlformats.org/officeDocument/2006/relationships/image" Target="../media/image46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61.png"/><Relationship Id="rId5" Type="http://schemas.openxmlformats.org/officeDocument/2006/relationships/image" Target="../media/image57.png"/><Relationship Id="rId15" Type="http://schemas.openxmlformats.org/officeDocument/2006/relationships/image" Target="../media/image60.png"/><Relationship Id="rId4" Type="http://schemas.openxmlformats.org/officeDocument/2006/relationships/image" Target="../media/image56.png"/><Relationship Id="rId9" Type="http://schemas.openxmlformats.org/officeDocument/2006/relationships/image" Target="../media/image31.emf"/><Relationship Id="rId14" Type="http://schemas.openxmlformats.org/officeDocument/2006/relationships/image" Target="../media/image5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33.emf"/><Relationship Id="rId7" Type="http://schemas.openxmlformats.org/officeDocument/2006/relationships/image" Target="../media/image65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5.png"/><Relationship Id="rId3" Type="http://schemas.openxmlformats.org/officeDocument/2006/relationships/image" Target="../media/image37.emf"/><Relationship Id="rId7" Type="http://schemas.openxmlformats.org/officeDocument/2006/relationships/image" Target="../media/image38.emf"/><Relationship Id="rId12" Type="http://schemas.openxmlformats.org/officeDocument/2006/relationships/image" Target="../media/image71.png"/><Relationship Id="rId2" Type="http://schemas.openxmlformats.org/officeDocument/2006/relationships/image" Target="../media/image36.emf"/><Relationship Id="rId16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1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7" Type="http://schemas.openxmlformats.org/officeDocument/2006/relationships/image" Target="../media/image8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660.png"/><Relationship Id="rId5" Type="http://schemas.openxmlformats.org/officeDocument/2006/relationships/image" Target="../media/image830.png"/><Relationship Id="rId10" Type="http://schemas.openxmlformats.org/officeDocument/2006/relationships/image" Target="../media/image88.png"/><Relationship Id="rId4" Type="http://schemas.openxmlformats.org/officeDocument/2006/relationships/image" Target="../media/image820.png"/><Relationship Id="rId9" Type="http://schemas.openxmlformats.org/officeDocument/2006/relationships/image" Target="../media/image8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11" Type="http://schemas.openxmlformats.org/officeDocument/2006/relationships/image" Target="../media/image670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70.png"/><Relationship Id="rId7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0.png"/><Relationship Id="rId11" Type="http://schemas.openxmlformats.org/officeDocument/2006/relationships/image" Target="../media/image62.png"/><Relationship Id="rId5" Type="http://schemas.openxmlformats.org/officeDocument/2006/relationships/image" Target="../media/image750.png"/><Relationship Id="rId10" Type="http://schemas.openxmlformats.org/officeDocument/2006/relationships/image" Target="../media/image68.png"/><Relationship Id="rId4" Type="http://schemas.openxmlformats.org/officeDocument/2006/relationships/image" Target="../media/image710.png"/><Relationship Id="rId9" Type="http://schemas.openxmlformats.org/officeDocument/2006/relationships/image" Target="../media/image9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0.png"/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Relationship Id="rId9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118.png"/><Relationship Id="rId18" Type="http://schemas.openxmlformats.org/officeDocument/2006/relationships/image" Target="../media/image123.png"/><Relationship Id="rId3" Type="http://schemas.openxmlformats.org/officeDocument/2006/relationships/image" Target="../media/image107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17" Type="http://schemas.openxmlformats.org/officeDocument/2006/relationships/image" Target="../media/image122.png"/><Relationship Id="rId16" Type="http://schemas.openxmlformats.org/officeDocument/2006/relationships/image" Target="../media/image12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5" Type="http://schemas.openxmlformats.org/officeDocument/2006/relationships/image" Target="../media/image109.png"/><Relationship Id="rId15" Type="http://schemas.openxmlformats.org/officeDocument/2006/relationships/image" Target="../media/image120.png"/><Relationship Id="rId10" Type="http://schemas.openxmlformats.org/officeDocument/2006/relationships/image" Target="../media/image115.png"/><Relationship Id="rId19" Type="http://schemas.openxmlformats.org/officeDocument/2006/relationships/image" Target="../media/image100.png"/><Relationship Id="rId4" Type="http://schemas.openxmlformats.org/officeDocument/2006/relationships/image" Target="../media/image108.png"/><Relationship Id="rId9" Type="http://schemas.openxmlformats.org/officeDocument/2006/relationships/image" Target="../media/image114.png"/><Relationship Id="rId14" Type="http://schemas.openxmlformats.org/officeDocument/2006/relationships/image" Target="../media/image1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5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image" Target="../media/image106.png"/><Relationship Id="rId7" Type="http://schemas.openxmlformats.org/officeDocument/2006/relationships/image" Target="../media/image134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24.png"/><Relationship Id="rId5" Type="http://schemas.openxmlformats.org/officeDocument/2006/relationships/image" Target="../media/image132.png"/><Relationship Id="rId10" Type="http://schemas.openxmlformats.org/officeDocument/2006/relationships/image" Target="../media/image125.png"/><Relationship Id="rId4" Type="http://schemas.openxmlformats.org/officeDocument/2006/relationships/image" Target="../media/image131.png"/><Relationship Id="rId9" Type="http://schemas.openxmlformats.org/officeDocument/2006/relationships/image" Target="../media/image1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7" Type="http://schemas.openxmlformats.org/officeDocument/2006/relationships/image" Target="../media/image14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24.png"/><Relationship Id="rId5" Type="http://schemas.openxmlformats.org/officeDocument/2006/relationships/image" Target="../media/image139.png"/><Relationship Id="rId4" Type="http://schemas.openxmlformats.org/officeDocument/2006/relationships/image" Target="../media/image1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7" Type="http://schemas.openxmlformats.org/officeDocument/2006/relationships/image" Target="../media/image142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png"/><Relationship Id="rId3" Type="http://schemas.openxmlformats.org/officeDocument/2006/relationships/image" Target="../media/image145.png"/><Relationship Id="rId7" Type="http://schemas.openxmlformats.org/officeDocument/2006/relationships/image" Target="../media/image149.png"/><Relationship Id="rId12" Type="http://schemas.openxmlformats.org/officeDocument/2006/relationships/image" Target="../media/image55.png"/><Relationship Id="rId2" Type="http://schemas.openxmlformats.org/officeDocument/2006/relationships/image" Target="../media/image127.emf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48.png"/><Relationship Id="rId11" Type="http://schemas.openxmlformats.org/officeDocument/2006/relationships/image" Target="../media/image153.png"/><Relationship Id="rId5" Type="http://schemas.openxmlformats.org/officeDocument/2006/relationships/image" Target="../media/image147.png"/><Relationship Id="rId10" Type="http://schemas.openxmlformats.org/officeDocument/2006/relationships/image" Target="../media/image152.png"/><Relationship Id="rId4" Type="http://schemas.openxmlformats.org/officeDocument/2006/relationships/image" Target="../media/image146.png"/><Relationship Id="rId9" Type="http://schemas.openxmlformats.org/officeDocument/2006/relationships/image" Target="../media/image15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image" Target="../media/image155.png"/><Relationship Id="rId7" Type="http://schemas.openxmlformats.org/officeDocument/2006/relationships/image" Target="../media/image141.png"/><Relationship Id="rId12" Type="http://schemas.openxmlformats.org/officeDocument/2006/relationships/image" Target="../media/image144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158.png"/><Relationship Id="rId11" Type="http://schemas.openxmlformats.org/officeDocument/2006/relationships/image" Target="../media/image143.png"/><Relationship Id="rId5" Type="http://schemas.openxmlformats.org/officeDocument/2006/relationships/image" Target="../media/image157.png"/><Relationship Id="rId10" Type="http://schemas.openxmlformats.org/officeDocument/2006/relationships/image" Target="../media/image128.emf"/><Relationship Id="rId4" Type="http://schemas.openxmlformats.org/officeDocument/2006/relationships/image" Target="../media/image156.png"/><Relationship Id="rId9" Type="http://schemas.openxmlformats.org/officeDocument/2006/relationships/image" Target="../media/image16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31.emf"/><Relationship Id="rId4" Type="http://schemas.openxmlformats.org/officeDocument/2006/relationships/image" Target="../media/image13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32.emf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159.png"/><Relationship Id="rId4" Type="http://schemas.openxmlformats.org/officeDocument/2006/relationships/image" Target="../media/image16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13" Type="http://schemas.openxmlformats.org/officeDocument/2006/relationships/image" Target="../media/image1370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1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11" Type="http://schemas.openxmlformats.org/officeDocument/2006/relationships/image" Target="../media/image179.png"/><Relationship Id="rId5" Type="http://schemas.openxmlformats.org/officeDocument/2006/relationships/image" Target="../media/image162.png"/><Relationship Id="rId10" Type="http://schemas.openxmlformats.org/officeDocument/2006/relationships/image" Target="../media/image178.png"/><Relationship Id="rId4" Type="http://schemas.openxmlformats.org/officeDocument/2006/relationships/image" Target="../media/image172.png"/><Relationship Id="rId9" Type="http://schemas.openxmlformats.org/officeDocument/2006/relationships/image" Target="../media/image1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image" Target="../media/image164.png"/><Relationship Id="rId2" Type="http://schemas.openxmlformats.org/officeDocument/2006/relationships/image" Target="../media/image1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0.emf"/><Relationship Id="rId5" Type="http://schemas.openxmlformats.org/officeDocument/2006/relationships/customXml" Target="../ink/ink2.xml"/><Relationship Id="rId4" Type="http://schemas.openxmlformats.org/officeDocument/2006/relationships/image" Target="../media/image1510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88.png"/><Relationship Id="rId7" Type="http://schemas.openxmlformats.org/officeDocument/2006/relationships/image" Target="../media/image18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0.png"/><Relationship Id="rId5" Type="http://schemas.openxmlformats.org/officeDocument/2006/relationships/image" Target="../media/image190.png"/><Relationship Id="rId10" Type="http://schemas.openxmlformats.org/officeDocument/2006/relationships/image" Target="../media/image193.png"/><Relationship Id="rId4" Type="http://schemas.openxmlformats.org/officeDocument/2006/relationships/image" Target="../media/image18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emf"/><Relationship Id="rId7" Type="http://schemas.openxmlformats.org/officeDocument/2006/relationships/image" Target="../media/image199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emf"/><Relationship Id="rId13" Type="http://schemas.openxmlformats.org/officeDocument/2006/relationships/image" Target="../media/image198.png"/><Relationship Id="rId3" Type="http://schemas.openxmlformats.org/officeDocument/2006/relationships/image" Target="../media/image201.png"/><Relationship Id="rId7" Type="http://schemas.openxmlformats.org/officeDocument/2006/relationships/image" Target="../media/image169.emf"/><Relationship Id="rId12" Type="http://schemas.openxmlformats.org/officeDocument/2006/relationships/image" Target="../media/image1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0.png"/><Relationship Id="rId11" Type="http://schemas.openxmlformats.org/officeDocument/2006/relationships/image" Target="../media/image195.png"/><Relationship Id="rId5" Type="http://schemas.openxmlformats.org/officeDocument/2006/relationships/image" Target="../media/image203.png"/><Relationship Id="rId15" Type="http://schemas.openxmlformats.org/officeDocument/2006/relationships/image" Target="../media/image185.png"/><Relationship Id="rId4" Type="http://schemas.openxmlformats.org/officeDocument/2006/relationships/image" Target="../media/image202.png"/><Relationship Id="rId14" Type="http://schemas.openxmlformats.org/officeDocument/2006/relationships/image" Target="../media/image18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7.png"/><Relationship Id="rId13" Type="http://schemas.openxmlformats.org/officeDocument/2006/relationships/image" Target="../media/image206.png"/><Relationship Id="rId18" Type="http://schemas.openxmlformats.org/officeDocument/2006/relationships/image" Target="../media/image211.png"/><Relationship Id="rId26" Type="http://schemas.openxmlformats.org/officeDocument/2006/relationships/image" Target="../media/image224.png"/><Relationship Id="rId3" Type="http://schemas.openxmlformats.org/officeDocument/2006/relationships/image" Target="../media/image170.emf"/><Relationship Id="rId21" Type="http://schemas.openxmlformats.org/officeDocument/2006/relationships/image" Target="../media/image214.png"/><Relationship Id="rId7" Type="http://schemas.openxmlformats.org/officeDocument/2006/relationships/image" Target="../media/image217.png"/><Relationship Id="rId12" Type="http://schemas.openxmlformats.org/officeDocument/2006/relationships/image" Target="../media/image205.png"/><Relationship Id="rId17" Type="http://schemas.openxmlformats.org/officeDocument/2006/relationships/image" Target="../media/image210.png"/><Relationship Id="rId25" Type="http://schemas.openxmlformats.org/officeDocument/2006/relationships/image" Target="../media/image223.png"/><Relationship Id="rId2" Type="http://schemas.openxmlformats.org/officeDocument/2006/relationships/image" Target="../media/image169.emf"/><Relationship Id="rId16" Type="http://schemas.openxmlformats.org/officeDocument/2006/relationships/image" Target="../media/image209.png"/><Relationship Id="rId20" Type="http://schemas.openxmlformats.org/officeDocument/2006/relationships/image" Target="../media/image213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00.png"/><Relationship Id="rId24" Type="http://schemas.openxmlformats.org/officeDocument/2006/relationships/image" Target="../media/image222.png"/><Relationship Id="rId15" Type="http://schemas.openxmlformats.org/officeDocument/2006/relationships/image" Target="../media/image208.png"/><Relationship Id="rId23" Type="http://schemas.openxmlformats.org/officeDocument/2006/relationships/image" Target="../media/image221.png"/><Relationship Id="rId28" Type="http://schemas.openxmlformats.org/officeDocument/2006/relationships/image" Target="../media/image192.png"/><Relationship Id="rId10" Type="http://schemas.openxmlformats.org/officeDocument/2006/relationships/image" Target="../media/image191.png"/><Relationship Id="rId19" Type="http://schemas.openxmlformats.org/officeDocument/2006/relationships/image" Target="../media/image212.png"/><Relationship Id="rId4" Type="http://schemas.openxmlformats.org/officeDocument/2006/relationships/image" Target="../media/image186.png"/><Relationship Id="rId9" Type="http://schemas.openxmlformats.org/officeDocument/2006/relationships/image" Target="../media/image219.png"/><Relationship Id="rId14" Type="http://schemas.openxmlformats.org/officeDocument/2006/relationships/image" Target="../media/image207.png"/><Relationship Id="rId22" Type="http://schemas.openxmlformats.org/officeDocument/2006/relationships/image" Target="../media/image215.png"/><Relationship Id="rId27" Type="http://schemas.openxmlformats.org/officeDocument/2006/relationships/image" Target="../media/image2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emf"/><Relationship Id="rId5" Type="http://schemas.openxmlformats.org/officeDocument/2006/relationships/image" Target="../media/image229.png"/><Relationship Id="rId4" Type="http://schemas.openxmlformats.org/officeDocument/2006/relationships/image" Target="../media/image22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png"/><Relationship Id="rId13" Type="http://schemas.openxmlformats.org/officeDocument/2006/relationships/image" Target="../media/image242.png"/><Relationship Id="rId18" Type="http://schemas.openxmlformats.org/officeDocument/2006/relationships/image" Target="../media/image247.png"/><Relationship Id="rId26" Type="http://schemas.openxmlformats.org/officeDocument/2006/relationships/image" Target="../media/image255.png"/><Relationship Id="rId3" Type="http://schemas.openxmlformats.org/officeDocument/2006/relationships/image" Target="../media/image232.png"/><Relationship Id="rId21" Type="http://schemas.openxmlformats.org/officeDocument/2006/relationships/image" Target="../media/image250.png"/><Relationship Id="rId7" Type="http://schemas.openxmlformats.org/officeDocument/2006/relationships/image" Target="../media/image236.png"/><Relationship Id="rId12" Type="http://schemas.openxmlformats.org/officeDocument/2006/relationships/image" Target="../media/image218.png"/><Relationship Id="rId17" Type="http://schemas.openxmlformats.org/officeDocument/2006/relationships/image" Target="../media/image246.png"/><Relationship Id="rId25" Type="http://schemas.openxmlformats.org/officeDocument/2006/relationships/image" Target="../media/image254.png"/><Relationship Id="rId16" Type="http://schemas.openxmlformats.org/officeDocument/2006/relationships/image" Target="../media/image245.png"/><Relationship Id="rId20" Type="http://schemas.openxmlformats.org/officeDocument/2006/relationships/image" Target="../media/image2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5.png"/><Relationship Id="rId11" Type="http://schemas.openxmlformats.org/officeDocument/2006/relationships/image" Target="../media/image240.png"/><Relationship Id="rId24" Type="http://schemas.openxmlformats.org/officeDocument/2006/relationships/image" Target="../media/image253.png"/><Relationship Id="rId5" Type="http://schemas.openxmlformats.org/officeDocument/2006/relationships/image" Target="../media/image234.png"/><Relationship Id="rId15" Type="http://schemas.openxmlformats.org/officeDocument/2006/relationships/image" Target="../media/image244.png"/><Relationship Id="rId23" Type="http://schemas.openxmlformats.org/officeDocument/2006/relationships/image" Target="../media/image220.png"/><Relationship Id="rId28" Type="http://schemas.openxmlformats.org/officeDocument/2006/relationships/image" Target="../media/image1860.png"/><Relationship Id="rId10" Type="http://schemas.openxmlformats.org/officeDocument/2006/relationships/image" Target="../media/image216.png"/><Relationship Id="rId19" Type="http://schemas.openxmlformats.org/officeDocument/2006/relationships/image" Target="../media/image248.png"/><Relationship Id="rId4" Type="http://schemas.openxmlformats.org/officeDocument/2006/relationships/image" Target="../media/image233.png"/><Relationship Id="rId9" Type="http://schemas.openxmlformats.org/officeDocument/2006/relationships/image" Target="../media/image238.png"/><Relationship Id="rId14" Type="http://schemas.openxmlformats.org/officeDocument/2006/relationships/image" Target="../media/image243.png"/><Relationship Id="rId22" Type="http://schemas.openxmlformats.org/officeDocument/2006/relationships/image" Target="../media/image251.png"/><Relationship Id="rId27" Type="http://schemas.openxmlformats.org/officeDocument/2006/relationships/image" Target="../media/image256.png"/></Relationships>
</file>

<file path=ppt/slides/_rels/slide4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8.png"/><Relationship Id="rId18" Type="http://schemas.openxmlformats.org/officeDocument/2006/relationships/image" Target="../media/image273.png"/><Relationship Id="rId26" Type="http://schemas.openxmlformats.org/officeDocument/2006/relationships/image" Target="../media/image281.png"/><Relationship Id="rId39" Type="http://schemas.openxmlformats.org/officeDocument/2006/relationships/image" Target="../media/image294.png"/><Relationship Id="rId21" Type="http://schemas.openxmlformats.org/officeDocument/2006/relationships/image" Target="../media/image276.png"/><Relationship Id="rId34" Type="http://schemas.openxmlformats.org/officeDocument/2006/relationships/image" Target="../media/image289.png"/><Relationship Id="rId42" Type="http://schemas.openxmlformats.org/officeDocument/2006/relationships/image" Target="../media/image297.png"/><Relationship Id="rId47" Type="http://schemas.openxmlformats.org/officeDocument/2006/relationships/image" Target="../media/image302.png"/><Relationship Id="rId50" Type="http://schemas.openxmlformats.org/officeDocument/2006/relationships/image" Target="../media/image305.png"/><Relationship Id="rId7" Type="http://schemas.openxmlformats.org/officeDocument/2006/relationships/image" Target="../media/image262.png"/><Relationship Id="rId16" Type="http://schemas.openxmlformats.org/officeDocument/2006/relationships/image" Target="../media/image271.png"/><Relationship Id="rId29" Type="http://schemas.openxmlformats.org/officeDocument/2006/relationships/image" Target="../media/image284.png"/><Relationship Id="rId11" Type="http://schemas.openxmlformats.org/officeDocument/2006/relationships/image" Target="../media/image230.png"/><Relationship Id="rId24" Type="http://schemas.openxmlformats.org/officeDocument/2006/relationships/image" Target="../media/image279.png"/><Relationship Id="rId32" Type="http://schemas.openxmlformats.org/officeDocument/2006/relationships/image" Target="../media/image287.png"/><Relationship Id="rId37" Type="http://schemas.openxmlformats.org/officeDocument/2006/relationships/image" Target="../media/image292.png"/><Relationship Id="rId40" Type="http://schemas.openxmlformats.org/officeDocument/2006/relationships/image" Target="../media/image295.png"/><Relationship Id="rId45" Type="http://schemas.openxmlformats.org/officeDocument/2006/relationships/image" Target="../media/image300.png"/><Relationship Id="rId53" Type="http://schemas.openxmlformats.org/officeDocument/2006/relationships/image" Target="../media/image239.png"/><Relationship Id="rId5" Type="http://schemas.openxmlformats.org/officeDocument/2006/relationships/image" Target="../media/image260.png"/><Relationship Id="rId15" Type="http://schemas.openxmlformats.org/officeDocument/2006/relationships/image" Target="../media/image270.png"/><Relationship Id="rId23" Type="http://schemas.openxmlformats.org/officeDocument/2006/relationships/image" Target="../media/image278.png"/><Relationship Id="rId28" Type="http://schemas.openxmlformats.org/officeDocument/2006/relationships/image" Target="../media/image283.png"/><Relationship Id="rId36" Type="http://schemas.openxmlformats.org/officeDocument/2006/relationships/image" Target="../media/image291.png"/><Relationship Id="rId49" Type="http://schemas.openxmlformats.org/officeDocument/2006/relationships/image" Target="../media/image304.png"/><Relationship Id="rId10" Type="http://schemas.openxmlformats.org/officeDocument/2006/relationships/image" Target="../media/image265.png"/><Relationship Id="rId19" Type="http://schemas.openxmlformats.org/officeDocument/2006/relationships/image" Target="../media/image274.png"/><Relationship Id="rId31" Type="http://schemas.openxmlformats.org/officeDocument/2006/relationships/image" Target="../media/image286.png"/><Relationship Id="rId44" Type="http://schemas.openxmlformats.org/officeDocument/2006/relationships/image" Target="../media/image299.png"/><Relationship Id="rId52" Type="http://schemas.openxmlformats.org/officeDocument/2006/relationships/image" Target="../media/image237.png"/><Relationship Id="rId4" Type="http://schemas.openxmlformats.org/officeDocument/2006/relationships/image" Target="../media/image259.png"/><Relationship Id="rId9" Type="http://schemas.openxmlformats.org/officeDocument/2006/relationships/image" Target="../media/image264.png"/><Relationship Id="rId14" Type="http://schemas.openxmlformats.org/officeDocument/2006/relationships/image" Target="../media/image269.png"/><Relationship Id="rId22" Type="http://schemas.openxmlformats.org/officeDocument/2006/relationships/image" Target="../media/image277.png"/><Relationship Id="rId27" Type="http://schemas.openxmlformats.org/officeDocument/2006/relationships/image" Target="../media/image282.png"/><Relationship Id="rId30" Type="http://schemas.openxmlformats.org/officeDocument/2006/relationships/image" Target="../media/image285.png"/><Relationship Id="rId35" Type="http://schemas.openxmlformats.org/officeDocument/2006/relationships/image" Target="../media/image290.png"/><Relationship Id="rId43" Type="http://schemas.openxmlformats.org/officeDocument/2006/relationships/image" Target="../media/image298.png"/><Relationship Id="rId48" Type="http://schemas.openxmlformats.org/officeDocument/2006/relationships/image" Target="../media/image303.png"/><Relationship Id="rId8" Type="http://schemas.openxmlformats.org/officeDocument/2006/relationships/image" Target="../media/image263.png"/><Relationship Id="rId51" Type="http://schemas.openxmlformats.org/officeDocument/2006/relationships/image" Target="../media/image231.png"/><Relationship Id="rId3" Type="http://schemas.openxmlformats.org/officeDocument/2006/relationships/image" Target="../media/image258.png"/><Relationship Id="rId12" Type="http://schemas.openxmlformats.org/officeDocument/2006/relationships/image" Target="../media/image267.png"/><Relationship Id="rId17" Type="http://schemas.openxmlformats.org/officeDocument/2006/relationships/image" Target="../media/image272.png"/><Relationship Id="rId25" Type="http://schemas.openxmlformats.org/officeDocument/2006/relationships/image" Target="../media/image280.png"/><Relationship Id="rId33" Type="http://schemas.openxmlformats.org/officeDocument/2006/relationships/image" Target="../media/image288.png"/><Relationship Id="rId38" Type="http://schemas.openxmlformats.org/officeDocument/2006/relationships/image" Target="../media/image293.png"/><Relationship Id="rId46" Type="http://schemas.openxmlformats.org/officeDocument/2006/relationships/image" Target="../media/image301.png"/><Relationship Id="rId20" Type="http://schemas.openxmlformats.org/officeDocument/2006/relationships/image" Target="../media/image275.png"/><Relationship Id="rId41" Type="http://schemas.openxmlformats.org/officeDocument/2006/relationships/image" Target="../media/image2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1.png"/><Relationship Id="rId13" Type="http://schemas.openxmlformats.org/officeDocument/2006/relationships/image" Target="../media/image316.png"/><Relationship Id="rId18" Type="http://schemas.openxmlformats.org/officeDocument/2006/relationships/image" Target="../media/image321.png"/><Relationship Id="rId3" Type="http://schemas.openxmlformats.org/officeDocument/2006/relationships/oleObject" Target="../embeddings/oleObject2.bin"/><Relationship Id="rId21" Type="http://schemas.openxmlformats.org/officeDocument/2006/relationships/image" Target="../media/image324.png"/><Relationship Id="rId12" Type="http://schemas.openxmlformats.org/officeDocument/2006/relationships/image" Target="../media/image315.png"/><Relationship Id="rId17" Type="http://schemas.openxmlformats.org/officeDocument/2006/relationships/image" Target="../media/image320.png"/><Relationship Id="rId25" Type="http://schemas.openxmlformats.org/officeDocument/2006/relationships/image" Target="../media/image19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19.png"/><Relationship Id="rId20" Type="http://schemas.openxmlformats.org/officeDocument/2006/relationships/image" Target="../media/image323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3.wmf"/><Relationship Id="rId11" Type="http://schemas.openxmlformats.org/officeDocument/2006/relationships/image" Target="../media/image314.png"/><Relationship Id="rId24" Type="http://schemas.openxmlformats.org/officeDocument/2006/relationships/image" Target="../media/image327.png"/><Relationship Id="rId5" Type="http://schemas.openxmlformats.org/officeDocument/2006/relationships/oleObject" Target="../embeddings/oleObject3.bin"/><Relationship Id="rId15" Type="http://schemas.openxmlformats.org/officeDocument/2006/relationships/image" Target="../media/image318.png"/><Relationship Id="rId23" Type="http://schemas.openxmlformats.org/officeDocument/2006/relationships/image" Target="../media/image326.png"/><Relationship Id="rId10" Type="http://schemas.openxmlformats.org/officeDocument/2006/relationships/image" Target="../media/image313.png"/><Relationship Id="rId19" Type="http://schemas.openxmlformats.org/officeDocument/2006/relationships/image" Target="../media/image322.png"/><Relationship Id="rId4" Type="http://schemas.openxmlformats.org/officeDocument/2006/relationships/image" Target="../media/image172.wmf"/><Relationship Id="rId9" Type="http://schemas.openxmlformats.org/officeDocument/2006/relationships/image" Target="../media/image312.png"/><Relationship Id="rId14" Type="http://schemas.openxmlformats.org/officeDocument/2006/relationships/image" Target="../media/image317.png"/><Relationship Id="rId22" Type="http://schemas.openxmlformats.org/officeDocument/2006/relationships/image" Target="../media/image325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4.png"/><Relationship Id="rId13" Type="http://schemas.openxmlformats.org/officeDocument/2006/relationships/image" Target="../media/image338.png"/><Relationship Id="rId3" Type="http://schemas.openxmlformats.org/officeDocument/2006/relationships/image" Target="../media/image329.png"/><Relationship Id="rId7" Type="http://schemas.openxmlformats.org/officeDocument/2006/relationships/image" Target="../media/image333.png"/><Relationship Id="rId12" Type="http://schemas.openxmlformats.org/officeDocument/2006/relationships/image" Target="../media/image238.png"/><Relationship Id="rId17" Type="http://schemas.openxmlformats.org/officeDocument/2006/relationships/image" Target="../media/image2300.png"/><Relationship Id="rId16" Type="http://schemas.openxmlformats.org/officeDocument/2006/relationships/image" Target="../media/image3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2.png"/><Relationship Id="rId11" Type="http://schemas.openxmlformats.org/officeDocument/2006/relationships/image" Target="../media/image337.png"/><Relationship Id="rId5" Type="http://schemas.openxmlformats.org/officeDocument/2006/relationships/image" Target="../media/image331.png"/><Relationship Id="rId15" Type="http://schemas.openxmlformats.org/officeDocument/2006/relationships/image" Target="../media/image340.png"/><Relationship Id="rId10" Type="http://schemas.openxmlformats.org/officeDocument/2006/relationships/image" Target="../media/image336.png"/><Relationship Id="rId4" Type="http://schemas.openxmlformats.org/officeDocument/2006/relationships/image" Target="../media/image330.png"/><Relationship Id="rId9" Type="http://schemas.openxmlformats.org/officeDocument/2006/relationships/image" Target="../media/image335.png"/><Relationship Id="rId14" Type="http://schemas.openxmlformats.org/officeDocument/2006/relationships/image" Target="../media/image33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1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4.png"/><Relationship Id="rId10" Type="http://schemas.openxmlformats.org/officeDocument/2006/relationships/image" Target="../media/image8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7" Type="http://schemas.openxmlformats.org/officeDocument/2006/relationships/image" Target="../media/image344.png"/><Relationship Id="rId2" Type="http://schemas.openxmlformats.org/officeDocument/2006/relationships/image" Target="../media/image342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343.png"/><Relationship Id="rId5" Type="http://schemas.openxmlformats.org/officeDocument/2006/relationships/image" Target="../media/image1020.png"/><Relationship Id="rId9" Type="http://schemas.openxmlformats.org/officeDocument/2006/relationships/image" Target="../media/image34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8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emf"/><Relationship Id="rId5" Type="http://schemas.openxmlformats.org/officeDocument/2006/relationships/image" Target="../media/image350.png"/><Relationship Id="rId4" Type="http://schemas.openxmlformats.org/officeDocument/2006/relationships/image" Target="../media/image34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emf"/><Relationship Id="rId2" Type="http://schemas.openxmlformats.org/officeDocument/2006/relationships/image" Target="../media/image18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5.emf"/><Relationship Id="rId4" Type="http://schemas.openxmlformats.org/officeDocument/2006/relationships/image" Target="../media/image35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2.png"/><Relationship Id="rId3" Type="http://schemas.openxmlformats.org/officeDocument/2006/relationships/image" Target="../media/image187.emf"/><Relationship Id="rId7" Type="http://schemas.openxmlformats.org/officeDocument/2006/relationships/image" Target="../media/image361.png"/><Relationship Id="rId2" Type="http://schemas.openxmlformats.org/officeDocument/2006/relationships/image" Target="../media/image18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0.png"/><Relationship Id="rId5" Type="http://schemas.openxmlformats.org/officeDocument/2006/relationships/image" Target="../media/image359.png"/><Relationship Id="rId10" Type="http://schemas.openxmlformats.org/officeDocument/2006/relationships/image" Target="../media/image364.png"/><Relationship Id="rId4" Type="http://schemas.openxmlformats.org/officeDocument/2006/relationships/image" Target="../media/image188.emf"/><Relationship Id="rId9" Type="http://schemas.openxmlformats.org/officeDocument/2006/relationships/image" Target="../media/image3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1.png"/><Relationship Id="rId13" Type="http://schemas.openxmlformats.org/officeDocument/2006/relationships/image" Target="../media/image3280.png"/><Relationship Id="rId3" Type="http://schemas.openxmlformats.org/officeDocument/2006/relationships/image" Target="../media/image307.png"/><Relationship Id="rId7" Type="http://schemas.openxmlformats.org/officeDocument/2006/relationships/image" Target="../media/image370.png"/><Relationship Id="rId12" Type="http://schemas.openxmlformats.org/officeDocument/2006/relationships/image" Target="../media/image3100.png"/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61.xml"/><Relationship Id="rId11" Type="http://schemas.openxmlformats.org/officeDocument/2006/relationships/image" Target="../media/image3090.png"/><Relationship Id="rId5" Type="http://schemas.openxmlformats.org/officeDocument/2006/relationships/image" Target="../media/image310.png"/><Relationship Id="rId15" Type="http://schemas.openxmlformats.org/officeDocument/2006/relationships/image" Target="../media/image351.png"/><Relationship Id="rId10" Type="http://schemas.openxmlformats.org/officeDocument/2006/relationships/image" Target="../media/image373.png"/><Relationship Id="rId4" Type="http://schemas.openxmlformats.org/officeDocument/2006/relationships/image" Target="../media/image309.png"/><Relationship Id="rId9" Type="http://schemas.openxmlformats.org/officeDocument/2006/relationships/image" Target="../media/image328.png"/><Relationship Id="rId14" Type="http://schemas.openxmlformats.org/officeDocument/2006/relationships/image" Target="../media/image34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2.png"/><Relationship Id="rId1" Type="http://schemas.openxmlformats.org/officeDocument/2006/relationships/slideLayout" Target="../slideLayouts/slideLayout6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70.png"/><Relationship Id="rId12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9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353.png"/><Relationship Id="rId1" Type="http://schemas.openxmlformats.org/officeDocument/2006/relationships/slideLayout" Target="../slideLayouts/slideLayout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png"/><Relationship Id="rId2" Type="http://schemas.openxmlformats.org/officeDocument/2006/relationships/image" Target="../media/image356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26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5.png"/><Relationship Id="rId2" Type="http://schemas.openxmlformats.org/officeDocument/2006/relationships/image" Target="../media/image365.png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357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7" Type="http://schemas.openxmlformats.org/officeDocument/2006/relationships/image" Target="../media/image85.png"/><Relationship Id="rId2" Type="http://schemas.openxmlformats.org/officeDocument/2006/relationships/image" Target="../media/image368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84.png"/><Relationship Id="rId11" Type="http://schemas.openxmlformats.org/officeDocument/2006/relationships/image" Target="../media/image369.png"/><Relationship Id="rId5" Type="http://schemas.openxmlformats.org/officeDocument/2006/relationships/image" Target="../media/image830.png"/><Relationship Id="rId10" Type="http://schemas.openxmlformats.org/officeDocument/2006/relationships/image" Target="../media/image88.png"/><Relationship Id="rId4" Type="http://schemas.openxmlformats.org/officeDocument/2006/relationships/image" Target="../media/image820.png"/><Relationship Id="rId9" Type="http://schemas.openxmlformats.org/officeDocument/2006/relationships/image" Target="../media/image87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12" Type="http://schemas.openxmlformats.org/officeDocument/2006/relationships/image" Target="../media/image372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92.png"/><Relationship Id="rId11" Type="http://schemas.openxmlformats.org/officeDocument/2006/relationships/image" Target="../media/image55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70.png"/><Relationship Id="rId7" Type="http://schemas.openxmlformats.org/officeDocument/2006/relationships/image" Target="../media/image62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800.png"/><Relationship Id="rId5" Type="http://schemas.openxmlformats.org/officeDocument/2006/relationships/image" Target="../media/image750.png"/><Relationship Id="rId10" Type="http://schemas.openxmlformats.org/officeDocument/2006/relationships/image" Target="../media/image374.png"/><Relationship Id="rId4" Type="http://schemas.openxmlformats.org/officeDocument/2006/relationships/image" Target="../media/image710.png"/><Relationship Id="rId9" Type="http://schemas.openxmlformats.org/officeDocument/2006/relationships/image" Target="../media/image9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1.png"/><Relationship Id="rId13" Type="http://schemas.openxmlformats.org/officeDocument/2006/relationships/image" Target="../media/image358.emf"/><Relationship Id="rId3" Type="http://schemas.openxmlformats.org/officeDocument/2006/relationships/image" Target="../media/image386.png"/><Relationship Id="rId7" Type="http://schemas.openxmlformats.org/officeDocument/2006/relationships/image" Target="../media/image358.png"/><Relationship Id="rId12" Type="http://schemas.openxmlformats.org/officeDocument/2006/relationships/image" Target="../media/image3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9.png"/><Relationship Id="rId11" Type="http://schemas.openxmlformats.org/officeDocument/2006/relationships/image" Target="../media/image376.png"/><Relationship Id="rId5" Type="http://schemas.openxmlformats.org/officeDocument/2006/relationships/image" Target="../media/image388.png"/><Relationship Id="rId10" Type="http://schemas.openxmlformats.org/officeDocument/2006/relationships/image" Target="../media/image375.png"/><Relationship Id="rId4" Type="http://schemas.openxmlformats.org/officeDocument/2006/relationships/image" Target="../media/image387.png"/><Relationship Id="rId9" Type="http://schemas.openxmlformats.org/officeDocument/2006/relationships/image" Target="../media/image392.png"/><Relationship Id="rId14" Type="http://schemas.openxmlformats.org/officeDocument/2006/relationships/image" Target="../media/image377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2.png"/><Relationship Id="rId13" Type="http://schemas.openxmlformats.org/officeDocument/2006/relationships/image" Target="../media/image407.png"/><Relationship Id="rId18" Type="http://schemas.openxmlformats.org/officeDocument/2006/relationships/image" Target="../media/image382.png"/><Relationship Id="rId3" Type="http://schemas.openxmlformats.org/officeDocument/2006/relationships/image" Target="../media/image396.png"/><Relationship Id="rId7" Type="http://schemas.openxmlformats.org/officeDocument/2006/relationships/image" Target="../media/image401.png"/><Relationship Id="rId12" Type="http://schemas.openxmlformats.org/officeDocument/2006/relationships/image" Target="../media/image3520.png"/><Relationship Id="rId17" Type="http://schemas.openxmlformats.org/officeDocument/2006/relationships/image" Target="../media/image381.png"/><Relationship Id="rId16" Type="http://schemas.openxmlformats.org/officeDocument/2006/relationships/image" Target="../media/image3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9.png"/><Relationship Id="rId11" Type="http://schemas.openxmlformats.org/officeDocument/2006/relationships/image" Target="../media/image405.png"/><Relationship Id="rId5" Type="http://schemas.openxmlformats.org/officeDocument/2006/relationships/image" Target="../media/image398.png"/><Relationship Id="rId15" Type="http://schemas.openxmlformats.org/officeDocument/2006/relationships/image" Target="../media/image379.png"/><Relationship Id="rId10" Type="http://schemas.openxmlformats.org/officeDocument/2006/relationships/image" Target="../media/image404.png"/><Relationship Id="rId4" Type="http://schemas.openxmlformats.org/officeDocument/2006/relationships/image" Target="../media/image397.png"/><Relationship Id="rId9" Type="http://schemas.openxmlformats.org/officeDocument/2006/relationships/image" Target="../media/image403.png"/><Relationship Id="rId14" Type="http://schemas.openxmlformats.org/officeDocument/2006/relationships/image" Target="../media/image408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4.png"/><Relationship Id="rId3" Type="http://schemas.openxmlformats.org/officeDocument/2006/relationships/image" Target="../media/image383.png"/><Relationship Id="rId7" Type="http://schemas.openxmlformats.org/officeDocument/2006/relationships/image" Target="../media/image393.png"/><Relationship Id="rId2" Type="http://schemas.openxmlformats.org/officeDocument/2006/relationships/image" Target="../media/image3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0.png"/><Relationship Id="rId5" Type="http://schemas.openxmlformats.org/officeDocument/2006/relationships/image" Target="../media/image385.png"/><Relationship Id="rId10" Type="http://schemas.openxmlformats.org/officeDocument/2006/relationships/image" Target="../media/image406.png"/><Relationship Id="rId4" Type="http://schemas.openxmlformats.org/officeDocument/2006/relationships/image" Target="../media/image384.png"/><Relationship Id="rId9" Type="http://schemas.openxmlformats.org/officeDocument/2006/relationships/image" Target="../media/image39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7.png"/><Relationship Id="rId2" Type="http://schemas.openxmlformats.org/officeDocument/2006/relationships/image" Target="../media/image40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0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1.png"/><Relationship Id="rId18" Type="http://schemas.openxmlformats.org/officeDocument/2006/relationships/image" Target="../media/image420.png"/><Relationship Id="rId26" Type="http://schemas.openxmlformats.org/officeDocument/2006/relationships/image" Target="../media/image424.png"/><Relationship Id="rId39" Type="http://schemas.openxmlformats.org/officeDocument/2006/relationships/image" Target="../media/image436.png"/><Relationship Id="rId21" Type="http://schemas.openxmlformats.org/officeDocument/2006/relationships/image" Target="../media/image304.png"/><Relationship Id="rId34" Type="http://schemas.openxmlformats.org/officeDocument/2006/relationships/image" Target="../media/image432.png"/><Relationship Id="rId42" Type="http://schemas.openxmlformats.org/officeDocument/2006/relationships/image" Target="../media/image439.png"/><Relationship Id="rId7" Type="http://schemas.openxmlformats.org/officeDocument/2006/relationships/image" Target="../media/image412.png"/><Relationship Id="rId2" Type="http://schemas.openxmlformats.org/officeDocument/2006/relationships/image" Target="../media/image4090.png"/><Relationship Id="rId16" Type="http://schemas.openxmlformats.org/officeDocument/2006/relationships/image" Target="../media/image3930.png"/><Relationship Id="rId20" Type="http://schemas.openxmlformats.org/officeDocument/2006/relationships/image" Target="../media/image303.png"/><Relationship Id="rId29" Type="http://schemas.openxmlformats.org/officeDocument/2006/relationships/image" Target="../media/image427.png"/><Relationship Id="rId41" Type="http://schemas.openxmlformats.org/officeDocument/2006/relationships/image" Target="../media/image4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2.png"/><Relationship Id="rId11" Type="http://schemas.openxmlformats.org/officeDocument/2006/relationships/image" Target="../media/image268.png"/><Relationship Id="rId24" Type="http://schemas.openxmlformats.org/officeDocument/2006/relationships/image" Target="../media/image3940.png"/><Relationship Id="rId32" Type="http://schemas.openxmlformats.org/officeDocument/2006/relationships/image" Target="../media/image430.png"/><Relationship Id="rId37" Type="http://schemas.openxmlformats.org/officeDocument/2006/relationships/image" Target="../media/image4060.png"/><Relationship Id="rId40" Type="http://schemas.openxmlformats.org/officeDocument/2006/relationships/image" Target="../media/image437.png"/><Relationship Id="rId45" Type="http://schemas.openxmlformats.org/officeDocument/2006/relationships/image" Target="../media/image419.png"/><Relationship Id="rId5" Type="http://schemas.openxmlformats.org/officeDocument/2006/relationships/image" Target="../media/image261.png"/><Relationship Id="rId15" Type="http://schemas.openxmlformats.org/officeDocument/2006/relationships/image" Target="../media/image418.png"/><Relationship Id="rId23" Type="http://schemas.openxmlformats.org/officeDocument/2006/relationships/image" Target="../media/image422.png"/><Relationship Id="rId28" Type="http://schemas.openxmlformats.org/officeDocument/2006/relationships/image" Target="../media/image426.png"/><Relationship Id="rId36" Type="http://schemas.openxmlformats.org/officeDocument/2006/relationships/image" Target="../media/image434.png"/><Relationship Id="rId10" Type="http://schemas.openxmlformats.org/officeDocument/2006/relationships/image" Target="../media/image415.png"/><Relationship Id="rId19" Type="http://schemas.openxmlformats.org/officeDocument/2006/relationships/image" Target="../media/image278.png"/><Relationship Id="rId31" Type="http://schemas.openxmlformats.org/officeDocument/2006/relationships/image" Target="../media/image3950.png"/><Relationship Id="rId44" Type="http://schemas.openxmlformats.org/officeDocument/2006/relationships/image" Target="../media/image441.png"/><Relationship Id="rId4" Type="http://schemas.openxmlformats.org/officeDocument/2006/relationships/image" Target="../media/image411.png"/><Relationship Id="rId9" Type="http://schemas.openxmlformats.org/officeDocument/2006/relationships/image" Target="../media/image3850.png"/><Relationship Id="rId14" Type="http://schemas.openxmlformats.org/officeDocument/2006/relationships/image" Target="../media/image417.png"/><Relationship Id="rId22" Type="http://schemas.openxmlformats.org/officeDocument/2006/relationships/image" Target="../media/image421.png"/><Relationship Id="rId27" Type="http://schemas.openxmlformats.org/officeDocument/2006/relationships/image" Target="../media/image425.png"/><Relationship Id="rId30" Type="http://schemas.openxmlformats.org/officeDocument/2006/relationships/image" Target="../media/image428.png"/><Relationship Id="rId35" Type="http://schemas.openxmlformats.org/officeDocument/2006/relationships/image" Target="../media/image433.png"/><Relationship Id="rId43" Type="http://schemas.openxmlformats.org/officeDocument/2006/relationships/image" Target="../media/image414.png"/><Relationship Id="rId8" Type="http://schemas.openxmlformats.org/officeDocument/2006/relationships/image" Target="../media/image413.png"/><Relationship Id="rId3" Type="http://schemas.openxmlformats.org/officeDocument/2006/relationships/image" Target="../media/image4100.png"/><Relationship Id="rId12" Type="http://schemas.openxmlformats.org/officeDocument/2006/relationships/image" Target="../media/image416.png"/><Relationship Id="rId17" Type="http://schemas.openxmlformats.org/officeDocument/2006/relationships/image" Target="../media/image276.png"/><Relationship Id="rId33" Type="http://schemas.openxmlformats.org/officeDocument/2006/relationships/image" Target="../media/image431.png"/><Relationship Id="rId38" Type="http://schemas.openxmlformats.org/officeDocument/2006/relationships/image" Target="../media/image435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3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3.png"/><Relationship Id="rId3" Type="http://schemas.openxmlformats.org/officeDocument/2006/relationships/image" Target="../media/image412.emf"/><Relationship Id="rId7" Type="http://schemas.openxmlformats.org/officeDocument/2006/relationships/image" Target="../media/image442.png"/><Relationship Id="rId12" Type="http://schemas.openxmlformats.org/officeDocument/2006/relationships/image" Target="../media/image413.emf"/><Relationship Id="rId2" Type="http://schemas.openxmlformats.org/officeDocument/2006/relationships/image" Target="../media/image4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0.png"/><Relationship Id="rId11" Type="http://schemas.openxmlformats.org/officeDocument/2006/relationships/image" Target="../media/image446.png"/><Relationship Id="rId5" Type="http://schemas.openxmlformats.org/officeDocument/2006/relationships/image" Target="../media/image4290.png"/><Relationship Id="rId10" Type="http://schemas.openxmlformats.org/officeDocument/2006/relationships/image" Target="../media/image445.png"/><Relationship Id="rId4" Type="http://schemas.openxmlformats.org/officeDocument/2006/relationships/image" Target="../media/image4230.png"/><Relationship Id="rId9" Type="http://schemas.openxmlformats.org/officeDocument/2006/relationships/image" Target="../media/image44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5.emf"/><Relationship Id="rId2" Type="http://schemas.openxmlformats.org/officeDocument/2006/relationships/image" Target="../media/image41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209656" y="3048001"/>
            <a:ext cx="7544088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HỌC PHẦN: TOÁN 1</a:t>
            </a:r>
          </a:p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MÔN: ĐẠI SỐ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28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28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22715"/>
            <a:ext cx="2669499" cy="2401485"/>
          </a:xfrm>
          <a:prstGeom prst="rect">
            <a:avLst/>
          </a:prstGeom>
          <a:noFill/>
          <a:ln>
            <a:noFill/>
          </a:ln>
        </p:spPr>
      </p:pic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3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1833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74" y="1399793"/>
            <a:ext cx="12805736" cy="18490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98484" y="181299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MĐ  sai )</a:t>
            </a:r>
          </a:p>
        </p:txBody>
      </p:sp>
      <p:sp>
        <p:nvSpPr>
          <p:cNvPr id="6" name="Rectangle 5"/>
          <p:cNvSpPr/>
          <p:nvPr/>
        </p:nvSpPr>
        <p:spPr>
          <a:xfrm>
            <a:off x="7965810" y="1812994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MĐ  đúng )</a:t>
            </a:r>
          </a:p>
        </p:txBody>
      </p:sp>
      <p:sp>
        <p:nvSpPr>
          <p:cNvPr id="7" name="Rectangle 6"/>
          <p:cNvSpPr/>
          <p:nvPr/>
        </p:nvSpPr>
        <p:spPr>
          <a:xfrm>
            <a:off x="2388923" y="2410861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MĐ  đúng )</a:t>
            </a:r>
          </a:p>
        </p:txBody>
      </p:sp>
      <p:sp>
        <p:nvSpPr>
          <p:cNvPr id="8" name="Rectangle 7"/>
          <p:cNvSpPr/>
          <p:nvPr/>
        </p:nvSpPr>
        <p:spPr>
          <a:xfrm>
            <a:off x="7965810" y="2324341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Không là  MĐ  )</a:t>
            </a:r>
          </a:p>
        </p:txBody>
      </p:sp>
      <p:sp>
        <p:nvSpPr>
          <p:cNvPr id="9" name="Rectangle 8"/>
          <p:cNvSpPr/>
          <p:nvPr/>
        </p:nvSpPr>
        <p:spPr>
          <a:xfrm>
            <a:off x="2595892" y="3223763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MĐ  đúng )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74493" y="3268675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 Không là  MĐ  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66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70" y="1316518"/>
            <a:ext cx="13814228" cy="156955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40584" y="1916630"/>
            <a:ext cx="184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(MĐ chứa biến   )</a:t>
            </a:r>
          </a:p>
        </p:txBody>
      </p:sp>
      <p:sp>
        <p:nvSpPr>
          <p:cNvPr id="7" name="Rectangle 6"/>
          <p:cNvSpPr/>
          <p:nvPr/>
        </p:nvSpPr>
        <p:spPr>
          <a:xfrm>
            <a:off x="2665614" y="2507921"/>
            <a:ext cx="1842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(MĐ chứa biến   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80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914775" y="3163888"/>
                <a:ext cx="2895600" cy="495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+3≥2′′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4775" y="3163888"/>
                <a:ext cx="2895600" cy="4953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3914775" y="3930650"/>
                <a:ext cx="3238500" cy="495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n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4775" y="3930650"/>
                <a:ext cx="3238500" cy="4953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914775" y="4697413"/>
                <a:ext cx="2765425" cy="4953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="∀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4775" y="4697413"/>
                <a:ext cx="2765425" cy="4953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992563" y="5299075"/>
                <a:ext cx="2686050" cy="8080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="∀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</m:e>
                      </m:func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2563" y="5299075"/>
                <a:ext cx="2686050" cy="8080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 flipV="1">
            <a:off x="704241" y="2871408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962910" y="3013567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BAA7D98-ACED-4067-AD50-247BF9C4E855}"/>
                  </a:ext>
                </a:extLst>
              </p:cNvPr>
              <p:cNvSpPr txBox="1"/>
              <p:nvPr/>
            </p:nvSpPr>
            <p:spPr>
              <a:xfrm>
                <a:off x="397164" y="886087"/>
                <a:ext cx="10207464" cy="15438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sz="24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sz="24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phủ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fr-FR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 </a:t>
                </a:r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18034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A =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+3&lt;2";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       b) B =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ℕ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=4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−3";</m:t>
                    </m:r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c) C =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∃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ℚ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sSup>
                      <m:sSup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=3";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       d) D =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"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∃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r>
                      <a:rPr lang="fr-FR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f>
                      <m:fPr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fr-FR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";</m:t>
                    </m:r>
                  </m:oMath>
                </a14:m>
                <a:endParaRPr lang="en-US" sz="2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BAA7D98-ACED-4067-AD50-247BF9C4E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64" y="886087"/>
                <a:ext cx="10207464" cy="1543884"/>
              </a:xfrm>
              <a:prstGeom prst="rect">
                <a:avLst/>
              </a:prstGeom>
              <a:blipFill>
                <a:blip r:embed="rId7"/>
                <a:stretch>
                  <a:fillRect l="-896" t="-1575" b="-23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2583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2173723" y="3242824"/>
                <a:ext cx="2738438" cy="469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="∀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&gt;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73723" y="3242824"/>
                <a:ext cx="2738438" cy="4699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171628" y="4742011"/>
                <a:ext cx="2686050" cy="469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="∃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5′′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71628" y="4742011"/>
                <a:ext cx="2686050" cy="4699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106613" y="5422900"/>
                <a:ext cx="2871787" cy="8080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="∃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,−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6613" y="5422900"/>
                <a:ext cx="2871787" cy="8080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/>
          <a:srcRect t="14224" r="709" b="-1"/>
          <a:stretch/>
        </p:blipFill>
        <p:spPr>
          <a:xfrm>
            <a:off x="2134683" y="4033842"/>
            <a:ext cx="3526941" cy="40178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V="1">
            <a:off x="359374" y="3162007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828899" y="3332848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B206103-8A89-4FC8-B5FF-390CE30F6F14}"/>
                  </a:ext>
                </a:extLst>
              </p:cNvPr>
              <p:cNvSpPr txBox="1"/>
              <p:nvPr/>
            </p:nvSpPr>
            <p:spPr>
              <a:xfrm>
                <a:off x="745772" y="1042738"/>
                <a:ext cx="9174083" cy="183960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Dùng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∃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để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a)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;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b)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lẻ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;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c)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hữu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tỉ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bình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 ;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d)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nghịch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đảo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B206103-8A89-4FC8-B5FF-390CE30F6F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772" y="1042738"/>
                <a:ext cx="9174083" cy="1839606"/>
              </a:xfrm>
              <a:prstGeom prst="rect">
                <a:avLst/>
              </a:prstGeom>
              <a:blipFill>
                <a:blip r:embed="rId7"/>
                <a:stretch>
                  <a:fillRect l="-664" t="-662" b="-4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758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382982" y="265398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4"/>
              <p:cNvSpPr>
                <a:spLocks noChangeArrowheads="1"/>
              </p:cNvSpPr>
              <p:nvPr/>
            </p:nvSpPr>
            <p:spPr bwMode="auto">
              <a:xfrm>
                <a:off x="3847333" y="2653982"/>
                <a:ext cx="5698868" cy="410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fr-FR" alt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’’</a:t>
                </a:r>
                <a:r>
                  <a:rPr lang="fr-FR" altLang="en-US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fr-FR" alt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altLang="en-US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tam</a:t>
                </a:r>
                <a:r>
                  <a:rPr lang="fr-FR" alt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altLang="en-US" sz="2000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giác</a:t>
                </a:r>
                <a:r>
                  <a:rPr lang="fr-FR" alt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ABC </a:t>
                </a:r>
                <a:r>
                  <a:rPr kumimoji="0" lang="fr-FR" alt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kumimoji="0" lang="fr-FR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20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kumimoji="0" lang="fr-FR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</a:t>
                </a:r>
                <a:r>
                  <a:rPr kumimoji="0" lang="fr-FR" altLang="en-US" sz="20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2000" b="0" i="0" u="none" strike="noStrike" cap="none" normalizeH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kumimoji="0" lang="fr-FR" altLang="en-US" sz="20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fr-FR" altLang="en-US" sz="20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kumimoji="0" lang="fr-FR" altLang="en-US" sz="20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 </a:t>
                </a:r>
                <a:r>
                  <a:rPr kumimoji="0" lang="fr-FR" altLang="en-US" sz="2000" b="0" i="0" u="none" strike="noStrike" cap="none" normalizeH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kumimoji="0" lang="fr-FR" altLang="en-US" sz="20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fr-FR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kumimoji="0" lang="en-US" altLang="en-US" sz="20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kumimoji="0" lang="fr-FR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’’</a:t>
                </a:r>
              </a:p>
            </p:txBody>
          </p:sp>
        </mc:Choice>
        <mc:Fallback xmlns="">
          <p:sp>
            <p:nvSpPr>
              <p:cNvPr id="8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47333" y="2653982"/>
                <a:ext cx="5698868" cy="410562"/>
              </a:xfrm>
              <a:prstGeom prst="rect">
                <a:avLst/>
              </a:prstGeom>
              <a:blipFill>
                <a:blip r:embed="rId4"/>
                <a:stretch>
                  <a:fillRect l="-1070" t="-5882" r="-321" b="-264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>
                <a:off x="3798248" y="3649740"/>
                <a:ext cx="5698868" cy="410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fr-FR" altLang="en-US" sz="200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’’Nếu tam giác ABC có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altLang="en-US" sz="20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en-US" sz="20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fr-FR" altLang="en-US" sz="200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fr-FR" altLang="en-US" sz="2000" b="0" i="0" u="none" strike="noStrike" cap="none" normalizeH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 </a:t>
                </a:r>
                <a14:m>
                  <m:oMath xmlns:m="http://schemas.openxmlformats.org/officeDocument/2006/math">
                    <m:r>
                      <a:rPr kumimoji="0" lang="fr-FR" altLang="en-US" sz="20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kumimoji="0" lang="fr-FR" altLang="en-US" sz="2000" b="0" i="0" u="none" strike="noStrike" cap="none" normalizeH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 </a:t>
                </a:r>
                <a:r>
                  <a:rPr lang="fr-FR" altLang="en-US" sz="200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 tại A </a:t>
                </a:r>
                <a:r>
                  <a:rPr kumimoji="0" lang="fr-FR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’’</a:t>
                </a:r>
              </a:p>
            </p:txBody>
          </p:sp>
        </mc:Choice>
        <mc:Fallback xmlns="">
          <p:sp>
            <p:nvSpPr>
              <p:cNvPr id="11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98248" y="3649740"/>
                <a:ext cx="5698868" cy="410562"/>
              </a:xfrm>
              <a:prstGeom prst="rect">
                <a:avLst/>
              </a:prstGeom>
              <a:blipFill>
                <a:blip r:embed="rId5"/>
                <a:stretch>
                  <a:fillRect l="-1070" t="-7463" r="-321" b="-2686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3525122" y="4891885"/>
                <a:ext cx="6528967" cy="410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fr-FR" altLang="en-US" sz="200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’’Tam giác ABC </a:t>
                </a:r>
                <a:r>
                  <a:rPr kumimoji="0" lang="fr-FR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 tại A</a:t>
                </a:r>
                <a:r>
                  <a:rPr kumimoji="0" lang="fr-FR" altLang="en-US" sz="2000" b="0" i="0" u="none" strike="noStrike" cap="none" normalizeH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khi và chỉ khi  </a:t>
                </a:r>
                <a14:m>
                  <m:oMath xmlns:m="http://schemas.openxmlformats.org/officeDocument/2006/math">
                    <m:r>
                      <a:rPr kumimoji="0" lang="fr-FR" altLang="en-US" sz="20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∆</m:t>
                    </m:r>
                  </m:oMath>
                </a14:m>
                <a:r>
                  <a:rPr kumimoji="0" lang="fr-FR" altLang="en-US" sz="2000" b="0" i="0" u="none" strike="noStrike" cap="none" normalizeH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ABC có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kumimoji="0" lang="fr-FR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kumimoji="0" lang="en-US" altLang="en-US" sz="20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acc>
                      <m:accPr>
                        <m:chr m:val="̂"/>
                        <m:ctrlP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kumimoji="0" lang="en-US" altLang="en-US" sz="20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kumimoji="0" lang="fr-FR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’’</a:t>
                </a:r>
              </a:p>
            </p:txBody>
          </p:sp>
        </mc:Choice>
        <mc:Fallback xmlns="">
          <p:sp>
            <p:nvSpPr>
              <p:cNvPr id="1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25122" y="4891885"/>
                <a:ext cx="6528967" cy="410562"/>
              </a:xfrm>
              <a:prstGeom prst="rect">
                <a:avLst/>
              </a:prstGeom>
              <a:blipFill>
                <a:blip r:embed="rId6"/>
                <a:stretch>
                  <a:fillRect l="-934" t="-5882" b="-2647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2392251" y="2704708"/>
                <a:ext cx="944089" cy="4105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2251" y="2704708"/>
                <a:ext cx="944089" cy="4105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92251" y="4891885"/>
                <a:ext cx="861775" cy="3846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2251" y="4891885"/>
                <a:ext cx="861775" cy="384600"/>
              </a:xfrm>
              <a:prstGeom prst="rect">
                <a:avLst/>
              </a:prstGeom>
              <a:blipFill>
                <a:blip r:embed="rId8"/>
                <a:stretch>
                  <a:fillRect b="-46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2392251" y="3649740"/>
                <a:ext cx="944089" cy="4105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2251" y="3649740"/>
                <a:ext cx="944089" cy="410562"/>
              </a:xfrm>
              <a:prstGeom prst="rect">
                <a:avLst/>
              </a:prstGeom>
              <a:blipFill>
                <a:blip r:embed="rId9"/>
                <a:stretch>
                  <a:fillRect l="-12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 flipV="1">
            <a:off x="514711" y="2183844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023870" y="2748118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85B23A-8390-4AB3-A44B-92AA8439690C}"/>
                  </a:ext>
                </a:extLst>
              </p:cNvPr>
              <p:cNvSpPr txBox="1"/>
              <p:nvPr/>
            </p:nvSpPr>
            <p:spPr>
              <a:xfrm>
                <a:off x="1411110" y="804833"/>
                <a:ext cx="9820307" cy="7897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Cho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 = “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A”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 = “</a:t>
                </a:r>
                <a14:m>
                  <m:oMath xmlns:m="http://schemas.openxmlformats.org/officeDocument/2006/math"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𝐴𝐵𝐶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 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ó </m:t>
                    </m:r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𝐵</m:t>
                        </m:r>
                      </m:e>
                    </m:acc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Hãy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Q, Q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⇔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Q.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285B23A-8390-4AB3-A44B-92AA843969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110" y="804833"/>
                <a:ext cx="9820307" cy="789768"/>
              </a:xfrm>
              <a:prstGeom prst="rect">
                <a:avLst/>
              </a:prstGeom>
              <a:blipFill>
                <a:blip r:embed="rId10"/>
                <a:stretch>
                  <a:fillRect l="-621" t="-1538" b="-12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50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14711" y="451819"/>
            <a:ext cx="896399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091622" y="4147199"/>
                <a:ext cx="1779588" cy="5048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1):1=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1622" y="4147199"/>
                <a:ext cx="1779588" cy="5048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5387975" y="3781425"/>
                <a:ext cx="2871788" cy="8699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):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87975" y="3781425"/>
                <a:ext cx="2871788" cy="8699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092200" y="5275263"/>
                <a:ext cx="2354263" cy="5048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′′∃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2200" y="5275263"/>
                <a:ext cx="2354263" cy="50482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5983288" y="5275263"/>
                <a:ext cx="2441575" cy="5048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′′∀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′′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83288" y="5275263"/>
                <a:ext cx="2441575" cy="50482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 flipV="1">
            <a:off x="808220" y="3523961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09411" y="366676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C44C8DF-C522-4232-898A-DF0F0B20F735}"/>
                  </a:ext>
                </a:extLst>
              </p:cNvPr>
              <p:cNvSpPr txBox="1"/>
              <p:nvPr/>
            </p:nvSpPr>
            <p:spPr>
              <a:xfrm>
                <a:off x="680966" y="1022840"/>
                <a:ext cx="9314834" cy="1818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-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2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6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Cho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chứa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P(x): “ x = x</a:t>
                </a:r>
                <a:r>
                  <a:rPr lang="en-US" sz="2200" baseline="30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4 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”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đúng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 :</a:t>
                </a:r>
                <a:endParaRPr lang="en-US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P(1)									b) P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num>
                          <m:den>
                            <m: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endParaRPr lang="en-US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∃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ℤ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	d) </a:t>
                </a:r>
                <a14:m>
                  <m:oMath xmlns:m="http://schemas.openxmlformats.org/officeDocument/2006/math"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∀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, </m:t>
                    </m:r>
                    <m:r>
                      <a:rPr lang="en-US" sz="2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C44C8DF-C522-4232-898A-DF0F0B20F7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966" y="1022840"/>
                <a:ext cx="9314834" cy="1818383"/>
              </a:xfrm>
              <a:prstGeom prst="rect">
                <a:avLst/>
              </a:prstGeom>
              <a:blipFill>
                <a:blip r:embed="rId10"/>
                <a:stretch>
                  <a:fillRect l="-851" t="-1342" r="-851" b="-57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125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I: MỆNH ĐỀ - TẬP HỢP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BÀI 2: TẬP HỢP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511866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31378" y="750949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khái niệm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48247" y="1096189"/>
            <a:ext cx="7101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Tập hợp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 là một khái niệm cơ bản của toán học, không định nghĩa.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8947338" y="2405618"/>
                <a:ext cx="874335" cy="4153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∉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47338" y="2405618"/>
                <a:ext cx="874335" cy="41530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204435" y="4429907"/>
            <a:ext cx="74783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574750" y="1575304"/>
            <a:ext cx="31888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b="0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dụ  A = { 1; 2; 3; a; b; c }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1513438" y="1969085"/>
            <a:ext cx="31888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 đó</a:t>
            </a:r>
            <a:r>
              <a:rPr kumimoji="0" lang="en-US" altLang="en-US" b="0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là tên tập hợp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707370" y="2429468"/>
            <a:ext cx="431222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1; 2; 3; a; b; c 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328520" y="2405618"/>
                <a:ext cx="815975" cy="3857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28520" y="2405618"/>
                <a:ext cx="815975" cy="3857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289800" y="1657605"/>
                <a:ext cx="3292475" cy="4746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,....................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89800" y="1657605"/>
                <a:ext cx="3292475" cy="4746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8525149" y="3074517"/>
            <a:ext cx="22269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80975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d không thuộc A). 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842625" y="3074517"/>
            <a:ext cx="1592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180975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( 1 thuộc A). 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5205066" y="5003364"/>
            <a:ext cx="42469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= { 0; 1; 2; 3; 4; 5; 6}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6037482" y="5656609"/>
                <a:ext cx="2397310" cy="52524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≤6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7482" y="5656609"/>
                <a:ext cx="2397310" cy="5252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Oval 1"/>
          <p:cNvSpPr/>
          <p:nvPr/>
        </p:nvSpPr>
        <p:spPr>
          <a:xfrm>
            <a:off x="4716161" y="44225"/>
            <a:ext cx="3939567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 TẬP HỢP</a:t>
            </a:r>
          </a:p>
        </p:txBody>
      </p:sp>
    </p:spTree>
    <p:extLst>
      <p:ext uri="{BB962C8B-B14F-4D97-AF65-F5344CB8AC3E}">
        <p14:creationId xmlns:p14="http://schemas.microsoft.com/office/powerpoint/2010/main" val="324231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5151" y="797297"/>
            <a:ext cx="2021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khái niệm</a:t>
            </a:r>
            <a:endParaRPr lang="en-US" sz="2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0424" y="1377052"/>
            <a:ext cx="7101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</a:rPr>
              <a:t>Tập hợp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</a:rPr>
              <a:t> là một khái niệm cơ bản của toán học, không định nghĩa.</a:t>
            </a:r>
            <a:endParaRPr lang="en-US" sz="200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87752" y="2056250"/>
            <a:ext cx="834234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 hợp </a:t>
            </a: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 được biểu diễn dưới dạng: nêu tính chất  hay liệt kê phần tử.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2854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8326567" y="2307321"/>
            <a:ext cx="2158666" cy="1280797"/>
            <a:chOff x="8504" y="4631"/>
            <a:chExt cx="1710" cy="1029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 rot="-1173590">
              <a:off x="8504" y="4631"/>
              <a:ext cx="1440" cy="90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2000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 rot="-1758268">
              <a:off x="8864" y="4811"/>
              <a:ext cx="716" cy="356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sz="2000"/>
            </a:p>
          </p:txBody>
        </p:sp>
        <p:sp>
          <p:nvSpPr>
            <p:cNvPr id="25" name="Text Box 42"/>
            <p:cNvSpPr txBox="1">
              <a:spLocks noChangeArrowheads="1"/>
            </p:cNvSpPr>
            <p:nvPr/>
          </p:nvSpPr>
          <p:spPr bwMode="auto">
            <a:xfrm>
              <a:off x="9494" y="5120"/>
              <a:ext cx="720" cy="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8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Text Box 43"/>
            <p:cNvSpPr txBox="1">
              <a:spLocks noChangeArrowheads="1"/>
            </p:cNvSpPr>
            <p:nvPr/>
          </p:nvSpPr>
          <p:spPr bwMode="auto">
            <a:xfrm>
              <a:off x="9026" y="4951"/>
              <a:ext cx="540" cy="5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80808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</p:grp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623654" y="2593777"/>
            <a:ext cx="241829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r>
              <a:rPr kumimoji="0" lang="en-US" altLang="en-US" sz="2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hợp con</a:t>
            </a: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kumimoji="0" lang="en-US" alt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                        </a:t>
            </a:r>
            <a:endParaRPr kumimoji="0" lang="en-US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377440" y="295323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379663" y="3476625"/>
                <a:ext cx="3775075" cy="515938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 ⇔ 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 ⇒ 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79663" y="3476625"/>
                <a:ext cx="3775075" cy="5159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/>
          <p:cNvSpPr/>
          <p:nvPr/>
        </p:nvSpPr>
        <p:spPr>
          <a:xfrm>
            <a:off x="461183" y="4080871"/>
            <a:ext cx="266791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457200" algn="l"/>
                <a:tab pos="1651000" algn="l"/>
              </a:tabLst>
            </a:pPr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hợp bằng nhau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3371850" y="4081463"/>
                <a:ext cx="3911600" cy="4746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 ⇔ 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à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B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m:rPr>
                          <m:sty m:val="p"/>
                        </m:rPr>
                        <a:rPr lang="en-US" sz="2000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1850" y="4081463"/>
                <a:ext cx="3911600" cy="4746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555751" y="4852299"/>
            <a:ext cx="1540999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 b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⁕ Tập rỗng :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48509" y="4852299"/>
            <a:ext cx="3802644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là tập hợp không chứa phần tử nào.</a:t>
            </a: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2326858" y="2571237"/>
            <a:ext cx="560079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  <a:tab pos="1651000" algn="l"/>
              </a:tabLst>
            </a:pP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à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</a:t>
            </a:r>
            <a: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                                              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399971" y="4813315"/>
            <a:ext cx="1138453" cy="4178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tabLst>
                <a:tab pos="457200" algn="l"/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305151" y="14004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Object 32"/>
              <p:cNvSpPr txBox="1"/>
              <p:nvPr/>
            </p:nvSpPr>
            <p:spPr bwMode="auto">
              <a:xfrm>
                <a:off x="6538424" y="4833153"/>
                <a:ext cx="658812" cy="6572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∅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Object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8424" y="4833153"/>
                <a:ext cx="658812" cy="657225"/>
              </a:xfrm>
              <a:prstGeom prst="rect">
                <a:avLst/>
              </a:prstGeom>
              <a:blipFill>
                <a:blip r:embed="rId4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Oval 34">
            <a:extLst>
              <a:ext uri="{FF2B5EF4-FFF2-40B4-BE49-F238E27FC236}">
                <a16:creationId xmlns:a16="http://schemas.microsoft.com/office/drawing/2014/main" id="{A8DCCC29-3742-41D1-A78D-5DA2A404DCEF}"/>
              </a:ext>
            </a:extLst>
          </p:cNvPr>
          <p:cNvSpPr/>
          <p:nvPr/>
        </p:nvSpPr>
        <p:spPr>
          <a:xfrm>
            <a:off x="4679585" y="368643"/>
            <a:ext cx="3939567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A5301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2. TẬP HỢP</a:t>
            </a:r>
          </a:p>
        </p:txBody>
      </p:sp>
    </p:spTree>
    <p:extLst>
      <p:ext uri="{BB962C8B-B14F-4D97-AF65-F5344CB8AC3E}">
        <p14:creationId xmlns:p14="http://schemas.microsoft.com/office/powerpoint/2010/main" val="8931901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1037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841500" y="1789113"/>
                <a:ext cx="1333500" cy="4429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1500" y="1789113"/>
                <a:ext cx="1333500" cy="4429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3501582" y="1863446"/>
            <a:ext cx="5782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vô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809163" y="1795463"/>
                <a:ext cx="935037" cy="3873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09163" y="1795463"/>
                <a:ext cx="935037" cy="3873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806996" y="3355523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711450" y="3344863"/>
                <a:ext cx="2476500" cy="45085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−4</m:t>
                          </m:r>
                        </m:e>
                      </m:d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11450" y="3344863"/>
                <a:ext cx="2476500" cy="4508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501582" y="45066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8872847" y="3283836"/>
                <a:ext cx="3055863" cy="436166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𝑍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72847" y="3283836"/>
                <a:ext cx="3055863" cy="436166"/>
              </a:xfrm>
              <a:prstGeom prst="rect">
                <a:avLst/>
              </a:prstGeom>
              <a:blipFill>
                <a:blip r:embed="rId8"/>
                <a:stretch>
                  <a:fillRect b="-7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3877" y="4254380"/>
            <a:ext cx="9836902" cy="42889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317934" y="4965544"/>
            <a:ext cx="238026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1403" y="42724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3752850" y="4965700"/>
                <a:ext cx="6580188" cy="5127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∅; 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; 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52850" y="4965700"/>
                <a:ext cx="6580188" cy="512763"/>
              </a:xfrm>
              <a:prstGeom prst="rect">
                <a:avLst/>
              </a:prstGeom>
              <a:blipFill>
                <a:blip r:embed="rId11"/>
                <a:stretch>
                  <a:fillRect l="-93" t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7212013" y="3043368"/>
                <a:ext cx="1901825" cy="106997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12013" y="3043368"/>
                <a:ext cx="1901825" cy="1069975"/>
              </a:xfrm>
              <a:prstGeom prst="rect">
                <a:avLst/>
              </a:prstGeom>
              <a:blipFill>
                <a:blip r:embed="rId12"/>
                <a:stretch>
                  <a:fillRect r="-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5187950" y="3135313"/>
                <a:ext cx="1922463" cy="782637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87950" y="3135313"/>
                <a:ext cx="1922463" cy="782637"/>
              </a:xfrm>
              <a:prstGeom prst="rect">
                <a:avLst/>
              </a:prstGeom>
              <a:blipFill>
                <a:blip r:embed="rId13"/>
                <a:stretch>
                  <a:fillRect r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Oval 23">
            <a:extLst>
              <a:ext uri="{FF2B5EF4-FFF2-40B4-BE49-F238E27FC236}">
                <a16:creationId xmlns:a16="http://schemas.microsoft.com/office/drawing/2014/main" id="{4BA23497-82F5-4879-94C0-6A6DD91F2384}"/>
              </a:ext>
            </a:extLst>
          </p:cNvPr>
          <p:cNvSpPr/>
          <p:nvPr/>
        </p:nvSpPr>
        <p:spPr>
          <a:xfrm>
            <a:off x="4496705" y="304975"/>
            <a:ext cx="3939567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A5301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2. TẬP HỢP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E3F081-3845-4374-BC6D-F490B4BC529F}"/>
                  </a:ext>
                </a:extLst>
              </p:cNvPr>
              <p:cNvSpPr txBox="1"/>
              <p:nvPr/>
            </p:nvSpPr>
            <p:spPr>
              <a:xfrm>
                <a:off x="563878" y="1278613"/>
                <a:ext cx="976916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func>
                          <m:func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</m:e>
                        </m:func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48E3F081-3845-4374-BC6D-F490B4BC52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78" y="1278613"/>
                <a:ext cx="9769160" cy="400110"/>
              </a:xfrm>
              <a:prstGeom prst="rect">
                <a:avLst/>
              </a:prstGeom>
              <a:blipFill>
                <a:blip r:embed="rId14"/>
                <a:stretch>
                  <a:fillRect l="-624" t="-10769" b="-26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2E8D283-3AF5-4B53-9A20-C41536ED0F45}"/>
                  </a:ext>
                </a:extLst>
              </p:cNvPr>
              <p:cNvSpPr txBox="1"/>
              <p:nvPr/>
            </p:nvSpPr>
            <p:spPr>
              <a:xfrm>
                <a:off x="563877" y="2555587"/>
                <a:ext cx="1104623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e>
                        </m:d>
                        <m:r>
                          <a:rPr lang="en-US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2E8D283-3AF5-4B53-9A20-C41536ED0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77" y="2555587"/>
                <a:ext cx="11046232" cy="400110"/>
              </a:xfrm>
              <a:prstGeom prst="rect">
                <a:avLst/>
              </a:prstGeom>
              <a:blipFill>
                <a:blip r:embed="rId15"/>
                <a:stretch>
                  <a:fillRect l="-552"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89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4" grpId="0"/>
      <p:bldP spid="16" grpId="0"/>
      <p:bldP spid="18" grpId="0"/>
      <p:bldP spid="20" grpId="0"/>
      <p:bldP spid="21" grpId="0"/>
      <p:bldP spid="22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63487" y="1358537"/>
            <a:ext cx="8490856" cy="4790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lvl="7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7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7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7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7"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323850" algn="l"/>
              </a:tabLst>
            </a:pPr>
            <a:r>
              <a:rPr lang="en-US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    	</a:t>
            </a:r>
            <a:endParaRPr lang="en-US" sz="32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0" y="0"/>
            <a:ext cx="9052937" cy="128533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Chương</a:t>
            </a:r>
            <a:r>
              <a:rPr lang="en-US" sz="4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I. MỆNH ĐỀ - TẬP HỢP</a:t>
            </a:r>
          </a:p>
        </p:txBody>
      </p:sp>
    </p:spTree>
    <p:extLst>
      <p:ext uri="{BB962C8B-B14F-4D97-AF65-F5344CB8AC3E}">
        <p14:creationId xmlns:p14="http://schemas.microsoft.com/office/powerpoint/2010/main" val="12706193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1403" y="42724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948" y="1221180"/>
            <a:ext cx="10221031" cy="1024267"/>
          </a:xfrm>
          <a:prstGeom prst="rect">
            <a:avLst/>
          </a:prstGeom>
          <a:ln>
            <a:solidFill>
              <a:srgbClr val="92D05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8592" y="2325402"/>
            <a:ext cx="9156035" cy="9326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948" y="3110560"/>
            <a:ext cx="10221031" cy="1731156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410" y="5032489"/>
            <a:ext cx="10782042" cy="7228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5322888" y="5770563"/>
                <a:ext cx="1720850" cy="350837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+3=0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2888" y="5770563"/>
                <a:ext cx="1720850" cy="3508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7043738" y="5456238"/>
                <a:ext cx="1139825" cy="11001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43738" y="5456238"/>
                <a:ext cx="1139825" cy="110013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540971" y="684905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9FBE38B-E518-4E86-8F6B-348B849A9948}"/>
              </a:ext>
            </a:extLst>
          </p:cNvPr>
          <p:cNvSpPr/>
          <p:nvPr/>
        </p:nvSpPr>
        <p:spPr>
          <a:xfrm>
            <a:off x="4798457" y="272040"/>
            <a:ext cx="3939567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A5301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2. TẬP HỢP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7FB886-251B-4A10-BD3B-2736464E0559}"/>
                  </a:ext>
                </a:extLst>
              </p:cNvPr>
              <p:cNvSpPr txBox="1"/>
              <p:nvPr/>
            </p:nvSpPr>
            <p:spPr>
              <a:xfrm>
                <a:off x="6262255" y="3134451"/>
                <a:ext cx="3417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7FB886-251B-4A10-BD3B-2736464E0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255" y="3134451"/>
                <a:ext cx="341745" cy="369332"/>
              </a:xfrm>
              <a:prstGeom prst="rect">
                <a:avLst/>
              </a:prstGeom>
              <a:blipFill>
                <a:blip r:embed="rId8"/>
                <a:stretch>
                  <a:fillRect r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3D84FB1-A607-4C6B-A4F2-29BA2F173DAF}"/>
                  </a:ext>
                </a:extLst>
              </p:cNvPr>
              <p:cNvSpPr txBox="1"/>
              <p:nvPr/>
            </p:nvSpPr>
            <p:spPr>
              <a:xfrm>
                <a:off x="4359564" y="5057562"/>
                <a:ext cx="34174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3D84FB1-A607-4C6B-A4F2-29BA2F173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564" y="5057562"/>
                <a:ext cx="341745" cy="369332"/>
              </a:xfrm>
              <a:prstGeom prst="rect">
                <a:avLst/>
              </a:prstGeom>
              <a:blipFill>
                <a:blip r:embed="rId9"/>
                <a:stretch>
                  <a:fillRect r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998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1471403" y="24257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9280656" y="212105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 TẬP HỢP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96" y="850250"/>
            <a:ext cx="9184785" cy="90962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196" y="1921215"/>
            <a:ext cx="9188751" cy="1435270"/>
          </a:xfrm>
          <a:prstGeom prst="rect">
            <a:avLst/>
          </a:prstGeom>
          <a:ln>
            <a:solidFill>
              <a:srgbClr val="00B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996950" y="3713163"/>
                <a:ext cx="1531938" cy="379412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6950" y="3713163"/>
                <a:ext cx="1531938" cy="3794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017838" y="3489325"/>
                <a:ext cx="1839912" cy="8286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−1±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17838" y="3489325"/>
                <a:ext cx="1839912" cy="8286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5418138" y="3675063"/>
                <a:ext cx="3498850" cy="5953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ℤ</m:t>
                          </m:r>
                          <m:d>
                            <m:dPr>
                              <m:begChr m:val="|"/>
                              <m:endChr m:val="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</m:d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8138" y="3675063"/>
                <a:ext cx="3498850" cy="595312"/>
              </a:xfrm>
              <a:prstGeom prst="rect">
                <a:avLst/>
              </a:prstGeom>
              <a:blipFill>
                <a:blip r:embed="rId6"/>
                <a:stretch>
                  <a:fillRect t="-74490" b="-7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196" y="4449818"/>
            <a:ext cx="9224427" cy="724761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3" name="Rectangle 32"/>
          <p:cNvSpPr/>
          <p:nvPr/>
        </p:nvSpPr>
        <p:spPr>
          <a:xfrm>
            <a:off x="9595623" y="1178170"/>
            <a:ext cx="15953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</a:rPr>
              <a:t> con </a:t>
            </a:r>
            <a:r>
              <a:rPr lang="en-US" dirty="0" err="1">
                <a:latin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</a:p>
          <a:p>
            <a:r>
              <a:rPr lang="en-US" dirty="0" err="1">
                <a:latin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</a:rPr>
              <a:t> A </a:t>
            </a:r>
            <a:r>
              <a:rPr lang="en-US" dirty="0" err="1">
                <a:latin typeface="Times New Roman" panose="02020603050405020304" pitchFamily="18" charset="0"/>
              </a:rPr>
              <a:t>là</a:t>
            </a:r>
            <a:endParaRPr lang="en-US" dirty="0"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4" name="Rectangle 2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Object 34"/>
              <p:cNvSpPr txBox="1"/>
              <p:nvPr/>
            </p:nvSpPr>
            <p:spPr bwMode="auto">
              <a:xfrm>
                <a:off x="11020425" y="1382713"/>
                <a:ext cx="873125" cy="4365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Object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20425" y="1382713"/>
                <a:ext cx="873125" cy="4365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Object 36"/>
              <p:cNvSpPr txBox="1"/>
              <p:nvPr/>
            </p:nvSpPr>
            <p:spPr bwMode="auto">
              <a:xfrm>
                <a:off x="253078" y="5588457"/>
                <a:ext cx="3231230" cy="5441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+4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Object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3078" y="5588457"/>
                <a:ext cx="3231230" cy="54414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ct 37"/>
              <p:cNvSpPr txBox="1"/>
              <p:nvPr/>
            </p:nvSpPr>
            <p:spPr bwMode="auto">
              <a:xfrm>
                <a:off x="3484563" y="5580063"/>
                <a:ext cx="3683000" cy="5445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+4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Object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84563" y="5580063"/>
                <a:ext cx="3683000" cy="54451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27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39"/>
              <p:cNvSpPr txBox="1"/>
              <p:nvPr/>
            </p:nvSpPr>
            <p:spPr bwMode="auto">
              <a:xfrm>
                <a:off x="7232650" y="5211763"/>
                <a:ext cx="2713038" cy="126206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+2=0</m:t>
                              </m:r>
                            </m:e>
                          </m:eqAr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Object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32650" y="5211763"/>
                <a:ext cx="2713038" cy="126206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3"/>
          <p:cNvSpPr/>
          <p:nvPr/>
        </p:nvSpPr>
        <p:spPr>
          <a:xfrm>
            <a:off x="3178403" y="6227521"/>
            <a:ext cx="241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</a:rPr>
              <a:t>Tập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</a:rPr>
              <a:t> A  </a:t>
            </a:r>
            <a:r>
              <a:rPr lang="en-US" dirty="0" err="1">
                <a:latin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</a:rPr>
              <a:t> 2 </a:t>
            </a:r>
            <a:r>
              <a:rPr lang="en-US" dirty="0" err="1">
                <a:latin typeface="Times New Roman" panose="02020603050405020304" pitchFamily="18" charset="0"/>
              </a:rPr>
              <a:t>phần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</a:rPr>
              <a:t>tử</a:t>
            </a:r>
            <a:endParaRPr lang="en-US" dirty="0">
              <a:latin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624098" y="348865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EBFF1CA-F0BF-4F9B-B27E-9DFD48048EA0}"/>
                  </a:ext>
                </a:extLst>
              </p:cNvPr>
              <p:cNvSpPr txBox="1"/>
              <p:nvPr/>
            </p:nvSpPr>
            <p:spPr>
              <a:xfrm>
                <a:off x="1868693" y="2668537"/>
                <a:ext cx="3321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ℤ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EBFF1CA-F0BF-4F9B-B27E-9DFD48048E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693" y="2668537"/>
                <a:ext cx="332183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E6AB436-7591-488F-901F-266B72020224}"/>
                  </a:ext>
                </a:extLst>
              </p:cNvPr>
              <p:cNvSpPr txBox="1"/>
              <p:nvPr/>
            </p:nvSpPr>
            <p:spPr>
              <a:xfrm>
                <a:off x="2927927" y="4475139"/>
                <a:ext cx="3321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N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E6AB436-7591-488F-901F-266B720202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927" y="4475139"/>
                <a:ext cx="332183" cy="369332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1383DAF-9E91-4064-8BBB-B5663D62D41F}"/>
                  </a:ext>
                </a:extLst>
              </p:cNvPr>
              <p:cNvSpPr txBox="1"/>
              <p:nvPr/>
            </p:nvSpPr>
            <p:spPr>
              <a:xfrm>
                <a:off x="1868693" y="2227845"/>
                <a:ext cx="33218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N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1383DAF-9E91-4064-8BBB-B5663D62D4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693" y="2227845"/>
                <a:ext cx="332183" cy="36933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CF0E029-E5C7-4182-8C7A-BCDCBD12A04A}"/>
                  </a:ext>
                </a:extLst>
              </p:cNvPr>
              <p:cNvSpPr txBox="1"/>
              <p:nvPr/>
            </p:nvSpPr>
            <p:spPr>
              <a:xfrm>
                <a:off x="6003636" y="2213349"/>
                <a:ext cx="43630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CF0E029-E5C7-4182-8C7A-BCDCBD12A0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636" y="2213349"/>
                <a:ext cx="436308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BC8DA41-6538-4AE9-9CD1-E3576A2EFDEA}"/>
                  </a:ext>
                </a:extLst>
              </p:cNvPr>
              <p:cNvSpPr txBox="1"/>
              <p:nvPr/>
            </p:nvSpPr>
            <p:spPr>
              <a:xfrm>
                <a:off x="6003636" y="2668537"/>
                <a:ext cx="43630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BC8DA41-6538-4AE9-9CD1-E3576A2EF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3636" y="2668537"/>
                <a:ext cx="436308" cy="369332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449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  <p:bldP spid="38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506543" y="2230817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055688" y="2740025"/>
                <a:ext cx="2757487" cy="4175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−4)(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+4)=0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5688" y="2740025"/>
                <a:ext cx="2757487" cy="417513"/>
              </a:xfrm>
              <a:prstGeom prst="rect">
                <a:avLst/>
              </a:prstGeom>
              <a:blipFill>
                <a:blip r:embed="rId2"/>
                <a:stretch>
                  <a:fillRect l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582613" y="5761038"/>
                <a:ext cx="3829050" cy="5349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2613" y="5761038"/>
                <a:ext cx="3829050" cy="534987"/>
              </a:xfrm>
              <a:prstGeom prst="rect">
                <a:avLst/>
              </a:prstGeom>
              <a:blipFill>
                <a:blip r:embed="rId4"/>
                <a:stretch>
                  <a:fillRect t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040438" y="2730500"/>
                <a:ext cx="2733675" cy="441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(2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40438" y="2730500"/>
                <a:ext cx="2733675" cy="441325"/>
              </a:xfrm>
              <a:prstGeom prst="rect">
                <a:avLst/>
              </a:prstGeom>
              <a:blipFill>
                <a:blip r:embed="rId7"/>
                <a:stretch>
                  <a:fillRect l="-670"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535613" y="5629275"/>
                <a:ext cx="3748087" cy="909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35613" y="5629275"/>
                <a:ext cx="3748087" cy="9096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922963" y="4392613"/>
                <a:ext cx="2079625" cy="1584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2963" y="4392613"/>
                <a:ext cx="2079625" cy="158432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922963" y="3355975"/>
                <a:ext cx="1939925" cy="977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&amp;3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2963" y="3355975"/>
                <a:ext cx="1939925" cy="9779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 flipV="1">
            <a:off x="748040" y="2155901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662086" y="2220110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94197" y="330466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TẬP HỢP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62A8F08-B948-4450-A02D-5DCA12F60B1D}"/>
                  </a:ext>
                </a:extLst>
              </p:cNvPr>
              <p:cNvSpPr txBox="1"/>
              <p:nvPr/>
            </p:nvSpPr>
            <p:spPr>
              <a:xfrm>
                <a:off x="506543" y="964397"/>
                <a:ext cx="10817239" cy="8395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62A8F08-B948-4450-A02D-5DCA12F60B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3" y="964397"/>
                <a:ext cx="10817239" cy="839589"/>
              </a:xfrm>
              <a:prstGeom prst="rect">
                <a:avLst/>
              </a:prstGeom>
              <a:blipFill>
                <a:blip r:embed="rId11"/>
                <a:stretch>
                  <a:fillRect l="-563" t="-1449" b="-94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A0641DE-59DE-43AA-99EB-C424A7B5F423}"/>
              </a:ext>
            </a:extLst>
          </p:cNvPr>
          <p:cNvCxnSpPr>
            <a:stCxn id="17" idx="2"/>
          </p:cNvCxnSpPr>
          <p:nvPr/>
        </p:nvCxnSpPr>
        <p:spPr>
          <a:xfrm>
            <a:off x="4953192" y="2866441"/>
            <a:ext cx="15972" cy="3110497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436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608523" y="2923849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blipFill>
                <a:blip r:embed="rId4"/>
                <a:stretch>
                  <a:fillRect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−5)=0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62678" y="2404763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115812" y="242454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32220" y="245856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TẬP HỢP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0DF7ACB-39F6-4C5B-945F-4C1CFF0F2FF3}"/>
                  </a:ext>
                </a:extLst>
              </p:cNvPr>
              <p:cNvSpPr txBox="1"/>
              <p:nvPr/>
            </p:nvSpPr>
            <p:spPr>
              <a:xfrm>
                <a:off x="506543" y="982002"/>
                <a:ext cx="10889671" cy="11928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0DF7ACB-39F6-4C5B-945F-4C1CFF0F2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543" y="982002"/>
                <a:ext cx="10889671" cy="1192891"/>
              </a:xfrm>
              <a:prstGeom prst="rect">
                <a:avLst/>
              </a:prstGeom>
              <a:blipFill>
                <a:blip r:embed="rId11"/>
                <a:stretch>
                  <a:fillRect l="-560" t="-1020" b="-76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1648399D-9D7A-45B7-A360-1C75445E3C1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15015" y="2930981"/>
            <a:ext cx="73158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19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286012" y="2894772"/>
            <a:ext cx="2069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504156" y="3462065"/>
                <a:ext cx="1498739" cy="42519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−1≤7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4156" y="3462065"/>
                <a:ext cx="1498739" cy="4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1;2;3;4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blipFill>
                <a:blip r:embed="rId4"/>
                <a:stretch>
                  <a:fillRect t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504156" y="4751644"/>
                <a:ext cx="1346046" cy="4275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≤4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4156" y="4751644"/>
                <a:ext cx="1346046" cy="4275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452563" y="4035425"/>
                <a:ext cx="1498740" cy="42519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≤8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52563" y="4035425"/>
                <a:ext cx="1498740" cy="4251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−2;−1;0;1;2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blipFill>
                <a:blip r:embed="rId8"/>
                <a:stretch>
                  <a:fillRect t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⇔−3&lt;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16893" y="2848108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747521" y="288174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9008973" y="330466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TẬP HỢP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/>
              <p:nvPr/>
            </p:nvSpPr>
            <p:spPr>
              <a:xfrm>
                <a:off x="402271" y="1025620"/>
                <a:ext cx="11271119" cy="15472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−1≤7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&lt;3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71" y="1025620"/>
                <a:ext cx="11271119" cy="1547283"/>
              </a:xfrm>
              <a:prstGeom prst="rect">
                <a:avLst/>
              </a:prstGeom>
              <a:blipFill>
                <a:blip r:embed="rId10"/>
                <a:stretch>
                  <a:fillRect l="-595" t="-787" b="-5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B455E4FF-367B-4E70-8967-82447416EC3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19511" y="3264104"/>
            <a:ext cx="73158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37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282306" y="3866584"/>
                <a:ext cx="957262" cy="3968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82306" y="3866584"/>
                <a:ext cx="957262" cy="39687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 flipV="1">
            <a:off x="682207" y="3108139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716956" y="3174087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282306" y="4552614"/>
                <a:ext cx="1603375" cy="5667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0;1;2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82306" y="4552614"/>
                <a:ext cx="1603375" cy="5667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3282306" y="5363137"/>
                <a:ext cx="957262" cy="3968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82306" y="5363137"/>
                <a:ext cx="957262" cy="3968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3129252" y="6133677"/>
                <a:ext cx="1911350" cy="5667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0;1;2;3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29252" y="6133677"/>
                <a:ext cx="1911350" cy="5667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7055139" y="4420765"/>
                <a:ext cx="2165350" cy="3968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55139" y="4420765"/>
                <a:ext cx="2165350" cy="3968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val 12"/>
          <p:cNvSpPr/>
          <p:nvPr/>
        </p:nvSpPr>
        <p:spPr>
          <a:xfrm>
            <a:off x="9220489" y="408363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2. TẬP HỢP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F12F283-FAA9-4D8D-A5FC-CCC0BAE21435}"/>
                  </a:ext>
                </a:extLst>
              </p:cNvPr>
              <p:cNvSpPr txBox="1"/>
              <p:nvPr/>
            </p:nvSpPr>
            <p:spPr>
              <a:xfrm>
                <a:off x="416702" y="1025858"/>
                <a:ext cx="11416146" cy="18158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2.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các tập hợp: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+5=0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    	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3−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&gt;0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0≤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≤3</m:t>
                        </m:r>
                      </m:e>
                    </m:d>
                  </m:oMath>
                </a14:m>
                <a:endParaRPr lang="en-US" sz="2000" dirty="0"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Tập nào là tập rỗng?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b) Tìm quan hệ tập con, bằng nhau giữa các tập hợp trên.</a:t>
                </a:r>
                <a:endParaRPr lang="en-US" sz="20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F12F283-FAA9-4D8D-A5FC-CCC0BAE21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02" y="1025858"/>
                <a:ext cx="11416146" cy="1815882"/>
              </a:xfrm>
              <a:prstGeom prst="rect">
                <a:avLst/>
              </a:prstGeom>
              <a:blipFill>
                <a:blip r:embed="rId8"/>
                <a:stretch>
                  <a:fillRect l="-534" t="-671" b="-46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8666288C-64D3-4F02-885D-FFBDA35EBE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57129" y="3546447"/>
            <a:ext cx="73158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92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971515" y="2677377"/>
                <a:ext cx="1178181" cy="494254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515" y="2677377"/>
                <a:ext cx="1178181" cy="4942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 flipV="1">
            <a:off x="734460" y="2266217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865088" y="2299854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954742" y="3109176"/>
                <a:ext cx="1057275" cy="493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4742" y="3109176"/>
                <a:ext cx="1057275" cy="493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86789" y="3553062"/>
                <a:ext cx="1008062" cy="4937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6789" y="3553062"/>
                <a:ext cx="1008062" cy="4937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941762" y="4010857"/>
                <a:ext cx="1449388" cy="493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−1;0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1762" y="4010857"/>
                <a:ext cx="1449388" cy="4937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954742" y="4454743"/>
                <a:ext cx="1254125" cy="4937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4742" y="4454743"/>
                <a:ext cx="1254125" cy="49371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929349" y="4926448"/>
                <a:ext cx="1401762" cy="4937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1;−1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9349" y="4926448"/>
                <a:ext cx="1401762" cy="49371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905910" y="5420161"/>
                <a:ext cx="1644650" cy="49371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−1;0;1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5910" y="5420161"/>
                <a:ext cx="1644650" cy="49371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905910" y="5961857"/>
                <a:ext cx="909638" cy="4429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5910" y="5961857"/>
                <a:ext cx="909638" cy="44291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719771" y="2558002"/>
                <a:ext cx="2719629" cy="55172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+4=0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9771" y="2558002"/>
                <a:ext cx="2719629" cy="55172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7835323" y="3279762"/>
                <a:ext cx="1661968" cy="122624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5323" y="3279762"/>
                <a:ext cx="1661968" cy="122624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7835323" y="4676040"/>
                <a:ext cx="1724025" cy="11033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=±1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=±4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5323" y="4676040"/>
                <a:ext cx="1724025" cy="110331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4349937" y="2839201"/>
                <a:ext cx="1081088" cy="493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49937" y="2839201"/>
                <a:ext cx="1081088" cy="49371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4349937" y="3415008"/>
                <a:ext cx="1130300" cy="4937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49937" y="3415008"/>
                <a:ext cx="1130300" cy="49371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4394561" y="6073948"/>
                <a:ext cx="982662" cy="4460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=∅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94561" y="6073948"/>
                <a:ext cx="982662" cy="446088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4399685" y="3956467"/>
                <a:ext cx="122238" cy="14811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99685" y="3956467"/>
                <a:ext cx="122238" cy="1481138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7835323" y="6020869"/>
                <a:ext cx="1990725" cy="4937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−1;−4;1;4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5323" y="6020869"/>
                <a:ext cx="1990725" cy="49371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val 24"/>
          <p:cNvSpPr/>
          <p:nvPr/>
        </p:nvSpPr>
        <p:spPr>
          <a:xfrm>
            <a:off x="8927943" y="451620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TẬP HỢP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D81D5AE-235E-411C-B3F3-CAEE95E60CF4}"/>
                  </a:ext>
                </a:extLst>
              </p:cNvPr>
              <p:cNvSpPr txBox="1"/>
              <p:nvPr/>
            </p:nvSpPr>
            <p:spPr>
              <a:xfrm>
                <a:off x="500762" y="1164706"/>
                <a:ext cx="10817239" cy="7540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3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Tìm tất cả các tập hợp con của mỗi tập hợp sau: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a)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1;0;1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			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𝑂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𝑁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		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+4=0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3D81D5AE-235E-411C-B3F3-CAEE95E60C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762" y="1164706"/>
                <a:ext cx="10817239" cy="754053"/>
              </a:xfrm>
              <a:prstGeom prst="rect">
                <a:avLst/>
              </a:prstGeom>
              <a:blipFill>
                <a:blip r:embed="rId19"/>
                <a:stretch>
                  <a:fillRect l="-563" t="-1613" b="-129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676C8D1A-392A-41A7-953D-E2425290279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305589" y="2946185"/>
            <a:ext cx="73158" cy="31458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9C558D-8EE1-4536-BF28-5457D9E98BD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519050" y="3041123"/>
            <a:ext cx="73158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25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54742" y="4861365"/>
            <a:ext cx="3735021" cy="161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339393" y="5183182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8482" name="Picture 2" descr="so do nhan biet cac loai tu giac hinh vuong hinh thoi hinh chu nhat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3" r="126" b="-122"/>
          <a:stretch/>
        </p:blipFill>
        <p:spPr bwMode="auto">
          <a:xfrm>
            <a:off x="6609284" y="241028"/>
            <a:ext cx="5097808" cy="636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r="39374" b="3009"/>
          <a:stretch/>
        </p:blipFill>
        <p:spPr>
          <a:xfrm>
            <a:off x="444802" y="1285339"/>
            <a:ext cx="5870775" cy="3085779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3996925" y="241028"/>
            <a:ext cx="2612359" cy="92912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2. TẬP HỢP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AE509E5-8981-4C97-AB24-92920B9880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208623"/>
              </p:ext>
            </p:extLst>
          </p:nvPr>
        </p:nvGraphicFramePr>
        <p:xfrm>
          <a:off x="332509" y="1802436"/>
          <a:ext cx="1428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84" r:id="rId5" imgW="139639" imgH="253890" progId="Equation.DSMT4">
                  <p:embed/>
                </p:oleObj>
              </mc:Choice>
              <mc:Fallback>
                <p:oleObj r:id="rId5" imgW="139639" imgH="25389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09" y="1802436"/>
                        <a:ext cx="142875" cy="2571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74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I: MỆNH ĐỀ - TẬP HỢP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BÀI 3: CÁC PHÉP TOÁN TẬP HỢP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3080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7386" y="241028"/>
            <a:ext cx="4143570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 CÁC PHÉP TOÁN TẬP HỢP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5919" y="911434"/>
            <a:ext cx="148951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hợp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45354" y="983223"/>
            <a:ext cx="6736080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0944" y="92363"/>
            <a:ext cx="2496350" cy="202882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5117" y="2245064"/>
            <a:ext cx="1516762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giao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2073" y="3657381"/>
            <a:ext cx="7624354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gạch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chéo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352" y="4321507"/>
            <a:ext cx="2673061" cy="204426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660956" y="2290887"/>
            <a:ext cx="7776040" cy="77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 hợp C gồm các phần tử vừa thuộc A, vừa thuộc B được gọi là </a:t>
            </a:r>
            <a:r>
              <a:rPr lang="en-US" sz="2000" i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 của A và B</a:t>
            </a:r>
            <a:r>
              <a:rPr lang="en-US" sz="20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(phần gạch chéo trong hình).</a:t>
            </a:r>
            <a:endParaRPr lang="en-US" sz="20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86013" y="2971800"/>
                <a:ext cx="3716337" cy="5699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86013" y="2971800"/>
                <a:ext cx="3716337" cy="5699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2854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2382838" y="1733550"/>
                <a:ext cx="3886200" cy="5730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h𝑎𝑦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82838" y="1733550"/>
                <a:ext cx="3886200" cy="5730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3122" y="2217983"/>
            <a:ext cx="2677519" cy="191436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1110" y="3532746"/>
            <a:ext cx="1595309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hiệu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2582863" y="4368800"/>
                <a:ext cx="3324225" cy="5254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∉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82863" y="4368800"/>
                <a:ext cx="3324225" cy="52546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>
            <a:off x="302331" y="4894988"/>
            <a:ext cx="136127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it-IT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it-IT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 bù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1641475" y="4970463"/>
                <a:ext cx="2495550" cy="4032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𝐾h𝑖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𝑡h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ì 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1475" y="4970463"/>
                <a:ext cx="2495550" cy="403225"/>
              </a:xfrm>
              <a:prstGeom prst="rect">
                <a:avLst/>
              </a:prstGeom>
              <a:blipFill>
                <a:blip r:embed="rId8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7861300" y="4894263"/>
                <a:ext cx="654050" cy="4492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61300" y="4894263"/>
                <a:ext cx="654050" cy="4492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/>
          <p:cNvSpPr/>
          <p:nvPr/>
        </p:nvSpPr>
        <p:spPr>
          <a:xfrm>
            <a:off x="4174387" y="4916340"/>
            <a:ext cx="4037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gọi là </a:t>
            </a:r>
            <a:r>
              <a:rPr lang="it-IT" sz="20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phần bù của B trong A : kí hiệu</a:t>
            </a:r>
            <a:endParaRPr lang="en-US" sz="2000" dirty="0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4239" y="5424517"/>
            <a:ext cx="1589461" cy="1392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0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  <p:bldP spid="10" grpId="0"/>
      <p:bldP spid="12" grpId="0"/>
      <p:bldP spid="18" grpId="0"/>
      <p:bldP spid="21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815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CHƯƠNG I: MỆNH ĐỀ - TẬP HỢP</a:t>
            </a:r>
          </a:p>
          <a:p>
            <a:pPr algn="ctr" defTabSz="1219170">
              <a:buClr>
                <a:srgbClr val="000000"/>
              </a:buClr>
            </a:pPr>
            <a:endParaRPr lang="en-US" sz="3733" b="1" kern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en-US" sz="3733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BÀI 1: MỆNH ĐỀ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lang="en-US" sz="28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 MINH</a:t>
            </a:r>
            <a:endParaRPr lang="en-US" sz="2800" b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70">
              <a:buClr>
                <a:srgbClr val="000000"/>
              </a:buClr>
            </a:pPr>
            <a:endParaRPr lang="en-US" sz="3600" i="1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spcBef>
                <a:spcPct val="50000"/>
              </a:spcBef>
              <a:buClr>
                <a:srgbClr val="000000"/>
              </a:buClr>
            </a:pPr>
            <a:endParaRPr lang="en-US" altLang="en-US" sz="1800" b="0" ker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defTabSz="1219170">
              <a:buClr>
                <a:srgbClr val="000000"/>
              </a:buClr>
            </a:pP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GV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thực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hiện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: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Nguyễn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Thị</a:t>
            </a:r>
            <a:r>
              <a:rPr lang="en-US" altLang="zh-CN" i="1" kern="0" dirty="0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 </a:t>
            </a:r>
            <a:r>
              <a:rPr lang="en-US" altLang="zh-CN" i="1" kern="0" dirty="0" err="1">
                <a:solidFill>
                  <a:srgbClr val="FF0000"/>
                </a:solidFill>
                <a:latin typeface="Times New Roman" panose="02020603050405020304" pitchFamily="18" charset="0"/>
                <a:cs typeface="Arial"/>
                <a:sym typeface="Arial"/>
              </a:rPr>
              <a:t>Thủy</a:t>
            </a:r>
            <a:endParaRPr lang="en-US" altLang="zh-CN" i="1" kern="0" dirty="0">
              <a:solidFill>
                <a:srgbClr val="FF0000"/>
              </a:solidFill>
              <a:latin typeface="Times New Roman" panose="02020603050405020304" pitchFamily="18" charset="0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41310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26740" y="241028"/>
            <a:ext cx="1144865" cy="4001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LƯU Ý: 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5919" y="911434"/>
            <a:ext cx="1489510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hợp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4705" y="1599278"/>
            <a:ext cx="8975927" cy="4238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0944" y="92363"/>
            <a:ext cx="2496350" cy="202882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95117" y="2245064"/>
            <a:ext cx="1516762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giao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352" y="4321507"/>
            <a:ext cx="2673061" cy="204426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128838" y="2279650"/>
                <a:ext cx="3717925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28838" y="2279650"/>
                <a:ext cx="3717925" cy="5715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2854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2020888" y="1066800"/>
                <a:ext cx="3886200" cy="5730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h𝑎𝑦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20888" y="1066800"/>
                <a:ext cx="3886200" cy="5730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3122" y="2217983"/>
            <a:ext cx="2677519" cy="191436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91110" y="3532746"/>
            <a:ext cx="1595309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 hiệu</a:t>
            </a:r>
            <a:r>
              <a:rPr 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2509838" y="3622675"/>
                <a:ext cx="3324225" cy="527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∉</m:t>
                          </m:r>
                          <m:r>
                            <m:rPr>
                              <m:sty m:val="p"/>
                            </m:rPr>
                            <a:rPr lang="en-US" sz="2000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9838" y="3622675"/>
                <a:ext cx="3324225" cy="5270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Rectangle 23">
            <a:extLst>
              <a:ext uri="{FF2B5EF4-FFF2-40B4-BE49-F238E27FC236}">
                <a16:creationId xmlns:a16="http://schemas.microsoft.com/office/drawing/2014/main" id="{30ADFEFE-5715-4948-865F-21FFA404CD9E}"/>
              </a:ext>
            </a:extLst>
          </p:cNvPr>
          <p:cNvSpPr/>
          <p:nvPr/>
        </p:nvSpPr>
        <p:spPr>
          <a:xfrm>
            <a:off x="65888" y="2851625"/>
            <a:ext cx="8557336" cy="4238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Giao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E0CE677-FBDF-4B59-B2D6-31A5A3326470}"/>
              </a:ext>
            </a:extLst>
          </p:cNvPr>
          <p:cNvSpPr/>
          <p:nvPr/>
        </p:nvSpPr>
        <p:spPr>
          <a:xfrm>
            <a:off x="355107" y="4121647"/>
            <a:ext cx="8312105" cy="125996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  <a:tabLst>
                <a:tab pos="1651000" algn="l"/>
              </a:tabLst>
            </a:pP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ý: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ngặc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2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en-US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2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9" grpId="0"/>
      <p:bldP spid="18" grpId="0"/>
      <p:bldP spid="24" grpId="0" animBg="1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7387" y="335157"/>
            <a:ext cx="4143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3. CÁC PHÉP TOÁN TẬP HỢP</a:t>
            </a:r>
            <a:endParaRPr lang="en-US" sz="20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3755" y="704489"/>
            <a:ext cx="2586998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577049" y="3788286"/>
                <a:ext cx="7253056" cy="55788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𝟏𝟓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r>
                  <a:rPr lang="en-US" sz="2000" i="1" dirty="0" err="1">
                    <a:solidFill>
                      <a:srgbClr val="00B050"/>
                    </a:solidFill>
                  </a:rPr>
                  <a:t>Lưu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ý: Giao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của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hai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tập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hợp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lấy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phần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chung</a:t>
                </a:r>
                <a:endParaRPr lang="en-US" sz="2000" i="1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049" y="3788286"/>
                <a:ext cx="7253056" cy="557886"/>
              </a:xfrm>
              <a:prstGeom prst="rect">
                <a:avLst/>
              </a:prstGeom>
              <a:blipFill>
                <a:blip r:embed="rId2"/>
                <a:stretch>
                  <a:fillRect l="-925" b="-445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577049" y="2709863"/>
                <a:ext cx="7128768" cy="51435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∪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sz="20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n-US" sz="20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m:t>−13; −9; −5; −1; 3; 7; 11;15</m:t>
                        </m:r>
                        <m:r>
                          <a:rPr 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;0;6;9;12;17</m:t>
                        </m:r>
                      </m:e>
                    </m:d>
                  </m:oMath>
                </a14:m>
                <a:r>
                  <a:rPr lang="en-US" sz="2000" dirty="0"/>
                  <a:t>. </a:t>
                </a:r>
              </a:p>
              <a:p>
                <a:endParaRPr lang="en-US" sz="2000" dirty="0"/>
              </a:p>
              <a:p>
                <a:r>
                  <a:rPr lang="en-US" sz="2000" i="1" dirty="0" err="1">
                    <a:solidFill>
                      <a:srgbClr val="00B050"/>
                    </a:solidFill>
                  </a:rPr>
                  <a:t>Lưu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ý: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Hợp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của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hai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tập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hợp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A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và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B: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Lấy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hết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cả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A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và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B</a:t>
                </a:r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049" y="2709863"/>
                <a:ext cx="7128768" cy="514350"/>
              </a:xfrm>
              <a:prstGeom prst="rect">
                <a:avLst/>
              </a:prstGeom>
              <a:blipFill>
                <a:blip r:embed="rId3"/>
                <a:stretch>
                  <a:fillRect l="-941" t="-7143" b="-117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741861" y="4447399"/>
                <a:ext cx="7950716" cy="596900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n-US" sz="2000" b="1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Times New Roman" panose="02020603050405020304" pitchFamily="18" charset="0"/>
                            </a:rPr>
                            <m:t>−13; −9; −5; −1; 7; 11</m:t>
                          </m:r>
                        </m:e>
                      </m:d>
                    </m:oMath>
                  </m:oMathPara>
                </a14:m>
                <a:endParaRPr lang="en-US" sz="2000" b="1" dirty="0"/>
              </a:p>
              <a:p>
                <a:r>
                  <a:rPr lang="en-US" sz="2000" i="1" dirty="0" err="1">
                    <a:solidFill>
                      <a:srgbClr val="00B050"/>
                    </a:solidFill>
                  </a:rPr>
                  <a:t>Lưu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ý: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Hiệu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của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A\ B: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Lấy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A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bỏ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B </a:t>
                </a:r>
                <a:r>
                  <a:rPr lang="en-US" sz="2000" i="1" dirty="0"/>
                  <a:t>( </a:t>
                </a:r>
                <a:r>
                  <a:rPr lang="en-US" sz="2000" i="1" dirty="0" err="1"/>
                  <a:t>hoặc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lấy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tập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hợp</a:t>
                </a:r>
                <a:r>
                  <a:rPr lang="en-US" sz="2000" i="1" dirty="0"/>
                  <a:t> A </a:t>
                </a:r>
                <a:r>
                  <a:rPr lang="en-US" sz="2000" i="1" dirty="0" err="1"/>
                  <a:t>và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trừ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phần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giao</a:t>
                </a:r>
                <a:r>
                  <a:rPr lang="en-US" sz="2000" i="1" dirty="0"/>
                  <a:t>) </a:t>
                </a:r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1861" y="4447399"/>
                <a:ext cx="7950716" cy="596900"/>
              </a:xfrm>
              <a:prstGeom prst="rect">
                <a:avLst/>
              </a:prstGeom>
              <a:blipFill>
                <a:blip r:embed="rId4"/>
                <a:stretch>
                  <a:fillRect l="-844" b="-37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754603" y="5338623"/>
                <a:ext cx="7661057" cy="592137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𝟏𝟐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𝟏𝟕</m:t>
                          </m:r>
                        </m:e>
                      </m:d>
                      <m:r>
                        <a:rPr lang="en-US" sz="2000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b="1" dirty="0"/>
              </a:p>
              <a:p>
                <a:r>
                  <a:rPr lang="en-US" sz="2000" i="1" dirty="0" err="1">
                    <a:solidFill>
                      <a:srgbClr val="00B050"/>
                    </a:solidFill>
                  </a:rPr>
                  <a:t>Lưu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ý: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Hiệu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của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B\A: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Lấy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B </a:t>
                </a:r>
                <a:r>
                  <a:rPr lang="en-US" sz="2000" i="1" dirty="0" err="1">
                    <a:solidFill>
                      <a:srgbClr val="00B050"/>
                    </a:solidFill>
                  </a:rPr>
                  <a:t>bỏ</a:t>
                </a:r>
                <a:r>
                  <a:rPr lang="en-US" sz="2000" i="1" dirty="0">
                    <a:solidFill>
                      <a:srgbClr val="00B050"/>
                    </a:solidFill>
                  </a:rPr>
                  <a:t> A </a:t>
                </a:r>
                <a:r>
                  <a:rPr lang="en-US" sz="2000" i="1" dirty="0"/>
                  <a:t>(</a:t>
                </a:r>
                <a:r>
                  <a:rPr lang="en-US" sz="2000" i="1" dirty="0" err="1"/>
                  <a:t>hoặc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lấy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tập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hợp</a:t>
                </a:r>
                <a:r>
                  <a:rPr lang="en-US" sz="2000" i="1" dirty="0"/>
                  <a:t> B </a:t>
                </a:r>
                <a:r>
                  <a:rPr lang="en-US" sz="2000" i="1" dirty="0" err="1"/>
                  <a:t>trừ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phần</a:t>
                </a:r>
                <a:r>
                  <a:rPr lang="en-US" sz="2000" i="1" dirty="0"/>
                  <a:t> </a:t>
                </a:r>
                <a:r>
                  <a:rPr lang="en-US" sz="2000" i="1" dirty="0" err="1"/>
                  <a:t>giao</a:t>
                </a:r>
                <a:r>
                  <a:rPr lang="en-US" sz="2000" i="1" dirty="0"/>
                  <a:t>)</a:t>
                </a:r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4603" y="5338623"/>
                <a:ext cx="7661057" cy="592137"/>
              </a:xfrm>
              <a:prstGeom prst="rect">
                <a:avLst/>
              </a:prstGeom>
              <a:blipFill>
                <a:blip r:embed="rId5"/>
                <a:stretch>
                  <a:fillRect l="-875" b="-371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75062" y="19514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075062" y="292302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1075062" y="3665975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7271" y="519823"/>
            <a:ext cx="3024053" cy="602778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691043" y="2370260"/>
            <a:ext cx="8052353" cy="4034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/>
              <p:nvPr/>
            </p:nvSpPr>
            <p:spPr>
              <a:xfrm>
                <a:off x="420631" y="1283103"/>
                <a:ext cx="7565892" cy="7178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</a:t>
                </a:r>
                <a:r>
                  <a:rPr lang="en-US" sz="2000" b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dụ</a:t>
                </a:r>
                <a:r>
                  <a:rPr 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1: 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A ={-13; -9; -5; -1; 3; 7; 11;15}; 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và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</a:p>
              <a:p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B ={0; 3; 6; 9; 12; 15; 17 }.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dirty="0" err="1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định</a:t>
                </a:r>
                <a:r>
                  <a:rPr lang="en-US" sz="20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𝑨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∪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B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;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\</m:t>
                    </m:r>
                    <m:r>
                      <m:rPr>
                        <m:sty m:val="p"/>
                      </m:rPr>
                      <a:rPr lang="en-US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endParaRPr lang="en-US" sz="2000" b="1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74675BE5-45B3-4F39-9646-65252025F0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631" y="1283103"/>
                <a:ext cx="7565892" cy="717825"/>
              </a:xfrm>
              <a:prstGeom prst="rect">
                <a:avLst/>
              </a:prstGeom>
              <a:blipFill>
                <a:blip r:embed="rId7"/>
                <a:stretch>
                  <a:fillRect l="-806" t="-4237" b="-127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1547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7280" y="335157"/>
            <a:ext cx="37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3696" y="659924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96" y="1102556"/>
            <a:ext cx="11158292" cy="173713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408748" y="4502045"/>
                <a:ext cx="3387725" cy="5588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0;2;3;4;6;9;12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8748" y="4502045"/>
                <a:ext cx="3387725" cy="5588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461896" y="3841094"/>
                <a:ext cx="2058988" cy="5143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0;2;4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896" y="3841094"/>
                <a:ext cx="2058988" cy="5143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408748" y="5201725"/>
                <a:ext cx="2032000" cy="5984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0;3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8748" y="5201725"/>
                <a:ext cx="2032000" cy="5984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4637467" y="3767679"/>
                <a:ext cx="1870075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\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2;4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37467" y="3767679"/>
                <a:ext cx="1870075" cy="5937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/>
          <p:cNvCxnSpPr/>
          <p:nvPr/>
        </p:nvCxnSpPr>
        <p:spPr>
          <a:xfrm flipV="1">
            <a:off x="381760" y="2986290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4637467" y="4499705"/>
                <a:ext cx="2132013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D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\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1;3;5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37467" y="4499705"/>
                <a:ext cx="2132013" cy="59372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4637467" y="5190468"/>
                <a:ext cx="2627312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\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D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3;6;9;12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37467" y="5190468"/>
                <a:ext cx="2627312" cy="59372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7637463" y="3767678"/>
                <a:ext cx="3706813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)\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1;3;5;9;12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7463" y="3767678"/>
                <a:ext cx="3706813" cy="593725"/>
              </a:xfrm>
              <a:prstGeom prst="rect">
                <a:avLst/>
              </a:prstGeom>
              <a:blipFill>
                <a:blip r:embed="rId9"/>
                <a:stretch>
                  <a:fillRect l="-4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7637463" y="4529284"/>
                <a:ext cx="4289425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∩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)∪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D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0;1;2;3;4;5;6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7463" y="4529284"/>
                <a:ext cx="4289425" cy="593725"/>
              </a:xfrm>
              <a:prstGeom prst="rect">
                <a:avLst/>
              </a:prstGeom>
              <a:blipFill>
                <a:blip r:embed="rId10"/>
                <a:stretch>
                  <a:fillRect l="-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637463" y="5190467"/>
                <a:ext cx="2420937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E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\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D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7463" y="5190467"/>
                <a:ext cx="2420937" cy="593725"/>
              </a:xfrm>
              <a:prstGeom prst="rect">
                <a:avLst/>
              </a:prstGeom>
              <a:blipFill>
                <a:blip r:embed="rId11"/>
                <a:stretch>
                  <a:fillRect l="-7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>
            <a:extLst>
              <a:ext uri="{FF2B5EF4-FFF2-40B4-BE49-F238E27FC236}">
                <a16:creationId xmlns:a16="http://schemas.microsoft.com/office/drawing/2014/main" id="{AA42C1E8-6983-421B-B0C1-38FCC33B79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95605" y="3429000"/>
            <a:ext cx="73158" cy="31458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AAE4535-3BD6-4437-95D3-0FD68FE535A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97185" y="3487940"/>
            <a:ext cx="73158" cy="3145809"/>
          </a:xfrm>
          <a:prstGeom prst="rect">
            <a:avLst/>
          </a:prstGeom>
        </p:spPr>
      </p:pic>
      <p:sp>
        <p:nvSpPr>
          <p:cNvPr id="17" name="Object 7">
            <a:extLst>
              <a:ext uri="{FF2B5EF4-FFF2-40B4-BE49-F238E27FC236}">
                <a16:creationId xmlns:a16="http://schemas.microsoft.com/office/drawing/2014/main" id="{141BACF1-C470-493C-8E26-2A75EBEC67E7}"/>
              </a:ext>
            </a:extLst>
          </p:cNvPr>
          <p:cNvSpPr txBox="1"/>
          <p:nvPr/>
        </p:nvSpPr>
        <p:spPr bwMode="auto">
          <a:xfrm>
            <a:off x="362302" y="3230765"/>
            <a:ext cx="2058988" cy="5143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a)</a:t>
            </a:r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BF5804D6-4C95-4700-86E6-A97EBC36657A}"/>
              </a:ext>
            </a:extLst>
          </p:cNvPr>
          <p:cNvSpPr txBox="1"/>
          <p:nvPr/>
        </p:nvSpPr>
        <p:spPr bwMode="auto">
          <a:xfrm>
            <a:off x="4254162" y="3120466"/>
            <a:ext cx="2058988" cy="5143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b)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8C98D858-998A-4849-BD34-11D38072E1F6}"/>
              </a:ext>
            </a:extLst>
          </p:cNvPr>
          <p:cNvSpPr txBox="1"/>
          <p:nvPr/>
        </p:nvSpPr>
        <p:spPr bwMode="auto">
          <a:xfrm>
            <a:off x="7566665" y="3152673"/>
            <a:ext cx="2058988" cy="514350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r>
              <a:rPr 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c)</a:t>
            </a:r>
          </a:p>
        </p:txBody>
      </p:sp>
    </p:spTree>
    <p:extLst>
      <p:ext uri="{BB962C8B-B14F-4D97-AF65-F5344CB8AC3E}">
        <p14:creationId xmlns:p14="http://schemas.microsoft.com/office/powerpoint/2010/main" val="8232147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27386" y="335157"/>
            <a:ext cx="4143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20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405484" y="3132454"/>
                <a:ext cx="5105400" cy="6508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d>
                            <m:dPr>
                              <m:ctrlP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</m:e>
                          </m:d>
                          <m:d>
                            <m:dPr>
                              <m:ctrlP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  <m:sSup>
                                <m:sSupPr>
                                  <m:ctrlP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p>
                                  <m:r>
                                    <a:rPr lang="en-US" sz="20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𝟐</m:t>
                                  </m:r>
                                </m:sup>
                              </m:sSup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e>
                          </m:d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5484" y="3132454"/>
                <a:ext cx="5105400" cy="65087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659928" y="4044172"/>
                <a:ext cx="3449799" cy="57168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9928" y="4044172"/>
                <a:ext cx="3449799" cy="57168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4229364" y="3812534"/>
                <a:ext cx="2602134" cy="10645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29364" y="3812534"/>
                <a:ext cx="2602134" cy="106450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6909033" y="3418270"/>
                <a:ext cx="1537625" cy="185303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09033" y="3418270"/>
                <a:ext cx="1537625" cy="18530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9598025" y="2876550"/>
                <a:ext cx="2286000" cy="908050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0;2;−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598025" y="2876550"/>
                <a:ext cx="2286000" cy="9080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125413" y="5114925"/>
                <a:ext cx="3094037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𝒏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sSup>
                            <m:sSupPr>
                              <m:ctrlP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p>
                              <m:r>
                                <a:rPr lang="en-US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&lt;</m:t>
                          </m:r>
                          <m:r>
                            <a:rPr lang="en-US" sz="2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𝟑𝟎</m:t>
                          </m:r>
                        </m:e>
                      </m:d>
                    </m:oMath>
                  </m:oMathPara>
                </a14:m>
                <a:endParaRPr 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413" y="5114925"/>
                <a:ext cx="3094037" cy="5715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9844807" y="5048200"/>
                <a:ext cx="2173288" cy="512762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2;3;4;5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44807" y="5048200"/>
                <a:ext cx="2173288" cy="512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10152782" y="6111286"/>
                <a:ext cx="1557338" cy="532255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52782" y="6111286"/>
                <a:ext cx="1557338" cy="53225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Picture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9461" y="1110702"/>
            <a:ext cx="10340116" cy="1522680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34" name="Rectangle 33"/>
          <p:cNvSpPr/>
          <p:nvPr/>
        </p:nvSpPr>
        <p:spPr>
          <a:xfrm>
            <a:off x="540971" y="684905"/>
            <a:ext cx="3011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 sz="200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7418994-5022-4A9F-9217-B3191347826F}"/>
                  </a:ext>
                </a:extLst>
              </p:cNvPr>
              <p:cNvSpPr txBox="1"/>
              <p:nvPr/>
            </p:nvSpPr>
            <p:spPr>
              <a:xfrm>
                <a:off x="4368800" y="1156986"/>
                <a:ext cx="50437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7418994-5022-4A9F-9217-B31913478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800" y="1156986"/>
                <a:ext cx="50437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3F91260-112A-4E64-8F0A-6D756C2BC40E}"/>
                  </a:ext>
                </a:extLst>
              </p:cNvPr>
              <p:cNvSpPr txBox="1"/>
              <p:nvPr/>
            </p:nvSpPr>
            <p:spPr>
              <a:xfrm flipV="1">
                <a:off x="8234657" y="1156761"/>
                <a:ext cx="983234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3F91260-112A-4E64-8F0A-6D756C2BC4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V="1">
                <a:off x="8234657" y="1156761"/>
                <a:ext cx="983234" cy="36933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263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76820" y="146960"/>
            <a:ext cx="37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61" y="850046"/>
            <a:ext cx="11781890" cy="1388550"/>
          </a:xfrm>
          <a:prstGeom prst="rect">
            <a:avLst/>
          </a:prstGeom>
          <a:ln>
            <a:solidFill>
              <a:srgbClr val="00B0F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4798881" y="2383741"/>
                <a:ext cx="1699660" cy="48071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14:m>
                  <m:oMath xmlns:m="http://schemas.openxmlformats.org/officeDocument/2006/math"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\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0;2;8</m:t>
                        </m:r>
                      </m:e>
                    </m:d>
                  </m:oMath>
                </a14:m>
                <a:r>
                  <a:rPr lang="en-US" dirty="0"/>
                  <a:t>   </a:t>
                </a:r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8881" y="2383741"/>
                <a:ext cx="1699660" cy="4807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761" y="3009599"/>
            <a:ext cx="11781890" cy="15299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685" y="4833490"/>
            <a:ext cx="11521466" cy="477012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276761" y="335157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917D05B-AEA1-4C71-B7D5-58379530656A}"/>
              </a:ext>
            </a:extLst>
          </p:cNvPr>
          <p:cNvSpPr/>
          <p:nvPr/>
        </p:nvSpPr>
        <p:spPr>
          <a:xfrm>
            <a:off x="7520602" y="2387684"/>
            <a:ext cx="1858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SỐ: CÂU B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AB9ECD-1484-4DD2-8CFE-570960AEFF62}"/>
              </a:ext>
            </a:extLst>
          </p:cNvPr>
          <p:cNvSpPr/>
          <p:nvPr/>
        </p:nvSpPr>
        <p:spPr>
          <a:xfrm>
            <a:off x="2920335" y="5419827"/>
            <a:ext cx="1871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SỐ: CÂU C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76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7280" y="335157"/>
            <a:ext cx="37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65" y="1100137"/>
            <a:ext cx="11337422" cy="1800226"/>
          </a:xfrm>
          <a:prstGeom prst="rect">
            <a:avLst/>
          </a:prstGeom>
          <a:ln>
            <a:solidFill>
              <a:srgbClr val="00B0F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565525" y="3341688"/>
                <a:ext cx="3605213" cy="4794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≤3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65525" y="3341688"/>
                <a:ext cx="3605213" cy="4794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565714" y="4397085"/>
                <a:ext cx="2609591" cy="48071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65714" y="4397085"/>
                <a:ext cx="2609591" cy="48071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/>
          <p:cNvSpPr/>
          <p:nvPr/>
        </p:nvSpPr>
        <p:spPr>
          <a:xfrm>
            <a:off x="540971" y="684905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424C9BC-E2E8-4BA4-85B9-5FA2888D80FE}"/>
                  </a:ext>
                </a:extLst>
              </p:cNvPr>
              <p:cNvSpPr txBox="1"/>
              <p:nvPr/>
            </p:nvSpPr>
            <p:spPr>
              <a:xfrm>
                <a:off x="3099076" y="1040807"/>
                <a:ext cx="498476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</m:oMath>
                  </m:oMathPara>
                </a14:m>
                <a:endParaRPr lang="en-US" sz="3200" b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8424C9BC-E2E8-4BA4-85B9-5FA2888D8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9076" y="1040807"/>
                <a:ext cx="498476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ED7B0059-FC7F-40F9-9294-D6BBBC5E2E40}"/>
              </a:ext>
            </a:extLst>
          </p:cNvPr>
          <p:cNvSpPr txBox="1"/>
          <p:nvPr/>
        </p:nvSpPr>
        <p:spPr>
          <a:xfrm>
            <a:off x="2771498" y="508443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CÂU D</a:t>
            </a:r>
            <a:endParaRPr lang="en-US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69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7280" y="335157"/>
            <a:ext cx="37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755" y="70448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endParaRPr lang="en-US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598334" y="3585739"/>
                <a:ext cx="1350963" cy="4937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−1;5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8334" y="3585739"/>
                <a:ext cx="1350963" cy="49371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 flipV="1">
            <a:off x="437178" y="2751556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289175" y="3560763"/>
                <a:ext cx="2997200" cy="4937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−1;5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89175" y="3560763"/>
                <a:ext cx="2997200" cy="49371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29954" y="5132624"/>
                <a:ext cx="1547812" cy="839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a:rPr lang="en-US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9954" y="5132624"/>
                <a:ext cx="1547812" cy="83978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2462213" y="5092700"/>
                <a:ext cx="2824162" cy="839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func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;+∞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62213" y="5092700"/>
                <a:ext cx="2824162" cy="8397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5807373" y="3595035"/>
                <a:ext cx="2288702" cy="4590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7373" y="3595035"/>
                <a:ext cx="2288702" cy="45905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8154975" y="3175296"/>
                <a:ext cx="1370813" cy="136673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≠2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≠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54975" y="3175296"/>
                <a:ext cx="1370813" cy="13667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10138007" y="3443105"/>
                <a:ext cx="1770063" cy="839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38007" y="3443105"/>
                <a:ext cx="1770063" cy="83978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>
            <a:off x="5617461" y="3175296"/>
            <a:ext cx="29683" cy="32670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807373" y="5630094"/>
                <a:ext cx="2116137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+3≠0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7373" y="5630094"/>
                <a:ext cx="2116137" cy="45878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844367" y="5463214"/>
                <a:ext cx="1290638" cy="9461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≠1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≠3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44367" y="5463214"/>
                <a:ext cx="1290638" cy="94615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9718908" y="5686257"/>
                <a:ext cx="2189162" cy="493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−∞;4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8908" y="5686257"/>
                <a:ext cx="2189162" cy="49371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512E039-FF65-4649-A492-44A924EBD227}"/>
                  </a:ext>
                </a:extLst>
              </p:cNvPr>
              <p:cNvSpPr txBox="1"/>
              <p:nvPr/>
            </p:nvSpPr>
            <p:spPr>
              <a:xfrm>
                <a:off x="283930" y="1140184"/>
                <a:ext cx="11624140" cy="14619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a)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sub>
                    </m:sSub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 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à </m:t>
                    </m:r>
                    <m:sSub>
                      <m:sSub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sub>
                    </m:sSub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A 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−4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−5=0</m:t>
                        </m:r>
                      </m:e>
                    </m:d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4−5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≥0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b)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E 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+2≠0</m:t>
                        </m:r>
                      </m:e>
                    </m:d>
                  </m:oMath>
                </a14:m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                                  F 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≤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 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à 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−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+3≠0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512E039-FF65-4649-A492-44A924EBD2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30" y="1140184"/>
                <a:ext cx="11624140" cy="1461939"/>
              </a:xfrm>
              <a:prstGeom prst="rect">
                <a:avLst/>
              </a:prstGeom>
              <a:blipFill>
                <a:blip r:embed="rId13"/>
                <a:stretch>
                  <a:fillRect l="-577" t="-833" b="-6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207A4591-46DE-4625-A7D4-6D89E2D7EBF2}"/>
              </a:ext>
            </a:extLst>
          </p:cNvPr>
          <p:cNvSpPr/>
          <p:nvPr/>
        </p:nvSpPr>
        <p:spPr>
          <a:xfrm>
            <a:off x="403065" y="2824657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a)</a:t>
            </a:r>
            <a:endParaRPr lang="en-US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80B5960-EA01-4A67-8310-40279B6634F4}"/>
              </a:ext>
            </a:extLst>
          </p:cNvPr>
          <p:cNvSpPr/>
          <p:nvPr/>
        </p:nvSpPr>
        <p:spPr>
          <a:xfrm>
            <a:off x="5725281" y="2885000"/>
            <a:ext cx="8579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b)</a:t>
            </a:r>
            <a:endParaRPr lang="en-US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37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7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7280" y="335157"/>
            <a:ext cx="3743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3. CÁC PHÉP TOÁN TẬP HỢP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755" y="70448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54" y="1299972"/>
            <a:ext cx="8788364" cy="19700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125232" y="3291492"/>
            <a:ext cx="1376692" cy="123059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15  giỏi</a:t>
            </a:r>
          </a:p>
        </p:txBody>
      </p:sp>
      <p:sp>
        <p:nvSpPr>
          <p:cNvPr id="8" name="Oval 7"/>
          <p:cNvSpPr/>
          <p:nvPr/>
        </p:nvSpPr>
        <p:spPr>
          <a:xfrm>
            <a:off x="7995900" y="3265686"/>
            <a:ext cx="1375760" cy="1256398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20  tốt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5" name="Ink 24"/>
              <p14:cNvContentPartPr/>
              <p14:nvPr/>
            </p14:nvContentPartPr>
            <p14:xfrm>
              <a:off x="10129680" y="3557565"/>
              <a:ext cx="360" cy="360"/>
            </p14:xfrm>
          </p:contentPart>
        </mc:Choice>
        <mc:Fallback xmlns="">
          <p:pic>
            <p:nvPicPr>
              <p:cNvPr id="25" name="Ink 24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7800" y="3545685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7" name="Ink 26"/>
              <p14:cNvContentPartPr/>
              <p14:nvPr/>
            </p14:nvContentPartPr>
            <p14:xfrm>
              <a:off x="2243160" y="4543605"/>
              <a:ext cx="14760" cy="360"/>
            </p14:xfrm>
          </p:contentPart>
        </mc:Choice>
        <mc:Fallback xmlns="">
          <p:pic>
            <p:nvPicPr>
              <p:cNvPr id="27" name="Ink 26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31280" y="4531725"/>
                <a:ext cx="385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Picture 29"/>
          <p:cNvPicPr>
            <a:picLocks noChangeAspect="1"/>
          </p:cNvPicPr>
          <p:nvPr/>
        </p:nvPicPr>
        <p:blipFill rotWithShape="1">
          <a:blip r:embed="rId7"/>
          <a:srcRect l="21153" t="21449" r="20584" b="28377"/>
          <a:stretch/>
        </p:blipFill>
        <p:spPr>
          <a:xfrm>
            <a:off x="4028736" y="4213730"/>
            <a:ext cx="3572108" cy="2157412"/>
          </a:xfrm>
          <a:prstGeom prst="rect">
            <a:avLst/>
          </a:prstGeom>
          <a:solidFill>
            <a:schemeClr val="accent2"/>
          </a:solid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5694218" y="5292436"/>
            <a:ext cx="55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24400" y="5292436"/>
            <a:ext cx="29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5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511636" y="5292436"/>
            <a:ext cx="443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0245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2" grpId="0"/>
      <p:bldP spid="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I: MỆNH ĐỀ - TẬP HỢP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BÀI 4: CÁC TẬP HỢP SỐ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1370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13277" y="1293983"/>
            <a:ext cx="29184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1.1.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74766" y="199671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r>
              <a:rPr kumimoji="0" lang="en-US" altLang="en-US" sz="13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972491" y="13193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5056188" y="1168400"/>
                <a:ext cx="2217737" cy="5810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0,1,2,3...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56188" y="1168400"/>
                <a:ext cx="2217737" cy="5810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7585075" y="1220788"/>
                <a:ext cx="1758950" cy="500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1,2,3...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85075" y="1220788"/>
                <a:ext cx="1758950" cy="5000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844258" y="2056459"/>
            <a:ext cx="2456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1.2.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3432175" y="1993900"/>
                <a:ext cx="3968750" cy="5572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...,−3,−2,−1,0,1,2,3,...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32175" y="1993900"/>
                <a:ext cx="3968750" cy="55721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1125285" y="2725635"/>
            <a:ext cx="10079160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180340" algn="just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 số -1, -2, -3, ... là các số nguyên âm.</a:t>
            </a:r>
            <a:r>
              <a:rPr lang="en-US" sz="14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Z gồm các số tự nhiên và các số nguyên âm.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69964" y="3359859"/>
            <a:ext cx="2331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1.3.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hữu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tỉ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3359150" y="3178175"/>
                <a:ext cx="2805113" cy="7889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ℤ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≠0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9150" y="3178175"/>
                <a:ext cx="2805113" cy="7889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1330722" y="3868442"/>
            <a:ext cx="9204451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hữu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10086077" y="3979102"/>
            <a:ext cx="792205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3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10880461" y="3729191"/>
                <a:ext cx="1101366" cy="79221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=1,25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80461" y="3729191"/>
                <a:ext cx="1101366" cy="79221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1763366" y="4318777"/>
            <a:ext cx="6390820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thập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kumimoji="0" lang="en-US" altLang="en-US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(</a:t>
            </a:r>
            <a:r>
              <a:rPr kumimoji="0" lang="en-US" altLang="en-US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kumimoji="0" lang="en-US" altLang="en-US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1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kumimoji="0" lang="en-US" altLang="en-US" b="0" i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I)</a:t>
            </a:r>
            <a:r>
              <a:rPr kumimoji="0" lang="en-US" altLang="en-U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91409" y="5030075"/>
            <a:ext cx="26266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1.4.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345194" y="5551413"/>
            <a:ext cx="796177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Gồm các số thập phân hữu hạn, vô hạn tuần hoàn và vô hạn không tuần hoàn. 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3807120" y="5030075"/>
                <a:ext cx="496888" cy="4349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07120" y="5030075"/>
                <a:ext cx="496888" cy="4349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3359150" y="6149975"/>
                <a:ext cx="2609850" cy="4270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ℕ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9150" y="6149975"/>
                <a:ext cx="2609850" cy="42703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ectangle 28"/>
          <p:cNvSpPr/>
          <p:nvPr/>
        </p:nvSpPr>
        <p:spPr>
          <a:xfrm>
            <a:off x="256661" y="652714"/>
            <a:ext cx="2646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tập hợp số đã học</a:t>
            </a: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359150" y="264575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98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84475" y="540526"/>
            <a:ext cx="2345514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mệnh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629989" y="677620"/>
            <a:ext cx="6096000" cy="3906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803472" y="677620"/>
            <a:ext cx="5855922" cy="390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/>
              <p:cNvSpPr/>
              <p:nvPr/>
            </p:nvSpPr>
            <p:spPr>
              <a:xfrm>
                <a:off x="3012732" y="1244776"/>
                <a:ext cx="28313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Ví dụ 1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: “ Số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lớn hơn 4 “ </a:t>
                </a:r>
                <a:endParaRPr lang="en-US"/>
              </a:p>
            </p:txBody>
          </p:sp>
        </mc:Choice>
        <mc:Fallback xmlns="">
          <p:sp>
            <p:nvSpPr>
              <p:cNvPr id="41" name="Rectangle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2732" y="1244776"/>
                <a:ext cx="2831353" cy="369332"/>
              </a:xfrm>
              <a:prstGeom prst="rect">
                <a:avLst/>
              </a:prstGeom>
              <a:blipFill>
                <a:blip r:embed="rId2"/>
                <a:stretch>
                  <a:fillRect l="-1720" t="-9836" r="-1075" b="-229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3012732" y="1883041"/>
            <a:ext cx="3268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Ví dụ 2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 : “ 2022 chia hết cho 3 “ </a:t>
            </a:r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3012732" y="2477727"/>
            <a:ext cx="3204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Ví dụ 3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 : “ Hôm nay trời nắng “ </a:t>
            </a:r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539800" y="1883041"/>
            <a:ext cx="10759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MĐ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584684" y="1244776"/>
            <a:ext cx="986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MĐ  sai </a:t>
            </a:r>
          </a:p>
        </p:txBody>
      </p:sp>
      <p:sp>
        <p:nvSpPr>
          <p:cNvPr id="54" name="Rectangle 53"/>
          <p:cNvSpPr/>
          <p:nvPr/>
        </p:nvSpPr>
        <p:spPr>
          <a:xfrm>
            <a:off x="6606802" y="2477727"/>
            <a:ext cx="1524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Không là MĐ 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40252" y="4368685"/>
            <a:ext cx="211468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loại mệnh đề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454933" y="12109042"/>
            <a:ext cx="3571875" cy="2476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3992979" y="291105"/>
            <a:ext cx="5115509" cy="3534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MỆNH ĐỀ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167027" y="3113145"/>
            <a:ext cx="3821480" cy="47262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Mệnh đề phủ định  </a:t>
            </a:r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5844085" y="3864836"/>
            <a:ext cx="3821480" cy="47262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k</a:t>
            </a:r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theo</a:t>
            </a:r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6281576" y="4590448"/>
            <a:ext cx="3821480" cy="47262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đảo </a:t>
            </a:r>
            <a:endParaRPr lang="en-US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844085" y="5368218"/>
            <a:ext cx="3821480" cy="47262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tương đương</a:t>
            </a:r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5167027" y="6076114"/>
            <a:ext cx="3821480" cy="472623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chứa biến</a:t>
            </a:r>
            <a:endParaRPr lang="en-US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841865" y="3275433"/>
            <a:ext cx="2302229" cy="1011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 rot="1026407">
            <a:off x="1706433" y="4032014"/>
            <a:ext cx="1232278" cy="1531904"/>
          </a:xfrm>
          <a:prstGeom prst="arc">
            <a:avLst>
              <a:gd name="adj1" fmla="val 17705375"/>
              <a:gd name="adj2" fmla="val 19013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3012732" y="4125016"/>
            <a:ext cx="2665257" cy="353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2994265" y="4758469"/>
            <a:ext cx="3101735" cy="394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939555" y="5035254"/>
            <a:ext cx="2738434" cy="3962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771210" y="5310447"/>
            <a:ext cx="2372884" cy="6772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03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41" grpId="0"/>
      <p:bldP spid="50" grpId="0"/>
      <p:bldP spid="51" grpId="0"/>
      <p:bldP spid="52" grpId="0"/>
      <p:bldP spid="53" grpId="0"/>
      <p:bldP spid="54" grpId="0"/>
      <p:bldP spid="56" grpId="0"/>
      <p:bldP spid="4" grpId="0" animBg="1"/>
      <p:bldP spid="23" grpId="0" animBg="1"/>
      <p:bldP spid="24" grpId="0" animBg="1"/>
      <p:bldP spid="25" grpId="0" animBg="1"/>
      <p:bldP spid="2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90843"/>
            <a:ext cx="3668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3578225" y="522288"/>
                <a:ext cx="449263" cy="3937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78225" y="522288"/>
                <a:ext cx="449263" cy="3937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/>
          <p:cNvSpPr/>
          <p:nvPr/>
        </p:nvSpPr>
        <p:spPr>
          <a:xfrm>
            <a:off x="695539" y="2129232"/>
            <a:ext cx="15744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endParaRPr lang="en-US" sz="3200" b="1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2797" y="3390012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endParaRPr lang="en-US" sz="3200" b="1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137" y="4670744"/>
            <a:ext cx="23342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3200" b="1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Nữa khoảng</a:t>
            </a:r>
            <a:endParaRPr lang="en-US" sz="3200" b="1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/>
          <a:srcRect t="44528" r="-819" b="41050"/>
          <a:stretch/>
        </p:blipFill>
        <p:spPr>
          <a:xfrm>
            <a:off x="3433995" y="3342491"/>
            <a:ext cx="8336008" cy="87316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-1893" b="59488"/>
          <a:stretch/>
        </p:blipFill>
        <p:spPr>
          <a:xfrm>
            <a:off x="3433995" y="906317"/>
            <a:ext cx="8660628" cy="25215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l="777" t="56495" r="-1"/>
          <a:stretch/>
        </p:blipFill>
        <p:spPr>
          <a:xfrm>
            <a:off x="3578087" y="4089072"/>
            <a:ext cx="7853492" cy="2521560"/>
          </a:xfrm>
          <a:prstGeom prst="rect">
            <a:avLst/>
          </a:prstGeom>
        </p:spPr>
      </p:pic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E2F880DE-0091-4FD6-8F35-586DE9E2B029}"/>
              </a:ext>
            </a:extLst>
          </p:cNvPr>
          <p:cNvSpPr/>
          <p:nvPr/>
        </p:nvSpPr>
        <p:spPr>
          <a:xfrm>
            <a:off x="4417126" y="271278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99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19181"/>
            <a:ext cx="36685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tập hợp con thường dùng của</a:t>
            </a:r>
            <a:r>
              <a:rPr 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498" y="1548830"/>
            <a:ext cx="5795203" cy="467574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r="35198" b="-10646"/>
          <a:stretch/>
        </p:blipFill>
        <p:spPr>
          <a:xfrm>
            <a:off x="5807911" y="916336"/>
            <a:ext cx="6855060" cy="53485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725565" y="1843717"/>
            <a:ext cx="3693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Là tập hợp rời chỉ chứa hai phần tử là </a:t>
            </a:r>
            <a:endParaRPr lang="vi-VN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vi-VN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1 và 2.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768595" y="2677802"/>
            <a:ext cx="40451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Là một khoảng  chứa vô số phần tử là các số lớn hơn 1 và bé hơn 2.</a:t>
            </a:r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596744" y="3897565"/>
            <a:ext cx="527739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0170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 một đoạn chứa vô số phần tử gồm 1 ; 2  và tất cả những số lớn hơn hoặc bằng 1 và bé hơn hoặc bằng 2.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7537450" y="5200650"/>
                <a:ext cx="2135188" cy="4683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37450" y="5200650"/>
                <a:ext cx="2135188" cy="4683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3668713" y="719138"/>
                <a:ext cx="449262" cy="3937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68713" y="719138"/>
                <a:ext cx="449262" cy="39370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Arrow Connector 2"/>
          <p:cNvCxnSpPr/>
          <p:nvPr/>
        </p:nvCxnSpPr>
        <p:spPr>
          <a:xfrm flipH="1">
            <a:off x="9777658" y="1304288"/>
            <a:ext cx="1" cy="539352"/>
          </a:xfrm>
          <a:prstGeom prst="straightConnector1">
            <a:avLst/>
          </a:prstGeom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Elbow Connector 11"/>
          <p:cNvCxnSpPr/>
          <p:nvPr/>
        </p:nvCxnSpPr>
        <p:spPr>
          <a:xfrm rot="5400000">
            <a:off x="10252365" y="2562547"/>
            <a:ext cx="2446375" cy="22366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Curved Connector 18"/>
          <p:cNvCxnSpPr/>
          <p:nvPr/>
        </p:nvCxnSpPr>
        <p:spPr>
          <a:xfrm rot="5400000">
            <a:off x="9895725" y="2167139"/>
            <a:ext cx="1660330" cy="423712"/>
          </a:xfrm>
          <a:prstGeom prst="curvedConnector3">
            <a:avLst>
              <a:gd name="adj1" fmla="val 127751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333D862D-A34E-4ACD-8BD9-EF7F9E169E95}"/>
              </a:ext>
            </a:extLst>
          </p:cNvPr>
          <p:cNvSpPr/>
          <p:nvPr/>
        </p:nvSpPr>
        <p:spPr>
          <a:xfrm>
            <a:off x="3533833" y="201311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4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7320" y="636039"/>
            <a:ext cx="9861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1371" y="2015819"/>
            <a:ext cx="607859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lang="en-US" sz="14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130425" y="2503488"/>
                <a:ext cx="1546225" cy="4079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4−3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≥10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30425" y="2503488"/>
                <a:ext cx="1546225" cy="4079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1183322" y="2508339"/>
            <a:ext cx="809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1587500" y="2978150"/>
                <a:ext cx="1889125" cy="466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⇔ −3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≥6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7500" y="2978150"/>
                <a:ext cx="1889125" cy="466725"/>
              </a:xfrm>
              <a:prstGeom prst="rect">
                <a:avLst/>
              </a:prstGeom>
              <a:blipFill>
                <a:blip r:embed="rId4"/>
                <a:stretch>
                  <a:fillRect t="-2632" b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587500" y="3560763"/>
                <a:ext cx="2089150" cy="466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⇔  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≤−2.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7500" y="3560763"/>
                <a:ext cx="2089150" cy="466725"/>
              </a:xfrm>
              <a:prstGeom prst="rect">
                <a:avLst/>
              </a:prstGeom>
              <a:blipFill>
                <a:blip r:embed="rId5"/>
                <a:stretch>
                  <a:fillRect t="-1299" b="-38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1527175" y="4303713"/>
                <a:ext cx="1982788" cy="5905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−∞;−2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7175" y="4303713"/>
                <a:ext cx="1982788" cy="5905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/>
          <a:srcRect t="1" r="38119" b="-472"/>
          <a:stretch/>
        </p:blipFill>
        <p:spPr>
          <a:xfrm>
            <a:off x="5620724" y="2352904"/>
            <a:ext cx="5440815" cy="7091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/>
          <a:srcRect r="30279" b="4209"/>
          <a:stretch/>
        </p:blipFill>
        <p:spPr>
          <a:xfrm>
            <a:off x="5706795" y="3414755"/>
            <a:ext cx="6099721" cy="541649"/>
          </a:xfrm>
          <a:prstGeom prst="rect">
            <a:avLst/>
          </a:prstGeom>
        </p:spPr>
      </p:pic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1676406" y="80008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96165" y="5753738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3204649" y="5552054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4649" y="5552054"/>
                <a:ext cx="304800" cy="458788"/>
              </a:xfrm>
              <a:prstGeom prst="rect">
                <a:avLst/>
              </a:prstGeom>
              <a:blipFill>
                <a:blip r:embed="rId11"/>
                <a:stretch>
                  <a:fillRect l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3139561" y="5036860"/>
                <a:ext cx="4349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39561" y="5036860"/>
                <a:ext cx="434975" cy="37306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347663" y="5191125"/>
                <a:ext cx="825500" cy="285750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663" y="5191125"/>
                <a:ext cx="825500" cy="28575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3357048" y="5528419"/>
            <a:ext cx="1270370" cy="371435"/>
            <a:chOff x="0" y="0"/>
            <a:chExt cx="1600200" cy="228600"/>
          </a:xfrm>
        </p:grpSpPr>
        <p:cxnSp>
          <p:nvCxnSpPr>
            <p:cNvPr id="24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6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8" name="Rounded Rectangle 2">
            <a:extLst>
              <a:ext uri="{FF2B5EF4-FFF2-40B4-BE49-F238E27FC236}">
                <a16:creationId xmlns:a16="http://schemas.microsoft.com/office/drawing/2014/main" id="{13A4988F-635F-457A-9E09-843BCA5664C2}"/>
              </a:ext>
            </a:extLst>
          </p:cNvPr>
          <p:cNvSpPr/>
          <p:nvPr/>
        </p:nvSpPr>
        <p:spPr>
          <a:xfrm>
            <a:off x="3447789" y="318482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861BA90-96DA-4370-99FB-70163BEF168A}"/>
                  </a:ext>
                </a:extLst>
              </p:cNvPr>
              <p:cNvSpPr txBox="1"/>
              <p:nvPr/>
            </p:nvSpPr>
            <p:spPr>
              <a:xfrm>
                <a:off x="520989" y="1224168"/>
                <a:ext cx="5099735" cy="7100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13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</a:t>
                </a:r>
                <a:r>
                  <a:rPr lang="en-US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e>
                    </m:d>
                  </m:oMath>
                </a14:m>
                <a:endParaRPr lang="en-US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861BA90-96DA-4370-99FB-70163BEF16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989" y="1224168"/>
                <a:ext cx="5099735" cy="710003"/>
              </a:xfrm>
              <a:prstGeom prst="rect">
                <a:avLst/>
              </a:prstGeom>
              <a:blipFill>
                <a:blip r:embed="rId14"/>
                <a:stretch>
                  <a:fillRect l="-119" t="-2586" b="-12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9C878B0-FAA9-4397-804E-11471D2E3F02}"/>
                  </a:ext>
                </a:extLst>
              </p:cNvPr>
              <p:cNvSpPr txBox="1"/>
              <p:nvPr/>
            </p:nvSpPr>
            <p:spPr>
              <a:xfrm>
                <a:off x="5620724" y="1218334"/>
                <a:ext cx="6008667" cy="7216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A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:r>
                  <a:rPr lang="pt-B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 định: </a:t>
                </a:r>
                <a14:m>
                  <m:oMath xmlns:m="http://schemas.openxmlformats.org/officeDocument/2006/math"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  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sSub>
                      <m:sSubPr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pt-B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</m:e>
                      <m:sub>
                        <m:r>
                          <a:rPr lang="pt-B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</m:sub>
                    </m:sSub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9C878B0-FAA9-4397-804E-11471D2E3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724" y="1218334"/>
                <a:ext cx="6008667" cy="721672"/>
              </a:xfrm>
              <a:prstGeom prst="rect">
                <a:avLst/>
              </a:prstGeom>
              <a:blipFill>
                <a:blip r:embed="rId15"/>
                <a:stretch>
                  <a:fillRect l="-811" t="-58475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B898DF7-2525-4167-ACE6-6F5E8AC3D62A}"/>
              </a:ext>
            </a:extLst>
          </p:cNvPr>
          <p:cNvCxnSpPr/>
          <p:nvPr/>
        </p:nvCxnSpPr>
        <p:spPr>
          <a:xfrm>
            <a:off x="5400765" y="1414072"/>
            <a:ext cx="29683" cy="326701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EA45B37-51CC-4A16-AAC6-EB01E8A893BE}"/>
              </a:ext>
            </a:extLst>
          </p:cNvPr>
          <p:cNvCxnSpPr/>
          <p:nvPr/>
        </p:nvCxnSpPr>
        <p:spPr>
          <a:xfrm>
            <a:off x="6483927" y="2877671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9728F37-A7AA-4E5F-A367-9C3602D77F25}"/>
              </a:ext>
            </a:extLst>
          </p:cNvPr>
          <p:cNvCxnSpPr/>
          <p:nvPr/>
        </p:nvCxnSpPr>
        <p:spPr>
          <a:xfrm>
            <a:off x="6417566" y="3667107"/>
            <a:ext cx="44149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88D2AD4-411D-48DD-B8F7-F568FCDABCC4}"/>
              </a:ext>
            </a:extLst>
          </p:cNvPr>
          <p:cNvCxnSpPr/>
          <p:nvPr/>
        </p:nvCxnSpPr>
        <p:spPr>
          <a:xfrm>
            <a:off x="6417566" y="2863541"/>
            <a:ext cx="44149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769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82859" y="739802"/>
            <a:ext cx="1075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</a:t>
            </a:r>
            <a:endParaRPr lang="en-US" sz="20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/>
          <a:srcRect t="1" r="38119" b="-472"/>
          <a:stretch/>
        </p:blipFill>
        <p:spPr>
          <a:xfrm>
            <a:off x="4133628" y="1565086"/>
            <a:ext cx="5440815" cy="70915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r="30279" b="4209"/>
          <a:stretch/>
        </p:blipFill>
        <p:spPr>
          <a:xfrm>
            <a:off x="4145125" y="2524884"/>
            <a:ext cx="6099721" cy="54164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760413" y="3348038"/>
                <a:ext cx="2060575" cy="5746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−1;1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413" y="3348038"/>
                <a:ext cx="2060575" cy="574675"/>
              </a:xfrm>
              <a:prstGeom prst="rect">
                <a:avLst/>
              </a:prstGeom>
              <a:blipFill>
                <a:blip r:embed="rId4"/>
                <a:stretch>
                  <a:fillRect t="-88298" r="-22781" b="-103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760404" y="3989977"/>
                <a:ext cx="2366346" cy="60848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−∞;3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404" y="3989977"/>
                <a:ext cx="2366346" cy="6084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Object 22"/>
              <p:cNvSpPr txBox="1"/>
              <p:nvPr/>
            </p:nvSpPr>
            <p:spPr bwMode="auto">
              <a:xfrm>
                <a:off x="733697" y="4673091"/>
                <a:ext cx="1885418" cy="61332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=[</m:t>
                      </m:r>
                      <m:d>
                        <m:dPr>
                          <m:beg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1;3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Object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3697" y="4673091"/>
                <a:ext cx="1885418" cy="613329"/>
              </a:xfrm>
              <a:prstGeom prst="rect">
                <a:avLst/>
              </a:prstGeom>
              <a:blipFill>
                <a:blip r:embed="rId8"/>
                <a:stretch>
                  <a:fillRect t="-83000" r="-15484" b="-9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743971" y="5430752"/>
                <a:ext cx="2065780" cy="51644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−∞;−1</m:t>
                          </m:r>
                        </m:e>
                      </m:d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3971" y="5430752"/>
                <a:ext cx="2065780" cy="51644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531132" y="261951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0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760404" y="6091529"/>
                <a:ext cx="2025648" cy="5638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ℝ</m:t>
                          </m:r>
                        </m:sub>
                      </m:sSub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=[</m:t>
                      </m:r>
                      <m:d>
                        <m:dPr>
                          <m:begChr m:val=""/>
                          <m:ctrlP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1;+∞</m:t>
                          </m:r>
                        </m:e>
                      </m:d>
                      <m:r>
                        <a:rPr lang="en-US" sz="20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404" y="6091529"/>
                <a:ext cx="2025648" cy="563840"/>
              </a:xfrm>
              <a:prstGeom prst="rect">
                <a:avLst/>
              </a:prstGeom>
              <a:blipFill>
                <a:blip r:embed="rId10"/>
                <a:stretch>
                  <a:fillRect t="-89247" r="-20783" b="-105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Line 87"/>
          <p:cNvCxnSpPr/>
          <p:nvPr/>
        </p:nvCxnSpPr>
        <p:spPr bwMode="auto">
          <a:xfrm>
            <a:off x="4772109" y="3693328"/>
            <a:ext cx="5638988" cy="12241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2" name="Line 87"/>
          <p:cNvCxnSpPr/>
          <p:nvPr/>
        </p:nvCxnSpPr>
        <p:spPr bwMode="auto">
          <a:xfrm>
            <a:off x="4785377" y="4279884"/>
            <a:ext cx="5638988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4" name="Line 87"/>
          <p:cNvCxnSpPr/>
          <p:nvPr/>
        </p:nvCxnSpPr>
        <p:spPr bwMode="auto">
          <a:xfrm>
            <a:off x="4731532" y="4979755"/>
            <a:ext cx="5849382" cy="0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9" name="Line 87"/>
          <p:cNvCxnSpPr/>
          <p:nvPr/>
        </p:nvCxnSpPr>
        <p:spPr bwMode="auto">
          <a:xfrm flipV="1">
            <a:off x="4795463" y="5526627"/>
            <a:ext cx="5953885" cy="11517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0" name="Line 87"/>
          <p:cNvCxnSpPr/>
          <p:nvPr/>
        </p:nvCxnSpPr>
        <p:spPr bwMode="auto">
          <a:xfrm flipV="1">
            <a:off x="4779429" y="6202419"/>
            <a:ext cx="5801485" cy="63765"/>
          </a:xfrm>
          <a:prstGeom prst="line">
            <a:avLst/>
          </a:prstGeom>
          <a:noFill/>
          <a:ln w="1905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Object 33"/>
              <p:cNvSpPr txBox="1"/>
              <p:nvPr/>
            </p:nvSpPr>
            <p:spPr bwMode="auto">
              <a:xfrm>
                <a:off x="5695597" y="3308372"/>
                <a:ext cx="423863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4" name="Object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95597" y="3308372"/>
                <a:ext cx="423863" cy="373063"/>
              </a:xfrm>
              <a:prstGeom prst="rect">
                <a:avLst/>
              </a:prstGeom>
              <a:blipFill>
                <a:blip r:embed="rId11"/>
                <a:stretch>
                  <a:fillRect r="-1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Object 34"/>
              <p:cNvSpPr txBox="1"/>
              <p:nvPr/>
            </p:nvSpPr>
            <p:spPr bwMode="auto">
              <a:xfrm>
                <a:off x="7239099" y="3214020"/>
                <a:ext cx="304074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5" name="Object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39099" y="3214020"/>
                <a:ext cx="304074" cy="37306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Object 35"/>
              <p:cNvSpPr txBox="1"/>
              <p:nvPr/>
            </p:nvSpPr>
            <p:spPr bwMode="auto">
              <a:xfrm>
                <a:off x="8270699" y="3208876"/>
                <a:ext cx="392113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6" name="Object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0699" y="3208876"/>
                <a:ext cx="392113" cy="40163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bject 37"/>
              <p:cNvSpPr txBox="1"/>
              <p:nvPr/>
            </p:nvSpPr>
            <p:spPr bwMode="auto">
              <a:xfrm>
                <a:off x="6032038" y="3461640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8" name="Object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2038" y="3461640"/>
                <a:ext cx="304800" cy="458788"/>
              </a:xfrm>
              <a:prstGeom prst="rect">
                <a:avLst/>
              </a:prstGeom>
              <a:blipFill>
                <a:blip r:embed="rId14"/>
                <a:stretch>
                  <a:fillRect l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Object 38"/>
              <p:cNvSpPr txBox="1"/>
              <p:nvPr/>
            </p:nvSpPr>
            <p:spPr bwMode="auto">
              <a:xfrm>
                <a:off x="6032038" y="4095220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9" name="Object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2038" y="4095220"/>
                <a:ext cx="304800" cy="458788"/>
              </a:xfrm>
              <a:prstGeom prst="rect">
                <a:avLst/>
              </a:prstGeom>
              <a:blipFill>
                <a:blip r:embed="rId14"/>
                <a:stretch>
                  <a:fillRect l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Object 39"/>
              <p:cNvSpPr txBox="1"/>
              <p:nvPr/>
            </p:nvSpPr>
            <p:spPr bwMode="auto">
              <a:xfrm>
                <a:off x="6033390" y="4698407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0" name="Object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3390" y="4698407"/>
                <a:ext cx="304800" cy="458788"/>
              </a:xfrm>
              <a:prstGeom prst="rect">
                <a:avLst/>
              </a:prstGeom>
              <a:blipFill>
                <a:blip r:embed="rId15"/>
                <a:stretch>
                  <a:fillRect l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Object 40"/>
              <p:cNvSpPr txBox="1"/>
              <p:nvPr/>
            </p:nvSpPr>
            <p:spPr bwMode="auto">
              <a:xfrm>
                <a:off x="6032038" y="5331986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1" name="Object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2038" y="5331986"/>
                <a:ext cx="304800" cy="458788"/>
              </a:xfrm>
              <a:prstGeom prst="rect">
                <a:avLst/>
              </a:prstGeom>
              <a:blipFill>
                <a:blip r:embed="rId16"/>
                <a:stretch>
                  <a:fillRect l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6073105" y="6036790"/>
                <a:ext cx="30480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73105" y="6036790"/>
                <a:ext cx="304800" cy="458788"/>
              </a:xfrm>
              <a:prstGeom prst="rect">
                <a:avLst/>
              </a:prstGeom>
              <a:blipFill>
                <a:blip r:embed="rId17"/>
                <a:stretch>
                  <a:fillRect l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42"/>
              <p:cNvSpPr txBox="1"/>
              <p:nvPr/>
            </p:nvSpPr>
            <p:spPr bwMode="auto">
              <a:xfrm>
                <a:off x="7120893" y="3463414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20893" y="3463414"/>
                <a:ext cx="349250" cy="458788"/>
              </a:xfrm>
              <a:prstGeom prst="rect">
                <a:avLst/>
              </a:prstGeom>
              <a:blipFill>
                <a:blip r:embed="rId18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bject 44"/>
              <p:cNvSpPr txBox="1"/>
              <p:nvPr/>
            </p:nvSpPr>
            <p:spPr bwMode="auto">
              <a:xfrm>
                <a:off x="8242205" y="3460795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5" name="Object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42205" y="3460795"/>
                <a:ext cx="349250" cy="458788"/>
              </a:xfrm>
              <a:prstGeom prst="rect">
                <a:avLst/>
              </a:prstGeom>
              <a:blipFill>
                <a:blip r:embed="rId19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Object 45"/>
              <p:cNvSpPr txBox="1"/>
              <p:nvPr/>
            </p:nvSpPr>
            <p:spPr bwMode="auto">
              <a:xfrm>
                <a:off x="7104000" y="4046208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6" name="Object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04000" y="4046208"/>
                <a:ext cx="349250" cy="458788"/>
              </a:xfrm>
              <a:prstGeom prst="rect">
                <a:avLst/>
              </a:prstGeom>
              <a:blipFill>
                <a:blip r:embed="rId20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Object 46"/>
              <p:cNvSpPr txBox="1"/>
              <p:nvPr/>
            </p:nvSpPr>
            <p:spPr bwMode="auto">
              <a:xfrm>
                <a:off x="8223639" y="4032799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7" name="Object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23639" y="4032799"/>
                <a:ext cx="349250" cy="458788"/>
              </a:xfrm>
              <a:prstGeom prst="rect">
                <a:avLst/>
              </a:prstGeom>
              <a:blipFill>
                <a:blip r:embed="rId21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Object 47"/>
              <p:cNvSpPr txBox="1"/>
              <p:nvPr/>
            </p:nvSpPr>
            <p:spPr bwMode="auto">
              <a:xfrm>
                <a:off x="7116613" y="4793566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8" name="Object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16613" y="4793566"/>
                <a:ext cx="349250" cy="458788"/>
              </a:xfrm>
              <a:prstGeom prst="rect">
                <a:avLst/>
              </a:prstGeom>
              <a:blipFill>
                <a:blip r:embed="rId22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Object 48"/>
              <p:cNvSpPr txBox="1"/>
              <p:nvPr/>
            </p:nvSpPr>
            <p:spPr bwMode="auto">
              <a:xfrm>
                <a:off x="8218833" y="4776074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9" name="Object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18833" y="4776074"/>
                <a:ext cx="349250" cy="458788"/>
              </a:xfrm>
              <a:prstGeom prst="rect">
                <a:avLst/>
              </a:prstGeom>
              <a:blipFill>
                <a:blip r:embed="rId23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Object 49"/>
              <p:cNvSpPr txBox="1"/>
              <p:nvPr/>
            </p:nvSpPr>
            <p:spPr bwMode="auto">
              <a:xfrm>
                <a:off x="7099194" y="5298667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0" name="Object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99194" y="5298667"/>
                <a:ext cx="349250" cy="458788"/>
              </a:xfrm>
              <a:prstGeom prst="rect">
                <a:avLst/>
              </a:prstGeom>
              <a:blipFill>
                <a:blip r:embed="rId24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Object 50"/>
              <p:cNvSpPr txBox="1"/>
              <p:nvPr/>
            </p:nvSpPr>
            <p:spPr bwMode="auto">
              <a:xfrm>
                <a:off x="8218833" y="5285258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1" name="Object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18833" y="5285258"/>
                <a:ext cx="349250" cy="458788"/>
              </a:xfrm>
              <a:prstGeom prst="rect">
                <a:avLst/>
              </a:prstGeom>
              <a:blipFill>
                <a:blip r:embed="rId25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Object 51"/>
              <p:cNvSpPr txBox="1"/>
              <p:nvPr/>
            </p:nvSpPr>
            <p:spPr bwMode="auto">
              <a:xfrm>
                <a:off x="7115462" y="6037957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2" name="Object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15462" y="6037957"/>
                <a:ext cx="349250" cy="458788"/>
              </a:xfrm>
              <a:prstGeom prst="rect">
                <a:avLst/>
              </a:prstGeom>
              <a:blipFill>
                <a:blip r:embed="rId26"/>
                <a:stretch>
                  <a:fillRect l="-5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Object 52"/>
              <p:cNvSpPr txBox="1"/>
              <p:nvPr/>
            </p:nvSpPr>
            <p:spPr bwMode="auto">
              <a:xfrm>
                <a:off x="8235101" y="6024548"/>
                <a:ext cx="349250" cy="4587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3" name="Object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35101" y="6024548"/>
                <a:ext cx="349250" cy="458788"/>
              </a:xfrm>
              <a:prstGeom prst="rect">
                <a:avLst/>
              </a:prstGeom>
              <a:blipFill>
                <a:blip r:embed="rId27"/>
                <a:stretch>
                  <a:fillRect l="-5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Group 36"/>
          <p:cNvGrpSpPr/>
          <p:nvPr/>
        </p:nvGrpSpPr>
        <p:grpSpPr>
          <a:xfrm>
            <a:off x="8474003" y="3498730"/>
            <a:ext cx="1754459" cy="371435"/>
            <a:chOff x="0" y="0"/>
            <a:chExt cx="1600200" cy="228600"/>
          </a:xfrm>
        </p:grpSpPr>
        <p:cxnSp>
          <p:nvCxnSpPr>
            <p:cNvPr id="44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67" name="Group 66"/>
          <p:cNvGrpSpPr/>
          <p:nvPr/>
        </p:nvGrpSpPr>
        <p:grpSpPr>
          <a:xfrm>
            <a:off x="4346191" y="3517962"/>
            <a:ext cx="1754459" cy="371435"/>
            <a:chOff x="0" y="0"/>
            <a:chExt cx="1600200" cy="228600"/>
          </a:xfrm>
        </p:grpSpPr>
        <p:cxnSp>
          <p:nvCxnSpPr>
            <p:cNvPr id="6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82" name="Group 81"/>
          <p:cNvGrpSpPr/>
          <p:nvPr/>
        </p:nvGrpSpPr>
        <p:grpSpPr>
          <a:xfrm>
            <a:off x="7270773" y="3478944"/>
            <a:ext cx="1754459" cy="371435"/>
            <a:chOff x="0" y="0"/>
            <a:chExt cx="1600200" cy="228600"/>
          </a:xfrm>
        </p:grpSpPr>
        <p:cxnSp>
          <p:nvCxnSpPr>
            <p:cNvPr id="8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97" name="Group 96"/>
          <p:cNvGrpSpPr/>
          <p:nvPr/>
        </p:nvGrpSpPr>
        <p:grpSpPr>
          <a:xfrm>
            <a:off x="6105245" y="4074901"/>
            <a:ext cx="2181655" cy="371435"/>
            <a:chOff x="0" y="0"/>
            <a:chExt cx="1600200" cy="228600"/>
          </a:xfrm>
        </p:grpSpPr>
        <p:cxnSp>
          <p:nvCxnSpPr>
            <p:cNvPr id="9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0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112" name="Group 111"/>
          <p:cNvGrpSpPr/>
          <p:nvPr/>
        </p:nvGrpSpPr>
        <p:grpSpPr>
          <a:xfrm>
            <a:off x="4596828" y="4085390"/>
            <a:ext cx="2636679" cy="371435"/>
            <a:chOff x="0" y="0"/>
            <a:chExt cx="1600200" cy="228600"/>
          </a:xfrm>
        </p:grpSpPr>
        <p:cxnSp>
          <p:nvCxnSpPr>
            <p:cNvPr id="11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1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2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27" name="Group 126"/>
          <p:cNvGrpSpPr/>
          <p:nvPr/>
        </p:nvGrpSpPr>
        <p:grpSpPr>
          <a:xfrm>
            <a:off x="8392140" y="4736553"/>
            <a:ext cx="2188774" cy="371435"/>
            <a:chOff x="0" y="0"/>
            <a:chExt cx="1600200" cy="228600"/>
          </a:xfrm>
        </p:grpSpPr>
        <p:cxnSp>
          <p:nvCxnSpPr>
            <p:cNvPr id="12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42" name="Group 141"/>
          <p:cNvGrpSpPr/>
          <p:nvPr/>
        </p:nvGrpSpPr>
        <p:grpSpPr>
          <a:xfrm>
            <a:off x="4673065" y="4729444"/>
            <a:ext cx="1464840" cy="371435"/>
            <a:chOff x="0" y="0"/>
            <a:chExt cx="1600200" cy="228600"/>
          </a:xfrm>
        </p:grpSpPr>
        <p:cxnSp>
          <p:nvCxnSpPr>
            <p:cNvPr id="14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57" name="Group 156"/>
          <p:cNvGrpSpPr/>
          <p:nvPr/>
        </p:nvGrpSpPr>
        <p:grpSpPr>
          <a:xfrm>
            <a:off x="4471510" y="4770230"/>
            <a:ext cx="2774467" cy="371435"/>
            <a:chOff x="0" y="0"/>
            <a:chExt cx="1600200" cy="228600"/>
          </a:xfrm>
        </p:grpSpPr>
        <p:cxnSp>
          <p:nvCxnSpPr>
            <p:cNvPr id="15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72" name="Group 171"/>
          <p:cNvGrpSpPr/>
          <p:nvPr/>
        </p:nvGrpSpPr>
        <p:grpSpPr>
          <a:xfrm>
            <a:off x="7297752" y="5286499"/>
            <a:ext cx="3451595" cy="371435"/>
            <a:chOff x="0" y="0"/>
            <a:chExt cx="1600200" cy="228600"/>
          </a:xfrm>
        </p:grpSpPr>
        <p:cxnSp>
          <p:nvCxnSpPr>
            <p:cNvPr id="17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87" name="Group 186"/>
          <p:cNvGrpSpPr/>
          <p:nvPr/>
        </p:nvGrpSpPr>
        <p:grpSpPr>
          <a:xfrm>
            <a:off x="6137905" y="5373222"/>
            <a:ext cx="2254235" cy="371435"/>
            <a:chOff x="0" y="0"/>
            <a:chExt cx="1600200" cy="228600"/>
          </a:xfrm>
        </p:grpSpPr>
        <p:cxnSp>
          <p:nvCxnSpPr>
            <p:cNvPr id="18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202" name="Group 201"/>
          <p:cNvGrpSpPr/>
          <p:nvPr/>
        </p:nvGrpSpPr>
        <p:grpSpPr>
          <a:xfrm>
            <a:off x="4471510" y="6066626"/>
            <a:ext cx="2773831" cy="371435"/>
            <a:chOff x="0" y="0"/>
            <a:chExt cx="1600200" cy="228600"/>
          </a:xfrm>
        </p:grpSpPr>
        <p:cxnSp>
          <p:nvCxnSpPr>
            <p:cNvPr id="20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0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18" name="Rounded Rectangle 2">
            <a:extLst>
              <a:ext uri="{FF2B5EF4-FFF2-40B4-BE49-F238E27FC236}">
                <a16:creationId xmlns:a16="http://schemas.microsoft.com/office/drawing/2014/main" id="{A9D22997-1166-4C9D-A950-8FE4D5A15827}"/>
              </a:ext>
            </a:extLst>
          </p:cNvPr>
          <p:cNvSpPr/>
          <p:nvPr/>
        </p:nvSpPr>
        <p:spPr>
          <a:xfrm>
            <a:off x="3506688" y="193533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0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224B8894-8E16-47C0-9A98-C904783FFB91}"/>
                  </a:ext>
                </a:extLst>
              </p:cNvPr>
              <p:cNvSpPr txBox="1"/>
              <p:nvPr/>
            </p:nvSpPr>
            <p:spPr>
              <a:xfrm>
                <a:off x="1453999" y="805321"/>
                <a:ext cx="6008667" cy="72167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fr-FR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fr-FR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A = </a:t>
                </a:r>
                <a:r>
                  <a:rPr lang="fr-FR" b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[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e>
                    </m:d>
                  </m:oMath>
                </a14:m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</m:t>
                        </m:r>
                        <m:r>
                          <a:rPr lang="fr-F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e>
                    </m:d>
                  </m:oMath>
                </a14:m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b="1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fr-F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</a:t>
                </a:r>
                <a:r>
                  <a:rPr lang="pt-BR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Xác định: </a:t>
                </a:r>
                <a14:m>
                  <m:oMath xmlns:m="http://schemas.openxmlformats.org/officeDocument/2006/math"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  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𝑨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  </m:t>
                    </m:r>
                    <m:sSub>
                      <m:sSubPr>
                        <m:ctrlPr>
                          <a:rPr lang="en-US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pt-B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</m:e>
                      <m:sub>
                        <m:r>
                          <a:rPr lang="pt-BR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</m:sub>
                    </m:sSub>
                    <m:r>
                      <a:rPr lang="pt-BR" b="1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𝑩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224B8894-8E16-47C0-9A98-C904783FF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3999" y="805321"/>
                <a:ext cx="6008667" cy="721672"/>
              </a:xfrm>
              <a:prstGeom prst="rect">
                <a:avLst/>
              </a:prstGeom>
              <a:blipFill>
                <a:blip r:embed="rId28"/>
                <a:stretch>
                  <a:fillRect l="-914" t="-58475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86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432097" y="4171889"/>
                <a:ext cx="1579925" cy="4112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−∞&lt;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2097" y="4171889"/>
                <a:ext cx="1579925" cy="41121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4406956" y="4791396"/>
                <a:ext cx="671805" cy="359183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0;+∞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6956" y="4791396"/>
                <a:ext cx="671805" cy="359183"/>
              </a:xfrm>
              <a:prstGeom prst="rect">
                <a:avLst/>
              </a:prstGeom>
              <a:blipFill>
                <a:blip r:embed="rId3"/>
                <a:stretch>
                  <a:fillRect r="-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561071" y="3580908"/>
                <a:ext cx="1321978" cy="36402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61071" y="3580908"/>
                <a:ext cx="1321978" cy="36402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4406956" y="2854191"/>
                <a:ext cx="846232" cy="49202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−3;2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6956" y="2854191"/>
                <a:ext cx="846232" cy="49202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892272" y="1513456"/>
            <a:ext cx="597631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pt-BR" altLang="en-US" sz="2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1</a:t>
            </a:r>
            <a:r>
              <a:rPr kumimoji="0" lang="pt-BR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Điền vào chỗ còn trống (…) trong bảng dưới đây</a:t>
            </a:r>
            <a:r>
              <a:rPr kumimoji="0" lang="pt-BR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pt-BR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/>
          <a:srcRect r="44180" b="3339"/>
          <a:stretch/>
        </p:blipFill>
        <p:spPr>
          <a:xfrm>
            <a:off x="-434286" y="2321893"/>
            <a:ext cx="7438354" cy="369999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0AE9C595-E7C8-4F0F-B595-774EE85A4773}"/>
              </a:ext>
            </a:extLst>
          </p:cNvPr>
          <p:cNvSpPr/>
          <p:nvPr/>
        </p:nvSpPr>
        <p:spPr>
          <a:xfrm>
            <a:off x="3431705" y="406704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49D314-E405-4990-917B-3AC41FBBFB0F}"/>
              </a:ext>
            </a:extLst>
          </p:cNvPr>
          <p:cNvSpPr txBox="1"/>
          <p:nvPr/>
        </p:nvSpPr>
        <p:spPr>
          <a:xfrm>
            <a:off x="4278199" y="2854191"/>
            <a:ext cx="11037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t-BR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           ]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724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37853" y="3636585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8777288" y="3013075"/>
                <a:ext cx="392112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77288" y="3013075"/>
                <a:ext cx="392112" cy="4016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3587750" y="4346575"/>
                <a:ext cx="825500" cy="314325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87750" y="4346575"/>
                <a:ext cx="825500" cy="3143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8936506" y="4503737"/>
            <a:ext cx="1270370" cy="371435"/>
            <a:chOff x="0" y="0"/>
            <a:chExt cx="1600200" cy="228600"/>
          </a:xfrm>
        </p:grpSpPr>
        <p:cxnSp>
          <p:nvCxnSpPr>
            <p:cNvPr id="1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cxnSp>
        <p:nvCxnSpPr>
          <p:cNvPr id="26" name="Straight Arrow Connector 25"/>
          <p:cNvCxnSpPr/>
          <p:nvPr/>
        </p:nvCxnSpPr>
        <p:spPr>
          <a:xfrm flipV="1">
            <a:off x="337853" y="4755596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37854" y="5874607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6229944" y="4726071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6084405" y="3594452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6275315" y="5857691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Object 31"/>
              <p:cNvSpPr txBox="1"/>
              <p:nvPr/>
            </p:nvSpPr>
            <p:spPr bwMode="auto">
              <a:xfrm>
                <a:off x="8756388" y="3373226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" name="Object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56388" y="3373226"/>
                <a:ext cx="453704" cy="533927"/>
              </a:xfrm>
              <a:prstGeom prst="rect">
                <a:avLst/>
              </a:prstGeom>
              <a:blipFill>
                <a:blip r:embed="rId5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Object 32"/>
              <p:cNvSpPr txBox="1"/>
              <p:nvPr/>
            </p:nvSpPr>
            <p:spPr bwMode="auto">
              <a:xfrm>
                <a:off x="3052275" y="3409055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3" name="Object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2275" y="3409055"/>
                <a:ext cx="453704" cy="533927"/>
              </a:xfrm>
              <a:prstGeom prst="rect">
                <a:avLst/>
              </a:prstGeom>
              <a:blipFill>
                <a:blip r:embed="rId6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Object 33"/>
              <p:cNvSpPr txBox="1"/>
              <p:nvPr/>
            </p:nvSpPr>
            <p:spPr bwMode="auto">
              <a:xfrm>
                <a:off x="3092450" y="3048000"/>
                <a:ext cx="390525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4" name="Object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92450" y="3048000"/>
                <a:ext cx="390525" cy="40163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Group 34"/>
          <p:cNvGrpSpPr/>
          <p:nvPr/>
        </p:nvGrpSpPr>
        <p:grpSpPr>
          <a:xfrm>
            <a:off x="3279127" y="3437409"/>
            <a:ext cx="1270370" cy="371435"/>
            <a:chOff x="0" y="0"/>
            <a:chExt cx="1600200" cy="228600"/>
          </a:xfrm>
        </p:grpSpPr>
        <p:cxnSp>
          <p:nvCxnSpPr>
            <p:cNvPr id="36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0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1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3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4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5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6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7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8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9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Object 49"/>
              <p:cNvSpPr txBox="1"/>
              <p:nvPr/>
            </p:nvSpPr>
            <p:spPr bwMode="auto">
              <a:xfrm>
                <a:off x="989348" y="3738592"/>
                <a:ext cx="1859235" cy="5119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−∞;3</m:t>
                          </m:r>
                        </m:e>
                      </m:d>
                      <m:r>
                        <a:rPr lang="en-US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0" name="Object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9348" y="3738592"/>
                <a:ext cx="1859235" cy="5119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Object 50"/>
              <p:cNvSpPr txBox="1"/>
              <p:nvPr/>
            </p:nvSpPr>
            <p:spPr bwMode="auto">
              <a:xfrm>
                <a:off x="330856" y="3202340"/>
                <a:ext cx="825500" cy="285750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1" name="Object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0856" y="3202340"/>
                <a:ext cx="825500" cy="2857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Object 51"/>
              <p:cNvSpPr txBox="1"/>
              <p:nvPr/>
            </p:nvSpPr>
            <p:spPr bwMode="auto">
              <a:xfrm>
                <a:off x="6931819" y="3390242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2" name="Object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31819" y="3390242"/>
                <a:ext cx="519112" cy="533400"/>
              </a:xfrm>
              <a:prstGeom prst="rect">
                <a:avLst/>
              </a:prstGeom>
              <a:blipFill>
                <a:blip r:embed="rId10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Object 52"/>
              <p:cNvSpPr txBox="1"/>
              <p:nvPr/>
            </p:nvSpPr>
            <p:spPr bwMode="auto">
              <a:xfrm>
                <a:off x="7038975" y="3021013"/>
                <a:ext cx="304800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3" name="Object 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38975" y="3021013"/>
                <a:ext cx="304800" cy="37306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4" name="Group 53"/>
          <p:cNvGrpSpPr/>
          <p:nvPr/>
        </p:nvGrpSpPr>
        <p:grpSpPr>
          <a:xfrm>
            <a:off x="9047894" y="3405044"/>
            <a:ext cx="1270370" cy="371435"/>
            <a:chOff x="0" y="0"/>
            <a:chExt cx="1600200" cy="228600"/>
          </a:xfrm>
        </p:grpSpPr>
        <p:cxnSp>
          <p:nvCxnSpPr>
            <p:cNvPr id="5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69" name="Group 68"/>
          <p:cNvGrpSpPr/>
          <p:nvPr/>
        </p:nvGrpSpPr>
        <p:grpSpPr>
          <a:xfrm>
            <a:off x="5776143" y="3440730"/>
            <a:ext cx="1270370" cy="371435"/>
            <a:chOff x="0" y="0"/>
            <a:chExt cx="1600200" cy="228600"/>
          </a:xfrm>
        </p:grpSpPr>
        <p:cxnSp>
          <p:nvCxnSpPr>
            <p:cNvPr id="7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7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8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9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0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1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2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3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Object 83"/>
              <p:cNvSpPr txBox="1"/>
              <p:nvPr/>
            </p:nvSpPr>
            <p:spPr bwMode="auto">
              <a:xfrm>
                <a:off x="7313351" y="3778333"/>
                <a:ext cx="1443037" cy="511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=(</m:t>
                      </m:r>
                      <m:d>
                        <m:dPr>
                          <m:begChr m:val="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1;3</m:t>
                          </m:r>
                        </m:e>
                      </m:d>
                      <m:r>
                        <a:rPr lang="en-US" b="0" i="0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4" name="Object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13351" y="3778333"/>
                <a:ext cx="1443037" cy="5111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Object 84"/>
              <p:cNvSpPr txBox="1"/>
              <p:nvPr/>
            </p:nvSpPr>
            <p:spPr bwMode="auto">
              <a:xfrm>
                <a:off x="1371944" y="4553782"/>
                <a:ext cx="709936" cy="4313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5" name="Object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1944" y="4553782"/>
                <a:ext cx="709936" cy="431337"/>
              </a:xfrm>
              <a:prstGeom prst="rect">
                <a:avLst/>
              </a:prstGeom>
              <a:blipFill>
                <a:blip r:embed="rId13"/>
                <a:stretch>
                  <a:fillRect l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Object 85"/>
              <p:cNvSpPr txBox="1"/>
              <p:nvPr/>
            </p:nvSpPr>
            <p:spPr bwMode="auto">
              <a:xfrm>
                <a:off x="1585168" y="4191705"/>
                <a:ext cx="410684" cy="548221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6" name="Object 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85168" y="4191705"/>
                <a:ext cx="410684" cy="54822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7" name="Group 86"/>
          <p:cNvGrpSpPr/>
          <p:nvPr/>
        </p:nvGrpSpPr>
        <p:grpSpPr>
          <a:xfrm>
            <a:off x="208186" y="4613684"/>
            <a:ext cx="1270370" cy="371435"/>
            <a:chOff x="0" y="0"/>
            <a:chExt cx="1600200" cy="228600"/>
          </a:xfrm>
        </p:grpSpPr>
        <p:cxnSp>
          <p:nvCxnSpPr>
            <p:cNvPr id="8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Object 101"/>
              <p:cNvSpPr txBox="1"/>
              <p:nvPr/>
            </p:nvSpPr>
            <p:spPr bwMode="auto">
              <a:xfrm>
                <a:off x="1624013" y="4824413"/>
                <a:ext cx="1745855" cy="7391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;+∞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2" name="Object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24013" y="4824413"/>
                <a:ext cx="1745855" cy="73915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Object 102"/>
              <p:cNvSpPr txBox="1"/>
              <p:nvPr/>
            </p:nvSpPr>
            <p:spPr bwMode="auto">
              <a:xfrm>
                <a:off x="8641679" y="4452780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3" name="Object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41679" y="4452780"/>
                <a:ext cx="453704" cy="533927"/>
              </a:xfrm>
              <a:prstGeom prst="rect">
                <a:avLst/>
              </a:prstGeom>
              <a:blipFill>
                <a:blip r:embed="rId16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Object 103"/>
              <p:cNvSpPr txBox="1"/>
              <p:nvPr/>
            </p:nvSpPr>
            <p:spPr bwMode="auto">
              <a:xfrm>
                <a:off x="7176318" y="4496626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4" name="Object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76318" y="4496626"/>
                <a:ext cx="453704" cy="533927"/>
              </a:xfrm>
              <a:prstGeom prst="rect">
                <a:avLst/>
              </a:prstGeom>
              <a:blipFill>
                <a:blip r:embed="rId17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Object 104"/>
              <p:cNvSpPr txBox="1"/>
              <p:nvPr/>
            </p:nvSpPr>
            <p:spPr bwMode="auto">
              <a:xfrm>
                <a:off x="8834409" y="4245241"/>
                <a:ext cx="304800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5" name="Object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34409" y="4245241"/>
                <a:ext cx="304800" cy="37306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Object 105"/>
              <p:cNvSpPr txBox="1"/>
              <p:nvPr/>
            </p:nvSpPr>
            <p:spPr bwMode="auto">
              <a:xfrm>
                <a:off x="6873875" y="4257675"/>
                <a:ext cx="654050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6" name="Object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73875" y="4257675"/>
                <a:ext cx="654050" cy="373063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7" name="Group 106"/>
          <p:cNvGrpSpPr/>
          <p:nvPr/>
        </p:nvGrpSpPr>
        <p:grpSpPr>
          <a:xfrm>
            <a:off x="5860524" y="4554208"/>
            <a:ext cx="1270370" cy="371435"/>
            <a:chOff x="0" y="0"/>
            <a:chExt cx="1600200" cy="228600"/>
          </a:xfrm>
        </p:grpSpPr>
        <p:cxnSp>
          <p:nvCxnSpPr>
            <p:cNvPr id="10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Object 121"/>
              <p:cNvSpPr txBox="1"/>
              <p:nvPr/>
            </p:nvSpPr>
            <p:spPr bwMode="auto">
              <a:xfrm>
                <a:off x="7213600" y="5048250"/>
                <a:ext cx="1666875" cy="511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−1;1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2" name="Object 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13600" y="5048250"/>
                <a:ext cx="1666875" cy="51117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Object 123"/>
              <p:cNvSpPr txBox="1"/>
              <p:nvPr/>
            </p:nvSpPr>
            <p:spPr bwMode="auto">
              <a:xfrm>
                <a:off x="1707382" y="5661521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4" name="Object 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07382" y="5661521"/>
                <a:ext cx="453704" cy="533927"/>
              </a:xfrm>
              <a:prstGeom prst="rect">
                <a:avLst/>
              </a:prstGeom>
              <a:blipFill>
                <a:blip r:embed="rId21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Object 124"/>
              <p:cNvSpPr txBox="1"/>
              <p:nvPr/>
            </p:nvSpPr>
            <p:spPr bwMode="auto">
              <a:xfrm>
                <a:off x="1525779" y="5265379"/>
                <a:ext cx="410684" cy="548221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5" name="Object 1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5779" y="5265379"/>
                <a:ext cx="410684" cy="548221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Object 125"/>
              <p:cNvSpPr txBox="1"/>
              <p:nvPr/>
            </p:nvSpPr>
            <p:spPr bwMode="auto">
              <a:xfrm>
                <a:off x="3410821" y="5511983"/>
                <a:ext cx="825500" cy="314325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6" name="Object 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10821" y="5511983"/>
                <a:ext cx="825500" cy="3143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7" name="Group 126"/>
          <p:cNvGrpSpPr/>
          <p:nvPr/>
        </p:nvGrpSpPr>
        <p:grpSpPr>
          <a:xfrm>
            <a:off x="483180" y="5711464"/>
            <a:ext cx="1270370" cy="371435"/>
            <a:chOff x="0" y="0"/>
            <a:chExt cx="1600200" cy="228600"/>
          </a:xfrm>
        </p:grpSpPr>
        <p:cxnSp>
          <p:nvCxnSpPr>
            <p:cNvPr id="12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Object 141"/>
              <p:cNvSpPr txBox="1"/>
              <p:nvPr/>
            </p:nvSpPr>
            <p:spPr bwMode="auto">
              <a:xfrm>
                <a:off x="2262188" y="5905500"/>
                <a:ext cx="2051050" cy="8699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=[</m:t>
                      </m:r>
                      <m:d>
                        <m:dPr>
                          <m:beg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;+∞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2" name="Object 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62188" y="5905500"/>
                <a:ext cx="2051050" cy="86995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Object 142"/>
              <p:cNvSpPr txBox="1"/>
              <p:nvPr/>
            </p:nvSpPr>
            <p:spPr bwMode="auto">
              <a:xfrm>
                <a:off x="8684931" y="5577122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3" name="Object 1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4931" y="5577122"/>
                <a:ext cx="453704" cy="533927"/>
              </a:xfrm>
              <a:prstGeom prst="rect">
                <a:avLst/>
              </a:prstGeom>
              <a:blipFill>
                <a:blip r:embed="rId24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" name="Object 143"/>
              <p:cNvSpPr txBox="1"/>
              <p:nvPr/>
            </p:nvSpPr>
            <p:spPr bwMode="auto">
              <a:xfrm>
                <a:off x="7219570" y="5620968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4" name="Object 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19570" y="5620968"/>
                <a:ext cx="453704" cy="533927"/>
              </a:xfrm>
              <a:prstGeom prst="rect">
                <a:avLst/>
              </a:prstGeom>
              <a:blipFill>
                <a:blip r:embed="rId25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5" name="Group 144"/>
          <p:cNvGrpSpPr/>
          <p:nvPr/>
        </p:nvGrpSpPr>
        <p:grpSpPr>
          <a:xfrm>
            <a:off x="9047894" y="5639046"/>
            <a:ext cx="1270370" cy="371435"/>
            <a:chOff x="0" y="0"/>
            <a:chExt cx="1600200" cy="228600"/>
          </a:xfrm>
        </p:grpSpPr>
        <p:cxnSp>
          <p:nvCxnSpPr>
            <p:cNvPr id="146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7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8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9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0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1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2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3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4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5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6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7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8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9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Object 159"/>
              <p:cNvSpPr txBox="1"/>
              <p:nvPr/>
            </p:nvSpPr>
            <p:spPr bwMode="auto">
              <a:xfrm>
                <a:off x="8880475" y="5380038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0" name="Object 1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80475" y="5380038"/>
                <a:ext cx="434975" cy="37306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1" name="Object 160"/>
              <p:cNvSpPr txBox="1"/>
              <p:nvPr/>
            </p:nvSpPr>
            <p:spPr bwMode="auto">
              <a:xfrm>
                <a:off x="6962775" y="5392738"/>
                <a:ext cx="698500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1" name="Object 1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62775" y="5392738"/>
                <a:ext cx="698500" cy="373062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2" name="Group 161"/>
          <p:cNvGrpSpPr/>
          <p:nvPr/>
        </p:nvGrpSpPr>
        <p:grpSpPr>
          <a:xfrm>
            <a:off x="5971912" y="5689517"/>
            <a:ext cx="1270370" cy="371435"/>
            <a:chOff x="0" y="0"/>
            <a:chExt cx="1600200" cy="228600"/>
          </a:xfrm>
        </p:grpSpPr>
        <p:cxnSp>
          <p:nvCxnSpPr>
            <p:cNvPr id="16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77" name="Rounded Rectangle 2">
            <a:extLst>
              <a:ext uri="{FF2B5EF4-FFF2-40B4-BE49-F238E27FC236}">
                <a16:creationId xmlns:a16="http://schemas.microsoft.com/office/drawing/2014/main" id="{160FF8AC-7AD0-4317-B505-B5B3564E62D2}"/>
              </a:ext>
            </a:extLst>
          </p:cNvPr>
          <p:cNvSpPr/>
          <p:nvPr/>
        </p:nvSpPr>
        <p:spPr>
          <a:xfrm>
            <a:off x="3446767" y="408342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D2C8CC89-AD67-4F85-9BA2-2E456607D67F}"/>
                  </a:ext>
                </a:extLst>
              </p:cNvPr>
              <p:cNvSpPr txBox="1"/>
              <p:nvPr/>
            </p:nvSpPr>
            <p:spPr>
              <a:xfrm>
                <a:off x="516367" y="1063951"/>
                <a:ext cx="11274051" cy="15988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2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2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.Viết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2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≤3</m:t>
                        </m:r>
                      </m:e>
                    </m:d>
                  </m:oMath>
                </a14:m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b) 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1&lt;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≤3</m:t>
                        </m:r>
                      </m:e>
                    </m:d>
                  </m:oMath>
                </a14:m>
                <a:endParaRPr lang="en-US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2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−1&gt;0</m:t>
                        </m:r>
                      </m:e>
                    </m:d>
                  </m:oMath>
                </a14:m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d) 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≤1</m:t>
                        </m:r>
                      </m:e>
                    </m:d>
                  </m:oMath>
                </a14:m>
                <a:endParaRPr lang="en-US" sz="22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e)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5−4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≤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pt-BR" sz="2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				f) 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ℝ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sSup>
                          <m:sSupPr>
                            <m:ctrlPr>
                              <a:rPr lang="en-US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2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≤</m:t>
                        </m:r>
                        <m:r>
                          <a:rPr lang="pt-BR" sz="2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e>
                    </m:d>
                  </m:oMath>
                </a14:m>
                <a:endParaRPr lang="en-US" sz="2200" dirty="0"/>
              </a:p>
            </p:txBody>
          </p:sp>
        </mc:Choice>
        <mc:Fallback xmlns=""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D2C8CC89-AD67-4F85-9BA2-2E456607D6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367" y="1063951"/>
                <a:ext cx="11274051" cy="1598899"/>
              </a:xfrm>
              <a:prstGeom prst="rect">
                <a:avLst/>
              </a:prstGeom>
              <a:blipFill>
                <a:blip r:embed="rId28"/>
                <a:stretch>
                  <a:fillRect l="-703" t="-1527" b="-64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72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550826" y="1169430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0423371" y="701374"/>
                <a:ext cx="392112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23371" y="701374"/>
                <a:ext cx="392112" cy="4016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8066159" y="705096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66159" y="705096"/>
                <a:ext cx="693738" cy="40163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10525773" y="976306"/>
            <a:ext cx="1270370" cy="371435"/>
            <a:chOff x="0" y="0"/>
            <a:chExt cx="1600200" cy="228600"/>
          </a:xfrm>
        </p:grpSpPr>
        <p:cxnSp>
          <p:nvCxnSpPr>
            <p:cNvPr id="11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8413028" y="944295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13028" y="944295"/>
                <a:ext cx="519112" cy="533400"/>
              </a:xfrm>
              <a:prstGeom prst="rect">
                <a:avLst/>
              </a:prstGeom>
              <a:blipFill>
                <a:blip r:embed="rId5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42"/>
              <p:cNvSpPr txBox="1"/>
              <p:nvPr/>
            </p:nvSpPr>
            <p:spPr bwMode="auto">
              <a:xfrm>
                <a:off x="10251128" y="875647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51128" y="875647"/>
                <a:ext cx="519112" cy="533400"/>
              </a:xfrm>
              <a:prstGeom prst="rect">
                <a:avLst/>
              </a:prstGeom>
              <a:blipFill>
                <a:blip r:embed="rId6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Group 43"/>
          <p:cNvGrpSpPr/>
          <p:nvPr/>
        </p:nvGrpSpPr>
        <p:grpSpPr>
          <a:xfrm>
            <a:off x="7261213" y="974497"/>
            <a:ext cx="1270370" cy="371435"/>
            <a:chOff x="0" y="0"/>
            <a:chExt cx="1600200" cy="228600"/>
          </a:xfrm>
        </p:grpSpPr>
        <p:cxnSp>
          <p:nvCxnSpPr>
            <p:cNvPr id="4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Object 58"/>
              <p:cNvSpPr txBox="1"/>
              <p:nvPr/>
            </p:nvSpPr>
            <p:spPr bwMode="auto">
              <a:xfrm>
                <a:off x="9283877" y="770872"/>
                <a:ext cx="56515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9" name="Object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83877" y="770872"/>
                <a:ext cx="565150" cy="3714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Straight Arrow Connector 59"/>
          <p:cNvCxnSpPr/>
          <p:nvPr/>
        </p:nvCxnSpPr>
        <p:spPr>
          <a:xfrm flipV="1">
            <a:off x="7150102" y="1999590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Object 60"/>
              <p:cNvSpPr txBox="1"/>
              <p:nvPr/>
            </p:nvSpPr>
            <p:spPr bwMode="auto">
              <a:xfrm>
                <a:off x="10016592" y="1546857"/>
                <a:ext cx="434975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1" name="Object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16592" y="1546857"/>
                <a:ext cx="434975" cy="40163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Object 61"/>
              <p:cNvSpPr txBox="1"/>
              <p:nvPr/>
            </p:nvSpPr>
            <p:spPr bwMode="auto">
              <a:xfrm>
                <a:off x="7665435" y="1535256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2" name="Object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65435" y="1535256"/>
                <a:ext cx="693738" cy="40163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3" name="Group 62"/>
          <p:cNvGrpSpPr/>
          <p:nvPr/>
        </p:nvGrpSpPr>
        <p:grpSpPr>
          <a:xfrm>
            <a:off x="10125049" y="1806466"/>
            <a:ext cx="1270370" cy="371435"/>
            <a:chOff x="0" y="0"/>
            <a:chExt cx="1600200" cy="228600"/>
          </a:xfrm>
        </p:grpSpPr>
        <p:cxnSp>
          <p:nvCxnSpPr>
            <p:cNvPr id="64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5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6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7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8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69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0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1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2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3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4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6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7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Object 77"/>
              <p:cNvSpPr txBox="1"/>
              <p:nvPr/>
            </p:nvSpPr>
            <p:spPr bwMode="auto">
              <a:xfrm>
                <a:off x="8012304" y="1774455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8" name="Object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12304" y="1774455"/>
                <a:ext cx="519112" cy="533400"/>
              </a:xfrm>
              <a:prstGeom prst="rect">
                <a:avLst/>
              </a:prstGeom>
              <a:blipFill>
                <a:blip r:embed="rId10"/>
                <a:stretch>
                  <a:fillRect l="-3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Object 78"/>
              <p:cNvSpPr txBox="1"/>
              <p:nvPr/>
            </p:nvSpPr>
            <p:spPr bwMode="auto">
              <a:xfrm>
                <a:off x="9872603" y="1773099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9" name="Object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72603" y="1773099"/>
                <a:ext cx="519112" cy="533400"/>
              </a:xfrm>
              <a:prstGeom prst="rect">
                <a:avLst/>
              </a:prstGeom>
              <a:blipFill>
                <a:blip r:embed="rId11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0" name="Group 79"/>
          <p:cNvGrpSpPr/>
          <p:nvPr/>
        </p:nvGrpSpPr>
        <p:grpSpPr>
          <a:xfrm>
            <a:off x="6830813" y="1862218"/>
            <a:ext cx="1270370" cy="371435"/>
            <a:chOff x="0" y="0"/>
            <a:chExt cx="1600200" cy="228600"/>
          </a:xfrm>
        </p:grpSpPr>
        <p:cxnSp>
          <p:nvCxnSpPr>
            <p:cNvPr id="81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2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3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4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5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6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7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9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0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1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2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3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4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Object 94"/>
              <p:cNvSpPr txBox="1"/>
              <p:nvPr/>
            </p:nvSpPr>
            <p:spPr bwMode="auto">
              <a:xfrm>
                <a:off x="8905342" y="1600832"/>
                <a:ext cx="52070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5" name="Object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5342" y="1600832"/>
                <a:ext cx="520700" cy="3714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Object 95"/>
              <p:cNvSpPr txBox="1"/>
              <p:nvPr/>
            </p:nvSpPr>
            <p:spPr bwMode="auto">
              <a:xfrm>
                <a:off x="472607" y="3400055"/>
                <a:ext cx="1413596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6" name="Object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607" y="3400055"/>
                <a:ext cx="1413596" cy="3714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Straight Arrow Connector 96"/>
          <p:cNvCxnSpPr/>
          <p:nvPr/>
        </p:nvCxnSpPr>
        <p:spPr>
          <a:xfrm flipV="1">
            <a:off x="6333508" y="3580597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Object 97"/>
              <p:cNvSpPr txBox="1"/>
              <p:nvPr/>
            </p:nvSpPr>
            <p:spPr bwMode="auto">
              <a:xfrm>
                <a:off x="9326943" y="2930700"/>
                <a:ext cx="392112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8" name="Object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26943" y="2930700"/>
                <a:ext cx="392112" cy="401638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Object 98"/>
              <p:cNvSpPr txBox="1"/>
              <p:nvPr/>
            </p:nvSpPr>
            <p:spPr bwMode="auto">
              <a:xfrm>
                <a:off x="7283763" y="2938805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9" name="Object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83763" y="2938805"/>
                <a:ext cx="693738" cy="40163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Object 99"/>
              <p:cNvSpPr txBox="1"/>
              <p:nvPr/>
            </p:nvSpPr>
            <p:spPr bwMode="auto">
              <a:xfrm>
                <a:off x="7546765" y="3382545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0" name="Object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46765" y="3382545"/>
                <a:ext cx="519112" cy="533400"/>
              </a:xfrm>
              <a:prstGeom prst="rect">
                <a:avLst/>
              </a:prstGeom>
              <a:blipFill>
                <a:blip r:embed="rId16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Object 100"/>
              <p:cNvSpPr txBox="1"/>
              <p:nvPr/>
            </p:nvSpPr>
            <p:spPr bwMode="auto">
              <a:xfrm>
                <a:off x="9384865" y="3313897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1" name="Object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84865" y="3313897"/>
                <a:ext cx="519112" cy="533400"/>
              </a:xfrm>
              <a:prstGeom prst="rect">
                <a:avLst/>
              </a:prstGeom>
              <a:blipFill>
                <a:blip r:embed="rId17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Object 101"/>
              <p:cNvSpPr txBox="1"/>
              <p:nvPr/>
            </p:nvSpPr>
            <p:spPr bwMode="auto">
              <a:xfrm>
                <a:off x="8526560" y="2918040"/>
                <a:ext cx="434975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2" name="Object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26560" y="2918040"/>
                <a:ext cx="434975" cy="40163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Object 102"/>
              <p:cNvSpPr txBox="1"/>
              <p:nvPr/>
            </p:nvSpPr>
            <p:spPr bwMode="auto">
              <a:xfrm>
                <a:off x="6590025" y="2931627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3" name="Object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90025" y="2931627"/>
                <a:ext cx="693738" cy="40163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Object 103"/>
              <p:cNvSpPr txBox="1"/>
              <p:nvPr/>
            </p:nvSpPr>
            <p:spPr bwMode="auto">
              <a:xfrm>
                <a:off x="6744763" y="3313360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4" name="Object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44763" y="3313360"/>
                <a:ext cx="519112" cy="533400"/>
              </a:xfrm>
              <a:prstGeom prst="rect">
                <a:avLst/>
              </a:prstGeom>
              <a:blipFill>
                <a:blip r:embed="rId20"/>
                <a:stretch>
                  <a:fillRect l="-3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Object 104"/>
              <p:cNvSpPr txBox="1"/>
              <p:nvPr/>
            </p:nvSpPr>
            <p:spPr bwMode="auto">
              <a:xfrm>
                <a:off x="8511424" y="3340443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5" name="Object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11424" y="3340443"/>
                <a:ext cx="519112" cy="533400"/>
              </a:xfrm>
              <a:prstGeom prst="rect">
                <a:avLst/>
              </a:prstGeom>
              <a:blipFill>
                <a:blip r:embed="rId21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6" name="Group 105"/>
          <p:cNvGrpSpPr/>
          <p:nvPr/>
        </p:nvGrpSpPr>
        <p:grpSpPr>
          <a:xfrm>
            <a:off x="9628314" y="3382545"/>
            <a:ext cx="1270370" cy="371435"/>
            <a:chOff x="0" y="0"/>
            <a:chExt cx="1600200" cy="228600"/>
          </a:xfrm>
        </p:grpSpPr>
        <p:cxnSp>
          <p:nvCxnSpPr>
            <p:cNvPr id="107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0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1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5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6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7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8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9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0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1" name="Group 120"/>
          <p:cNvGrpSpPr/>
          <p:nvPr/>
        </p:nvGrpSpPr>
        <p:grpSpPr>
          <a:xfrm>
            <a:off x="6399497" y="3448779"/>
            <a:ext cx="1270370" cy="371435"/>
            <a:chOff x="0" y="0"/>
            <a:chExt cx="1600200" cy="228600"/>
          </a:xfrm>
        </p:grpSpPr>
        <p:cxnSp>
          <p:nvCxnSpPr>
            <p:cNvPr id="122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3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4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5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6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6" name="Group 135"/>
          <p:cNvGrpSpPr/>
          <p:nvPr/>
        </p:nvGrpSpPr>
        <p:grpSpPr>
          <a:xfrm>
            <a:off x="8710923" y="3403311"/>
            <a:ext cx="1270370" cy="371435"/>
            <a:chOff x="0" y="0"/>
            <a:chExt cx="1600200" cy="228600"/>
          </a:xfrm>
        </p:grpSpPr>
        <p:cxnSp>
          <p:nvCxnSpPr>
            <p:cNvPr id="137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8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9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0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1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2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3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4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5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6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7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8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9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0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51" name="Group 150"/>
          <p:cNvGrpSpPr/>
          <p:nvPr/>
        </p:nvGrpSpPr>
        <p:grpSpPr>
          <a:xfrm>
            <a:off x="5613712" y="3403311"/>
            <a:ext cx="1270370" cy="371435"/>
            <a:chOff x="0" y="0"/>
            <a:chExt cx="1600200" cy="228600"/>
          </a:xfrm>
        </p:grpSpPr>
        <p:cxnSp>
          <p:nvCxnSpPr>
            <p:cNvPr id="152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3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4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5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6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Object 165"/>
              <p:cNvSpPr txBox="1"/>
              <p:nvPr/>
            </p:nvSpPr>
            <p:spPr bwMode="auto">
              <a:xfrm>
                <a:off x="1924604" y="3382545"/>
                <a:ext cx="1117600" cy="457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(−5;0)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6" name="Object 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24604" y="3382545"/>
                <a:ext cx="1117600" cy="457200"/>
              </a:xfrm>
              <a:prstGeom prst="rect">
                <a:avLst/>
              </a:prstGeom>
              <a:blipFill>
                <a:blip r:embed="rId22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7" name="Straight Arrow Connector 166"/>
          <p:cNvCxnSpPr/>
          <p:nvPr/>
        </p:nvCxnSpPr>
        <p:spPr>
          <a:xfrm flipV="1">
            <a:off x="5885934" y="4599268"/>
            <a:ext cx="5048172" cy="2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Object 167"/>
              <p:cNvSpPr txBox="1"/>
              <p:nvPr/>
            </p:nvSpPr>
            <p:spPr bwMode="auto">
              <a:xfrm>
                <a:off x="511008" y="4309681"/>
                <a:ext cx="1413596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8" name="Object 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1008" y="4309681"/>
                <a:ext cx="1413596" cy="37147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Object 168"/>
              <p:cNvSpPr txBox="1"/>
              <p:nvPr/>
            </p:nvSpPr>
            <p:spPr bwMode="auto">
              <a:xfrm>
                <a:off x="9382973" y="4019866"/>
                <a:ext cx="392112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9" name="Object 1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82973" y="4019866"/>
                <a:ext cx="392112" cy="401638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Object 169"/>
              <p:cNvSpPr txBox="1"/>
              <p:nvPr/>
            </p:nvSpPr>
            <p:spPr bwMode="auto">
              <a:xfrm>
                <a:off x="7371044" y="4047030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0" name="Object 1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71044" y="4047030"/>
                <a:ext cx="693738" cy="401637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1" name="Object 170"/>
              <p:cNvSpPr txBox="1"/>
              <p:nvPr/>
            </p:nvSpPr>
            <p:spPr bwMode="auto">
              <a:xfrm>
                <a:off x="7562943" y="4389518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1" name="Object 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62943" y="4389518"/>
                <a:ext cx="519112" cy="533400"/>
              </a:xfrm>
              <a:prstGeom prst="rect">
                <a:avLst/>
              </a:prstGeom>
              <a:blipFill>
                <a:blip r:embed="rId26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2" name="Object 171"/>
              <p:cNvSpPr txBox="1"/>
              <p:nvPr/>
            </p:nvSpPr>
            <p:spPr bwMode="auto">
              <a:xfrm>
                <a:off x="9391478" y="4360340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2" name="Object 1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391478" y="4360340"/>
                <a:ext cx="519112" cy="533400"/>
              </a:xfrm>
              <a:prstGeom prst="rect">
                <a:avLst/>
              </a:prstGeom>
              <a:blipFill>
                <a:blip r:embed="rId27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3" name="Object 172"/>
              <p:cNvSpPr txBox="1"/>
              <p:nvPr/>
            </p:nvSpPr>
            <p:spPr bwMode="auto">
              <a:xfrm>
                <a:off x="6537213" y="4008922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3" name="Object 1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7213" y="4008922"/>
                <a:ext cx="693738" cy="401637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Object 173"/>
              <p:cNvSpPr txBox="1"/>
              <p:nvPr/>
            </p:nvSpPr>
            <p:spPr bwMode="auto">
              <a:xfrm>
                <a:off x="6847756" y="4407246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4" name="Object 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47756" y="4407246"/>
                <a:ext cx="519112" cy="533400"/>
              </a:xfrm>
              <a:prstGeom prst="rect">
                <a:avLst/>
              </a:prstGeom>
              <a:blipFill>
                <a:blip r:embed="rId29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5" name="Object 174"/>
              <p:cNvSpPr txBox="1"/>
              <p:nvPr/>
            </p:nvSpPr>
            <p:spPr bwMode="auto">
              <a:xfrm>
                <a:off x="8533837" y="4346454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5" name="Object 1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33837" y="4346454"/>
                <a:ext cx="519112" cy="533400"/>
              </a:xfrm>
              <a:prstGeom prst="rect">
                <a:avLst/>
              </a:prstGeom>
              <a:blipFill>
                <a:blip r:embed="rId30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Object 175"/>
              <p:cNvSpPr txBox="1"/>
              <p:nvPr/>
            </p:nvSpPr>
            <p:spPr bwMode="auto">
              <a:xfrm>
                <a:off x="8526560" y="4041826"/>
                <a:ext cx="434975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6" name="Object 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26560" y="4041826"/>
                <a:ext cx="434975" cy="401637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7" name="Straight Arrow Connector 176"/>
          <p:cNvCxnSpPr/>
          <p:nvPr/>
        </p:nvCxnSpPr>
        <p:spPr>
          <a:xfrm flipV="1">
            <a:off x="5931305" y="6303670"/>
            <a:ext cx="5048172" cy="2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8" name="Object 177"/>
              <p:cNvSpPr txBox="1"/>
              <p:nvPr/>
            </p:nvSpPr>
            <p:spPr bwMode="auto">
              <a:xfrm>
                <a:off x="9450040" y="5777790"/>
                <a:ext cx="392112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8" name="Object 1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50040" y="5777790"/>
                <a:ext cx="392112" cy="401638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9" name="Object 178"/>
              <p:cNvSpPr txBox="1"/>
              <p:nvPr/>
            </p:nvSpPr>
            <p:spPr bwMode="auto">
              <a:xfrm>
                <a:off x="7416415" y="5751432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9" name="Object 1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16415" y="5751432"/>
                <a:ext cx="693738" cy="401637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0" name="Object 179"/>
              <p:cNvSpPr txBox="1"/>
              <p:nvPr/>
            </p:nvSpPr>
            <p:spPr bwMode="auto">
              <a:xfrm>
                <a:off x="7608314" y="6093920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0" name="Object 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8314" y="6093920"/>
                <a:ext cx="519112" cy="533400"/>
              </a:xfrm>
              <a:prstGeom prst="rect">
                <a:avLst/>
              </a:prstGeom>
              <a:blipFill>
                <a:blip r:embed="rId34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1" name="Object 180"/>
              <p:cNvSpPr txBox="1"/>
              <p:nvPr/>
            </p:nvSpPr>
            <p:spPr bwMode="auto">
              <a:xfrm>
                <a:off x="9436849" y="6090612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1" name="Object 1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36849" y="6090612"/>
                <a:ext cx="519112" cy="533400"/>
              </a:xfrm>
              <a:prstGeom prst="rect">
                <a:avLst/>
              </a:prstGeom>
              <a:blipFill>
                <a:blip r:embed="rId35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2" name="Object 181"/>
              <p:cNvSpPr txBox="1"/>
              <p:nvPr/>
            </p:nvSpPr>
            <p:spPr bwMode="auto">
              <a:xfrm>
                <a:off x="6582584" y="5713324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2" name="Object 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2584" y="5713324"/>
                <a:ext cx="693738" cy="401637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3" name="Object 182"/>
              <p:cNvSpPr txBox="1"/>
              <p:nvPr/>
            </p:nvSpPr>
            <p:spPr bwMode="auto">
              <a:xfrm>
                <a:off x="6893127" y="6111648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3" name="Object 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93127" y="6111648"/>
                <a:ext cx="519112" cy="533400"/>
              </a:xfrm>
              <a:prstGeom prst="rect">
                <a:avLst/>
              </a:prstGeom>
              <a:blipFill>
                <a:blip r:embed="rId37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4" name="Object 183"/>
              <p:cNvSpPr txBox="1"/>
              <p:nvPr/>
            </p:nvSpPr>
            <p:spPr bwMode="auto">
              <a:xfrm>
                <a:off x="8579208" y="6050856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4" name="Object 1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79208" y="6050856"/>
                <a:ext cx="519112" cy="533400"/>
              </a:xfrm>
              <a:prstGeom prst="rect">
                <a:avLst/>
              </a:prstGeom>
              <a:blipFill>
                <a:blip r:embed="rId38"/>
                <a:stretch>
                  <a:fillRect l="-3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5" name="Object 184"/>
              <p:cNvSpPr txBox="1"/>
              <p:nvPr/>
            </p:nvSpPr>
            <p:spPr bwMode="auto">
              <a:xfrm>
                <a:off x="8571931" y="5677200"/>
                <a:ext cx="434975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5" name="Object 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71931" y="5677200"/>
                <a:ext cx="434975" cy="401637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6" name="Straight Arrow Connector 185"/>
          <p:cNvCxnSpPr/>
          <p:nvPr/>
        </p:nvCxnSpPr>
        <p:spPr>
          <a:xfrm flipV="1">
            <a:off x="5896107" y="5471755"/>
            <a:ext cx="5048172" cy="277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7" name="Object 186"/>
              <p:cNvSpPr txBox="1"/>
              <p:nvPr/>
            </p:nvSpPr>
            <p:spPr bwMode="auto">
              <a:xfrm>
                <a:off x="9448365" y="4926190"/>
                <a:ext cx="392112" cy="39217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7" name="Object 1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48365" y="4926190"/>
                <a:ext cx="392112" cy="392179"/>
              </a:xfrm>
              <a:prstGeom prst="rect">
                <a:avLst/>
              </a:prstGeom>
              <a:blipFill>
                <a:blip r:embed="rId4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8" name="Object 187"/>
              <p:cNvSpPr txBox="1"/>
              <p:nvPr/>
            </p:nvSpPr>
            <p:spPr bwMode="auto">
              <a:xfrm>
                <a:off x="7381217" y="4919517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8" name="Object 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81217" y="4919517"/>
                <a:ext cx="693738" cy="401637"/>
              </a:xfrm>
              <a:prstGeom prst="rect">
                <a:avLst/>
              </a:prstGeom>
              <a:blipFill>
                <a:blip r:embed="rId4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9" name="Object 188"/>
              <p:cNvSpPr txBox="1"/>
              <p:nvPr/>
            </p:nvSpPr>
            <p:spPr bwMode="auto">
              <a:xfrm>
                <a:off x="7573116" y="5262005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9" name="Object 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3116" y="5262005"/>
                <a:ext cx="519112" cy="533400"/>
              </a:xfrm>
              <a:prstGeom prst="rect">
                <a:avLst/>
              </a:prstGeom>
              <a:blipFill>
                <a:blip r:embed="rId42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0" name="Object 189"/>
              <p:cNvSpPr txBox="1"/>
              <p:nvPr/>
            </p:nvSpPr>
            <p:spPr bwMode="auto">
              <a:xfrm>
                <a:off x="9441749" y="5243606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0" name="Object 1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41749" y="5243606"/>
                <a:ext cx="519112" cy="533400"/>
              </a:xfrm>
              <a:prstGeom prst="rect">
                <a:avLst/>
              </a:prstGeom>
              <a:blipFill>
                <a:blip r:embed="rId43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Object 190"/>
              <p:cNvSpPr txBox="1"/>
              <p:nvPr/>
            </p:nvSpPr>
            <p:spPr bwMode="auto">
              <a:xfrm>
                <a:off x="6547386" y="4881409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1" name="Object 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47386" y="4881409"/>
                <a:ext cx="693738" cy="401637"/>
              </a:xfrm>
              <a:prstGeom prst="rect">
                <a:avLst/>
              </a:prstGeom>
              <a:blipFill>
                <a:blip r:embed="rId4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2" name="Object 191"/>
              <p:cNvSpPr txBox="1"/>
              <p:nvPr/>
            </p:nvSpPr>
            <p:spPr bwMode="auto">
              <a:xfrm>
                <a:off x="6857929" y="5279733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2" name="Object 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57929" y="5279733"/>
                <a:ext cx="519112" cy="533400"/>
              </a:xfrm>
              <a:prstGeom prst="rect">
                <a:avLst/>
              </a:prstGeom>
              <a:blipFill>
                <a:blip r:embed="rId45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Object 192"/>
              <p:cNvSpPr txBox="1"/>
              <p:nvPr/>
            </p:nvSpPr>
            <p:spPr bwMode="auto">
              <a:xfrm>
                <a:off x="8544010" y="5218941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3" name="Object 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44010" y="5218941"/>
                <a:ext cx="519112" cy="533400"/>
              </a:xfrm>
              <a:prstGeom prst="rect">
                <a:avLst/>
              </a:prstGeom>
              <a:blipFill>
                <a:blip r:embed="rId46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4" name="Object 193"/>
              <p:cNvSpPr txBox="1"/>
              <p:nvPr/>
            </p:nvSpPr>
            <p:spPr bwMode="auto">
              <a:xfrm>
                <a:off x="8536733" y="4845285"/>
                <a:ext cx="434975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4" name="Object 1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36733" y="4845285"/>
                <a:ext cx="434975" cy="401637"/>
              </a:xfrm>
              <a:prstGeom prst="rect">
                <a:avLst/>
              </a:prstGeom>
              <a:blipFill>
                <a:blip r:embed="rId4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5" name="Object 194"/>
              <p:cNvSpPr txBox="1"/>
              <p:nvPr/>
            </p:nvSpPr>
            <p:spPr bwMode="auto">
              <a:xfrm>
                <a:off x="649288" y="5229225"/>
                <a:ext cx="1250950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5" name="Object 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9288" y="5229225"/>
                <a:ext cx="1250950" cy="400050"/>
              </a:xfrm>
              <a:prstGeom prst="rect">
                <a:avLst/>
              </a:prstGeom>
              <a:blipFill>
                <a:blip r:embed="rId48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Object 195"/>
              <p:cNvSpPr txBox="1"/>
              <p:nvPr/>
            </p:nvSpPr>
            <p:spPr bwMode="auto">
              <a:xfrm>
                <a:off x="649288" y="5992813"/>
                <a:ext cx="1249362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6" name="Object 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9288" y="5992813"/>
                <a:ext cx="1249362" cy="400050"/>
              </a:xfrm>
              <a:prstGeom prst="rect">
                <a:avLst/>
              </a:prstGeom>
              <a:blipFill>
                <a:blip r:embed="rId49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7" name="Group 196"/>
          <p:cNvGrpSpPr/>
          <p:nvPr/>
        </p:nvGrpSpPr>
        <p:grpSpPr>
          <a:xfrm>
            <a:off x="7824043" y="4412661"/>
            <a:ext cx="1703545" cy="371435"/>
            <a:chOff x="0" y="0"/>
            <a:chExt cx="1600200" cy="228600"/>
          </a:xfrm>
        </p:grpSpPr>
        <p:cxnSp>
          <p:nvCxnSpPr>
            <p:cNvPr id="19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12" name="Group 211"/>
          <p:cNvGrpSpPr/>
          <p:nvPr/>
        </p:nvGrpSpPr>
        <p:grpSpPr>
          <a:xfrm>
            <a:off x="7067000" y="5312900"/>
            <a:ext cx="1625829" cy="371435"/>
            <a:chOff x="0" y="0"/>
            <a:chExt cx="1600200" cy="228600"/>
          </a:xfrm>
        </p:grpSpPr>
        <p:cxnSp>
          <p:nvCxnSpPr>
            <p:cNvPr id="21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27" name="Group 226"/>
          <p:cNvGrpSpPr/>
          <p:nvPr/>
        </p:nvGrpSpPr>
        <p:grpSpPr>
          <a:xfrm>
            <a:off x="7047548" y="4410559"/>
            <a:ext cx="1654784" cy="371435"/>
            <a:chOff x="0" y="0"/>
            <a:chExt cx="1600200" cy="228600"/>
          </a:xfrm>
        </p:grpSpPr>
        <p:cxnSp>
          <p:nvCxnSpPr>
            <p:cNvPr id="22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2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3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4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Object 241"/>
              <p:cNvSpPr txBox="1"/>
              <p:nvPr/>
            </p:nvSpPr>
            <p:spPr bwMode="auto">
              <a:xfrm>
                <a:off x="2034198" y="4309681"/>
                <a:ext cx="1117600" cy="457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(−7;3)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2" name="Object 2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34198" y="4309681"/>
                <a:ext cx="1117600" cy="457200"/>
              </a:xfrm>
              <a:prstGeom prst="rect">
                <a:avLst/>
              </a:prstGeom>
              <a:blipFill>
                <a:blip r:embed="rId50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3" name="Group 242"/>
          <p:cNvGrpSpPr/>
          <p:nvPr/>
        </p:nvGrpSpPr>
        <p:grpSpPr>
          <a:xfrm>
            <a:off x="9628313" y="5327458"/>
            <a:ext cx="1308983" cy="371435"/>
            <a:chOff x="0" y="0"/>
            <a:chExt cx="1600200" cy="228600"/>
          </a:xfrm>
        </p:grpSpPr>
        <p:cxnSp>
          <p:nvCxnSpPr>
            <p:cNvPr id="244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5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6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7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8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9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0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1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2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3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4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5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6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7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8" name="Group 257"/>
          <p:cNvGrpSpPr/>
          <p:nvPr/>
        </p:nvGrpSpPr>
        <p:grpSpPr>
          <a:xfrm>
            <a:off x="5976675" y="5325649"/>
            <a:ext cx="1696062" cy="371435"/>
            <a:chOff x="0" y="0"/>
            <a:chExt cx="1600200" cy="228600"/>
          </a:xfrm>
        </p:grpSpPr>
        <p:cxnSp>
          <p:nvCxnSpPr>
            <p:cNvPr id="259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0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1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2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3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4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5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6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7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8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9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0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1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2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Object 272"/>
              <p:cNvSpPr txBox="1"/>
              <p:nvPr/>
            </p:nvSpPr>
            <p:spPr bwMode="auto">
              <a:xfrm>
                <a:off x="2094698" y="5141824"/>
                <a:ext cx="889000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</a:rPr>
                  <a:t>[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0;3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73" name="Object 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4698" y="5141824"/>
                <a:ext cx="889000" cy="571500"/>
              </a:xfrm>
              <a:prstGeom prst="rect">
                <a:avLst/>
              </a:prstGeom>
              <a:blipFill>
                <a:blip r:embed="rId51"/>
                <a:stretch>
                  <a:fillRect l="-6207" t="-77660" r="-40000" b="-8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4" name="Group 273"/>
          <p:cNvGrpSpPr/>
          <p:nvPr/>
        </p:nvGrpSpPr>
        <p:grpSpPr>
          <a:xfrm>
            <a:off x="8831561" y="6142617"/>
            <a:ext cx="2198845" cy="371435"/>
            <a:chOff x="0" y="0"/>
            <a:chExt cx="1600200" cy="228600"/>
          </a:xfrm>
        </p:grpSpPr>
        <p:cxnSp>
          <p:nvCxnSpPr>
            <p:cNvPr id="27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8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289" name="Group 288"/>
          <p:cNvGrpSpPr/>
          <p:nvPr/>
        </p:nvGrpSpPr>
        <p:grpSpPr>
          <a:xfrm>
            <a:off x="5789634" y="6115718"/>
            <a:ext cx="1270370" cy="371435"/>
            <a:chOff x="0" y="0"/>
            <a:chExt cx="1600200" cy="228600"/>
          </a:xfrm>
        </p:grpSpPr>
        <p:cxnSp>
          <p:nvCxnSpPr>
            <p:cNvPr id="29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6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7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8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99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0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1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2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03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04" name="Group 303"/>
          <p:cNvGrpSpPr/>
          <p:nvPr/>
        </p:nvGrpSpPr>
        <p:grpSpPr>
          <a:xfrm>
            <a:off x="7782652" y="6117952"/>
            <a:ext cx="1834209" cy="371435"/>
            <a:chOff x="0" y="0"/>
            <a:chExt cx="1600200" cy="228600"/>
          </a:xfrm>
        </p:grpSpPr>
        <p:cxnSp>
          <p:nvCxnSpPr>
            <p:cNvPr id="30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1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9" name="Object 318"/>
              <p:cNvSpPr txBox="1"/>
              <p:nvPr/>
            </p:nvSpPr>
            <p:spPr bwMode="auto">
              <a:xfrm>
                <a:off x="1682750" y="5945188"/>
                <a:ext cx="1382713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</a:rPr>
                  <a:t>(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−7;−5</m:t>
                        </m:r>
                        <m:r>
                          <a:rPr lang="en-US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19" name="Object 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82750" y="5945188"/>
                <a:ext cx="1382713" cy="571500"/>
              </a:xfrm>
              <a:prstGeom prst="rect">
                <a:avLst/>
              </a:prstGeom>
              <a:blipFill>
                <a:blip r:embed="rId52"/>
                <a:stretch>
                  <a:fillRect l="-3524" t="-53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/>
          <p:cNvCxnSpPr/>
          <p:nvPr/>
        </p:nvCxnSpPr>
        <p:spPr>
          <a:xfrm flipV="1">
            <a:off x="472607" y="2918040"/>
            <a:ext cx="5860901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Rounded Rectangle 2">
            <a:extLst>
              <a:ext uri="{FF2B5EF4-FFF2-40B4-BE49-F238E27FC236}">
                <a16:creationId xmlns:a16="http://schemas.microsoft.com/office/drawing/2014/main" id="{89731D5F-B684-448E-AB44-2621EB5105CF}"/>
              </a:ext>
            </a:extLst>
          </p:cNvPr>
          <p:cNvSpPr/>
          <p:nvPr/>
        </p:nvSpPr>
        <p:spPr>
          <a:xfrm>
            <a:off x="3013978" y="299929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A2A320E6-9E8B-4D73-ACEE-CE44908030BC}"/>
                  </a:ext>
                </a:extLst>
              </p:cNvPr>
              <p:cNvSpPr txBox="1"/>
              <p:nvPr/>
            </p:nvSpPr>
            <p:spPr>
              <a:xfrm>
                <a:off x="324169" y="991030"/>
                <a:ext cx="8023565" cy="19834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3</a:t>
                </a:r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Xác định </a:t>
                </a:r>
                <a14:m>
                  <m:oMath xmlns:m="http://schemas.openxmlformats.org/officeDocument/2006/math"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; 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; 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; 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với:</a:t>
                </a:r>
                <a:endParaRPr lang="en-US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a) A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−5;3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B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−7;0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b) A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1;5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B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4;+∞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endParaRPr lang="pt-B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c)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|−1&lt;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≤5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&gt;2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endParaRPr lang="pt-BR" sz="1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indent="9017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 </a:t>
                </a:r>
                <a14:m>
                  <m:oMath xmlns:m="http://schemas.openxmlformats.org/officeDocument/2006/math"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2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−1≤0</m:t>
                        </m:r>
                      </m:e>
                    </m:d>
                  </m:oMath>
                </a14:m>
                <a:r>
                  <a:rPr lang="pt-BR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−2≤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≤3</m:t>
                        </m:r>
                      </m:e>
                    </m:d>
                  </m:oMath>
                </a14:m>
                <a:endParaRPr lang="en-US" sz="18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2" name="TextBox 321">
                <a:extLst>
                  <a:ext uri="{FF2B5EF4-FFF2-40B4-BE49-F238E27FC236}">
                    <a16:creationId xmlns:a16="http://schemas.microsoft.com/office/drawing/2014/main" id="{A2A320E6-9E8B-4D73-ACEE-CE44908030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169" y="991030"/>
                <a:ext cx="8023565" cy="1983428"/>
              </a:xfrm>
              <a:prstGeom prst="rect">
                <a:avLst/>
              </a:prstGeom>
              <a:blipFill>
                <a:blip r:embed="rId53"/>
                <a:stretch>
                  <a:fillRect t="-923"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1" name="TextBox 320">
            <a:extLst>
              <a:ext uri="{FF2B5EF4-FFF2-40B4-BE49-F238E27FC236}">
                <a16:creationId xmlns:a16="http://schemas.microsoft.com/office/drawing/2014/main" id="{52B994D7-82AB-462E-A3E4-450E804DA8AF}"/>
              </a:ext>
            </a:extLst>
          </p:cNvPr>
          <p:cNvSpPr txBox="1"/>
          <p:nvPr/>
        </p:nvSpPr>
        <p:spPr>
          <a:xfrm>
            <a:off x="388582" y="3034223"/>
            <a:ext cx="9968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869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663054"/>
              </p:ext>
            </p:extLst>
          </p:nvPr>
        </p:nvGraphicFramePr>
        <p:xfrm>
          <a:off x="1182957" y="2540279"/>
          <a:ext cx="21685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25" name="Equation" r:id="rId3" imgW="838080" imgH="279360" progId="Equation.DSMT4">
                  <p:embed/>
                </p:oleObj>
              </mc:Choice>
              <mc:Fallback>
                <p:oleObj name="Equation" r:id="rId3" imgW="838080" imgH="279360" progId="Equation.DSMT4">
                  <p:embed/>
                  <p:pic>
                    <p:nvPicPr>
                      <p:cNvPr id="166" name="Object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2957" y="2540279"/>
                        <a:ext cx="2168525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5398"/>
              </p:ext>
            </p:extLst>
          </p:nvPr>
        </p:nvGraphicFramePr>
        <p:xfrm>
          <a:off x="936100" y="3423208"/>
          <a:ext cx="26622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126" name="Equation" r:id="rId5" imgW="1028520" imgH="279360" progId="Equation.DSMT4">
                  <p:embed/>
                </p:oleObj>
              </mc:Choice>
              <mc:Fallback>
                <p:oleObj name="Equation" r:id="rId5" imgW="1028520" imgH="279360" progId="Equation.DSMT4">
                  <p:embed/>
                  <p:pic>
                    <p:nvPicPr>
                      <p:cNvPr id="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100" y="3423208"/>
                        <a:ext cx="2662237" cy="6286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792163" y="4402138"/>
                <a:ext cx="3417887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.............</m:t>
                      </m:r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1≤5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2163" y="4402138"/>
                <a:ext cx="3417887" cy="40005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854344" y="5424488"/>
                <a:ext cx="657225" cy="285750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4344" y="5424488"/>
                <a:ext cx="657225" cy="2857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4532698" y="3793904"/>
                <a:ext cx="3482975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≤2.............5≤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2698" y="3793904"/>
                <a:ext cx="3482975" cy="40005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4783138" y="4402138"/>
                <a:ext cx="3024187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≤2.............4≤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83138" y="4402138"/>
                <a:ext cx="3024187" cy="40005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1646239" y="5351742"/>
                <a:ext cx="328612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46239" y="5351742"/>
                <a:ext cx="328612" cy="3714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357438" y="5367338"/>
                <a:ext cx="295275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57438" y="5367338"/>
                <a:ext cx="295275" cy="400050"/>
              </a:xfrm>
              <a:prstGeom prst="rect">
                <a:avLst/>
              </a:prstGeom>
              <a:blipFill>
                <a:blip r:embed="rId13"/>
                <a:stretch>
                  <a:fillRect r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3187176" y="5381625"/>
                <a:ext cx="328612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87176" y="5381625"/>
                <a:ext cx="328612" cy="3714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5008563" y="2290928"/>
                <a:ext cx="1543050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.....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[]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8563" y="2290928"/>
                <a:ext cx="1543050" cy="57150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4786315" y="2968904"/>
                <a:ext cx="2363787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.........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A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........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[]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86315" y="2968904"/>
                <a:ext cx="2363787" cy="57150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9747250" y="2698750"/>
                <a:ext cx="885825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2;5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47250" y="2698750"/>
                <a:ext cx="885825" cy="571500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8237538" y="2711450"/>
                <a:ext cx="1303337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.......</m:t>
                          </m:r>
                          <m:func>
                            <m:func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fNam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</m:func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37538" y="2711450"/>
                <a:ext cx="1303337" cy="571500"/>
              </a:xfrm>
              <a:prstGeom prst="rect">
                <a:avLst/>
              </a:prstGeom>
              <a:blipFill>
                <a:blip r:embed="rId18"/>
                <a:stretch>
                  <a:fillRect r="-28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11018838" y="2711450"/>
                <a:ext cx="842962" cy="571500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.....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[]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18838" y="2711450"/>
                <a:ext cx="842962" cy="571500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/>
          <p:cNvCxnSpPr/>
          <p:nvPr/>
        </p:nvCxnSpPr>
        <p:spPr>
          <a:xfrm>
            <a:off x="4357845" y="2283104"/>
            <a:ext cx="42705" cy="39891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965438" y="2302319"/>
            <a:ext cx="42705" cy="39891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bject 23"/>
              <p:cNvSpPr txBox="1"/>
              <p:nvPr/>
            </p:nvSpPr>
            <p:spPr bwMode="auto">
              <a:xfrm>
                <a:off x="8421407" y="3515448"/>
                <a:ext cx="1412875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+1&lt;2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" name="Object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21407" y="3515448"/>
                <a:ext cx="1412875" cy="371475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8367075" y="4099716"/>
                <a:ext cx="854075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67075" y="4099716"/>
                <a:ext cx="854075" cy="371475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bject 25"/>
              <p:cNvSpPr txBox="1"/>
              <p:nvPr/>
            </p:nvSpPr>
            <p:spPr bwMode="auto">
              <a:xfrm>
                <a:off x="10869613" y="3487738"/>
                <a:ext cx="920750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6" name="Object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69613" y="3487738"/>
                <a:ext cx="920750" cy="40005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8907462" y="5287957"/>
                <a:ext cx="2565400" cy="457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&lt;1 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h𝑜𝑎𝑐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&gt;5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7462" y="5287957"/>
                <a:ext cx="2565400" cy="45720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bject 27"/>
              <p:cNvSpPr txBox="1"/>
              <p:nvPr/>
            </p:nvSpPr>
            <p:spPr bwMode="auto">
              <a:xfrm>
                <a:off x="5621779" y="5353050"/>
                <a:ext cx="1050925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∈∅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8" name="Object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21779" y="5353050"/>
                <a:ext cx="1050925" cy="400050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Rounded Rectangle 2">
            <a:extLst>
              <a:ext uri="{FF2B5EF4-FFF2-40B4-BE49-F238E27FC236}">
                <a16:creationId xmlns:a16="http://schemas.microsoft.com/office/drawing/2014/main" id="{0CE3E4C3-FD4A-40FD-9DCD-8CD4D7EBDC7E}"/>
              </a:ext>
            </a:extLst>
          </p:cNvPr>
          <p:cNvSpPr/>
          <p:nvPr/>
        </p:nvSpPr>
        <p:spPr>
          <a:xfrm>
            <a:off x="3598337" y="371620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8B5F030-F8C8-454C-A3AC-2AC9E242BB9B}"/>
                  </a:ext>
                </a:extLst>
              </p:cNvPr>
              <p:cNvSpPr txBox="1"/>
              <p:nvPr/>
            </p:nvSpPr>
            <p:spPr>
              <a:xfrm>
                <a:off x="400704" y="1057057"/>
                <a:ext cx="11135008" cy="11317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4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Cho A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   B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2;5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a) Tìm x để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⊂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			b) Tìm x để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⊂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;			c) Tìm x để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=∅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08B5F030-F8C8-454C-A3AC-2AC9E242BB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04" y="1057057"/>
                <a:ext cx="11135008" cy="1131720"/>
              </a:xfrm>
              <a:prstGeom prst="rect">
                <a:avLst/>
              </a:prstGeom>
              <a:blipFill>
                <a:blip r:embed="rId25"/>
                <a:stretch>
                  <a:fillRect l="-55" t="-1075" b="-80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5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sz="3200" b="1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79353" y="2943858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2023130" y="2704604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23130" y="2704604"/>
                <a:ext cx="453704" cy="533927"/>
              </a:xfrm>
              <a:prstGeom prst="rect">
                <a:avLst/>
              </a:prstGeom>
              <a:blipFill>
                <a:blip r:embed="rId3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2026748" y="2316565"/>
                <a:ext cx="434975" cy="287338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26748" y="2316565"/>
                <a:ext cx="434975" cy="287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2223768" y="2744682"/>
            <a:ext cx="2267229" cy="371435"/>
            <a:chOff x="0" y="0"/>
            <a:chExt cx="1600200" cy="228600"/>
          </a:xfrm>
        </p:grpSpPr>
        <p:cxnSp>
          <p:nvCxnSpPr>
            <p:cNvPr id="1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bject 24"/>
              <p:cNvSpPr txBox="1"/>
              <p:nvPr/>
            </p:nvSpPr>
            <p:spPr bwMode="auto">
              <a:xfrm>
                <a:off x="272356" y="2509613"/>
                <a:ext cx="825500" cy="285750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5" name="Object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356" y="2509613"/>
                <a:ext cx="825500" cy="2857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 flipV="1">
            <a:off x="359458" y="4104159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2735263" y="3865563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35263" y="3865563"/>
                <a:ext cx="519112" cy="533400"/>
              </a:xfrm>
              <a:prstGeom prst="rect">
                <a:avLst/>
              </a:prstGeom>
              <a:blipFill>
                <a:blip r:embed="rId6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bject 27"/>
              <p:cNvSpPr txBox="1"/>
              <p:nvPr/>
            </p:nvSpPr>
            <p:spPr bwMode="auto">
              <a:xfrm>
                <a:off x="2732216" y="3544755"/>
                <a:ext cx="434975" cy="3746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8" name="Object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32216" y="3544755"/>
                <a:ext cx="434975" cy="37465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9" name="Group 28"/>
          <p:cNvGrpSpPr/>
          <p:nvPr/>
        </p:nvGrpSpPr>
        <p:grpSpPr>
          <a:xfrm>
            <a:off x="359458" y="3918441"/>
            <a:ext cx="2372758" cy="371435"/>
            <a:chOff x="0" y="0"/>
            <a:chExt cx="1600200" cy="228600"/>
          </a:xfrm>
        </p:grpSpPr>
        <p:cxnSp>
          <p:nvCxnSpPr>
            <p:cNvPr id="3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6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0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1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3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43"/>
              <p:cNvSpPr txBox="1"/>
              <p:nvPr/>
            </p:nvSpPr>
            <p:spPr bwMode="auto">
              <a:xfrm>
                <a:off x="4104835" y="3544755"/>
                <a:ext cx="737800" cy="41004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4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04835" y="3544755"/>
                <a:ext cx="737800" cy="41004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bject 44"/>
              <p:cNvSpPr txBox="1"/>
              <p:nvPr/>
            </p:nvSpPr>
            <p:spPr bwMode="auto">
              <a:xfrm>
                <a:off x="1835150" y="5237163"/>
                <a:ext cx="92075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5" name="Object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150" y="5237163"/>
                <a:ext cx="920750" cy="37147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6" name="Straight Arrow Connector 45"/>
          <p:cNvCxnSpPr/>
          <p:nvPr/>
        </p:nvCxnSpPr>
        <p:spPr>
          <a:xfrm flipV="1">
            <a:off x="6513761" y="3033096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Object 46"/>
              <p:cNvSpPr txBox="1"/>
              <p:nvPr/>
            </p:nvSpPr>
            <p:spPr bwMode="auto">
              <a:xfrm>
                <a:off x="8906971" y="2811718"/>
                <a:ext cx="453704" cy="53392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7" name="Object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06971" y="2811718"/>
                <a:ext cx="453704" cy="533927"/>
              </a:xfrm>
              <a:prstGeom prst="rect">
                <a:avLst/>
              </a:prstGeom>
              <a:blipFill>
                <a:blip r:embed="rId10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Object 47"/>
              <p:cNvSpPr txBox="1"/>
              <p:nvPr/>
            </p:nvSpPr>
            <p:spPr bwMode="auto">
              <a:xfrm>
                <a:off x="8873182" y="2471903"/>
                <a:ext cx="434975" cy="287338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8" name="Object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73182" y="2471903"/>
                <a:ext cx="434975" cy="28733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Group 48"/>
          <p:cNvGrpSpPr/>
          <p:nvPr/>
        </p:nvGrpSpPr>
        <p:grpSpPr>
          <a:xfrm>
            <a:off x="9138087" y="2833920"/>
            <a:ext cx="1587318" cy="371435"/>
            <a:chOff x="0" y="0"/>
            <a:chExt cx="1600200" cy="228600"/>
          </a:xfrm>
        </p:grpSpPr>
        <p:cxnSp>
          <p:nvCxnSpPr>
            <p:cNvPr id="5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6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7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8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9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0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2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3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Object 63"/>
              <p:cNvSpPr txBox="1"/>
              <p:nvPr/>
            </p:nvSpPr>
            <p:spPr bwMode="auto">
              <a:xfrm>
                <a:off x="6506764" y="2598851"/>
                <a:ext cx="825500" cy="285750"/>
              </a:xfrm>
              <a:prstGeom prst="rect">
                <a:avLst/>
              </a:prstGeom>
              <a:noFill/>
            </p:spPr>
            <p:txBody>
              <a:bodyPr>
                <a:normAutofit fontScale="62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4" name="Object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06764" y="2598851"/>
                <a:ext cx="825500" cy="28575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5" name="Straight Arrow Connector 64"/>
          <p:cNvCxnSpPr/>
          <p:nvPr/>
        </p:nvCxnSpPr>
        <p:spPr>
          <a:xfrm flipV="1">
            <a:off x="6593866" y="4193397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Object 65"/>
              <p:cNvSpPr txBox="1"/>
              <p:nvPr/>
            </p:nvSpPr>
            <p:spPr bwMode="auto">
              <a:xfrm>
                <a:off x="7862701" y="3926697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6" name="Object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62701" y="3926697"/>
                <a:ext cx="519112" cy="533400"/>
              </a:xfrm>
              <a:prstGeom prst="rect">
                <a:avLst/>
              </a:prstGeom>
              <a:blipFill>
                <a:blip r:embed="rId13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Object 66"/>
              <p:cNvSpPr txBox="1"/>
              <p:nvPr/>
            </p:nvSpPr>
            <p:spPr bwMode="auto">
              <a:xfrm>
                <a:off x="7950516" y="3552047"/>
                <a:ext cx="434975" cy="3746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7" name="Object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50516" y="3552047"/>
                <a:ext cx="434975" cy="37465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Object 67"/>
              <p:cNvSpPr txBox="1"/>
              <p:nvPr/>
            </p:nvSpPr>
            <p:spPr bwMode="auto">
              <a:xfrm>
                <a:off x="10339243" y="3633993"/>
                <a:ext cx="737800" cy="41004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8" name="Object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39243" y="3633993"/>
                <a:ext cx="737800" cy="41004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Object 68"/>
              <p:cNvSpPr txBox="1"/>
              <p:nvPr/>
            </p:nvSpPr>
            <p:spPr bwMode="auto">
              <a:xfrm>
                <a:off x="8069558" y="5326401"/>
                <a:ext cx="92075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&gt;2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9" name="Object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69558" y="5326401"/>
                <a:ext cx="920750" cy="37147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0" name="Group 69"/>
          <p:cNvGrpSpPr/>
          <p:nvPr/>
        </p:nvGrpSpPr>
        <p:grpSpPr>
          <a:xfrm>
            <a:off x="6274440" y="3988312"/>
            <a:ext cx="1794075" cy="371435"/>
            <a:chOff x="0" y="0"/>
            <a:chExt cx="1600200" cy="228600"/>
          </a:xfrm>
        </p:grpSpPr>
        <p:cxnSp>
          <p:nvCxnSpPr>
            <p:cNvPr id="71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2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3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4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5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7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8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9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0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1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2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3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4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85" name="Rounded Rectangle 2">
            <a:extLst>
              <a:ext uri="{FF2B5EF4-FFF2-40B4-BE49-F238E27FC236}">
                <a16:creationId xmlns:a16="http://schemas.microsoft.com/office/drawing/2014/main" id="{1D7F4AE4-F4B4-4AB5-A43E-1BB98589B129}"/>
              </a:ext>
            </a:extLst>
          </p:cNvPr>
          <p:cNvSpPr/>
          <p:nvPr/>
        </p:nvSpPr>
        <p:spPr>
          <a:xfrm>
            <a:off x="3724572" y="346989"/>
            <a:ext cx="5099735" cy="5022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BÀI 4. CÁC TẬP HỢP SỐ</a:t>
            </a:r>
            <a:endParaRPr lang="en-US" sz="2800" b="1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D478562-C869-4E38-A804-0491D2D1B579}"/>
                  </a:ext>
                </a:extLst>
              </p:cNvPr>
              <p:cNvSpPr txBox="1"/>
              <p:nvPr/>
            </p:nvSpPr>
            <p:spPr>
              <a:xfrm>
                <a:off x="370146" y="1102375"/>
                <a:ext cx="10668000" cy="77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5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Cho A =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−∞;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B 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2;+∞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a) Tìm x để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=∅;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				b) Tìm x để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7D478562-C869-4E38-A804-0491D2D1B5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46" y="1102375"/>
                <a:ext cx="10668000" cy="777777"/>
              </a:xfrm>
              <a:prstGeom prst="rect">
                <a:avLst/>
              </a:prstGeom>
              <a:blipFill>
                <a:blip r:embed="rId17"/>
                <a:stretch>
                  <a:fillRect l="-629" t="-2362" b="-13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826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241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I: MỆNH ĐỀ - TẬP HỢP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7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BÀI 5: SỐ GẦN ĐÚNG, SAI SỐ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35117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215900" y="1039406"/>
            <a:ext cx="211468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loại mệnh đề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454933" y="12109042"/>
            <a:ext cx="3571875" cy="24765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1424794" y="318217"/>
            <a:ext cx="4120940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MỆNH ĐỀ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316680" y="758543"/>
            <a:ext cx="2527928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Mệnh đề phủ định  </a:t>
            </a:r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3705968" y="2210661"/>
            <a:ext cx="2441173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k</a:t>
            </a:r>
            <a:r>
              <a:rPr lang="en-US" altLang="en-US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lang="en-US" altLang="en-US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theo</a:t>
            </a:r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3466668" y="3491143"/>
            <a:ext cx="2522249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đảo </a:t>
            </a:r>
            <a:endParaRPr lang="en-US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2562435" y="4634607"/>
            <a:ext cx="2561435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tương đương</a:t>
            </a:r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1424794" y="5795078"/>
            <a:ext cx="2224496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chứa biến</a:t>
            </a:r>
            <a:endParaRPr lang="en-US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537042" y="911098"/>
            <a:ext cx="1594668" cy="772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/>
          <p:cNvSpPr/>
          <p:nvPr/>
        </p:nvSpPr>
        <p:spPr>
          <a:xfrm rot="1026407">
            <a:off x="1287359" y="688733"/>
            <a:ext cx="1232278" cy="1531904"/>
          </a:xfrm>
          <a:prstGeom prst="arc">
            <a:avLst>
              <a:gd name="adj1" fmla="val 17705375"/>
              <a:gd name="adj2" fmla="val 19013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2564198" y="1146187"/>
            <a:ext cx="1413017" cy="9716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2564198" y="1579097"/>
            <a:ext cx="1451192" cy="17542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2490812" y="1907114"/>
            <a:ext cx="854201" cy="25374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2292005" y="2042166"/>
            <a:ext cx="77152" cy="36149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177307" y="1325181"/>
            <a:ext cx="243534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Cho 2 mệnh đề P và Q.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Rectangle 48"/>
              <p:cNvSpPr>
                <a:spLocks noChangeArrowheads="1"/>
              </p:cNvSpPr>
              <p:nvPr/>
            </p:nvSpPr>
            <p:spPr bwMode="auto">
              <a:xfrm>
                <a:off x="7774021" y="812666"/>
                <a:ext cx="3902358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 đề phủ định của P : k</a:t>
                </a: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í</a:t>
                </a: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hiệu 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alt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Rectangle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74021" y="812666"/>
                <a:ext cx="3902358" cy="369332"/>
              </a:xfrm>
              <a:prstGeom prst="rect">
                <a:avLst/>
              </a:prstGeom>
              <a:blipFill>
                <a:blip r:embed="rId3"/>
                <a:stretch>
                  <a:fillRect l="-1250" t="-9836" b="-262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Rectangle 41"/>
          <p:cNvSpPr/>
          <p:nvPr/>
        </p:nvSpPr>
        <p:spPr>
          <a:xfrm>
            <a:off x="5095018" y="1310794"/>
            <a:ext cx="2679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ea typeface="Times New Roman" panose="02020603050405020304" pitchFamily="18" charset="0"/>
              </a:rPr>
              <a:t>P </a:t>
            </a: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: “ 2022 chia hết cho 3 “ 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/>
              <p:cNvSpPr/>
              <p:nvPr/>
            </p:nvSpPr>
            <p:spPr>
              <a:xfrm>
                <a:off x="8047515" y="1289479"/>
                <a:ext cx="344921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 b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“ 2022 không chia hết cho 3 “ </a:t>
                </a:r>
                <a:endParaRPr lang="en-US"/>
              </a:p>
            </p:txBody>
          </p:sp>
        </mc:Choice>
        <mc:Fallback xmlns="">
          <p:sp>
            <p:nvSpPr>
              <p:cNvPr id="43" name="Rectangle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7515" y="1289479"/>
                <a:ext cx="3449214" cy="369332"/>
              </a:xfrm>
              <a:prstGeom prst="rect">
                <a:avLst/>
              </a:prstGeom>
              <a:blipFill>
                <a:blip r:embed="rId4"/>
                <a:stretch>
                  <a:fillRect t="-11667" r="-530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 Box 103"/>
              <p:cNvSpPr txBox="1">
                <a:spLocks noChangeArrowheads="1"/>
              </p:cNvSpPr>
              <p:nvPr/>
            </p:nvSpPr>
            <p:spPr bwMode="auto">
              <a:xfrm>
                <a:off x="6152111" y="1696189"/>
                <a:ext cx="3529829" cy="3429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 P đúng thì 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acc>
                  </m:oMath>
                </a14:m>
                <a:r>
                  <a:rPr lang="en-US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sai và ngược lại</a:t>
                </a:r>
                <a:endParaRPr lang="en-US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Text Box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52111" y="1696189"/>
                <a:ext cx="3529829" cy="342900"/>
              </a:xfrm>
              <a:prstGeom prst="rect">
                <a:avLst/>
              </a:prstGeom>
              <a:blipFill>
                <a:blip r:embed="rId5"/>
                <a:stretch>
                  <a:fillRect l="-1205" t="-1724" b="-37931"/>
                </a:stretch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Object 56"/>
              <p:cNvSpPr txBox="1"/>
              <p:nvPr/>
            </p:nvSpPr>
            <p:spPr bwMode="auto">
              <a:xfrm>
                <a:off x="6992619" y="2292828"/>
                <a:ext cx="944089" cy="3942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7" name="Object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92619" y="2292828"/>
                <a:ext cx="944089" cy="394263"/>
              </a:xfrm>
              <a:prstGeom prst="rect">
                <a:avLst/>
              </a:prstGeom>
              <a:blipFill>
                <a:blip r:embed="rId6"/>
                <a:stretch>
                  <a:fillRect b="-30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Rectangle 53"/>
          <p:cNvSpPr>
            <a:spLocks noChangeArrowheads="1"/>
          </p:cNvSpPr>
          <p:nvPr/>
        </p:nvSpPr>
        <p:spPr bwMode="auto">
          <a:xfrm>
            <a:off x="6111323" y="2284976"/>
            <a:ext cx="9877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í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hiệu :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468310"/>
              </p:ext>
            </p:extLst>
          </p:nvPr>
        </p:nvGraphicFramePr>
        <p:xfrm>
          <a:off x="9166706" y="2323266"/>
          <a:ext cx="276932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108">
                  <a:extLst>
                    <a:ext uri="{9D8B030D-6E8A-4147-A177-3AD203B41FA5}">
                      <a16:colId xmlns:a16="http://schemas.microsoft.com/office/drawing/2014/main" val="2368583829"/>
                    </a:ext>
                  </a:extLst>
                </a:gridCol>
                <a:gridCol w="923108">
                  <a:extLst>
                    <a:ext uri="{9D8B030D-6E8A-4147-A177-3AD203B41FA5}">
                      <a16:colId xmlns:a16="http://schemas.microsoft.com/office/drawing/2014/main" val="3865122880"/>
                    </a:ext>
                  </a:extLst>
                </a:gridCol>
                <a:gridCol w="923108">
                  <a:extLst>
                    <a:ext uri="{9D8B030D-6E8A-4147-A177-3AD203B41FA5}">
                      <a16:colId xmlns:a16="http://schemas.microsoft.com/office/drawing/2014/main" val="3226267944"/>
                    </a:ext>
                  </a:extLst>
                </a:gridCol>
              </a:tblGrid>
              <a:tr h="27220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Q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P =&gt; Q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475835"/>
                  </a:ext>
                </a:extLst>
              </a:tr>
              <a:tr h="27220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0403802"/>
                  </a:ext>
                </a:extLst>
              </a:tr>
              <a:tr h="27220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068711"/>
                  </a:ext>
                </a:extLst>
              </a:tr>
              <a:tr h="27220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067261"/>
                  </a:ext>
                </a:extLst>
              </a:tr>
              <a:tr h="272206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6296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 Box 102"/>
              <p:cNvSpPr txBox="1">
                <a:spLocks noChangeArrowheads="1"/>
              </p:cNvSpPr>
              <p:nvPr/>
            </p:nvSpPr>
            <p:spPr bwMode="auto">
              <a:xfrm>
                <a:off x="4890658" y="2910218"/>
                <a:ext cx="4174593" cy="3810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 đề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>
                    <a:latin typeface="Times New Roman" panose="02020603050405020304" pitchFamily="18" charset="0"/>
                  </a:rPr>
                  <a:t> chỉ sai khi P đúng và Q sai </a:t>
                </a:r>
                <a:endParaRPr lang="en-US"/>
              </a:p>
            </p:txBody>
          </p:sp>
        </mc:Choice>
        <mc:Fallback xmlns="">
          <p:sp>
            <p:nvSpPr>
              <p:cNvPr id="61" name="Text 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890658" y="2910218"/>
                <a:ext cx="4174593" cy="381000"/>
              </a:xfrm>
              <a:prstGeom prst="rect">
                <a:avLst/>
              </a:prstGeom>
              <a:blipFill>
                <a:blip r:embed="rId8"/>
                <a:stretch>
                  <a:fillRect l="-1019" t="-7692" r="-2329" b="-16923"/>
                </a:stretch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Rectangle 61"/>
              <p:cNvSpPr/>
              <p:nvPr/>
            </p:nvSpPr>
            <p:spPr>
              <a:xfrm>
                <a:off x="4504173" y="4131735"/>
                <a:ext cx="3543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cs typeface="Times New Roman" panose="02020603050405020304" pitchFamily="18" charset="0"/>
                  </a:rPr>
                  <a:t>Q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</m:oMath>
                </a14:m>
                <a:r>
                  <a:rPr lang="en-US">
                    <a:latin typeface="Times New Roman" panose="02020603050405020304" pitchFamily="18" charset="0"/>
                  </a:rPr>
                  <a:t> Là mệnh đề đảo của 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⇒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>
                    <a:latin typeface="Times New Roman" panose="02020603050405020304" pitchFamily="18" charset="0"/>
                  </a:rPr>
                  <a:t> </a:t>
                </a:r>
                <a:endParaRPr lang="en-US"/>
              </a:p>
            </p:txBody>
          </p:sp>
        </mc:Choice>
        <mc:Fallback xmlns="">
          <p:sp>
            <p:nvSpPr>
              <p:cNvPr id="62" name="Rectangle 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4173" y="4131735"/>
                <a:ext cx="3543342" cy="369332"/>
              </a:xfrm>
              <a:prstGeom prst="rect">
                <a:avLst/>
              </a:prstGeom>
              <a:blipFill>
                <a:blip r:embed="rId9"/>
                <a:stretch>
                  <a:fillRect l="-1549" t="-11667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Object 62"/>
              <p:cNvSpPr txBox="1"/>
              <p:nvPr/>
            </p:nvSpPr>
            <p:spPr bwMode="auto">
              <a:xfrm>
                <a:off x="5545734" y="4734477"/>
                <a:ext cx="861775" cy="36933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3" name="Object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45734" y="4734477"/>
                <a:ext cx="861775" cy="369332"/>
              </a:xfrm>
              <a:prstGeom prst="rect">
                <a:avLst/>
              </a:prstGeom>
              <a:blipFill>
                <a:blip r:embed="rId10"/>
                <a:stretch>
                  <a:fillRect r="-709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 Box 101"/>
              <p:cNvSpPr txBox="1">
                <a:spLocks noChangeArrowheads="1"/>
              </p:cNvSpPr>
              <p:nvPr/>
            </p:nvSpPr>
            <p:spPr bwMode="auto">
              <a:xfrm>
                <a:off x="4316680" y="5368545"/>
                <a:ext cx="6178788" cy="34290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1000"/>
                  </a:spcAft>
                  <a:tabLst>
                    <a:tab pos="1257300" algn="l"/>
                  </a:tabLst>
                </a:pPr>
                <a:r>
                  <a:rPr lang="en-US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Mệnh đề </a:t>
                </a:r>
                <a14:m>
                  <m:oMath xmlns:m="http://schemas.openxmlformats.org/officeDocument/2006/math"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⟺</m:t>
                    </m:r>
                    <m:r>
                      <a:rPr lang="en-US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đúng khi P và Q cùng đúng hoặc cùng sai</a:t>
                </a:r>
                <a:endParaRPr lang="en-US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4" name="Text Box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16680" y="5368545"/>
                <a:ext cx="6178788" cy="342900"/>
              </a:xfrm>
              <a:prstGeom prst="rect">
                <a:avLst/>
              </a:prstGeom>
              <a:blipFill>
                <a:blip r:embed="rId12"/>
                <a:stretch>
                  <a:fillRect t="-3448" b="-37931"/>
                </a:stretch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Rectangle 7"/>
          <p:cNvSpPr>
            <a:spLocks noChangeArrowheads="1"/>
          </p:cNvSpPr>
          <p:nvPr/>
        </p:nvSpPr>
        <p:spPr bwMode="auto">
          <a:xfrm>
            <a:off x="4569645" y="6082590"/>
            <a:ext cx="4987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     P(x) = “  x - 5  &lt;  6   ”  là mệnh đề chứa biến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0" name="Rectangle 69"/>
          <p:cNvSpPr/>
          <p:nvPr/>
        </p:nvSpPr>
        <p:spPr>
          <a:xfrm>
            <a:off x="7869740" y="2274681"/>
            <a:ext cx="1375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(nếu P thì Q)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5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7" grpId="0" animBg="1"/>
      <p:bldP spid="40" grpId="0"/>
      <p:bldP spid="42" grpId="0"/>
      <p:bldP spid="43" grpId="0"/>
      <p:bldP spid="55" grpId="0" animBg="1"/>
      <p:bldP spid="58" grpId="0"/>
      <p:bldP spid="61" grpId="0" animBg="1"/>
      <p:bldP spid="62" grpId="0"/>
      <p:bldP spid="64" grpId="0" animBg="1"/>
      <p:bldP spid="65" grpId="0"/>
      <p:bldP spid="7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1647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BR" b="1" u="sng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gần đúng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24326" y="1144046"/>
            <a:ext cx="654373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pt-BR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 quả của đo lường là một số gần đúng.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pt-BR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 đo đạc, tính toán ta thường chỉ nhận được các số gần đúng.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ct 3"/>
              <p:cNvSpPr txBox="1"/>
              <p:nvPr/>
            </p:nvSpPr>
            <p:spPr bwMode="auto">
              <a:xfrm>
                <a:off x="3928818" y="2437065"/>
                <a:ext cx="1468812" cy="59496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bar>
                            <m:barPr>
                              <m:pos m:val="top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ba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ba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" name="Object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28818" y="2437065"/>
                <a:ext cx="1468812" cy="5949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45475" y="141789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45475" y="1875097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37854" y="2029725"/>
            <a:ext cx="127908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bmk="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kumimoji="0" lang="en-US" altLang="en-US" b="1" i="0" u="sng" strike="noStrike" cap="none" normalizeH="0" baseline="0" bmk="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 số</a:t>
            </a:r>
            <a:endParaRPr kumimoji="0" lang="en-US" altLang="en-US" b="1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94816" y="2528377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2.1. Sai số tuyệt đối</a:t>
            </a:r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1561888" y="2019444"/>
                <a:ext cx="309495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lvl="0"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pt-BR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là số gần đúng của số đúng </a:t>
                </a:r>
                <a:r>
                  <a:rPr lang="en-US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acc>
                  </m:oMath>
                </a14:m>
                <a:endParaRPr kumimoji="0" lang="pt-BR" alt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61888" y="2019444"/>
                <a:ext cx="3094950" cy="369332"/>
              </a:xfrm>
              <a:prstGeom prst="rect">
                <a:avLst/>
              </a:prstGeom>
              <a:blipFill>
                <a:blip r:embed="rId5"/>
                <a:stretch>
                  <a:fillRect l="-1575" t="-8197" r="-6890" b="-262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327373" y="3205301"/>
            <a:ext cx="8681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Nếu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2102255" y="3141408"/>
                <a:ext cx="1240383" cy="5289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2255" y="3141408"/>
                <a:ext cx="1240383" cy="5289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3342638" y="3221198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Khi đó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4403946" y="3070159"/>
                <a:ext cx="2229174" cy="6001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3946" y="3070159"/>
                <a:ext cx="2229174" cy="6001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Object 21"/>
              <p:cNvSpPr txBox="1"/>
              <p:nvPr/>
            </p:nvSpPr>
            <p:spPr bwMode="auto">
              <a:xfrm>
                <a:off x="4403946" y="3757724"/>
                <a:ext cx="1364609" cy="57822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±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2" name="Object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03946" y="3757724"/>
                <a:ext cx="1364609" cy="57822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/>
          <p:cNvSpPr/>
          <p:nvPr/>
        </p:nvSpPr>
        <p:spPr>
          <a:xfrm>
            <a:off x="3451667" y="3757724"/>
            <a:ext cx="518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</a:rPr>
              <a:t>hay</a:t>
            </a:r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1394816" y="4335948"/>
            <a:ext cx="316298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nói: số a có độ chính xác là d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441475" y="2549880"/>
            <a:ext cx="21691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2.2. Sai số tương đối</a:t>
            </a:r>
            <a:endParaRPr 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9834570" y="2223038"/>
                <a:ext cx="1218912" cy="102301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34570" y="2223038"/>
                <a:ext cx="1218912" cy="102301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337854" y="4541389"/>
            <a:ext cx="1576072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 qui tròn</a:t>
            </a: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7928" y="5061544"/>
            <a:ext cx="10672754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"/>
              <a:tabLst>
                <a:tab pos="16510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Nguyên tắc làm tròn số:</a:t>
            </a:r>
            <a:endParaRPr lang="en-US" sz="140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  <a:tab pos="16510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 tròn đến hàng nào thì tất cả các chữ số bên phải hàng đó thay bằng chữ số 0;</a:t>
            </a:r>
            <a:endParaRPr lang="en-US" sz="140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  <a:tab pos="16510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Nếu chữ số kề bên phải hàng qui tròn lớn hơn hay bằng 5 thì phải tăng thêm một đơn vị vào hàng qui tròn.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67487" y="190094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9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8" grpId="0"/>
      <p:bldP spid="9" grpId="0"/>
      <p:bldP spid="10" grpId="0"/>
      <p:bldP spid="13" grpId="0"/>
      <p:bldP spid="18" grpId="0"/>
      <p:bldP spid="23" grpId="0"/>
      <p:bldP spid="24" grpId="0"/>
      <p:bldP spid="25" grpId="0"/>
      <p:bldP spid="28" grpId="0"/>
      <p:bldP spid="2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7854" y="636039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84" y="1064153"/>
            <a:ext cx="7191018" cy="11053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969170" y="2647579"/>
                <a:ext cx="1358537" cy="42315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≈2390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969170" y="2647579"/>
                <a:ext cx="1358537" cy="42315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9796876" y="3318128"/>
                <a:ext cx="1703126" cy="43091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≈2389,46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96876" y="3318128"/>
                <a:ext cx="1703126" cy="43091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483703" y="2736554"/>
            <a:ext cx="49665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nên cộng thêm 1 đơn vị  vào hàng chục. Vậy: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01465" y="3318128"/>
            <a:ext cx="32175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Làm tròn đến hàng phần trăm: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02697" y="4127104"/>
            <a:ext cx="7540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b/ Số b có độ chính xác là 0,001 nên ta làm tròn số b đến hàng phần trăm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864756" y="4091606"/>
                <a:ext cx="1135553" cy="42583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≈3,15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64756" y="4091606"/>
                <a:ext cx="1135553" cy="4258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453" y="4938015"/>
            <a:ext cx="8866741" cy="89372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5453" y="2302862"/>
            <a:ext cx="27302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Làm tròn đến hàng chục: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3421" y="2761169"/>
            <a:ext cx="4851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 số liền kề bên phải hàng chục là 9 (mà 9 &gt; 5) 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886217" y="3346768"/>
            <a:ext cx="5904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 số liền kề bên phải hàng phần trăm là 1 (mà 1 &lt; 5). Vậy: </a:t>
            </a:r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0494C7-2384-4128-B190-AA5D74234F3A}"/>
              </a:ext>
            </a:extLst>
          </p:cNvPr>
          <p:cNvSpPr/>
          <p:nvPr/>
        </p:nvSpPr>
        <p:spPr>
          <a:xfrm>
            <a:off x="2932502" y="360133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61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3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7541" y="2560444"/>
            <a:ext cx="28471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 0,00312 &lt; 0,005 nên</a:t>
            </a:r>
            <a:r>
              <a:rPr kumimoji="0" lang="en-US" altLang="en-US" b="0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7854" y="636039"/>
            <a:ext cx="7296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02" y="1094086"/>
            <a:ext cx="8866741" cy="893724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3796196" y="2560444"/>
            <a:ext cx="4778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 chính xác nhỏ hơn nửa đơn vị hàng phần tram.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0092" y="2996492"/>
            <a:ext cx="3047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 chữ số hàng phần trăm là 7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0092" y="3385333"/>
            <a:ext cx="7350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các chữ số chắc của số A là  2 ; 4 ;7 (gồm 7 và  các chữ số bên trái nó )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223281" y="3957967"/>
            <a:ext cx="1936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 có 650 &lt; 5000 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40289" y="3962062"/>
            <a:ext cx="55347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nên độ chính xác nhỏ hơn nửa đơn vị hàng chục nghìn</a:t>
            </a: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790092" y="4354998"/>
            <a:ext cx="31951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Mà chữ số hàng chục nghìn là 2</a:t>
            </a:r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839483" y="4724330"/>
            <a:ext cx="4310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Vậy các chữ số chắc của số B là  9, 8, 7, 1, 2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6A708C5-A4BA-4290-9A4C-4CD3EDDC2171}"/>
              </a:ext>
            </a:extLst>
          </p:cNvPr>
          <p:cNvSpPr/>
          <p:nvPr/>
        </p:nvSpPr>
        <p:spPr>
          <a:xfrm>
            <a:off x="2935751" y="297100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9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4" y="1369869"/>
            <a:ext cx="9128827" cy="1234786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83231" y="2657176"/>
            <a:ext cx="79752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 chữ số hang phần nghìn là 8 &gt; 5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nên chữ số hàng quy tròn phải tang một đơn vị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54" y="3241617"/>
            <a:ext cx="9341071" cy="1219547"/>
          </a:xfrm>
          <a:prstGeom prst="rect">
            <a:avLst/>
          </a:prstGeom>
          <a:ln>
            <a:solidFill>
              <a:srgbClr val="00B0F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10007900" y="3606034"/>
                <a:ext cx="1890315" cy="45628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367654000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07900" y="3606034"/>
                <a:ext cx="1890315" cy="4562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1316182" y="4499087"/>
            <a:ext cx="8271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Vì độ chính xác đến hàng tram d = 213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nên số quy tròn của số gần đúng 367653964 là 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854" y="5098127"/>
            <a:ext cx="9670046" cy="1264772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27" name="Rectangle 26"/>
          <p:cNvSpPr/>
          <p:nvPr/>
        </p:nvSpPr>
        <p:spPr>
          <a:xfrm>
            <a:off x="540971" y="684905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0A1370-8215-414A-AAEC-EFF4323147BB}"/>
              </a:ext>
            </a:extLst>
          </p:cNvPr>
          <p:cNvSpPr/>
          <p:nvPr/>
        </p:nvSpPr>
        <p:spPr>
          <a:xfrm>
            <a:off x="3178802" y="272670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3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3" y="1160744"/>
            <a:ext cx="10745357" cy="691738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76" y="2992046"/>
            <a:ext cx="10823734" cy="78284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477" y="4754118"/>
            <a:ext cx="11143004" cy="860232"/>
          </a:xfrm>
          <a:prstGeom prst="rect">
            <a:avLst/>
          </a:prstGeom>
          <a:ln>
            <a:solidFill>
              <a:srgbClr val="00B050"/>
            </a:solidFill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103284" y="2142024"/>
                <a:ext cx="1328737" cy="4238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≈9146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3284" y="2142024"/>
                <a:ext cx="1328737" cy="42386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6580344" y="2154075"/>
                <a:ext cx="2125662" cy="4841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≈27394,101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0344" y="2154075"/>
                <a:ext cx="2125662" cy="48418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1103284" y="3950241"/>
                <a:ext cx="2419961" cy="44554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</m:t>
                      </m:r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1.4142857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3284" y="3950241"/>
                <a:ext cx="2419961" cy="44554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6580344" y="3993089"/>
                <a:ext cx="2757488" cy="4714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≈1.70997594…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0344" y="3993089"/>
                <a:ext cx="2757488" cy="4714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1470978" y="5948088"/>
                <a:ext cx="1066800" cy="3667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≈1357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70978" y="5948088"/>
                <a:ext cx="1066800" cy="36671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580344" y="5895701"/>
                <a:ext cx="1303338" cy="4191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≈1357,3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80344" y="5895701"/>
                <a:ext cx="1303338" cy="4191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/>
          <p:nvPr/>
        </p:nvSpPr>
        <p:spPr>
          <a:xfrm>
            <a:off x="540971" y="684905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6915F6C-15B4-4CF5-97C4-5EA9DF4B1432}"/>
              </a:ext>
            </a:extLst>
          </p:cNvPr>
          <p:cNvSpPr/>
          <p:nvPr/>
        </p:nvSpPr>
        <p:spPr>
          <a:xfrm>
            <a:off x="2959052" y="308683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69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7854" y="63603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4" y="1034072"/>
            <a:ext cx="10138527" cy="1737511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F8EF95D-5F12-452D-BE03-1423E594C077}"/>
              </a:ext>
            </a:extLst>
          </p:cNvPr>
          <p:cNvSpPr/>
          <p:nvPr/>
        </p:nvSpPr>
        <p:spPr>
          <a:xfrm>
            <a:off x="2894120" y="279124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44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54" y="1277004"/>
            <a:ext cx="8664919" cy="9044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37854" y="636039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  <a:endParaRPr lang="en-US" b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4AB5E4-83B2-4E9E-B60F-EAB855C2BFCC}"/>
              </a:ext>
            </a:extLst>
          </p:cNvPr>
          <p:cNvSpPr/>
          <p:nvPr/>
        </p:nvSpPr>
        <p:spPr>
          <a:xfrm>
            <a:off x="2796465" y="511639"/>
            <a:ext cx="5743853" cy="493732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5. SỐ GẦN ĐÚNG. SAI SỐ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36610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7591" y="832713"/>
            <a:ext cx="11872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en-US" sz="5400" b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ÔN TẬP </a:t>
            </a: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CHƯƠNG I: </a:t>
            </a:r>
            <a:b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</a:b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Arial"/>
              </a:rPr>
              <a:t>MỆNH ĐỀ - TẬP HỢP</a:t>
            </a:r>
          </a:p>
        </p:txBody>
      </p:sp>
      <p:sp>
        <p:nvSpPr>
          <p:cNvPr id="9" name="Rectangle 8"/>
          <p:cNvSpPr/>
          <p:nvPr/>
        </p:nvSpPr>
        <p:spPr>
          <a:xfrm>
            <a:off x="137591" y="17294"/>
            <a:ext cx="11872912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TRƯỜNG CAO ĐẲNG LÝ TỰ TRỌNG TP. HỒ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 MINH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200400" y="1295401"/>
            <a:ext cx="510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667000" y="3743325"/>
            <a:ext cx="6629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419600" y="4267201"/>
            <a:ext cx="4114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68" name="Text Box 5"/>
          <p:cNvSpPr txBox="1">
            <a:spLocks noChangeArrowheads="1"/>
          </p:cNvSpPr>
          <p:nvPr/>
        </p:nvSpPr>
        <p:spPr bwMode="auto">
          <a:xfrm>
            <a:off x="4632327" y="417513"/>
            <a:ext cx="35210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270" name="WordArt 6"/>
          <p:cNvSpPr>
            <a:spLocks noChangeArrowheads="1" noChangeShapeType="1" noTextEdit="1"/>
          </p:cNvSpPr>
          <p:nvPr/>
        </p:nvSpPr>
        <p:spPr bwMode="auto">
          <a:xfrm>
            <a:off x="1853857" y="457200"/>
            <a:ext cx="8763000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3600" b="0" i="1" u="none" strike="noStrike" kern="10" cap="none" spc="0" normalizeH="0" baseline="0" noProof="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2133600" y="5638801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08" name="Picture 8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200"/>
            <a:ext cx="1676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9448800" y="5486401"/>
            <a:ext cx="457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28010" name="Picture 10" descr="rose001"/>
          <p:cNvPicPr>
            <a:picLocks noChangeAspect="1" noChangeArrowheads="1"/>
          </p:cNvPicPr>
          <p:nvPr/>
        </p:nvPicPr>
        <p:blipFill>
          <a:blip r:embed="rId2">
            <a:lum bright="-12000" contras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657600"/>
            <a:ext cx="1981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Text Box 11"/>
          <p:cNvSpPr txBox="1">
            <a:spLocks noChangeArrowheads="1"/>
          </p:cNvSpPr>
          <p:nvPr/>
        </p:nvSpPr>
        <p:spPr bwMode="auto">
          <a:xfrm>
            <a:off x="838200" y="6096001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-14288" y="5334000"/>
            <a:ext cx="1538288" cy="1676400"/>
            <a:chOff x="0" y="2496"/>
            <a:chExt cx="1161" cy="1536"/>
          </a:xfrm>
        </p:grpSpPr>
        <p:pic>
          <p:nvPicPr>
            <p:cNvPr id="11276" name="Picture 13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105" y="2880"/>
              <a:ext cx="1056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 flipH="1">
              <a:off x="0" y="2496"/>
              <a:ext cx="1104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9829800" y="7162800"/>
            <a:ext cx="838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10668000" y="6553200"/>
            <a:ext cx="1676400" cy="1066800"/>
            <a:chOff x="4080" y="2496"/>
            <a:chExt cx="1296" cy="1392"/>
          </a:xfrm>
        </p:grpSpPr>
        <p:pic>
          <p:nvPicPr>
            <p:cNvPr id="11280" name="Picture 17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224" y="249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bocau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8973">
              <a:off x="4080" y="2736"/>
              <a:ext cx="1152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82" name="Text Box 19"/>
          <p:cNvSpPr txBox="1">
            <a:spLocks noChangeArrowheads="1"/>
          </p:cNvSpPr>
          <p:nvPr/>
        </p:nvSpPr>
        <p:spPr bwMode="auto">
          <a:xfrm>
            <a:off x="3429000" y="7467600"/>
            <a:ext cx="381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13842" y="6044626"/>
            <a:ext cx="5727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GV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thực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hiện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: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Nguyễn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Thị</a:t>
            </a:r>
            <a:r>
              <a:rPr kumimoji="0" lang="en-US" altLang="zh-CN" sz="32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 </a:t>
            </a:r>
            <a:r>
              <a:rPr kumimoji="0" lang="en-US" altLang="zh-CN" sz="3200" b="1" i="1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Arial"/>
                <a:sym typeface="Arial"/>
              </a:rPr>
              <a:t>Thủy</a:t>
            </a:r>
            <a:endParaRPr kumimoji="0" lang="en-US" altLang="zh-CN" sz="32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3456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0" fill="hold"/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011 -0.00417 C -0.13229 -0.00833 -0.12669 -0.01458 -0.11888 -0.01852 C -0.1155 -0.03218 -0.11927 -0.01759 -0.11289 -0.03565 C -0.11198 -0.03773 -0.11211 -0.04028 -0.11107 -0.0419 C -0.11003 -0.04352 -0.1082 -0.04329 -0.10638 -0.04375 C -0.09688 -0.05787 -0.08477 -0.06319 -0.07175 -0.06921 C -0.07083 -0.0706 -0.06979 -0.07245 -0.06862 -0.07315 C -0.06576 -0.07523 -0.05977 -0.07731 -0.05977 -0.07708 C -0.05534 -0.09468 -0.06159 -0.07431 -0.05352 -0.08611 C -0.04518 -0.09722 -0.0599 -0.08843 -0.04727 -0.09444 C -0.04271 -0.10741 -0.0444 -0.1081 -0.03359 -0.11111 C -0.02513 -0.12245 -0.01406 -0.13079 -0.00313 -0.13611 C 0.00508 -0.14444 0.01198 -0.15255 0.01979 -0.16111 C 0.02357 -0.16551 0.03333 -0.16991 0.03333 -0.16968 C 0.03698 -0.17963 0.04075 -0.18403 0.0457 -0.19282 C 0.04805 -0.19722 0.04948 -0.20278 0.05195 -0.20741 C 0.05221 -0.20926 0.05221 -0.21227 0.05325 -0.21366 C 0.05456 -0.21551 0.0569 -0.21389 0.05781 -0.21574 C 0.05898 -0.21898 0.05872 -0.22315 0.05924 -0.22662 C 0.06146 -0.24005 0.06263 -0.2669 0.07031 -0.27685 C 0.0737 -0.29306 0.0707 -0.28611 0.07917 -0.29745 C 0.08333 -0.31111 0.08685 -0.3206 0.0944 -0.33102 C 0.09831 -0.35694 0.09219 -0.32708 0.10221 -0.34792 C 0.10391 -0.35162 0.10391 -0.35625 0.10508 -0.36042 C 0.10742 -0.36968 0.11107 -0.37708 0.11419 -0.38542 C 0.11471 -0.38889 0.11419 -0.39306 0.11575 -0.39606 C 0.11667 -0.39792 0.11927 -0.39653 0.12031 -0.39815 C 0.12253 -0.40139 0.12148 -0.40741 0.12344 -0.41088 C 0.12487 -0.41273 0.12656 -0.41366 0.12799 -0.41481 C 0.12982 -0.42407 0.13529 -0.42731 0.1401 -0.43403 C 0.14648 -0.45648 0.13815 -0.43356 0.15091 -0.45093 C 0.15351 -0.45463 0.15417 -0.45972 0.1569 -0.46366 C 0.16133 -0.48032 0.15469 -0.46019 0.16315 -0.47153 C 0.16862 -0.47986 0.16042 -0.47662 0.16614 -0.48426 C 0.16758 -0.48588 0.16914 -0.48588 0.1707 -0.48634 C 0.17331 -0.49745 0.17773 -0.50486 0.18281 -0.51343 C 0.18789 -0.52176 0.18437 -0.52477 0.19206 -0.52801 C 0.19544 -0.53773 0.19987 -0.54653 0.2043 -0.55556 C 0.20612 -0.55926 0.20625 -0.56458 0.20898 -0.56806 C 0.20989 -0.56968 0.21185 -0.56944 0.21354 -0.57014 C 0.21732 -0.58611 0.21146 -0.56736 0.21966 -0.5787 C 0.22695 -0.58866 0.21406 -0.58125 0.22396 -0.59097 C 0.22643 -0.59329 0.22904 -0.59398 0.23177 -0.59537 C 0.2345 -0.60648 0.2319 -0.60046 0.24219 -0.61019 C 0.24739 -0.61435 0.24948 -0.62292 0.25469 -0.62685 C 0.27083 -0.64005 0.28138 -0.65602 0.30013 -0.66042 C 0.31458 -0.67338 0.32917 -0.67616 0.3457 -0.68148 C 0.34779 -0.68194 0.34909 -0.68241 0.35052 -0.68356 C 0.35586 -0.6875 0.36016 -0.69398 0.36575 -0.6963 C 0.38281 -0.70278 0.37279 -0.69977 0.39622 -0.7044 C 0.4095 -0.71597 0.42552 -0.71806 0.44049 -0.72315 C 0.47904 -0.73588 0.44726 -0.7294 0.49101 -0.73565 C 0.52148 -0.73426 0.52708 -0.73333 0.55052 -0.72963 C 0.58437 -0.73495 0.61029 -0.73935 0.64648 -0.74213 C 0.6625 -0.74653 0.6776 -0.75347 0.69362 -0.7588 C 0.70417 -0.75833 0.71497 -0.75787 0.72565 -0.75694 C 0.74232 -0.75556 0.77591 -0.75255 0.77591 -0.75231 C 0.79544 -0.74722 0.81575 -0.74792 0.83529 -0.7463 C 0.86732 -0.74005 0.90052 -0.7419 0.93281 -0.74005 C 0.95312 -0.73889 0.99388 -0.73773 0.99388 -0.7375 " pathEditMode="relative" rAng="0" ptsTypes="AAAAAAAAAAAAAAAAAAAAAAAAAAAAAAAAAAAAAAAAAAAAAAAAAAAAAAAAAA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6693" y="-3773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023 C -0.01632 0.00278 -0.0309 -0.00347 -0.04739 -0.00647 C -0.06302 -0.01364 -0.07986 -0.0074 -0.09323 -0.02127 C -0.09895 -0.04023 -0.10781 -0.04508 -0.12083 -0.05087 C -0.1243 -0.06636 -0.12118 -0.06127 -0.12847 -0.06798 C -0.13055 -0.0763 -0.13142 -0.08 -0.1375 -0.08277 C -0.14514 -0.09688 -0.15295 -0.10913 -0.16059 -0.123 C -0.16753 -0.13572 -0.16927 -0.15029 -0.17743 -0.16139 C -0.18003 -0.17688 -0.18524 -0.19075 -0.18802 -0.20601 C -0.19114 -0.22196 -0.19427 -0.24902 -0.20347 -0.26127 C -0.20764 -0.28508 -0.21024 -0.30913 -0.21423 -0.33341 C -0.21527 -0.34011 -0.21545 -0.34774 -0.21718 -0.35468 C -0.21805 -0.35792 -0.22048 -0.36 -0.2217 -0.363 C -0.22361 -0.3674 -0.22708 -0.38196 -0.22795 -0.38636 C -0.22864 -0.38982 -0.2283 -0.39376 -0.22934 -0.39699 C -0.23142 -0.40324 -0.23455 -0.40855 -0.23715 -0.4141 C -0.24097 -0.42243 -0.23559 -0.42104 -0.24166 -0.43098 C -0.24253 -0.43283 -0.24479 -0.43237 -0.24635 -0.43306 C -0.24687 -0.43537 -0.2467 -0.43769 -0.24774 -0.4393 C -0.24895 -0.44115 -0.25139 -0.44 -0.25225 -0.44162 C -0.25416 -0.44555 -0.25347 -0.4504 -0.25538 -0.45456 C -0.26024 -0.46428 -0.25711 -0.45896 -0.26458 -0.46913 C -0.26545 -0.47283 -0.2658 -0.47699 -0.2677 -0.48 C -0.26875 -0.48139 -0.271 -0.48023 -0.27222 -0.48185 C -0.27708 -0.48855 -0.27951 -0.4985 -0.28437 -0.50543 C -0.28576 -0.50728 -0.28784 -0.50821 -0.28906 -0.50982 C -0.30486 -0.52925 -0.29236 -0.51699 -0.30277 -0.5267 C -0.30677 -0.54358 -0.30868 -0.53942 -0.3243 -0.54358 C -0.32743 -0.55699 -0.32291 -0.54358 -0.3335 -0.55422 C -0.33489 -0.55561 -0.33507 -0.5593 -0.33645 -0.56069 C -0.34479 -0.5711 -0.35086 -0.57503 -0.36093 -0.57965 C -0.3618 -0.58104 -0.36267 -0.58289 -0.36406 -0.58381 C -0.36684 -0.58566 -0.37309 -0.58798 -0.37309 -0.58774 C -0.38871 -0.60439 -0.40816 -0.5993 -0.42656 -0.60532 C -0.5033 -0.62959 -0.57847 -0.63191 -0.65764 -0.63491 C -0.67135 -0.63954 -0.68264 -0.64809 -0.69583 -0.6541 C -0.71024 -0.66728 -0.72413 -0.67491 -0.74027 -0.6837 C -0.75156 -0.68069 -0.74757 -0.67561 -0.7585 -0.67098 C -0.77864 -0.66266 -0.80156 -0.66081 -0.82274 -0.65826 C -0.8375 -0.66613 -0.83107 -0.66243 -0.84253 -0.6689 C -0.84461 -0.67722 -0.84722 -0.67907 -0.8533 -0.68162 C -0.85625 -0.69387 -0.85225 -0.68347 -0.85955 -0.68994 C -0.86128 -0.69156 -0.8625 -0.69433 -0.86406 -0.69641 C -0.86458 -0.6985 -0.86458 -0.70104 -0.86545 -0.70266 C -0.86892 -0.70844 -0.875 -0.70844 -0.87934 -0.71144 C -0.88211 -0.71329 -0.88437 -0.71561 -0.88698 -0.71769 C -0.88958 -0.72809 -0.89652 -0.73318 -0.90382 -0.73665 C -0.90434 -0.73873 -0.90416 -0.7415 -0.90538 -0.74312 C -0.90642 -0.74474 -0.9085 -0.74428 -0.91007 -0.7452 C -0.91475 -0.74844 -0.91909 -0.7526 -0.92378 -0.75607 C -0.92621 -0.7667 -0.93177 -0.76902 -0.93889 -0.77295 C -0.94774 -0.79029 -0.97517 -0.79907 -0.98941 -0.80462 C -1.02395 -0.80277 -1.05486 -0.79491 -1.08871 -0.79191 C -1.09878 -0.78728 -1.11007 -0.78566 -1.12083 -0.78566 " pathEditMode="relative" rAng="0" ptsTypes="fffffffffffffffffffffffffffffffffffffffffffffffffffffA">
                                      <p:cBhvr>
                                        <p:cTn id="2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000" y="-40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nimBg="1"/>
      <p:bldP spid="11270" grpId="0" animBg="1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8504" y="344392"/>
            <a:ext cx="2316960" cy="4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s-E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es-E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Mệnh</a:t>
            </a:r>
            <a:r>
              <a:rPr lang="es-E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412713" y="2201627"/>
            <a:ext cx="348205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53"/>
          <p:cNvSpPr>
            <a:spLocks noChangeArrowheads="1"/>
          </p:cNvSpPr>
          <p:nvPr/>
        </p:nvSpPr>
        <p:spPr bwMode="auto">
          <a:xfrm>
            <a:off x="403641" y="2616296"/>
            <a:ext cx="21114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Mệnh đề k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é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 theo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53"/>
          <p:cNvSpPr>
            <a:spLocks noChangeArrowheads="1"/>
          </p:cNvSpPr>
          <p:nvPr/>
        </p:nvSpPr>
        <p:spPr bwMode="auto">
          <a:xfrm>
            <a:off x="412713" y="3009751"/>
            <a:ext cx="170751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đảo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53"/>
          <p:cNvSpPr>
            <a:spLocks noChangeArrowheads="1"/>
          </p:cNvSpPr>
          <p:nvPr/>
        </p:nvSpPr>
        <p:spPr bwMode="auto">
          <a:xfrm>
            <a:off x="412713" y="3558709"/>
            <a:ext cx="24449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tương đương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412713" y="4023999"/>
            <a:ext cx="21531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chứa biến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/>
              <p:cNvSpPr/>
              <p:nvPr/>
            </p:nvSpPr>
            <p:spPr>
              <a:xfrm>
                <a:off x="2466220" y="2235092"/>
                <a:ext cx="2497213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phủ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định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P</a:t>
                </a:r>
                <a:endParaRPr lang="en-US" dirty="0"/>
              </a:p>
            </p:txBody>
          </p:sp>
        </mc:Choice>
        <mc:Fallback xmlns=""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6220" y="2235092"/>
                <a:ext cx="2497213" cy="369332"/>
              </a:xfrm>
              <a:prstGeom prst="rect">
                <a:avLst/>
              </a:prstGeom>
              <a:blipFill>
                <a:blip r:embed="rId2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bject 26"/>
              <p:cNvSpPr txBox="1"/>
              <p:nvPr/>
            </p:nvSpPr>
            <p:spPr bwMode="auto">
              <a:xfrm>
                <a:off x="2481943" y="2616616"/>
                <a:ext cx="959877" cy="45110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Object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1943" y="2616616"/>
                <a:ext cx="959877" cy="4511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bject 27"/>
              <p:cNvSpPr txBox="1"/>
              <p:nvPr/>
            </p:nvSpPr>
            <p:spPr bwMode="auto">
              <a:xfrm>
                <a:off x="2401133" y="2979279"/>
                <a:ext cx="959877" cy="45110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⇒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8" name="Object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01133" y="2979279"/>
                <a:ext cx="959877" cy="451108"/>
              </a:xfrm>
              <a:prstGeom prst="rect">
                <a:avLst/>
              </a:prstGeom>
              <a:blipFill>
                <a:blip r:embed="rId4"/>
                <a:stretch>
                  <a:fillRect l="-1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Object 28"/>
              <p:cNvSpPr txBox="1"/>
              <p:nvPr/>
            </p:nvSpPr>
            <p:spPr bwMode="auto">
              <a:xfrm>
                <a:off x="3033713" y="3579813"/>
                <a:ext cx="985837" cy="4508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9" name="Object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33713" y="3579813"/>
                <a:ext cx="985837" cy="45085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Rectangle 29"/>
          <p:cNvSpPr/>
          <p:nvPr/>
        </p:nvSpPr>
        <p:spPr>
          <a:xfrm>
            <a:off x="1174316" y="4393331"/>
            <a:ext cx="30449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tabLst>
                <a:tab pos="8636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 câu khẳng định mà tính đúng sai còn tùy thuộc vào mỗi giá trị cụ thể của biến.</a:t>
            </a:r>
            <a:endParaRPr lang="en-US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Object 30"/>
              <p:cNvSpPr txBox="1"/>
              <p:nvPr/>
            </p:nvSpPr>
            <p:spPr bwMode="auto">
              <a:xfrm>
                <a:off x="256547" y="5619781"/>
                <a:ext cx="1998413" cy="390421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 "∀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1" name="Object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6547" y="5619781"/>
                <a:ext cx="1998413" cy="390421"/>
              </a:xfrm>
              <a:prstGeom prst="rect">
                <a:avLst/>
              </a:prstGeom>
              <a:blipFill>
                <a:blip r:embed="rId7"/>
                <a:stretch>
                  <a:fillRect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Object 31"/>
              <p:cNvSpPr txBox="1"/>
              <p:nvPr/>
            </p:nvSpPr>
            <p:spPr bwMode="auto">
              <a:xfrm>
                <a:off x="256548" y="6247643"/>
                <a:ext cx="1848552" cy="367729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 "∃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" 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" name="Object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6548" y="6247643"/>
                <a:ext cx="1848552" cy="367729"/>
              </a:xfrm>
              <a:prstGeom prst="rect">
                <a:avLst/>
              </a:prstGeom>
              <a:blipFill>
                <a:blip r:embed="rId8"/>
                <a:stretch>
                  <a:fillRect b="-1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Object 32"/>
              <p:cNvSpPr txBox="1"/>
              <p:nvPr/>
            </p:nvSpPr>
            <p:spPr bwMode="auto">
              <a:xfrm>
                <a:off x="2525148" y="5619781"/>
                <a:ext cx="2083686" cy="457694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  </m:t>
                      </m:r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∃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3" name="Object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5148" y="5619781"/>
                <a:ext cx="2083686" cy="457694"/>
              </a:xfrm>
              <a:prstGeom prst="rect">
                <a:avLst/>
              </a:prstGeom>
              <a:blipFill>
                <a:blip r:embed="rId9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Object 33"/>
              <p:cNvSpPr txBox="1"/>
              <p:nvPr/>
            </p:nvSpPr>
            <p:spPr bwMode="auto">
              <a:xfrm>
                <a:off x="2525148" y="6169124"/>
                <a:ext cx="2166180" cy="47025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  </m:t>
                      </m:r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∀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4" name="Object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5148" y="6169124"/>
                <a:ext cx="2166180" cy="470259"/>
              </a:xfrm>
              <a:prstGeom prst="rect">
                <a:avLst/>
              </a:prstGeom>
              <a:blipFill>
                <a:blip r:embed="rId10"/>
                <a:stretch>
                  <a:fillRect b="-77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Rectangle 34"/>
          <p:cNvSpPr/>
          <p:nvPr/>
        </p:nvSpPr>
        <p:spPr>
          <a:xfrm>
            <a:off x="5191603" y="649166"/>
            <a:ext cx="1979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20725" algn="just">
              <a:spcAft>
                <a:spcPts val="0"/>
              </a:spcAft>
              <a:tabLst>
                <a:tab pos="1651000" algn="l"/>
              </a:tabLst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dirty="0"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158666" y="1120935"/>
            <a:ext cx="7011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725"/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khái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niệm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cơ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bản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toán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nghĩa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5574085" y="1894075"/>
            <a:ext cx="60243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720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kumimoji="0" lang="en-US" alt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R="0" lvl="0" indent="720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6457975" y="1537486"/>
            <a:ext cx="51265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80975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720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b="0" i="0" u="none" strike="noStrike" cap="none" normalizeH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A = { 1; 2; 3; a; b; c }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5505646" y="789492"/>
            <a:ext cx="88232" cy="5642015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Object 47"/>
              <p:cNvSpPr txBox="1"/>
              <p:nvPr/>
            </p:nvSpPr>
            <p:spPr bwMode="auto">
              <a:xfrm>
                <a:off x="5793631" y="4455295"/>
                <a:ext cx="3061404" cy="46973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8" name="Object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3631" y="4455295"/>
                <a:ext cx="3061404" cy="46973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Object 48"/>
              <p:cNvSpPr txBox="1"/>
              <p:nvPr/>
            </p:nvSpPr>
            <p:spPr bwMode="auto">
              <a:xfrm>
                <a:off x="5793631" y="3936904"/>
                <a:ext cx="3200718" cy="47117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h𝑎𝑦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9" name="Object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3631" y="3936904"/>
                <a:ext cx="3200718" cy="47117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Object 49"/>
              <p:cNvSpPr txBox="1"/>
              <p:nvPr/>
            </p:nvSpPr>
            <p:spPr bwMode="auto">
              <a:xfrm>
                <a:off x="5806775" y="4972253"/>
                <a:ext cx="2959913" cy="46905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|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à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∉</m:t>
                          </m:r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B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0" name="Object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6775" y="4972253"/>
                <a:ext cx="2959913" cy="46905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Object 50"/>
              <p:cNvSpPr txBox="1"/>
              <p:nvPr/>
            </p:nvSpPr>
            <p:spPr bwMode="auto">
              <a:xfrm>
                <a:off x="7092707" y="3272328"/>
                <a:ext cx="3590574" cy="4921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⊂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 ⇔ 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∀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, 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 ⇒ 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1" name="Object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92707" y="3272328"/>
                <a:ext cx="3590574" cy="49210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Rectangle 54"/>
          <p:cNvSpPr/>
          <p:nvPr/>
        </p:nvSpPr>
        <p:spPr>
          <a:xfrm>
            <a:off x="5028882" y="3488333"/>
            <a:ext cx="3387466" cy="3906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20725" algn="just">
              <a:lnSpc>
                <a:spcPct val="115000"/>
              </a:lnSpc>
              <a:spcAft>
                <a:spcPts val="0"/>
              </a:spcAft>
              <a:tabLst>
                <a:tab pos="1651000" algn="l"/>
              </a:tabLst>
            </a:pP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endParaRPr lang="en-US" sz="1400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028882" y="5892809"/>
            <a:ext cx="2419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20725"/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gần</a:t>
            </a:r>
            <a:r>
              <a:rPr lang="en-U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2254960" y="192787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762AE2-F16D-412B-9AFA-7C9C44602321}"/>
              </a:ext>
            </a:extLst>
          </p:cNvPr>
          <p:cNvSpPr txBox="1"/>
          <p:nvPr/>
        </p:nvSpPr>
        <p:spPr>
          <a:xfrm>
            <a:off x="101600" y="711915"/>
            <a:ext cx="6096000" cy="709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khẳng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indent="72072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05C82B3-532E-4D9B-914D-91AEC0129740}"/>
                  </a:ext>
                </a:extLst>
              </p:cNvPr>
              <p:cNvSpPr txBox="1"/>
              <p:nvPr/>
            </p:nvSpPr>
            <p:spPr>
              <a:xfrm>
                <a:off x="100512" y="1389255"/>
                <a:ext cx="6096000" cy="39068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1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“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𝜋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lớn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hơn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4 ”   (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en-US" sz="14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05C82B3-532E-4D9B-914D-91AEC0129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12" y="1389255"/>
                <a:ext cx="6096000" cy="390684"/>
              </a:xfrm>
              <a:prstGeom prst="rect">
                <a:avLst/>
              </a:prstGeom>
              <a:blipFill>
                <a:blip r:embed="rId15"/>
                <a:stretch>
                  <a:fillRect l="-800" t="-4688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49EB5788-160F-40AE-92F7-57771C36B964}"/>
              </a:ext>
            </a:extLst>
          </p:cNvPr>
          <p:cNvSpPr txBox="1"/>
          <p:nvPr/>
        </p:nvSpPr>
        <p:spPr>
          <a:xfrm>
            <a:off x="168504" y="1653308"/>
            <a:ext cx="6096000" cy="4580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s-E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s-E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s-E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Mệnh</a:t>
            </a:r>
            <a:r>
              <a:rPr lang="es-ES" b="1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b="1" u="sng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</a:t>
            </a:r>
            <a:endParaRPr lang="en-US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87CF59C-61C7-4A6E-A70C-70BC6BB9E3F4}"/>
              </a:ext>
            </a:extLst>
          </p:cNvPr>
          <p:cNvSpPr txBox="1"/>
          <p:nvPr/>
        </p:nvSpPr>
        <p:spPr>
          <a:xfrm>
            <a:off x="5679596" y="2463669"/>
            <a:ext cx="6100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nếu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mọi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phần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tử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8750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">
            <a:extLst>
              <a:ext uri="{FF2B5EF4-FFF2-40B4-BE49-F238E27FC236}">
                <a16:creationId xmlns:a16="http://schemas.microsoft.com/office/drawing/2014/main" id="{A911A760-5218-48CE-AE59-EABA80758E60}"/>
              </a:ext>
            </a:extLst>
          </p:cNvPr>
          <p:cNvSpPr/>
          <p:nvPr/>
        </p:nvSpPr>
        <p:spPr>
          <a:xfrm>
            <a:off x="2254960" y="192787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2284850" y="684623"/>
            <a:ext cx="0" cy="6249577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350983" y="1823650"/>
            <a:ext cx="1717295" cy="3239578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</a:t>
            </a:r>
            <a:endParaRPr lang="en-US" sz="40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/>
              <p:nvPr/>
            </p:nvSpPr>
            <p:spPr>
              <a:xfrm>
                <a:off x="2927926" y="608423"/>
                <a:ext cx="8654463" cy="630005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 1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Tìm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tất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cả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con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8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−8</m:t>
                            </m:r>
                          </m:e>
                        </m:d>
                        <m:d>
                          <m:dPr>
                            <m:ctrlP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8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8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+5</m:t>
                            </m:r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8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+3</m:t>
                            </m:r>
                          </m:e>
                        </m:d>
                        <m:r>
                          <a:rPr lang="en-US" sz="28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3: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ℝ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</m:e>
                          </m:d>
                          <m:d>
                            <m:d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fr-FR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−9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+7</m:t>
                              </m:r>
                            </m:e>
                          </m:d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4: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−10</m:t>
                              </m:r>
                            </m:e>
                          </m:d>
                          <m:d>
                            <m:d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−3</m:t>
                              </m:r>
                              <m:sSup>
                                <m:sSupPr>
                                  <m:ctrlPr>
                                    <a:rPr lang="en-US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8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+8</m:t>
                              </m:r>
                            </m:e>
                          </m:d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8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5: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thường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biểu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diễn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fr-FR" sz="28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−2&lt;5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8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8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6: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thường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biểu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diễn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8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8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ℕ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−3≤2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926" y="608423"/>
                <a:ext cx="8654463" cy="6300058"/>
              </a:xfrm>
              <a:prstGeom prst="rect">
                <a:avLst/>
              </a:prstGeom>
              <a:blipFill>
                <a:blip r:embed="rId2"/>
                <a:stretch>
                  <a:fillRect l="-1408" t="-678" r="-14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6728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4210" y="511697"/>
            <a:ext cx="2114681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b="1" u="sng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loại mệnh đề</a:t>
            </a:r>
            <a:endParaRPr lang="en-US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1349578" y="4197054"/>
                <a:ext cx="2438626" cy="476424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 "∀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" 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49578" y="4197054"/>
                <a:ext cx="2438626" cy="47642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349578" y="4824916"/>
                <a:ext cx="2438626" cy="448731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 "∃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𝑋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, 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" 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49578" y="4824916"/>
                <a:ext cx="2438626" cy="448731"/>
              </a:xfrm>
              <a:prstGeom prst="rect">
                <a:avLst/>
              </a:prstGeom>
              <a:blipFill>
                <a:blip r:embed="rId3"/>
                <a:stretch>
                  <a:fillRect b="-6579"/>
                </a:stretch>
              </a:blipFill>
              <a:ln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1149483" y="1721903"/>
            <a:ext cx="10202449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0"/>
              </a:spcAft>
              <a:tabLst>
                <a:tab pos="863600" algn="l"/>
              </a:tabLst>
            </a:pPr>
            <a:r>
              <a:rPr 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Mệnh đề chứa biến là câu khẳng định mà tính đúng sai còn tùy thuộc vào mỗi giá trị cụ thể của biến.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396481" y="1212367"/>
            <a:ext cx="49872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Xét     P(x) = “  x - 5  &lt;  6   ”  là mệnh đề chứa biến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1149483" y="2914923"/>
                <a:ext cx="5632439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+ Khi gắn thêm k</a:t>
                </a: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í</a:t>
                </a: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hiệu: </a:t>
                </a:r>
                <a14:m>
                  <m:oMath xmlns:m="http://schemas.openxmlformats.org/officeDocument/2006/math">
                    <m:r>
                      <a:rPr kumimoji="0" lang="en-US" altLang="en-US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∀ </m:t>
                    </m:r>
                    <m:r>
                      <a:rPr kumimoji="0" lang="en-US" altLang="en-US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h𝑎𝑦</m:t>
                    </m:r>
                    <m:r>
                      <a:rPr kumimoji="0" lang="en-US" altLang="en-US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∃</m:t>
                    </m:r>
                  </m:oMath>
                </a14:m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thì</a:t>
                </a:r>
                <a:r>
                  <a:rPr kumimoji="0" lang="en-US" altLang="en-US" b="0" i="0" u="none" strike="noStrike" cap="none" normalizeH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được một mệnh đề </a:t>
                </a:r>
                <a:r>
                  <a:rPr kumimoji="0" lang="en-US" altLang="en-US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kumimoji="0" lang="en-US" altLang="en-US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4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9483" y="2914923"/>
                <a:ext cx="5632439" cy="369332"/>
              </a:xfrm>
              <a:prstGeom prst="rect">
                <a:avLst/>
              </a:prstGeom>
              <a:blipFill>
                <a:blip r:embed="rId7"/>
                <a:stretch>
                  <a:fillRect l="-974" t="-9836" b="-2459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781800" y="2889250"/>
                <a:ext cx="3368675" cy="401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: "∀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−5&lt;6"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81800" y="2889250"/>
                <a:ext cx="3368675" cy="401638"/>
              </a:xfrm>
              <a:prstGeom prst="rect">
                <a:avLst/>
              </a:prstGeom>
              <a:blipFill>
                <a:blip r:embed="rId8"/>
                <a:stretch>
                  <a:fillRect t="-3030" b="-212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826980" y="2260870"/>
            <a:ext cx="31390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863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1 có P(1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= “1 -5 &lt; 6 (đúng)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1149483" y="3723681"/>
            <a:ext cx="32832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Chú</a:t>
            </a:r>
            <a:r>
              <a:rPr kumimoji="0" lang="en-US" altLang="en-US" b="0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khi phủ</a:t>
            </a:r>
            <a:r>
              <a:rPr kumimoji="0" lang="en-US" altLang="en-US" b="0" i="0" u="none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định mệnh đề </a:t>
            </a:r>
            <a:r>
              <a:rPr kumimoji="0" lang="en-US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4618774" y="4145236"/>
                <a:ext cx="2377771" cy="522292"/>
              </a:xfrm>
              <a:prstGeom prst="rect">
                <a:avLst/>
              </a:prstGeom>
              <a:noFill/>
              <a:ln>
                <a:solidFill>
                  <a:srgbClr val="92D050"/>
                </a:solidFill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  </m:t>
                      </m:r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∃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8774" y="4145236"/>
                <a:ext cx="2377771" cy="5222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rgbClr val="92D05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4618774" y="4841199"/>
                <a:ext cx="2300545" cy="499429"/>
              </a:xfrm>
              <a:prstGeom prst="rect">
                <a:avLst/>
              </a:prstGeom>
              <a:noFill/>
              <a:ln>
                <a:solidFill>
                  <a:srgbClr val="7030A0"/>
                </a:solidFill>
              </a:ln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  </m:t>
                      </m:r>
                      <m: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∀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n-US" i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  <m:d>
                            <m:d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e>
                          </m:d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8774" y="4841199"/>
                <a:ext cx="2300545" cy="499429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ject 19"/>
              <p:cNvSpPr txBox="1"/>
              <p:nvPr/>
            </p:nvSpPr>
            <p:spPr bwMode="auto">
              <a:xfrm>
                <a:off x="1284288" y="6005513"/>
                <a:ext cx="4073525" cy="4873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P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</m:e>
                      </m:func>
                      <m:func>
                        <m:func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i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x</m:t>
                          </m:r>
                        </m:fName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: "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∀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−5&lt;6"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Object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4288" y="6005513"/>
                <a:ext cx="4073525" cy="487362"/>
              </a:xfrm>
              <a:prstGeom prst="rect">
                <a:avLst/>
              </a:prstGeom>
              <a:blipFill>
                <a:blip r:embed="rId11"/>
                <a:stretch>
                  <a:fillRect t="-12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Object 20"/>
              <p:cNvSpPr txBox="1"/>
              <p:nvPr/>
            </p:nvSpPr>
            <p:spPr bwMode="auto">
              <a:xfrm>
                <a:off x="6516688" y="5899150"/>
                <a:ext cx="4011612" cy="5762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func>
                            <m:func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P</m:t>
                              </m:r>
                            </m:fNam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</m:e>
                          </m:func>
                          <m:func>
                            <m:func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i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x</m:t>
                              </m:r>
                            </m:fNam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func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: "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−5&gt;6"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1" name="Object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16688" y="5899150"/>
                <a:ext cx="4011612" cy="576263"/>
              </a:xfrm>
              <a:prstGeom prst="rect">
                <a:avLst/>
              </a:prstGeom>
              <a:blipFill>
                <a:blip r:embed="rId12"/>
                <a:stretch>
                  <a:fillRect t="-10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5483930" y="2303783"/>
            <a:ext cx="36519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 = 15 có P(15) = “ 15 – 5 &lt; 6”  (sai).</a:t>
            </a:r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3142695" y="359419"/>
            <a:ext cx="3651055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MỆNH ĐỀ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1096508" y="1128376"/>
            <a:ext cx="2224496" cy="47262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 đề chứa biến</a:t>
            </a:r>
            <a:endParaRPr lang="en-US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91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/>
      <p:bldP spid="14" grpId="0"/>
      <p:bldP spid="16" grpId="0"/>
      <p:bldP spid="17" grpId="0"/>
      <p:bldP spid="18" grpId="0" animBg="1"/>
      <p:bldP spid="19" grpId="0" animBg="1"/>
      <p:bldP spid="20" grpId="0"/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">
            <a:extLst>
              <a:ext uri="{FF2B5EF4-FFF2-40B4-BE49-F238E27FC236}">
                <a16:creationId xmlns:a16="http://schemas.microsoft.com/office/drawing/2014/main" id="{A911A760-5218-48CE-AE59-EABA80758E60}"/>
              </a:ext>
            </a:extLst>
          </p:cNvPr>
          <p:cNvSpPr/>
          <p:nvPr/>
        </p:nvSpPr>
        <p:spPr>
          <a:xfrm>
            <a:off x="2273432" y="135015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0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249382" y="2125496"/>
            <a:ext cx="11868727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/>
              <p:nvPr/>
            </p:nvSpPr>
            <p:spPr>
              <a:xfrm>
                <a:off x="249382" y="598009"/>
                <a:ext cx="11757891" cy="17482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4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 1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: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Tìm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tất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cả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con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𝑎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4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4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4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𝑥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−8</m:t>
                            </m:r>
                          </m:e>
                        </m:d>
                        <m:d>
                          <m:dPr>
                            <m:ctrlP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4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+5</m:t>
                            </m:r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en-US" sz="2400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+3</m:t>
                            </m:r>
                          </m:e>
                        </m:d>
                        <m:r>
                          <a:rPr lang="en-US" sz="2400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82" y="598009"/>
                <a:ext cx="11757891" cy="1748236"/>
              </a:xfrm>
              <a:prstGeom prst="rect">
                <a:avLst/>
              </a:prstGeom>
              <a:blipFill>
                <a:blip r:embed="rId2"/>
                <a:stretch>
                  <a:fillRect l="-829" t="-13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23136A9-44AB-438F-B705-450000A15016}"/>
                  </a:ext>
                </a:extLst>
              </p:cNvPr>
              <p:cNvSpPr txBox="1"/>
              <p:nvPr/>
            </p:nvSpPr>
            <p:spPr>
              <a:xfrm>
                <a:off x="240146" y="2142735"/>
                <a:ext cx="11877963" cy="44802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 1: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Tìm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tất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cả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các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con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𝒂</m:t>
                        </m:r>
                        <m: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𝒃</m:t>
                        </m:r>
                        <m: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b="1" i="1" kern="1200">
                            <a:solidFill>
                              <a:srgbClr val="FF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𝒄</m:t>
                        </m:r>
                      </m:e>
                    </m:d>
                  </m:oMath>
                </a14:m>
                <a:endParaRPr lang="en-US" sz="20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indent="18034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con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là:                 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∅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 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𝑐</m:t>
                        </m:r>
                      </m:e>
                    </m:d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Bài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2: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Hãy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của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b="1" kern="1200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b="1" kern="1200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endParaRPr lang="en-US" sz="2000" b="1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𝒙</m:t>
                        </m:r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𝟐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𝟖</m:t>
                            </m:r>
                          </m:e>
                        </m:d>
                        <m:d>
                          <m:dPr>
                            <m:ctrlP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𝟐</m:t>
                            </m:r>
                            <m:sSup>
                              <m:sSupPr>
                                <m:ctrlPr>
                                  <a:rPr lang="en-US" sz="2000" b="1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1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𝒙</m:t>
                                </m:r>
                              </m:e>
                              <m:sup>
                                <m:r>
                                  <a:rPr lang="en-US" sz="2000" b="1" i="1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𝟓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𝒙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en-US" sz="2000" b="1" i="1" kern="12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𝟑</m:t>
                            </m:r>
                          </m:e>
                        </m:d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=</m:t>
                        </m:r>
                        <m:r>
                          <a:rPr lang="en-US" sz="2000" b="1" i="1" kern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𝟎</m:t>
                        </m:r>
                      </m:e>
                    </m:d>
                  </m:oMath>
                </a14:m>
                <a:endParaRPr lang="en-US" sz="2000" b="1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ctr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GIẢI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Ta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phương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trình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−8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+5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+3</m:t>
                          </m:r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&amp;2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−8=0</m:t>
                              </m:r>
                            </m: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+5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+3=0</m:t>
                              </m:r>
                            </m:e>
                          </m:eqArr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&amp;2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=8</m:t>
                              </m:r>
                            </m: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+5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+3=0</m:t>
                              </m:r>
                            </m:e>
                          </m:eqArr>
                        </m:e>
                      </m:d>
                      <m:r>
                        <a:rPr lang="en-US" sz="20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sz="20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=4</m:t>
                              </m:r>
                            </m:e>
                            <m:e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&amp;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=−1∪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0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7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∈</m:t>
                    </m:r>
                    <m:r>
                      <a:rPr lang="fr-F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ℤ</m:t>
                    </m:r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fr-FR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A =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fr-F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US" sz="2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23136A9-44AB-438F-B705-450000A150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146" y="2142735"/>
                <a:ext cx="11877963" cy="4480201"/>
              </a:xfrm>
              <a:prstGeom prst="rect">
                <a:avLst/>
              </a:prstGeom>
              <a:blipFill>
                <a:blip r:embed="rId3"/>
                <a:stretch>
                  <a:fillRect l="-513" t="-272" b="-14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596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">
            <a:extLst>
              <a:ext uri="{FF2B5EF4-FFF2-40B4-BE49-F238E27FC236}">
                <a16:creationId xmlns:a16="http://schemas.microsoft.com/office/drawing/2014/main" id="{A911A760-5218-48CE-AE59-EABA80758E60}"/>
              </a:ext>
            </a:extLst>
          </p:cNvPr>
          <p:cNvSpPr/>
          <p:nvPr/>
        </p:nvSpPr>
        <p:spPr>
          <a:xfrm>
            <a:off x="2254960" y="192787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61636" y="2199388"/>
            <a:ext cx="11868727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/>
              <p:nvPr/>
            </p:nvSpPr>
            <p:spPr>
              <a:xfrm>
                <a:off x="406400" y="608423"/>
                <a:ext cx="11610109" cy="18240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3: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ℝ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−4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−9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+7</m:t>
                              </m:r>
                            </m:e>
                          </m:d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4: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4572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−10</m:t>
                              </m:r>
                            </m:e>
                          </m:d>
                          <m:d>
                            <m:d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−3</m:t>
                              </m:r>
                              <m:sSup>
                                <m:sSupPr>
                                  <m:ctrlPr>
                                    <a:rPr lang="en-US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000" i="1" kern="12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+5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+8</m:t>
                              </m:r>
                            </m:e>
                          </m:d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28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00" y="608423"/>
                <a:ext cx="11610109" cy="1824025"/>
              </a:xfrm>
              <a:prstGeom prst="rect">
                <a:avLst/>
              </a:prstGeom>
              <a:blipFill>
                <a:blip r:embed="rId2"/>
                <a:stretch>
                  <a:fillRect l="-578" t="-20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5500F64B-5B91-4BA0-97D0-13E406B85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36800"/>
            <a:ext cx="6016625" cy="4521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CF76CE-EDDA-43DA-9A2C-668B44102F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6471" y="2336800"/>
            <a:ext cx="6060038" cy="4414981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407246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">
            <a:extLst>
              <a:ext uri="{FF2B5EF4-FFF2-40B4-BE49-F238E27FC236}">
                <a16:creationId xmlns:a16="http://schemas.microsoft.com/office/drawing/2014/main" id="{A911A760-5218-48CE-AE59-EABA80758E60}"/>
              </a:ext>
            </a:extLst>
          </p:cNvPr>
          <p:cNvSpPr/>
          <p:nvPr/>
        </p:nvSpPr>
        <p:spPr>
          <a:xfrm>
            <a:off x="2254960" y="192787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249382" y="2125496"/>
            <a:ext cx="11868727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/>
              <p:nvPr/>
            </p:nvSpPr>
            <p:spPr>
              <a:xfrm>
                <a:off x="0" y="608423"/>
                <a:ext cx="12007273" cy="14742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5: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thường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biểu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diễn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fr-FR" sz="2000" i="1" kern="12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−2&lt;5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06000"/>
                  </a:lnSpc>
                  <a:spcBef>
                    <a:spcPts val="600"/>
                  </a:spcBef>
                  <a:spcAft>
                    <a:spcPts val="0"/>
                  </a:spcAft>
                </a:pPr>
                <a:r>
                  <a:rPr lang="en-US" sz="2000" b="1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Bài</a:t>
                </a:r>
                <a:r>
                  <a:rPr lang="en-US" sz="2000" b="1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6: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thường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được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biểu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diễn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70C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?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tập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hợp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sau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dưới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dạng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liệt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kê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phần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tử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, </a:t>
                </a:r>
                <a:r>
                  <a:rPr lang="en-US" sz="2000" kern="1200" dirty="0" err="1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biết</a:t>
                </a:r>
                <a:r>
                  <a:rPr lang="en-US" sz="2000" kern="1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28600" marR="0">
                  <a:lnSpc>
                    <a:spcPct val="106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𝐴</m:t>
                      </m:r>
                      <m:r>
                        <a:rPr lang="fr-FR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ℕ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| 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−3≤2</m:t>
                          </m:r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43016414-93FA-467B-B134-E76AD0E04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608423"/>
                <a:ext cx="12007273" cy="1474250"/>
              </a:xfrm>
              <a:prstGeom prst="rect">
                <a:avLst/>
              </a:prstGeom>
              <a:blipFill>
                <a:blip r:embed="rId2"/>
                <a:stretch>
                  <a:fillRect l="-508" t="-2479" b="-20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D4E6C266-E7C6-4CA5-B159-D9DF0AA3F3D9}"/>
              </a:ext>
            </a:extLst>
          </p:cNvPr>
          <p:cNvSpPr txBox="1"/>
          <p:nvPr/>
        </p:nvSpPr>
        <p:spPr>
          <a:xfrm>
            <a:off x="330199" y="2236184"/>
            <a:ext cx="11584709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18034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1651000" algn="l"/>
              </a:tabLst>
            </a:pP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hay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liệt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1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6576C2-1D3B-4291-BF0E-D7BA6B60D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3" y="2610705"/>
            <a:ext cx="5780304" cy="4154509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044D49-1570-4981-993C-C6A015F40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847" y="2610705"/>
            <a:ext cx="6139425" cy="4154510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36112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06543" y="2230817"/>
            <a:ext cx="2787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a)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055688" y="2740025"/>
                <a:ext cx="2757487" cy="41751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−4)(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+4)=0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5688" y="2740025"/>
                <a:ext cx="2757487" cy="417513"/>
              </a:xfrm>
              <a:prstGeom prst="rect">
                <a:avLst/>
              </a:prstGeom>
              <a:blipFill>
                <a:blip r:embed="rId2"/>
                <a:stretch>
                  <a:fillRect l="-4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582613" y="5761038"/>
                <a:ext cx="3829050" cy="5349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2613" y="5761038"/>
                <a:ext cx="3829050" cy="534987"/>
              </a:xfrm>
              <a:prstGeom prst="rect">
                <a:avLst/>
              </a:prstGeom>
              <a:blipFill>
                <a:blip r:embed="rId4"/>
                <a:stretch>
                  <a:fillRect t="-1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=2∪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=−2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=4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4722813"/>
                <a:ext cx="2173288" cy="838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−4=0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−5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+4=0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8050" y="3573463"/>
                <a:ext cx="2197100" cy="9318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040438" y="2730500"/>
                <a:ext cx="2733675" cy="441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(2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ad>
                        <m:radPr>
                          <m:degHide m:val="on"/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rad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)=0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40438" y="2730500"/>
                <a:ext cx="2733675" cy="441325"/>
              </a:xfrm>
              <a:prstGeom prst="rect">
                <a:avLst/>
              </a:prstGeom>
              <a:blipFill>
                <a:blip r:embed="rId7"/>
                <a:stretch>
                  <a:fillRect l="-670" b="-2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535613" y="5629275"/>
                <a:ext cx="3748087" cy="9096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ℚ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35613" y="5629275"/>
                <a:ext cx="3748087" cy="9096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922963" y="4392613"/>
                <a:ext cx="2079625" cy="15843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2963" y="4392613"/>
                <a:ext cx="2079625" cy="158432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922963" y="3355975"/>
                <a:ext cx="1939925" cy="977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&amp;3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2963" y="3355975"/>
                <a:ext cx="1939925" cy="97790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 flipV="1">
            <a:off x="748040" y="2155901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662086" y="2220110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A0641DE-59DE-43AA-99EB-C424A7B5F423}"/>
              </a:ext>
            </a:extLst>
          </p:cNvPr>
          <p:cNvCxnSpPr>
            <a:stCxn id="17" idx="2"/>
          </p:cNvCxnSpPr>
          <p:nvPr/>
        </p:nvCxnSpPr>
        <p:spPr>
          <a:xfrm>
            <a:off x="4953192" y="2866441"/>
            <a:ext cx="15972" cy="3110497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89AA986B-28AE-4793-8340-B5C30809ACC6}"/>
              </a:ext>
            </a:extLst>
          </p:cNvPr>
          <p:cNvSpPr/>
          <p:nvPr/>
        </p:nvSpPr>
        <p:spPr>
          <a:xfrm>
            <a:off x="5780507" y="2296485"/>
            <a:ext cx="28007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b)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4AFC7AC-A1D1-4310-A97D-A00FB1C8E1F3}"/>
                  </a:ext>
                </a:extLst>
              </p:cNvPr>
              <p:cNvSpPr txBox="1"/>
              <p:nvPr/>
            </p:nvSpPr>
            <p:spPr>
              <a:xfrm>
                <a:off x="287402" y="110852"/>
                <a:ext cx="11271119" cy="15472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8.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a)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c)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e) 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−1≤7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&lt;3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4AFC7AC-A1D1-4310-A97D-A00FB1C8E1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02" y="110852"/>
                <a:ext cx="11271119" cy="1547283"/>
              </a:xfrm>
              <a:prstGeom prst="rect">
                <a:avLst/>
              </a:prstGeom>
              <a:blipFill>
                <a:blip r:embed="rId11"/>
                <a:stretch>
                  <a:fillRect l="-541" t="-787" b="-5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981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8523" y="2923849"/>
            <a:ext cx="2770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5550" y="3473450"/>
                <a:ext cx="2119313" cy="3730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1988" y="5599113"/>
                <a:ext cx="3362325" cy="509587"/>
              </a:xfrm>
              <a:prstGeom prst="rect">
                <a:avLst/>
              </a:prstGeom>
              <a:blipFill>
                <a:blip r:embed="rId4"/>
                <a:stretch>
                  <a:fillRect t="-1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=1∪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−5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5825" y="4440238"/>
                <a:ext cx="2189163" cy="12192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(3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−5)=0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850" y="3994150"/>
                <a:ext cx="2566988" cy="42068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70613" y="2894013"/>
                <a:ext cx="2636215" cy="51530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24499" y="5511800"/>
                <a:ext cx="3507721" cy="916709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4795890"/>
                <a:ext cx="1083054" cy="728666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72175" y="3590925"/>
                <a:ext cx="2025650" cy="8921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62678" y="2404763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115812" y="242454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48399D-9D7A-45B7-A360-1C75445E3C1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5015" y="2930981"/>
            <a:ext cx="73158" cy="31458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36C2A8C-1281-46F5-9C85-06E837BFC050}"/>
                  </a:ext>
                </a:extLst>
              </p:cNvPr>
              <p:cNvSpPr txBox="1"/>
              <p:nvPr/>
            </p:nvSpPr>
            <p:spPr>
              <a:xfrm>
                <a:off x="431354" y="802041"/>
                <a:ext cx="11271119" cy="15472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8.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a)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c)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e) 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−1≤7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&lt;3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36C2A8C-1281-46F5-9C85-06E837BFC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354" y="802041"/>
                <a:ext cx="11271119" cy="1547283"/>
              </a:xfrm>
              <a:prstGeom prst="rect">
                <a:avLst/>
              </a:prstGeom>
              <a:blipFill>
                <a:blip r:embed="rId12"/>
                <a:stretch>
                  <a:fillRect l="-595" t="-1186" b="-63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8BAF1EDB-C976-4F6D-9E62-E13F4BC6B7CF}"/>
              </a:ext>
            </a:extLst>
          </p:cNvPr>
          <p:cNvSpPr/>
          <p:nvPr/>
        </p:nvSpPr>
        <p:spPr>
          <a:xfrm>
            <a:off x="6122511" y="2446342"/>
            <a:ext cx="2796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d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45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0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6543" y="610360"/>
            <a:ext cx="896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</a:t>
            </a:r>
          </a:p>
        </p:txBody>
      </p:sp>
      <p:sp>
        <p:nvSpPr>
          <p:cNvPr id="7" name="Rectangle 6"/>
          <p:cNvSpPr/>
          <p:nvPr/>
        </p:nvSpPr>
        <p:spPr>
          <a:xfrm>
            <a:off x="286012" y="2894772"/>
            <a:ext cx="2732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e)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1504156" y="3462065"/>
                <a:ext cx="1498739" cy="42519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−1≤7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4156" y="3462065"/>
                <a:ext cx="1498739" cy="4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1;2;3;4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4338" y="5540375"/>
                <a:ext cx="4333875" cy="565150"/>
              </a:xfrm>
              <a:prstGeom prst="rect">
                <a:avLst/>
              </a:prstGeom>
              <a:blipFill>
                <a:blip r:embed="rId4"/>
                <a:stretch>
                  <a:fillRect t="-2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1504156" y="4751644"/>
                <a:ext cx="1346046" cy="42754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≤4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04156" y="4751644"/>
                <a:ext cx="1346046" cy="42754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1452563" y="4035425"/>
                <a:ext cx="1498740" cy="42519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≤8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52563" y="4035425"/>
                <a:ext cx="1498740" cy="42519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12469" y="3343737"/>
                <a:ext cx="970126" cy="62348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ì 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−2;−1;0;1;2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65800" y="5511800"/>
                <a:ext cx="5200650" cy="593725"/>
              </a:xfrm>
              <a:prstGeom prst="rect">
                <a:avLst/>
              </a:prstGeom>
              <a:blipFill>
                <a:blip r:embed="rId8"/>
                <a:stretch>
                  <a:fillRect t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⇔−3&lt;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&lt;3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51991" y="3985883"/>
                <a:ext cx="2101536" cy="438121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Straight Connector 2"/>
          <p:cNvCxnSpPr/>
          <p:nvPr/>
        </p:nvCxnSpPr>
        <p:spPr>
          <a:xfrm flipV="1">
            <a:off x="616893" y="2848108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4747521" y="2881745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/>
              <p:nvPr/>
            </p:nvSpPr>
            <p:spPr>
              <a:xfrm>
                <a:off x="402271" y="1025620"/>
                <a:ext cx="11271119" cy="15472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8.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a)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−4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−5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+4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c) C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|3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+2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−5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 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e)  E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−1≤7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      </a:t>
                </a:r>
                <a:r>
                  <a:rPr lang="en-US" sz="20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		</a:t>
                </a:r>
                <a:r>
                  <a:rPr lang="en-US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f)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F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|  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&lt;3</m:t>
                        </m:r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0731CCF-E7C5-4AF9-82F1-234C0EE60C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271" y="1025620"/>
                <a:ext cx="11271119" cy="1547283"/>
              </a:xfrm>
              <a:prstGeom prst="rect">
                <a:avLst/>
              </a:prstGeom>
              <a:blipFill>
                <a:blip r:embed="rId10"/>
                <a:stretch>
                  <a:fillRect l="-595" t="-787" b="-5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1815CD4A-8544-42A8-82F2-94C5429F1197}"/>
              </a:ext>
            </a:extLst>
          </p:cNvPr>
          <p:cNvSpPr/>
          <p:nvPr/>
        </p:nvSpPr>
        <p:spPr>
          <a:xfrm>
            <a:off x="6215758" y="2857999"/>
            <a:ext cx="2732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f) Ta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trình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en-US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4D278BE-0036-4BC1-AC71-869B7034FD0A}"/>
              </a:ext>
            </a:extLst>
          </p:cNvPr>
          <p:cNvCxnSpPr>
            <a:stCxn id="17" idx="2"/>
          </p:cNvCxnSpPr>
          <p:nvPr/>
        </p:nvCxnSpPr>
        <p:spPr>
          <a:xfrm>
            <a:off x="5038627" y="3528076"/>
            <a:ext cx="4428" cy="28634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091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6711137" y="4121521"/>
                <a:ext cx="1928813" cy="5588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4121521"/>
                <a:ext cx="1928813" cy="5588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6711137" y="3164349"/>
                <a:ext cx="2924175" cy="87471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0;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;1;3;6;9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3164349"/>
                <a:ext cx="2924175" cy="87471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6711137" y="4680321"/>
                <a:ext cx="2062163" cy="10144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;1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4680321"/>
                <a:ext cx="2062163" cy="10144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6711137" y="5661396"/>
                <a:ext cx="2014537" cy="5921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6;9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5661396"/>
                <a:ext cx="2014537" cy="59213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2"/>
              <p:cNvSpPr txBox="1"/>
              <p:nvPr/>
            </p:nvSpPr>
            <p:spPr bwMode="auto">
              <a:xfrm>
                <a:off x="691708" y="2491569"/>
                <a:ext cx="3049587" cy="51276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d>
                        <m:dPr>
                          <m:ctrlP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sSup>
                            <m:sSupPr>
                              <m:ctrlP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e>
                      </m:d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3" name="Object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1708" y="2491569"/>
                <a:ext cx="3049587" cy="5127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826943" y="3004331"/>
                <a:ext cx="2281238" cy="9318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sSup>
                                <m:sSup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+1=0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6943" y="3004331"/>
                <a:ext cx="2281238" cy="9318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760754" y="4020124"/>
                <a:ext cx="1187450" cy="20494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0754" y="4020124"/>
                <a:ext cx="1187450" cy="2049463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6711137" y="2135867"/>
                <a:ext cx="1722438" cy="7921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11137" y="2135867"/>
                <a:ext cx="1722438" cy="7921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ject 14"/>
              <p:cNvSpPr txBox="1"/>
              <p:nvPr/>
            </p:nvSpPr>
            <p:spPr bwMode="auto">
              <a:xfrm>
                <a:off x="9163420" y="2299379"/>
                <a:ext cx="1606550" cy="465137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𝟗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5" name="Object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63420" y="2299379"/>
                <a:ext cx="1606550" cy="46513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>
            <a:off x="4073236" y="2531947"/>
            <a:ext cx="0" cy="407667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7362DF-00BB-449B-AD0A-8EB4B2E14480}"/>
                  </a:ext>
                </a:extLst>
              </p:cNvPr>
              <p:cNvSpPr txBox="1"/>
              <p:nvPr/>
            </p:nvSpPr>
            <p:spPr>
              <a:xfrm>
                <a:off x="359199" y="970937"/>
                <a:ext cx="10696711" cy="8205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 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a)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en-US" sz="20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và 	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⋮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3 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à 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&lt;10</m:t>
                        </m:r>
                      </m:e>
                    </m:d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7362DF-00BB-449B-AD0A-8EB4B2E14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199" y="970937"/>
                <a:ext cx="10696711" cy="820546"/>
              </a:xfrm>
              <a:prstGeom prst="rect">
                <a:avLst/>
              </a:prstGeom>
              <a:blipFill>
                <a:blip r:embed="rId12"/>
                <a:stretch>
                  <a:fillRect l="-627" b="-118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/>
          <p:nvPr/>
        </p:nvCxnSpPr>
        <p:spPr>
          <a:xfrm>
            <a:off x="2105891" y="2050473"/>
            <a:ext cx="6558714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760755" y="1786613"/>
            <a:ext cx="1187450" cy="5127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GIẢI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661A0F-504D-43B5-811F-48410E059B6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82375" y="270851"/>
            <a:ext cx="5250426" cy="981611"/>
          </a:xfrm>
          <a:prstGeom prst="rect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</p:pic>
      <p:sp>
        <p:nvSpPr>
          <p:cNvPr id="20" name="Rounded Rectangle 1">
            <a:extLst>
              <a:ext uri="{FF2B5EF4-FFF2-40B4-BE49-F238E27FC236}">
                <a16:creationId xmlns:a16="http://schemas.microsoft.com/office/drawing/2014/main" id="{A7C75246-D90E-4103-A863-DFDC58D57316}"/>
              </a:ext>
            </a:extLst>
          </p:cNvPr>
          <p:cNvSpPr/>
          <p:nvPr/>
        </p:nvSpPr>
        <p:spPr>
          <a:xfrm>
            <a:off x="359198" y="341988"/>
            <a:ext cx="5635201" cy="51276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 PHÉP TOÁN TẬP HỢP</a:t>
            </a:r>
            <a:endParaRPr 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74226FD-6563-47D0-BF98-C35209537D82}"/>
                  </a:ext>
                </a:extLst>
              </p:cNvPr>
              <p:cNvSpPr txBox="1"/>
              <p:nvPr/>
            </p:nvSpPr>
            <p:spPr>
              <a:xfrm>
                <a:off x="486375" y="5576721"/>
                <a:ext cx="3171225" cy="6206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𝑫𝒐</m:t>
                      </m:r>
                      <m:r>
                        <a:rPr lang="pt-B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pt-BR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𝑅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ê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𝒏</m:t>
                      </m:r>
                      <m:r>
                        <a:rPr lang="en-US" b="1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b="1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74226FD-6563-47D0-BF98-C35209537D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375" y="5576721"/>
                <a:ext cx="3171225" cy="620683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37B1AEC1-E3AB-44EB-943E-4EEE7F3498D8}"/>
              </a:ext>
            </a:extLst>
          </p:cNvPr>
          <p:cNvSpPr txBox="1"/>
          <p:nvPr/>
        </p:nvSpPr>
        <p:spPr>
          <a:xfrm>
            <a:off x="4257963" y="2309464"/>
            <a:ext cx="14962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 </a:t>
            </a:r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1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59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  <p:bldP spid="11" grpId="0"/>
      <p:bldP spid="13" grpId="0"/>
      <p:bldP spid="14" grpId="0"/>
      <p:bldP spid="15" grpId="0"/>
      <p:bldP spid="21" grpId="0"/>
      <p:bldP spid="2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Object 4"/>
              <p:cNvSpPr txBox="1"/>
              <p:nvPr/>
            </p:nvSpPr>
            <p:spPr bwMode="auto">
              <a:xfrm>
                <a:off x="1008062" y="2701853"/>
                <a:ext cx="1165225" cy="327025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9−2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≥0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Object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8062" y="2701853"/>
                <a:ext cx="1165225" cy="32702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ct 5"/>
              <p:cNvSpPr txBox="1"/>
              <p:nvPr/>
            </p:nvSpPr>
            <p:spPr bwMode="auto">
              <a:xfrm>
                <a:off x="835277" y="3559553"/>
                <a:ext cx="1163638" cy="327025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⇔2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≤9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Object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5277" y="3559553"/>
                <a:ext cx="1163638" cy="3270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821947" y="4225925"/>
                <a:ext cx="1069975" cy="723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f>
                        <m:f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1947" y="4225925"/>
                <a:ext cx="1069975" cy="7239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7"/>
              <p:cNvSpPr txBox="1"/>
              <p:nvPr/>
            </p:nvSpPr>
            <p:spPr bwMode="auto">
              <a:xfrm>
                <a:off x="565565" y="5557259"/>
                <a:ext cx="1582738" cy="466725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1;2;3;4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Object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565" y="5557259"/>
                <a:ext cx="1582738" cy="46672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3213100" y="2660939"/>
                <a:ext cx="3095625" cy="56038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13100" y="2660939"/>
                <a:ext cx="3095625" cy="5603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0"/>
              <p:cNvSpPr txBox="1"/>
              <p:nvPr/>
            </p:nvSpPr>
            <p:spPr bwMode="auto">
              <a:xfrm>
                <a:off x="4760912" y="3305553"/>
                <a:ext cx="1350963" cy="19097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" name="Object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60912" y="3305553"/>
                <a:ext cx="1350963" cy="190976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ject 11"/>
              <p:cNvSpPr txBox="1"/>
              <p:nvPr/>
            </p:nvSpPr>
            <p:spPr bwMode="auto">
              <a:xfrm>
                <a:off x="2847349" y="3559553"/>
                <a:ext cx="1722437" cy="14017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⇔</m:t>
                      </m:r>
                      <m:d>
                        <m:dPr>
                          <m:begChr m:val="["/>
                          <m:end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−3=0</m:t>
                              </m:r>
                            </m:e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&amp;2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−1=0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2" name="Object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47349" y="3559553"/>
                <a:ext cx="1722437" cy="14017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/>
          <p:cNvCxnSpPr/>
          <p:nvPr/>
        </p:nvCxnSpPr>
        <p:spPr>
          <a:xfrm>
            <a:off x="2856580" y="2544736"/>
            <a:ext cx="0" cy="407667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ject 13"/>
              <p:cNvSpPr txBox="1"/>
              <p:nvPr/>
            </p:nvSpPr>
            <p:spPr bwMode="auto">
              <a:xfrm>
                <a:off x="3209925" y="5395913"/>
                <a:ext cx="1676400" cy="7921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;3;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Object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09925" y="5395913"/>
                <a:ext cx="1676400" cy="7921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/>
          <p:cNvCxnSpPr/>
          <p:nvPr/>
        </p:nvCxnSpPr>
        <p:spPr>
          <a:xfrm>
            <a:off x="7079667" y="2490381"/>
            <a:ext cx="0" cy="407667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ject 15"/>
              <p:cNvSpPr txBox="1"/>
              <p:nvPr/>
            </p:nvSpPr>
            <p:spPr bwMode="auto">
              <a:xfrm>
                <a:off x="7988300" y="3892550"/>
                <a:ext cx="1652588" cy="5588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Object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88300" y="3892550"/>
                <a:ext cx="1652588" cy="55880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7735888" y="2935288"/>
                <a:ext cx="3152775" cy="87471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;1;2;3;4;</m:t>
                          </m:r>
                          <m:rad>
                            <m:radPr>
                              <m:degHide m:val="on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35888" y="2935288"/>
                <a:ext cx="3152775" cy="874712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17"/>
              <p:cNvSpPr txBox="1"/>
              <p:nvPr/>
            </p:nvSpPr>
            <p:spPr bwMode="auto">
              <a:xfrm>
                <a:off x="7791450" y="4659313"/>
                <a:ext cx="2179638" cy="5969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1;2;4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8" name="Object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91450" y="4659313"/>
                <a:ext cx="2179638" cy="5969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bject 18"/>
              <p:cNvSpPr txBox="1"/>
              <p:nvPr/>
            </p:nvSpPr>
            <p:spPr bwMode="auto">
              <a:xfrm>
                <a:off x="7645400" y="5224463"/>
                <a:ext cx="2424113" cy="1008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</m:rad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Object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45400" y="5224463"/>
                <a:ext cx="2424113" cy="100806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ounded Rectangle 1">
                <a:extLst>
                  <a:ext uri="{FF2B5EF4-FFF2-40B4-BE49-F238E27FC236}">
                    <a16:creationId xmlns:a16="http://schemas.microsoft.com/office/drawing/2014/main" id="{60A6F54C-C04E-4F70-8073-BC36CDB1B374}"/>
                  </a:ext>
                </a:extLst>
              </p:cNvPr>
              <p:cNvSpPr/>
              <p:nvPr/>
            </p:nvSpPr>
            <p:spPr>
              <a:xfrm>
                <a:off x="232645" y="1902320"/>
                <a:ext cx="2896894" cy="41563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BR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pt-BR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pt-B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pt-B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∈</m:t>
                          </m:r>
                          <m:sSup>
                            <m:sSupPr>
                              <m:ctrlPr>
                                <a:rPr lang="en-US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pt-BR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ℕ</m:t>
                              </m:r>
                            </m:e>
                            <m:sup>
                              <m:r>
                                <a:rPr lang="pt-BR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∗</m:t>
                              </m:r>
                            </m:sup>
                          </m:sSup>
                          <m:r>
                            <a:rPr lang="pt-B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 9−2</m:t>
                          </m:r>
                          <m:r>
                            <a:rPr lang="pt-B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pt-BR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≥0</m:t>
                          </m:r>
                        </m:e>
                      </m:d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Rounded Rectangle 1">
                <a:extLst>
                  <a:ext uri="{FF2B5EF4-FFF2-40B4-BE49-F238E27FC236}">
                    <a16:creationId xmlns:a16="http://schemas.microsoft.com/office/drawing/2014/main" id="{60A6F54C-C04E-4F70-8073-BC36CDB1B3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45" y="1902320"/>
                <a:ext cx="2896894" cy="415636"/>
              </a:xfrm>
              <a:prstGeom prst="roundRect">
                <a:avLst/>
              </a:prstGeom>
              <a:blipFill>
                <a:blip r:embed="rId15"/>
                <a:stretch>
                  <a:fillRect b="-4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6FC0179-EB1F-40B9-B07A-6125AEC039FB}"/>
                  </a:ext>
                </a:extLst>
              </p:cNvPr>
              <p:cNvSpPr txBox="1"/>
              <p:nvPr/>
            </p:nvSpPr>
            <p:spPr>
              <a:xfrm>
                <a:off x="313031" y="189942"/>
                <a:ext cx="10575632" cy="1236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sz="20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0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a)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và 	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⋮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3 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à 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pt-BR" sz="20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&lt;10</m:t>
                        </m:r>
                      </m:e>
                    </m:d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b)  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ℕ</m:t>
                            </m:r>
                          </m:e>
                          <m:sup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9−2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≥0</m:t>
                        </m:r>
                      </m:e>
                    </m:d>
                  </m:oMath>
                </a14:m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pt-BR" sz="2000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pt-BR" sz="20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  	</a:t>
                </a:r>
                <a14:m>
                  <m:oMath xmlns:m="http://schemas.openxmlformats.org/officeDocument/2006/math"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20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pt-BR" sz="20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  <m:r>
                      <a:rPr lang="pt-BR" sz="20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20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96FC0179-EB1F-40B9-B07A-6125AEC039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031" y="189942"/>
                <a:ext cx="10575632" cy="1236749"/>
              </a:xfrm>
              <a:prstGeom prst="rect">
                <a:avLst/>
              </a:prstGeom>
              <a:blipFill>
                <a:blip r:embed="rId16"/>
                <a:stretch>
                  <a:fillRect l="-576" b="-6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ounded Rectangle 1">
                <a:extLst>
                  <a:ext uri="{FF2B5EF4-FFF2-40B4-BE49-F238E27FC236}">
                    <a16:creationId xmlns:a16="http://schemas.microsoft.com/office/drawing/2014/main" id="{007FB47C-2D28-4537-B21B-B2E4E89645BE}"/>
                  </a:ext>
                </a:extLst>
              </p:cNvPr>
              <p:cNvSpPr/>
              <p:nvPr/>
            </p:nvSpPr>
            <p:spPr>
              <a:xfrm>
                <a:off x="3539263" y="1902320"/>
                <a:ext cx="3766701" cy="415636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pt-BR" sz="14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	</m:t>
                      </m:r>
                      <m:r>
                        <a:rPr lang="pt-BR" sz="14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𝑩</m:t>
                      </m:r>
                      <m:r>
                        <a:rPr lang="pt-BR" sz="1400" b="1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Cambria Math" panose="02040503050406030204" pitchFamily="18" charset="0"/>
                            </a:rPr>
                            <m:t>∈</m:t>
                          </m:r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ℚ</m:t>
                          </m:r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14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pt-BR" sz="1400" b="1" i="1"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𝟑</m:t>
                                  </m:r>
                                </m:e>
                              </m:rad>
                            </m:e>
                          </m:d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e>
                          </m:d>
                          <m:d>
                            <m:dPr>
                              <m:ctrlPr>
                                <a:rPr lang="en-US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pt-BR" sz="1400" b="1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𝟏</m:t>
                              </m:r>
                            </m:e>
                          </m:d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pt-BR" sz="1400" b="1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𝟎</m:t>
                          </m:r>
                        </m:e>
                      </m:d>
                    </m:oMath>
                  </m:oMathPara>
                </a14:m>
                <a:endParaRPr lang="en-US" sz="1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2" name="Rounded Rectangle 1">
                <a:extLst>
                  <a:ext uri="{FF2B5EF4-FFF2-40B4-BE49-F238E27FC236}">
                    <a16:creationId xmlns:a16="http://schemas.microsoft.com/office/drawing/2014/main" id="{007FB47C-2D28-4537-B21B-B2E4E89645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263" y="1902320"/>
                <a:ext cx="3766701" cy="415636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E0EEB0-0B00-4418-9981-7CA98784E77F}"/>
                  </a:ext>
                </a:extLst>
              </p:cNvPr>
              <p:cNvSpPr txBox="1"/>
              <p:nvPr/>
            </p:nvSpPr>
            <p:spPr>
              <a:xfrm>
                <a:off x="7509164" y="1704692"/>
                <a:ext cx="3793588" cy="8976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1800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1800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: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;</m:t>
                        </m:r>
                        <m:r>
                          <a:rPr lang="en-US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e>
                    </m:d>
                  </m:oMath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b="1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ad>
                            <m:radPr>
                              <m:degHide m:val="on"/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e>
                          </m:rad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  <m:r>
                            <a:rPr lang="en-US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f>
                            <m:fPr>
                              <m:ctrlP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num>
                            <m:den>
                              <m:r>
                                <a:rPr lang="en-US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3E0EEB0-0B00-4418-9981-7CA98784E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9164" y="1704692"/>
                <a:ext cx="3793588" cy="897682"/>
              </a:xfrm>
              <a:prstGeom prst="rect">
                <a:avLst/>
              </a:prstGeom>
              <a:blipFill>
                <a:blip r:embed="rId18"/>
                <a:stretch>
                  <a:fillRect l="-1447" t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779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4" grpId="0"/>
      <p:bldP spid="16" grpId="0"/>
      <p:bldP spid="18" grpId="0"/>
      <p:bldP spid="1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492485" y="1819562"/>
            <a:ext cx="947107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488818" y="262705"/>
            <a:ext cx="2355982" cy="11874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MẪU </a:t>
            </a:r>
            <a:endParaRPr lang="en-US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BDFA6C-6142-42E5-A7F8-BE899CC8E184}"/>
                  </a:ext>
                </a:extLst>
              </p:cNvPr>
              <p:cNvSpPr txBox="1"/>
              <p:nvPr/>
            </p:nvSpPr>
            <p:spPr>
              <a:xfrm>
                <a:off x="2844800" y="245259"/>
                <a:ext cx="6096000" cy="13029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07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276350" algn="l"/>
                  </a:tabLst>
                </a:pP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[−3;2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</m:t>
                    </m:r>
                    <m:d>
                      <m:dPr>
                        <m:begChr m:val=""/>
                        <m:endChr m:val=""/>
                        <m:ctrlP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−2;5</m:t>
                        </m:r>
                      </m:e>
                    </m: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marR="28829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diễn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342900" marR="288290" lvl="0" indent="-34290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4BDFA6C-6142-42E5-A7F8-BE899CC8E1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4800" y="245259"/>
                <a:ext cx="6096000" cy="1302921"/>
              </a:xfrm>
              <a:prstGeom prst="rect">
                <a:avLst/>
              </a:prstGeom>
              <a:blipFill>
                <a:blip r:embed="rId2"/>
                <a:stretch>
                  <a:fillRect l="-1600" t="-45794" b="-9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E5260E90-9678-408D-85BD-459D9487AE0D}"/>
              </a:ext>
            </a:extLst>
          </p:cNvPr>
          <p:cNvSpPr txBox="1"/>
          <p:nvPr/>
        </p:nvSpPr>
        <p:spPr>
          <a:xfrm>
            <a:off x="369454" y="218901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a)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diễn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A, 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*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A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số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0EDBB6-55BA-4649-8549-91E0AB73105B}"/>
              </a:ext>
            </a:extLst>
          </p:cNvPr>
          <p:cNvSpPr txBox="1"/>
          <p:nvPr/>
        </p:nvSpPr>
        <p:spPr>
          <a:xfrm>
            <a:off x="488818" y="308968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trục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B9C616D-D54F-460D-AF9E-90200D23BAA8}"/>
                  </a:ext>
                </a:extLst>
              </p:cNvPr>
              <p:cNvSpPr txBox="1"/>
              <p:nvPr/>
            </p:nvSpPr>
            <p:spPr>
              <a:xfrm>
                <a:off x="369454" y="4653076"/>
                <a:ext cx="6096000" cy="385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R="288290" lv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400050" algn="l"/>
                  </a:tabLst>
                </a:pPr>
                <a:r>
                  <a:rPr lang="en-US" dirty="0"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b)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1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B9C616D-D54F-460D-AF9E-90200D23B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454" y="4653076"/>
                <a:ext cx="6096000" cy="385362"/>
              </a:xfrm>
              <a:prstGeom prst="rect">
                <a:avLst/>
              </a:prstGeom>
              <a:blipFill>
                <a:blip r:embed="rId3"/>
                <a:stretch>
                  <a:fillRect l="-900" t="-3125" b="-234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4553C8-5D5D-4D9A-BDFF-FA008EC04650}"/>
                  </a:ext>
                </a:extLst>
              </p:cNvPr>
              <p:cNvSpPr txBox="1"/>
              <p:nvPr/>
            </p:nvSpPr>
            <p:spPr>
              <a:xfrm>
                <a:off x="2232103" y="2703807"/>
                <a:ext cx="9471079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-3                                   2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/>
                  <a:t>                             ///////////////////[                                         )//////////////////////////////////////////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F4553C8-5D5D-4D9A-BDFF-FA008EC04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2103" y="2703807"/>
                <a:ext cx="9471079" cy="646331"/>
              </a:xfrm>
              <a:prstGeom prst="rect">
                <a:avLst/>
              </a:prstGeom>
              <a:blipFill>
                <a:blip r:embed="rId4"/>
                <a:stretch>
                  <a:fillRect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F1893EB-F74A-4D4A-8D19-F180DAFE7435}"/>
                  </a:ext>
                </a:extLst>
              </p:cNvPr>
              <p:cNvSpPr txBox="1"/>
              <p:nvPr/>
            </p:nvSpPr>
            <p:spPr>
              <a:xfrm>
                <a:off x="874740" y="3690054"/>
                <a:ext cx="197006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−2;5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F1893EB-F74A-4D4A-8D19-F180DAFE7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4740" y="3690054"/>
                <a:ext cx="1970060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A76D645-085E-4570-B65A-92B940DA52EF}"/>
              </a:ext>
            </a:extLst>
          </p:cNvPr>
          <p:cNvCxnSpPr>
            <a:cxnSpLocks/>
          </p:cNvCxnSpPr>
          <p:nvPr/>
        </p:nvCxnSpPr>
        <p:spPr>
          <a:xfrm>
            <a:off x="4276436" y="4188594"/>
            <a:ext cx="527396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6ECC965-C299-4E01-843F-88524002D583}"/>
                  </a:ext>
                </a:extLst>
              </p:cNvPr>
              <p:cNvSpPr txBox="1"/>
              <p:nvPr/>
            </p:nvSpPr>
            <p:spPr>
              <a:xfrm>
                <a:off x="4193310" y="3719590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    -2                                   5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/>
                  <a:t> ///////////////////(                                        ]////////////////////////////////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C6ECC965-C299-4E01-843F-88524002D5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3310" y="3719590"/>
                <a:ext cx="6096000" cy="646331"/>
              </a:xfrm>
              <a:prstGeom prst="rect">
                <a:avLst/>
              </a:prstGeom>
              <a:blipFill>
                <a:blip r:embed="rId6"/>
                <a:stretch>
                  <a:fillRect l="-900"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6FFD900-4B72-4A8E-9882-1A527681BA47}"/>
              </a:ext>
            </a:extLst>
          </p:cNvPr>
          <p:cNvCxnSpPr>
            <a:cxnSpLocks/>
          </p:cNvCxnSpPr>
          <p:nvPr/>
        </p:nvCxnSpPr>
        <p:spPr>
          <a:xfrm>
            <a:off x="3629891" y="3179665"/>
            <a:ext cx="598516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16D7E0B-F823-4B25-B582-C7C3DD77390F}"/>
                  </a:ext>
                </a:extLst>
              </p:cNvPr>
              <p:cNvSpPr txBox="1"/>
              <p:nvPr/>
            </p:nvSpPr>
            <p:spPr>
              <a:xfrm>
                <a:off x="4395798" y="4818498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-3                </a:t>
                </a:r>
                <a:r>
                  <a:rPr lang="en-US" b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-2                          </a:t>
                </a:r>
                <a:r>
                  <a:rPr lang="en-US" dirty="0">
                    <a:latin typeface="Cambria Math" panose="02040503050406030204" pitchFamily="18" charset="0"/>
                  </a:rPr>
                  <a:t>2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             </a:t>
                </a:r>
                <a:r>
                  <a:rPr lang="en-US" b="1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>
                    <a:solidFill>
                      <a:srgbClr val="FF0000"/>
                    </a:solidFill>
                  </a:rPr>
                  <a:t> //////////////</a:t>
                </a:r>
                <a:r>
                  <a:rPr lang="en-US" dirty="0"/>
                  <a:t>[</a:t>
                </a:r>
                <a:r>
                  <a:rPr lang="en-US" dirty="0">
                    <a:solidFill>
                      <a:srgbClr val="FF0000"/>
                    </a:solidFill>
                  </a:rPr>
                  <a:t>/ //////////////</a:t>
                </a:r>
                <a:r>
                  <a:rPr lang="en-US" b="1" dirty="0">
                    <a:solidFill>
                      <a:srgbClr val="FF0000"/>
                    </a:solidFill>
                  </a:rPr>
                  <a:t>(</a:t>
                </a:r>
                <a:r>
                  <a:rPr lang="en-US" dirty="0"/>
                  <a:t>                               )/             </a:t>
                </a:r>
                <a:r>
                  <a:rPr lang="en-US" b="1" dirty="0">
                    <a:solidFill>
                      <a:srgbClr val="FF0000"/>
                    </a:solidFill>
                  </a:rPr>
                  <a:t>]</a:t>
                </a:r>
                <a:r>
                  <a:rPr lang="en-US" dirty="0"/>
                  <a:t> </a:t>
                </a:r>
                <a:r>
                  <a:rPr lang="en-US" dirty="0">
                    <a:solidFill>
                      <a:srgbClr val="FF0000"/>
                    </a:solidFill>
                  </a:rPr>
                  <a:t>////////////////////////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16D7E0B-F823-4B25-B582-C7C3DD773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798" y="4818498"/>
                <a:ext cx="6096000" cy="646331"/>
              </a:xfrm>
              <a:prstGeom prst="rect">
                <a:avLst/>
              </a:prstGeom>
              <a:blipFill>
                <a:blip r:embed="rId7"/>
                <a:stretch>
                  <a:fillRect t="-566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E48F345-D3AE-4E47-A786-9567A2602A59}"/>
                  </a:ext>
                </a:extLst>
              </p:cNvPr>
              <p:cNvSpPr txBox="1"/>
              <p:nvPr/>
            </p:nvSpPr>
            <p:spPr>
              <a:xfrm>
                <a:off x="4377326" y="5717583"/>
                <a:ext cx="609600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dirty="0">
                    <a:latin typeface="Cambria Math" panose="02040503050406030204" pitchFamily="18" charset="0"/>
                  </a:rPr>
                  <a:t>          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-3         </a:t>
                </a:r>
                <a:r>
                  <a:rPr lang="en-US" b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  <a:t>-2                          </a:t>
                </a:r>
                <a:r>
                  <a:rPr lang="en-US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2              </a:t>
                </a:r>
                <a:r>
                  <a:rPr lang="en-US" b="1" dirty="0">
                    <a:solidFill>
                      <a:srgbClr val="00B0F0"/>
                    </a:solidFill>
                    <a:latin typeface="Cambria Math" panose="02040503050406030204" pitchFamily="18" charset="0"/>
                  </a:rPr>
                  <a:t>5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   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r>
                  <a:rPr lang="en-US" dirty="0"/>
                  <a:t> ////////////// [             (                               )                 ]/////////////////////////</a:t>
                </a: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E48F345-D3AE-4E47-A786-9567A2602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7326" y="5717583"/>
                <a:ext cx="6096000" cy="646331"/>
              </a:xfrm>
              <a:prstGeom prst="rect">
                <a:avLst/>
              </a:prstGeom>
              <a:blipFill>
                <a:blip r:embed="rId8"/>
                <a:stretch>
                  <a:fillRect t="-6604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C8BC847-B317-478A-B7E9-B3CB8DE58A30}"/>
                  </a:ext>
                </a:extLst>
              </p:cNvPr>
              <p:cNvSpPr txBox="1"/>
              <p:nvPr/>
            </p:nvSpPr>
            <p:spPr>
              <a:xfrm>
                <a:off x="258618" y="5095497"/>
                <a:ext cx="270625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∩</m:t>
                      </m:r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=(−2;2)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C8BC847-B317-478A-B7E9-B3CB8DE58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618" y="5095497"/>
                <a:ext cx="2706255" cy="369332"/>
              </a:xfrm>
              <a:prstGeom prst="rect">
                <a:avLst/>
              </a:prstGeom>
              <a:blipFill>
                <a:blip r:embed="rId9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0A361FB-0773-4BD9-ACBA-8BF71436F182}"/>
                  </a:ext>
                </a:extLst>
              </p:cNvPr>
              <p:cNvSpPr txBox="1"/>
              <p:nvPr/>
            </p:nvSpPr>
            <p:spPr>
              <a:xfrm>
                <a:off x="488818" y="5877116"/>
                <a:ext cx="2208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Cambria Math" panose="02040503050406030204" pitchFamily="18" charset="0"/>
                        </a:rPr>
                        <m:t>∪</m:t>
                      </m:r>
                      <m:r>
                        <a:rPr lang="en-US" sz="1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𝐵</m:t>
                      </m:r>
                      <m:r>
                        <a:rPr lang="en-US" sz="1800" b="0" i="1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=[−3;5]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40A361FB-0773-4BD9-ACBA-8BF71436F1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818" y="5877116"/>
                <a:ext cx="2208200" cy="369332"/>
              </a:xfrm>
              <a:prstGeom prst="rect">
                <a:avLst/>
              </a:prstGeom>
              <a:blipFill>
                <a:blip r:embed="rId10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B769D0E3-CCFF-4BAD-8979-EBB7C44D668B}"/>
              </a:ext>
            </a:extLst>
          </p:cNvPr>
          <p:cNvSpPr txBox="1"/>
          <p:nvPr/>
        </p:nvSpPr>
        <p:spPr>
          <a:xfrm>
            <a:off x="4119418" y="510407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200150" algn="l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\\\\\\\\\\\\\\\\\\\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F6923D0-F615-47FA-A1EE-0D9EC8DD4E48}"/>
              </a:ext>
            </a:extLst>
          </p:cNvPr>
          <p:cNvSpPr txBox="1"/>
          <p:nvPr/>
        </p:nvSpPr>
        <p:spPr>
          <a:xfrm>
            <a:off x="7915564" y="5104075"/>
            <a:ext cx="25577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  <a:tabLst>
                <a:tab pos="1200150" algn="l"/>
              </a:tabLs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\\\\\\\\\\\\\\\\\\\\\\\\\\\\\\\\\\\</a:t>
            </a:r>
            <a:endParaRPr lang="en-US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1AC4675-E828-4EA1-8077-B485D41232AC}"/>
              </a:ext>
            </a:extLst>
          </p:cNvPr>
          <p:cNvCxnSpPr>
            <a:endCxn id="38" idx="3"/>
          </p:cNvCxnSpPr>
          <p:nvPr/>
        </p:nvCxnSpPr>
        <p:spPr>
          <a:xfrm flipV="1">
            <a:off x="4276436" y="5288741"/>
            <a:ext cx="6196890" cy="2216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494EBB9-1740-429F-B9F7-4C5444464A11}"/>
              </a:ext>
            </a:extLst>
          </p:cNvPr>
          <p:cNvCxnSpPr/>
          <p:nvPr/>
        </p:nvCxnSpPr>
        <p:spPr>
          <a:xfrm>
            <a:off x="4395798" y="6169891"/>
            <a:ext cx="573649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252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4" grpId="0"/>
      <p:bldP spid="3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619BEE1-A7A4-4FE2-A59D-4A995E09AEE8}"/>
              </a:ext>
            </a:extLst>
          </p:cNvPr>
          <p:cNvCxnSpPr>
            <a:cxnSpLocks/>
          </p:cNvCxnSpPr>
          <p:nvPr/>
        </p:nvCxnSpPr>
        <p:spPr>
          <a:xfrm>
            <a:off x="1492485" y="1819562"/>
            <a:ext cx="9471079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">
            <a:extLst>
              <a:ext uri="{FF2B5EF4-FFF2-40B4-BE49-F238E27FC236}">
                <a16:creationId xmlns:a16="http://schemas.microsoft.com/office/drawing/2014/main" id="{CEB068D6-0BA9-450E-BC88-FB7D6F262A97}"/>
              </a:ext>
            </a:extLst>
          </p:cNvPr>
          <p:cNvSpPr/>
          <p:nvPr/>
        </p:nvSpPr>
        <p:spPr>
          <a:xfrm>
            <a:off x="488818" y="262705"/>
            <a:ext cx="2355982" cy="118740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TẬP 2 </a:t>
            </a:r>
            <a:endParaRPr lang="en-US" sz="32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1B90D45-E1F9-4A8A-84E0-CB7E17E7094B}"/>
                  </a:ext>
                </a:extLst>
              </p:cNvPr>
              <p:cNvSpPr txBox="1"/>
              <p:nvPr/>
            </p:nvSpPr>
            <p:spPr>
              <a:xfrm>
                <a:off x="3180024" y="273762"/>
                <a:ext cx="6096000" cy="117634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28829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tabLst>
                    <a:tab pos="400050" algn="l"/>
                  </a:tabLst>
                </a:pP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A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1;7</m:t>
                        </m:r>
                      </m:e>
                    </m:d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m:rPr>
                        <m:sty m:val="p"/>
                      </m:rP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B</m:t>
                    </m:r>
                    <m:r>
                      <a:rPr lang="en-US" sz="1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endChr m:val="]"/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2;9</m:t>
                        </m:r>
                      </m:e>
                    </m:d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marL="342900" marR="288290" lvl="0" indent="-34290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Biểu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diễn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A, B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trên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trục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;</a:t>
                </a:r>
              </a:p>
              <a:p>
                <a:pPr marL="342900" marR="288290" lvl="0" indent="-342900" algn="just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Font typeface="+mj-lt"/>
                  <a:buAutoNum type="alphaLcParenR"/>
                  <a:tabLst>
                    <a:tab pos="400050" algn="l"/>
                  </a:tabLst>
                </a:pP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1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14:m>
                  <m:oMath xmlns:m="http://schemas.openxmlformats.org/officeDocument/2006/math"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1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r>
                  <a:rPr lang="en-US" sz="1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1B90D45-E1F9-4A8A-84E0-CB7E17E70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0024" y="273762"/>
                <a:ext cx="6096000" cy="1176348"/>
              </a:xfrm>
              <a:prstGeom prst="rect">
                <a:avLst/>
              </a:prstGeom>
              <a:blipFill>
                <a:blip r:embed="rId2"/>
                <a:stretch>
                  <a:fillRect l="-900" t="-1554" b="-7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285CF592-0CFA-409A-9406-BB9C3B3B95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403" y="1959840"/>
            <a:ext cx="5606906" cy="4504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9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125" y="257526"/>
            <a:ext cx="2187587" cy="4580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980565" algn="l"/>
              </a:tabLst>
            </a:pPr>
            <a:r>
              <a:rPr lang="en-US" b="1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 TẬP ÁP DỤNG</a:t>
            </a: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023870" y="2748118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1314975" y="4345612"/>
            <a:ext cx="57246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  <a:tab pos="4162425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c) Mệnh đề đúng (theo dấu hiệu nhận biết hình chữ nhật).	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r="21480" b="882"/>
          <a:stretch/>
        </p:blipFill>
        <p:spPr>
          <a:xfrm>
            <a:off x="774462" y="1079580"/>
            <a:ext cx="8069091" cy="1366581"/>
          </a:xfrm>
          <a:prstGeom prst="rect">
            <a:avLst/>
          </a:prstGeom>
        </p:spPr>
      </p:pic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9143" y="8795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bject 16"/>
              <p:cNvSpPr txBox="1"/>
              <p:nvPr/>
            </p:nvSpPr>
            <p:spPr bwMode="auto">
              <a:xfrm>
                <a:off x="3135363" y="3280033"/>
                <a:ext cx="1447392" cy="41637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=−1&lt;0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Object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35363" y="3280033"/>
                <a:ext cx="1447392" cy="41637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314975" y="3327074"/>
            <a:ext cx="20249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a) Mệnh đề sai: vì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314975" y="384462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>
                <a:latin typeface="Times New Roman" panose="02020603050405020304" pitchFamily="18" charset="0"/>
                <a:ea typeface="Times New Roman" panose="02020603050405020304" pitchFamily="18" charset="0"/>
              </a:rPr>
              <a:t>b) Không là mệnh đề: vì </a:t>
            </a:r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3737664" y="3856852"/>
            <a:ext cx="2967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  <a:tab pos="4162425" algn="l"/>
              </a:tabLst>
            </a:pPr>
            <a:r>
              <a:rPr lang="fr-FR" altLang="en-US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khẳng định vừa đúng, vừa sai.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444179" y="2638222"/>
            <a:ext cx="10349845" cy="197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1. MỆNH ĐỀ</a:t>
            </a:r>
            <a:endParaRPr lang="en-US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4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37854" y="636039"/>
            <a:ext cx="845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550826" y="1169430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ct 6"/>
              <p:cNvSpPr txBox="1"/>
              <p:nvPr/>
            </p:nvSpPr>
            <p:spPr bwMode="auto">
              <a:xfrm>
                <a:off x="10402888" y="715963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" name="Object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02888" y="715963"/>
                <a:ext cx="434975" cy="37306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8"/>
              <p:cNvSpPr txBox="1"/>
              <p:nvPr/>
            </p:nvSpPr>
            <p:spPr bwMode="auto">
              <a:xfrm>
                <a:off x="8066159" y="705096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" name="Object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066159" y="705096"/>
                <a:ext cx="693738" cy="40163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10525773" y="976306"/>
            <a:ext cx="1270370" cy="371435"/>
            <a:chOff x="0" y="0"/>
            <a:chExt cx="1600200" cy="228600"/>
          </a:xfrm>
        </p:grpSpPr>
        <p:cxnSp>
          <p:nvCxnSpPr>
            <p:cNvPr id="11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5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8445500" y="944563"/>
                <a:ext cx="454025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45500" y="944563"/>
                <a:ext cx="454025" cy="533400"/>
              </a:xfrm>
              <a:prstGeom prst="rect">
                <a:avLst/>
              </a:prstGeom>
              <a:blipFill>
                <a:blip r:embed="rId4"/>
                <a:stretch>
                  <a:fillRect l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42"/>
              <p:cNvSpPr txBox="1"/>
              <p:nvPr/>
            </p:nvSpPr>
            <p:spPr bwMode="auto">
              <a:xfrm>
                <a:off x="10251128" y="875647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251128" y="875647"/>
                <a:ext cx="519112" cy="533400"/>
              </a:xfrm>
              <a:prstGeom prst="rect">
                <a:avLst/>
              </a:prstGeom>
              <a:blipFill>
                <a:blip r:embed="rId5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Group 43"/>
          <p:cNvGrpSpPr/>
          <p:nvPr/>
        </p:nvGrpSpPr>
        <p:grpSpPr>
          <a:xfrm>
            <a:off x="7261213" y="974497"/>
            <a:ext cx="1270370" cy="371435"/>
            <a:chOff x="0" y="0"/>
            <a:chExt cx="1600200" cy="228600"/>
          </a:xfrm>
        </p:grpSpPr>
        <p:cxnSp>
          <p:nvCxnSpPr>
            <p:cNvPr id="4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Object 58"/>
              <p:cNvSpPr txBox="1"/>
              <p:nvPr/>
            </p:nvSpPr>
            <p:spPr bwMode="auto">
              <a:xfrm>
                <a:off x="9283877" y="770872"/>
                <a:ext cx="56515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59" name="Object 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83877" y="770872"/>
                <a:ext cx="565150" cy="3714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0" name="Straight Arrow Connector 59"/>
          <p:cNvCxnSpPr/>
          <p:nvPr/>
        </p:nvCxnSpPr>
        <p:spPr>
          <a:xfrm flipV="1">
            <a:off x="7150102" y="1999590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Object 60"/>
              <p:cNvSpPr txBox="1"/>
              <p:nvPr/>
            </p:nvSpPr>
            <p:spPr bwMode="auto">
              <a:xfrm>
                <a:off x="10637755" y="1590367"/>
                <a:ext cx="827087" cy="3159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1" name="Object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637755" y="1590367"/>
                <a:ext cx="827087" cy="3159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Object 61"/>
              <p:cNvSpPr txBox="1"/>
              <p:nvPr/>
            </p:nvSpPr>
            <p:spPr bwMode="auto">
              <a:xfrm>
                <a:off x="8975299" y="1425810"/>
                <a:ext cx="6508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2" name="Object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75299" y="1425810"/>
                <a:ext cx="650875" cy="37306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Object 77"/>
              <p:cNvSpPr txBox="1"/>
              <p:nvPr/>
            </p:nvSpPr>
            <p:spPr bwMode="auto">
              <a:xfrm>
                <a:off x="9116075" y="1797025"/>
                <a:ext cx="474597" cy="64150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8" name="Object 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16075" y="1797025"/>
                <a:ext cx="474597" cy="641508"/>
              </a:xfrm>
              <a:prstGeom prst="rect">
                <a:avLst/>
              </a:prstGeom>
              <a:blipFill>
                <a:blip r:embed="rId9"/>
                <a:stretch>
                  <a:fillRect l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0" name="Group 79"/>
          <p:cNvGrpSpPr/>
          <p:nvPr/>
        </p:nvGrpSpPr>
        <p:grpSpPr>
          <a:xfrm>
            <a:off x="7276322" y="1835944"/>
            <a:ext cx="1886221" cy="371435"/>
            <a:chOff x="0" y="0"/>
            <a:chExt cx="1600200" cy="228600"/>
          </a:xfrm>
        </p:grpSpPr>
        <p:cxnSp>
          <p:nvCxnSpPr>
            <p:cNvPr id="81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2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3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4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5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6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7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9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0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1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2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3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4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Object 94"/>
              <p:cNvSpPr txBox="1"/>
              <p:nvPr/>
            </p:nvSpPr>
            <p:spPr bwMode="auto">
              <a:xfrm>
                <a:off x="9821668" y="1586811"/>
                <a:ext cx="520700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5" name="Object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21668" y="1586811"/>
                <a:ext cx="520700" cy="37147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6" name="Object 95"/>
              <p:cNvSpPr txBox="1"/>
              <p:nvPr/>
            </p:nvSpPr>
            <p:spPr bwMode="auto">
              <a:xfrm>
                <a:off x="472607" y="3400055"/>
                <a:ext cx="1413596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∩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6" name="Object 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607" y="3400055"/>
                <a:ext cx="1413596" cy="3714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7" name="Straight Arrow Connector 96"/>
          <p:cNvCxnSpPr/>
          <p:nvPr/>
        </p:nvCxnSpPr>
        <p:spPr>
          <a:xfrm flipV="1">
            <a:off x="6333508" y="3580597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8" name="Object 97"/>
              <p:cNvSpPr txBox="1"/>
              <p:nvPr/>
            </p:nvSpPr>
            <p:spPr bwMode="auto">
              <a:xfrm>
                <a:off x="10119517" y="3071471"/>
                <a:ext cx="827088" cy="3159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8" name="Object 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19517" y="3071471"/>
                <a:ext cx="827088" cy="3159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9" name="Object 98"/>
              <p:cNvSpPr txBox="1"/>
              <p:nvPr/>
            </p:nvSpPr>
            <p:spPr bwMode="auto">
              <a:xfrm>
                <a:off x="7304088" y="2952750"/>
                <a:ext cx="6508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99" name="Object 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04088" y="2952750"/>
                <a:ext cx="650875" cy="373063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Object 99"/>
              <p:cNvSpPr txBox="1"/>
              <p:nvPr/>
            </p:nvSpPr>
            <p:spPr bwMode="auto">
              <a:xfrm>
                <a:off x="7546765" y="3382545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0" name="Object 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46765" y="3382545"/>
                <a:ext cx="519112" cy="533400"/>
              </a:xfrm>
              <a:prstGeom prst="rect">
                <a:avLst/>
              </a:prstGeom>
              <a:blipFill>
                <a:blip r:embed="rId13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Object 101"/>
              <p:cNvSpPr txBox="1"/>
              <p:nvPr/>
            </p:nvSpPr>
            <p:spPr bwMode="auto">
              <a:xfrm>
                <a:off x="8526463" y="2932113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2" name="Object 1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26463" y="2932113"/>
                <a:ext cx="434975" cy="373062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Object 102"/>
              <p:cNvSpPr txBox="1"/>
              <p:nvPr/>
            </p:nvSpPr>
            <p:spPr bwMode="auto">
              <a:xfrm>
                <a:off x="6590025" y="2931627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3" name="Object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90025" y="2931627"/>
                <a:ext cx="693738" cy="40163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Object 103"/>
              <p:cNvSpPr txBox="1"/>
              <p:nvPr/>
            </p:nvSpPr>
            <p:spPr bwMode="auto">
              <a:xfrm>
                <a:off x="6806649" y="3366832"/>
                <a:ext cx="454025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4" name="Object 1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06649" y="3366832"/>
                <a:ext cx="454025" cy="533400"/>
              </a:xfrm>
              <a:prstGeom prst="rect">
                <a:avLst/>
              </a:prstGeom>
              <a:blipFill>
                <a:blip r:embed="rId16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Object 104"/>
              <p:cNvSpPr txBox="1"/>
              <p:nvPr/>
            </p:nvSpPr>
            <p:spPr bwMode="auto">
              <a:xfrm>
                <a:off x="8511424" y="3340443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5" name="Object 1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511424" y="3340443"/>
                <a:ext cx="519112" cy="533400"/>
              </a:xfrm>
              <a:prstGeom prst="rect">
                <a:avLst/>
              </a:prstGeom>
              <a:blipFill>
                <a:blip r:embed="rId17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6" name="Group 105"/>
          <p:cNvGrpSpPr/>
          <p:nvPr/>
        </p:nvGrpSpPr>
        <p:grpSpPr>
          <a:xfrm>
            <a:off x="8716244" y="3412147"/>
            <a:ext cx="1673418" cy="371435"/>
            <a:chOff x="0" y="0"/>
            <a:chExt cx="1600200" cy="228600"/>
          </a:xfrm>
        </p:grpSpPr>
        <p:cxnSp>
          <p:nvCxnSpPr>
            <p:cNvPr id="107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8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9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0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1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2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3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4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5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6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7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8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19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0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1" name="Group 120"/>
          <p:cNvGrpSpPr/>
          <p:nvPr/>
        </p:nvGrpSpPr>
        <p:grpSpPr>
          <a:xfrm>
            <a:off x="5523592" y="3393271"/>
            <a:ext cx="1270370" cy="371435"/>
            <a:chOff x="0" y="0"/>
            <a:chExt cx="1600200" cy="228600"/>
          </a:xfrm>
        </p:grpSpPr>
        <p:cxnSp>
          <p:nvCxnSpPr>
            <p:cNvPr id="122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3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4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5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6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2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3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1" name="Group 150"/>
          <p:cNvGrpSpPr/>
          <p:nvPr/>
        </p:nvGrpSpPr>
        <p:grpSpPr>
          <a:xfrm>
            <a:off x="5577364" y="3378311"/>
            <a:ext cx="2055213" cy="371435"/>
            <a:chOff x="0" y="0"/>
            <a:chExt cx="1600200" cy="228600"/>
          </a:xfrm>
        </p:grpSpPr>
        <p:cxnSp>
          <p:nvCxnSpPr>
            <p:cNvPr id="152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3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4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5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6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7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8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59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0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1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2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3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4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65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Object 165"/>
              <p:cNvSpPr txBox="1"/>
              <p:nvPr/>
            </p:nvSpPr>
            <p:spPr bwMode="auto">
              <a:xfrm>
                <a:off x="1924604" y="3382545"/>
                <a:ext cx="1117600" cy="4572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(−1;2)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6" name="Object 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24604" y="3382545"/>
                <a:ext cx="1117600" cy="457200"/>
              </a:xfrm>
              <a:prstGeom prst="rect">
                <a:avLst/>
              </a:prstGeom>
              <a:blipFill>
                <a:blip r:embed="rId18"/>
                <a:stretch>
                  <a:fillRect l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Object 167"/>
              <p:cNvSpPr txBox="1"/>
              <p:nvPr/>
            </p:nvSpPr>
            <p:spPr bwMode="auto">
              <a:xfrm>
                <a:off x="511008" y="4309681"/>
                <a:ext cx="1413596" cy="37147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68" name="Object 1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1008" y="4309681"/>
                <a:ext cx="1413596" cy="37147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5" name="Object 194"/>
              <p:cNvSpPr txBox="1"/>
              <p:nvPr/>
            </p:nvSpPr>
            <p:spPr bwMode="auto">
              <a:xfrm>
                <a:off x="649288" y="5229225"/>
                <a:ext cx="1250950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5" name="Object 1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9288" y="5229225"/>
                <a:ext cx="1250950" cy="400050"/>
              </a:xfrm>
              <a:prstGeom prst="rect">
                <a:avLst/>
              </a:prstGeom>
              <a:blipFill>
                <a:blip r:embed="rId20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6" name="Object 195"/>
              <p:cNvSpPr txBox="1"/>
              <p:nvPr/>
            </p:nvSpPr>
            <p:spPr bwMode="auto">
              <a:xfrm>
                <a:off x="649288" y="5992813"/>
                <a:ext cx="1249362" cy="4000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𝐵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\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96" name="Object 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9288" y="5992813"/>
                <a:ext cx="1249362" cy="400050"/>
              </a:xfrm>
              <a:prstGeom prst="rect">
                <a:avLst/>
              </a:prstGeom>
              <a:blipFill>
                <a:blip r:embed="rId21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Object 241"/>
              <p:cNvSpPr txBox="1"/>
              <p:nvPr/>
            </p:nvSpPr>
            <p:spPr bwMode="auto">
              <a:xfrm>
                <a:off x="1870075" y="4252913"/>
                <a:ext cx="1446213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−3;+∞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42" name="Object 2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70075" y="4252913"/>
                <a:ext cx="1446213" cy="571500"/>
              </a:xfrm>
              <a:prstGeom prst="rect">
                <a:avLst/>
              </a:prstGeom>
              <a:blipFill>
                <a:blip r:embed="rId22"/>
                <a:stretch>
                  <a:fillRect t="-78495" r="-8861" b="-860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Object 272"/>
              <p:cNvSpPr txBox="1"/>
              <p:nvPr/>
            </p:nvSpPr>
            <p:spPr bwMode="auto">
              <a:xfrm>
                <a:off x="1897063" y="5141913"/>
                <a:ext cx="1284287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−3;−1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3" name="Object 2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7063" y="5141913"/>
                <a:ext cx="1284287" cy="571500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9" name="Object 318"/>
              <p:cNvSpPr txBox="1"/>
              <p:nvPr/>
            </p:nvSpPr>
            <p:spPr bwMode="auto">
              <a:xfrm>
                <a:off x="1997075" y="5973763"/>
                <a:ext cx="1250950" cy="5715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r>
                  <a:rPr lang="en-US" dirty="0">
                    <a:solidFill>
                      <a:srgbClr val="000000"/>
                    </a:solidFill>
                  </a:rPr>
                  <a:t>[</a:t>
                </a:r>
                <a14:m>
                  <m:oMath xmlns:m="http://schemas.openxmlformats.org/officeDocument/2006/math">
                    <m:d>
                      <m:dPr>
                        <m:begChr m:val=""/>
                        <m:ctrlP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2;+∞</m:t>
                        </m:r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19" name="Object 3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97075" y="5973763"/>
                <a:ext cx="1250950" cy="571500"/>
              </a:xfrm>
              <a:prstGeom prst="rect">
                <a:avLst/>
              </a:prstGeom>
              <a:blipFill>
                <a:blip r:embed="rId24"/>
                <a:stretch>
                  <a:fillRect l="-4390" t="-77660" r="-18049" b="-8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/>
          <p:cNvCxnSpPr/>
          <p:nvPr/>
        </p:nvCxnSpPr>
        <p:spPr>
          <a:xfrm flipV="1">
            <a:off x="517655" y="2396303"/>
            <a:ext cx="5860901" cy="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Straight Arrow Connector 320"/>
          <p:cNvCxnSpPr/>
          <p:nvPr/>
        </p:nvCxnSpPr>
        <p:spPr>
          <a:xfrm flipV="1">
            <a:off x="6240887" y="4508712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2" name="Object 321"/>
              <p:cNvSpPr txBox="1"/>
              <p:nvPr/>
            </p:nvSpPr>
            <p:spPr bwMode="auto">
              <a:xfrm>
                <a:off x="10026896" y="3999586"/>
                <a:ext cx="827088" cy="3159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2" name="Object 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26896" y="3999586"/>
                <a:ext cx="827088" cy="31591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3" name="Object 322"/>
              <p:cNvSpPr txBox="1"/>
              <p:nvPr/>
            </p:nvSpPr>
            <p:spPr bwMode="auto">
              <a:xfrm>
                <a:off x="7211467" y="3880865"/>
                <a:ext cx="6508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3" name="Object 3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11467" y="3880865"/>
                <a:ext cx="650875" cy="373063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4" name="Object 323"/>
              <p:cNvSpPr txBox="1"/>
              <p:nvPr/>
            </p:nvSpPr>
            <p:spPr bwMode="auto">
              <a:xfrm>
                <a:off x="7454144" y="4310660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4" name="Object 3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54144" y="4310660"/>
                <a:ext cx="519112" cy="533400"/>
              </a:xfrm>
              <a:prstGeom prst="rect">
                <a:avLst/>
              </a:prstGeom>
              <a:blipFill>
                <a:blip r:embed="rId28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5" name="Object 324"/>
              <p:cNvSpPr txBox="1"/>
              <p:nvPr/>
            </p:nvSpPr>
            <p:spPr bwMode="auto">
              <a:xfrm>
                <a:off x="8433842" y="3860228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5" name="Object 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33842" y="3860228"/>
                <a:ext cx="434975" cy="373062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6" name="Object 325"/>
              <p:cNvSpPr txBox="1"/>
              <p:nvPr/>
            </p:nvSpPr>
            <p:spPr bwMode="auto">
              <a:xfrm>
                <a:off x="6497404" y="3859742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6" name="Object 3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97404" y="3859742"/>
                <a:ext cx="693738" cy="401637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7" name="Object 326"/>
              <p:cNvSpPr txBox="1"/>
              <p:nvPr/>
            </p:nvSpPr>
            <p:spPr bwMode="auto">
              <a:xfrm>
                <a:off x="6686093" y="4303269"/>
                <a:ext cx="454025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27" name="Object 3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86093" y="4303269"/>
                <a:ext cx="454025" cy="533400"/>
              </a:xfrm>
              <a:prstGeom prst="rect">
                <a:avLst/>
              </a:prstGeom>
              <a:blipFill>
                <a:blip r:embed="rId31"/>
                <a:stretch>
                  <a:fillRect l="-5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8" name="Object 327"/>
              <p:cNvSpPr txBox="1"/>
              <p:nvPr/>
            </p:nvSpPr>
            <p:spPr bwMode="auto">
              <a:xfrm>
                <a:off x="8418803" y="4268558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28" name="Object 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18803" y="4268558"/>
                <a:ext cx="519112" cy="533400"/>
              </a:xfrm>
              <a:prstGeom prst="rect">
                <a:avLst/>
              </a:prstGeom>
              <a:blipFill>
                <a:blip r:embed="rId32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44" name="Group 343"/>
          <p:cNvGrpSpPr/>
          <p:nvPr/>
        </p:nvGrpSpPr>
        <p:grpSpPr>
          <a:xfrm>
            <a:off x="6788740" y="4365642"/>
            <a:ext cx="1834883" cy="371435"/>
            <a:chOff x="0" y="0"/>
            <a:chExt cx="1600200" cy="228600"/>
          </a:xfrm>
        </p:grpSpPr>
        <p:cxnSp>
          <p:nvCxnSpPr>
            <p:cNvPr id="345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6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7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8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9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0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1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2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3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4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5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6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7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58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59" name="Group 358"/>
          <p:cNvGrpSpPr/>
          <p:nvPr/>
        </p:nvGrpSpPr>
        <p:grpSpPr>
          <a:xfrm>
            <a:off x="7677035" y="4372185"/>
            <a:ext cx="2687726" cy="371435"/>
            <a:chOff x="0" y="0"/>
            <a:chExt cx="1600200" cy="228600"/>
          </a:xfrm>
        </p:grpSpPr>
        <p:cxnSp>
          <p:nvCxnSpPr>
            <p:cNvPr id="360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1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2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3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4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5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6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7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8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69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0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1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2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3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374" name="Straight Arrow Connector 373"/>
          <p:cNvCxnSpPr/>
          <p:nvPr/>
        </p:nvCxnSpPr>
        <p:spPr>
          <a:xfrm flipV="1">
            <a:off x="6286214" y="5355224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5" name="Object 374"/>
              <p:cNvSpPr txBox="1"/>
              <p:nvPr/>
            </p:nvSpPr>
            <p:spPr bwMode="auto">
              <a:xfrm>
                <a:off x="10072223" y="4846098"/>
                <a:ext cx="827088" cy="3159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75" name="Object 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72223" y="4846098"/>
                <a:ext cx="827088" cy="31591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6" name="Object 375"/>
              <p:cNvSpPr txBox="1"/>
              <p:nvPr/>
            </p:nvSpPr>
            <p:spPr bwMode="auto">
              <a:xfrm>
                <a:off x="7256794" y="4727377"/>
                <a:ext cx="6508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76" name="Object 3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56794" y="4727377"/>
                <a:ext cx="650875" cy="373063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7" name="Object 376"/>
              <p:cNvSpPr txBox="1"/>
              <p:nvPr/>
            </p:nvSpPr>
            <p:spPr bwMode="auto">
              <a:xfrm>
                <a:off x="7499471" y="5157172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77" name="Object 3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99471" y="5157172"/>
                <a:ext cx="519112" cy="533400"/>
              </a:xfrm>
              <a:prstGeom prst="rect">
                <a:avLst/>
              </a:prstGeom>
              <a:blipFill>
                <a:blip r:embed="rId34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8" name="Object 377"/>
              <p:cNvSpPr txBox="1"/>
              <p:nvPr/>
            </p:nvSpPr>
            <p:spPr bwMode="auto">
              <a:xfrm>
                <a:off x="8479169" y="4706740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78" name="Object 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79169" y="4706740"/>
                <a:ext cx="434975" cy="373062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9" name="Object 378"/>
              <p:cNvSpPr txBox="1"/>
              <p:nvPr/>
            </p:nvSpPr>
            <p:spPr bwMode="auto">
              <a:xfrm>
                <a:off x="6542731" y="4706254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79" name="Object 3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42731" y="4706254"/>
                <a:ext cx="693738" cy="401637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0" name="Object 379"/>
              <p:cNvSpPr txBox="1"/>
              <p:nvPr/>
            </p:nvSpPr>
            <p:spPr bwMode="auto">
              <a:xfrm>
                <a:off x="6729984" y="5158590"/>
                <a:ext cx="454025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0" name="Object 3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29984" y="5158590"/>
                <a:ext cx="454025" cy="533400"/>
              </a:xfrm>
              <a:prstGeom prst="rect">
                <a:avLst/>
              </a:prstGeom>
              <a:blipFill>
                <a:blip r:embed="rId37"/>
                <a:stretch>
                  <a:fillRect l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1" name="Object 380"/>
              <p:cNvSpPr txBox="1"/>
              <p:nvPr/>
            </p:nvSpPr>
            <p:spPr bwMode="auto">
              <a:xfrm>
                <a:off x="8464130" y="5115070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81" name="Object 3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64130" y="5115070"/>
                <a:ext cx="519112" cy="533400"/>
              </a:xfrm>
              <a:prstGeom prst="rect">
                <a:avLst/>
              </a:prstGeom>
              <a:blipFill>
                <a:blip r:embed="rId38"/>
                <a:stretch>
                  <a:fillRect l="-3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2" name="Group 381"/>
          <p:cNvGrpSpPr/>
          <p:nvPr/>
        </p:nvGrpSpPr>
        <p:grpSpPr>
          <a:xfrm>
            <a:off x="8668950" y="5186774"/>
            <a:ext cx="1673418" cy="371435"/>
            <a:chOff x="0" y="0"/>
            <a:chExt cx="1600200" cy="228600"/>
          </a:xfrm>
        </p:grpSpPr>
        <p:cxnSp>
          <p:nvCxnSpPr>
            <p:cNvPr id="38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97" name="Group 396"/>
          <p:cNvGrpSpPr/>
          <p:nvPr/>
        </p:nvGrpSpPr>
        <p:grpSpPr>
          <a:xfrm>
            <a:off x="5478221" y="5196052"/>
            <a:ext cx="1270370" cy="371435"/>
            <a:chOff x="0" y="0"/>
            <a:chExt cx="1600200" cy="228600"/>
          </a:xfrm>
        </p:grpSpPr>
        <p:cxnSp>
          <p:nvCxnSpPr>
            <p:cNvPr id="398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99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0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1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2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3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4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5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6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7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8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09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0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11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12" name="Group 411"/>
          <p:cNvGrpSpPr/>
          <p:nvPr/>
        </p:nvGrpSpPr>
        <p:grpSpPr>
          <a:xfrm>
            <a:off x="7672048" y="5243506"/>
            <a:ext cx="2642695" cy="371435"/>
            <a:chOff x="0" y="0"/>
            <a:chExt cx="1600200" cy="228600"/>
          </a:xfrm>
        </p:grpSpPr>
        <p:cxnSp>
          <p:nvCxnSpPr>
            <p:cNvPr id="413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4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5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6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7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8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9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0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1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2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3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4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5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6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cxnSp>
        <p:nvCxnSpPr>
          <p:cNvPr id="427" name="Straight Arrow Connector 426"/>
          <p:cNvCxnSpPr/>
          <p:nvPr/>
        </p:nvCxnSpPr>
        <p:spPr>
          <a:xfrm flipV="1">
            <a:off x="6279183" y="6254601"/>
            <a:ext cx="4031253" cy="277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8" name="Object 427"/>
              <p:cNvSpPr txBox="1"/>
              <p:nvPr/>
            </p:nvSpPr>
            <p:spPr bwMode="auto">
              <a:xfrm>
                <a:off x="10065192" y="5745475"/>
                <a:ext cx="827088" cy="315912"/>
              </a:xfrm>
              <a:prstGeom prst="rect">
                <a:avLst/>
              </a:prstGeom>
              <a:noFill/>
            </p:spPr>
            <p:txBody>
              <a:bodyPr>
                <a:normAutofit fontScale="77500" lnSpcReduction="2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+∞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8" name="Object 4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65192" y="5745475"/>
                <a:ext cx="827088" cy="315912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9" name="Object 428"/>
              <p:cNvSpPr txBox="1"/>
              <p:nvPr/>
            </p:nvSpPr>
            <p:spPr bwMode="auto">
              <a:xfrm>
                <a:off x="7249763" y="5626754"/>
                <a:ext cx="650875" cy="3730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9" name="Object 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49763" y="5626754"/>
                <a:ext cx="650875" cy="373063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0" name="Object 429"/>
              <p:cNvSpPr txBox="1"/>
              <p:nvPr/>
            </p:nvSpPr>
            <p:spPr bwMode="auto">
              <a:xfrm>
                <a:off x="7492440" y="6056549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0" name="Object 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92440" y="6056549"/>
                <a:ext cx="519112" cy="533400"/>
              </a:xfrm>
              <a:prstGeom prst="rect">
                <a:avLst/>
              </a:prstGeom>
              <a:blipFill>
                <a:blip r:embed="rId40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1" name="Object 430"/>
              <p:cNvSpPr txBox="1"/>
              <p:nvPr/>
            </p:nvSpPr>
            <p:spPr bwMode="auto">
              <a:xfrm>
                <a:off x="8472138" y="5606117"/>
                <a:ext cx="434975" cy="37306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1" name="Object 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72138" y="5606117"/>
                <a:ext cx="434975" cy="373062"/>
              </a:xfrm>
              <a:prstGeom prst="rect">
                <a:avLst/>
              </a:prstGeom>
              <a:blipFill>
                <a:blip r:embed="rId4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2" name="Object 431"/>
              <p:cNvSpPr txBox="1"/>
              <p:nvPr/>
            </p:nvSpPr>
            <p:spPr bwMode="auto">
              <a:xfrm>
                <a:off x="6535700" y="5605631"/>
                <a:ext cx="693738" cy="401637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2" name="Object 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35700" y="5605631"/>
                <a:ext cx="693738" cy="401637"/>
              </a:xfrm>
              <a:prstGeom prst="rect">
                <a:avLst/>
              </a:prstGeom>
              <a:blipFill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3" name="Object 432"/>
              <p:cNvSpPr txBox="1"/>
              <p:nvPr/>
            </p:nvSpPr>
            <p:spPr bwMode="auto">
              <a:xfrm>
                <a:off x="6723943" y="6035397"/>
                <a:ext cx="454025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[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3" name="Object 4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23943" y="6035397"/>
                <a:ext cx="454025" cy="533400"/>
              </a:xfrm>
              <a:prstGeom prst="rect">
                <a:avLst/>
              </a:prstGeom>
              <a:blipFill>
                <a:blip r:embed="rId43"/>
                <a:stretch>
                  <a:fillRect l="-40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4" name="Object 433"/>
              <p:cNvSpPr txBox="1"/>
              <p:nvPr/>
            </p:nvSpPr>
            <p:spPr bwMode="auto">
              <a:xfrm>
                <a:off x="8457099" y="6014447"/>
                <a:ext cx="519112" cy="53340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4" name="Object 4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57099" y="6014447"/>
                <a:ext cx="519112" cy="533400"/>
              </a:xfrm>
              <a:prstGeom prst="rect">
                <a:avLst/>
              </a:prstGeom>
              <a:blipFill>
                <a:blip r:embed="rId44"/>
                <a:stretch>
                  <a:fillRect l="-35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5" name="Group 434"/>
          <p:cNvGrpSpPr/>
          <p:nvPr/>
        </p:nvGrpSpPr>
        <p:grpSpPr>
          <a:xfrm>
            <a:off x="6988197" y="6096673"/>
            <a:ext cx="1673418" cy="371435"/>
            <a:chOff x="0" y="0"/>
            <a:chExt cx="1600200" cy="228600"/>
          </a:xfrm>
        </p:grpSpPr>
        <p:cxnSp>
          <p:nvCxnSpPr>
            <p:cNvPr id="436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7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8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39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0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1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2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3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4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5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6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7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8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9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65" name="Group 464"/>
          <p:cNvGrpSpPr/>
          <p:nvPr/>
        </p:nvGrpSpPr>
        <p:grpSpPr>
          <a:xfrm>
            <a:off x="5585436" y="6104124"/>
            <a:ext cx="2055213" cy="371435"/>
            <a:chOff x="0" y="0"/>
            <a:chExt cx="1600200" cy="228600"/>
          </a:xfrm>
        </p:grpSpPr>
        <p:cxnSp>
          <p:nvCxnSpPr>
            <p:cNvPr id="466" name="Line 89"/>
            <p:cNvCxnSpPr/>
            <p:nvPr/>
          </p:nvCxnSpPr>
          <p:spPr bwMode="auto">
            <a:xfrm flipH="1">
              <a:off x="114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67" name="Line 90"/>
            <p:cNvCxnSpPr/>
            <p:nvPr/>
          </p:nvCxnSpPr>
          <p:spPr bwMode="auto">
            <a:xfrm flipH="1">
              <a:off x="228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68" name="Line 91"/>
            <p:cNvCxnSpPr/>
            <p:nvPr/>
          </p:nvCxnSpPr>
          <p:spPr bwMode="auto">
            <a:xfrm flipH="1">
              <a:off x="342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69" name="Line 92"/>
            <p:cNvCxnSpPr/>
            <p:nvPr/>
          </p:nvCxnSpPr>
          <p:spPr bwMode="auto">
            <a:xfrm flipH="1">
              <a:off x="4572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0" name="Line 93"/>
            <p:cNvCxnSpPr/>
            <p:nvPr/>
          </p:nvCxnSpPr>
          <p:spPr bwMode="auto">
            <a:xfrm flipH="1">
              <a:off x="5715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1" name="Line 94"/>
            <p:cNvCxnSpPr/>
            <p:nvPr/>
          </p:nvCxnSpPr>
          <p:spPr bwMode="auto">
            <a:xfrm flipH="1">
              <a:off x="6858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2" name="Line 95"/>
            <p:cNvCxnSpPr/>
            <p:nvPr/>
          </p:nvCxnSpPr>
          <p:spPr bwMode="auto">
            <a:xfrm flipH="1">
              <a:off x="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3" name="Line 96"/>
            <p:cNvCxnSpPr/>
            <p:nvPr/>
          </p:nvCxnSpPr>
          <p:spPr bwMode="auto">
            <a:xfrm flipH="1">
              <a:off x="9144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4" name="Line 97"/>
            <p:cNvCxnSpPr/>
            <p:nvPr/>
          </p:nvCxnSpPr>
          <p:spPr bwMode="auto">
            <a:xfrm flipH="1">
              <a:off x="10287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5" name="Line 98"/>
            <p:cNvCxnSpPr/>
            <p:nvPr/>
          </p:nvCxnSpPr>
          <p:spPr bwMode="auto">
            <a:xfrm flipH="1">
              <a:off x="11430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6" name="Line 99"/>
            <p:cNvCxnSpPr/>
            <p:nvPr/>
          </p:nvCxnSpPr>
          <p:spPr bwMode="auto">
            <a:xfrm flipH="1">
              <a:off x="12573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7" name="Line 100"/>
            <p:cNvCxnSpPr/>
            <p:nvPr/>
          </p:nvCxnSpPr>
          <p:spPr bwMode="auto">
            <a:xfrm flipH="1">
              <a:off x="8001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8" name="Line 101"/>
            <p:cNvCxnSpPr/>
            <p:nvPr/>
          </p:nvCxnSpPr>
          <p:spPr bwMode="auto">
            <a:xfrm flipH="1">
              <a:off x="14859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79" name="Line 102"/>
            <p:cNvCxnSpPr/>
            <p:nvPr/>
          </p:nvCxnSpPr>
          <p:spPr bwMode="auto">
            <a:xfrm flipH="1">
              <a:off x="1371600" y="0"/>
              <a:ext cx="114300" cy="228600"/>
            </a:xfrm>
            <a:prstGeom prst="line">
              <a:avLst/>
            </a:prstGeom>
            <a:ln>
              <a:headEnd/>
              <a:tailEnd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52" name="Rounded Rectangle 1">
            <a:extLst>
              <a:ext uri="{FF2B5EF4-FFF2-40B4-BE49-F238E27FC236}">
                <a16:creationId xmlns:a16="http://schemas.microsoft.com/office/drawing/2014/main" id="{6D4EC03D-FA7C-4E74-BE47-A2CABBCBAB8C}"/>
              </a:ext>
            </a:extLst>
          </p:cNvPr>
          <p:cNvSpPr/>
          <p:nvPr/>
        </p:nvSpPr>
        <p:spPr>
          <a:xfrm>
            <a:off x="2361335" y="290502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ÔN TẬP CHƯƠNG I</a:t>
            </a:r>
            <a:endParaRPr 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3" name="TextBox 252">
                <a:extLst>
                  <a:ext uri="{FF2B5EF4-FFF2-40B4-BE49-F238E27FC236}">
                    <a16:creationId xmlns:a16="http://schemas.microsoft.com/office/drawing/2014/main" id="{495BFA49-7949-4466-9A7F-8F9EA43D33FE}"/>
                  </a:ext>
                </a:extLst>
              </p:cNvPr>
              <p:cNvSpPr txBox="1"/>
              <p:nvPr/>
            </p:nvSpPr>
            <p:spPr>
              <a:xfrm>
                <a:off x="324802" y="906746"/>
                <a:ext cx="7194621" cy="13306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n-US" b="1" dirty="0" err="1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b="1" dirty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mbria Math" panose="02040503050406030204" pitchFamily="18" charset="0"/>
                      </a:rPr>
                      <m:t>∪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, 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</m:oMath>
                </a14:m>
                <a:endParaRPr lang="en-US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a)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ℤ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</m:d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sSup>
                              <m:sSupPr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pt-B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pt-B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e>
                        </m:d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</m:oMath>
                </a14:m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và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ℕ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⋮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3 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à </m:t>
                        </m:r>
                        <m:r>
                          <m:rPr>
                            <m:nor/>
                          </m:rPr>
                          <a:rPr lang="pt-BR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pt-BR" sz="16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&lt;10</m:t>
                        </m:r>
                      </m:e>
                    </m:d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b) 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sSup>
                          <m:sSup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ℕ</m:t>
                            </m:r>
                          </m:e>
                          <m:sup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</m:sup>
                        </m:sSup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9−2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≥0</m:t>
                        </m:r>
                      </m:e>
                    </m:d>
                  </m:oMath>
                </a14:m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ℚ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pt-BR" sz="1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e>
                            </m:rad>
                          </m:e>
                        </m:d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−3</m:t>
                            </m:r>
                          </m:e>
                        </m:d>
                        <m:d>
                          <m:dPr>
                            <m:ctrlPr>
                              <a:rPr lang="en-US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pt-BR" sz="1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e>
                        </m:d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e>
                    </m:d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;</m:t>
                    </m:r>
                  </m:oMath>
                </a14:m>
                <a:endParaRPr lang="en-US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c)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16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[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−3;2</m:t>
                        </m:r>
                      </m:e>
                    </m:d>
                  </m:oMath>
                </a14:m>
                <a:r>
                  <a:rPr lang="pt-BR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và  </a:t>
                </a:r>
                <a14:m>
                  <m:oMath xmlns:m="http://schemas.openxmlformats.org/officeDocument/2006/math"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pt-BR" sz="1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mbria Math" panose="02040503050406030204" pitchFamily="18" charset="0"/>
                          </a:rPr>
                          <m:t>∈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| 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pt-BR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&gt;−1</m:t>
                        </m:r>
                      </m:e>
                    </m:d>
                  </m:oMath>
                </a14:m>
                <a:endParaRPr lang="en-US" sz="160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53" name="TextBox 252">
                <a:extLst>
                  <a:ext uri="{FF2B5EF4-FFF2-40B4-BE49-F238E27FC236}">
                    <a16:creationId xmlns:a16="http://schemas.microsoft.com/office/drawing/2014/main" id="{495BFA49-7949-4466-9A7F-8F9EA43D33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802" y="906746"/>
                <a:ext cx="7194621" cy="1330685"/>
              </a:xfrm>
              <a:prstGeom prst="rect">
                <a:avLst/>
              </a:prstGeom>
              <a:blipFill>
                <a:blip r:embed="rId45"/>
                <a:stretch>
                  <a:fillRect l="-677" b="-431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4" name="Rectangle 253">
            <a:extLst>
              <a:ext uri="{FF2B5EF4-FFF2-40B4-BE49-F238E27FC236}">
                <a16:creationId xmlns:a16="http://schemas.microsoft.com/office/drawing/2014/main" id="{B72B888C-A69B-48DB-A937-5B1847604D74}"/>
              </a:ext>
            </a:extLst>
          </p:cNvPr>
          <p:cNvSpPr/>
          <p:nvPr/>
        </p:nvSpPr>
        <p:spPr>
          <a:xfrm>
            <a:off x="457126" y="2541960"/>
            <a:ext cx="7938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a)</a:t>
            </a:r>
            <a:endParaRPr lang="en-US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1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1">
            <a:extLst>
              <a:ext uri="{FF2B5EF4-FFF2-40B4-BE49-F238E27FC236}">
                <a16:creationId xmlns:a16="http://schemas.microsoft.com/office/drawing/2014/main" id="{C68A09A9-FF90-412D-8131-247181562F5D}"/>
              </a:ext>
            </a:extLst>
          </p:cNvPr>
          <p:cNvSpPr/>
          <p:nvPr/>
        </p:nvSpPr>
        <p:spPr>
          <a:xfrm>
            <a:off x="2739668" y="877044"/>
            <a:ext cx="6409645" cy="235568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KIỂM TRA BÀI SỐ 1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4" name="Rounded Rectangle 1">
            <a:extLst>
              <a:ext uri="{FF2B5EF4-FFF2-40B4-BE49-F238E27FC236}">
                <a16:creationId xmlns:a16="http://schemas.microsoft.com/office/drawing/2014/main" id="{63223542-056D-43C9-AF1D-70B17869B3A6}"/>
              </a:ext>
            </a:extLst>
          </p:cNvPr>
          <p:cNvSpPr/>
          <p:nvPr/>
        </p:nvSpPr>
        <p:spPr>
          <a:xfrm>
            <a:off x="221673" y="3429000"/>
            <a:ext cx="11637818" cy="3165764"/>
          </a:xfrm>
          <a:prstGeom prst="round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LƯU Ý: </a:t>
            </a:r>
          </a:p>
          <a:p>
            <a:pPr marL="514350" indent="-514350">
              <a:buAutoNum type="arabicPeriod"/>
            </a:pP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SV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rõ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tên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endParaRPr lang="es-ES" sz="3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zalo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riêng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cho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cô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tuyệt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đối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zalo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514350" indent="-514350">
              <a:buAutoNum type="arabicPeriod"/>
            </a:pP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Nộp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đúng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quy</a:t>
            </a:r>
            <a:r>
              <a:rPr lang="es-ES" sz="32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s-ES" sz="3200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định</a:t>
            </a:r>
            <a:endParaRPr lang="es-ES" sz="3200" b="1" dirty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s-E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663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1">
            <a:extLst>
              <a:ext uri="{FF2B5EF4-FFF2-40B4-BE49-F238E27FC236}">
                <a16:creationId xmlns:a16="http://schemas.microsoft.com/office/drawing/2014/main" id="{C68A09A9-FF90-412D-8131-247181562F5D}"/>
              </a:ext>
            </a:extLst>
          </p:cNvPr>
          <p:cNvSpPr/>
          <p:nvPr/>
        </p:nvSpPr>
        <p:spPr>
          <a:xfrm>
            <a:off x="2721195" y="295153"/>
            <a:ext cx="6409645" cy="6640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 KIỂM TRA SỐ 1</a:t>
            </a:r>
            <a:endParaRPr 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7218AE6-B216-45A1-AFCD-3CD28A9E998E}"/>
                  </a:ext>
                </a:extLst>
              </p:cNvPr>
              <p:cNvSpPr txBox="1"/>
              <p:nvPr/>
            </p:nvSpPr>
            <p:spPr>
              <a:xfrm>
                <a:off x="1662545" y="959194"/>
                <a:ext cx="9217891" cy="4539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s-E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s-E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tất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con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= {3; 4; 5 }.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s-E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ℕ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</m:t>
                              </m:r>
                            </m:e>
                          </m:d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+8</m:t>
                              </m:r>
                            </m:e>
                          </m:d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{1;3;4;6}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={1;3;6;8}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4: 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−4;5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à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=(−2;7]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7218AE6-B216-45A1-AFCD-3CD28A9E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45" y="959194"/>
                <a:ext cx="9217891" cy="4539191"/>
              </a:xfrm>
              <a:prstGeom prst="rect">
                <a:avLst/>
              </a:prstGeom>
              <a:blipFill>
                <a:blip r:embed="rId2"/>
                <a:stretch>
                  <a:fillRect l="-1389" b="-28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25261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1">
            <a:extLst>
              <a:ext uri="{FF2B5EF4-FFF2-40B4-BE49-F238E27FC236}">
                <a16:creationId xmlns:a16="http://schemas.microsoft.com/office/drawing/2014/main" id="{C68A09A9-FF90-412D-8131-247181562F5D}"/>
              </a:ext>
            </a:extLst>
          </p:cNvPr>
          <p:cNvSpPr/>
          <p:nvPr/>
        </p:nvSpPr>
        <p:spPr>
          <a:xfrm>
            <a:off x="2721195" y="295153"/>
            <a:ext cx="6409645" cy="6640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 KIỂM TRA SỐ 1</a:t>
            </a:r>
            <a:endParaRPr lang="en-US" sz="28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7218AE6-B216-45A1-AFCD-3CD28A9E998E}"/>
                  </a:ext>
                </a:extLst>
              </p:cNvPr>
              <p:cNvSpPr txBox="1"/>
              <p:nvPr/>
            </p:nvSpPr>
            <p:spPr>
              <a:xfrm>
                <a:off x="1662545" y="959194"/>
                <a:ext cx="9217891" cy="453919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:r>
                  <a:rPr lang="es-E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s-E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1: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tất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cả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con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A = {3; 4; 5 }.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s-ES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es-ES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2: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Viết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tập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hợp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dưới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dạng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liệt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kê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tử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s-E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biết</a:t>
                </a:r>
                <a:r>
                  <a:rPr lang="es-E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tabLst>
                    <a:tab pos="16510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fr-FR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∈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ℕ</m:t>
                          </m:r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 </m:t>
                          </m:r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+3</m:t>
                              </m:r>
                            </m:e>
                          </m:d>
                          <m:d>
                            <m:dPr>
                              <m:ctrlP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fr-FR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fr-FR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fr-FR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+8</m:t>
                              </m:r>
                            </m:e>
                          </m:d>
                          <m:r>
                            <a:rPr lang="fr-FR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e>
                      </m:d>
                    </m:oMath>
                  </m:oMathPara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3: 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{1;3;4;6}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và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={1;3;6;8}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\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b="1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Câu</a:t>
                </a:r>
                <a:r>
                  <a:rPr lang="fr-FR" sz="2800" b="1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4: 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Cho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hai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tập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hợp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fr-FR" sz="28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−4;5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à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=(−2;7]</m:t>
                    </m:r>
                    <m:r>
                      <a:rPr lang="fr-FR" sz="280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. </a:t>
                </a:r>
              </a:p>
              <a:p>
                <a:pPr marL="0" marR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Hãy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xác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fr-FR" sz="2800" dirty="0" err="1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định</a:t>
                </a:r>
                <a:r>
                  <a:rPr lang="fr-FR" sz="28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∪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∩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fr-FR" sz="28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sz="28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7218AE6-B216-45A1-AFCD-3CD28A9E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545" y="959194"/>
                <a:ext cx="9217891" cy="4539191"/>
              </a:xfrm>
              <a:prstGeom prst="rect">
                <a:avLst/>
              </a:prstGeom>
              <a:blipFill>
                <a:blip r:embed="rId2"/>
                <a:stretch>
                  <a:fillRect l="-1389" b="-28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583732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1">
            <a:extLst>
              <a:ext uri="{FF2B5EF4-FFF2-40B4-BE49-F238E27FC236}">
                <a16:creationId xmlns:a16="http://schemas.microsoft.com/office/drawing/2014/main" id="{C68A09A9-FF90-412D-8131-247181562F5D}"/>
              </a:ext>
            </a:extLst>
          </p:cNvPr>
          <p:cNvSpPr/>
          <p:nvPr/>
        </p:nvSpPr>
        <p:spPr>
          <a:xfrm>
            <a:off x="2721195" y="295153"/>
            <a:ext cx="6409645" cy="664041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ĐÁP ÁN ĐỀ KIỂM TRA SỐ 1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7218AE6-B216-45A1-AFCD-3CD28A9E998E}"/>
              </a:ext>
            </a:extLst>
          </p:cNvPr>
          <p:cNvSpPr txBox="1"/>
          <p:nvPr/>
        </p:nvSpPr>
        <p:spPr>
          <a:xfrm>
            <a:off x="203201" y="959194"/>
            <a:ext cx="11508508" cy="52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fr-FR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B2B1D0-29A6-44C9-AB48-C4497275D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782" y="887692"/>
            <a:ext cx="8633114" cy="567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980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35561" b="-246"/>
          <a:stretch/>
        </p:blipFill>
        <p:spPr>
          <a:xfrm>
            <a:off x="372861" y="1213657"/>
            <a:ext cx="7630288" cy="10610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61" y="2505904"/>
            <a:ext cx="11414327" cy="813583"/>
          </a:xfrm>
          <a:prstGeom prst="rect">
            <a:avLst/>
          </a:prstGeom>
        </p:spPr>
      </p:pic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1104403" y="4179865"/>
            <a:ext cx="5634927" cy="1030067"/>
            <a:chOff x="4754" y="5905"/>
            <a:chExt cx="3958" cy="689"/>
          </a:xfrm>
        </p:grpSpPr>
        <p:sp>
          <p:nvSpPr>
            <p:cNvPr id="9" name="AutoShape 38"/>
            <p:cNvSpPr>
              <a:spLocks noChangeShapeType="1"/>
            </p:cNvSpPr>
            <p:nvPr/>
          </p:nvSpPr>
          <p:spPr bwMode="auto">
            <a:xfrm>
              <a:off x="4754" y="6126"/>
              <a:ext cx="3958" cy="0"/>
            </a:xfrm>
            <a:prstGeom prst="straightConnector1">
              <a:avLst/>
            </a:prstGeom>
            <a:noFill/>
            <a:ln w="12700">
              <a:solidFill>
                <a:srgbClr val="000099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Object 9"/>
                <p:cNvSpPr txBox="1"/>
                <p:nvPr/>
              </p:nvSpPr>
              <p:spPr bwMode="auto">
                <a:xfrm>
                  <a:off x="7295" y="6285"/>
                  <a:ext cx="216" cy="309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oMath>
                    </m:oMathPara>
                  </a14:m>
                  <a:endParaRPr lang="en-US"/>
                </a:p>
              </p:txBody>
            </p:sp>
          </mc:Choice>
          <mc:Fallback xmlns="">
            <p:sp>
              <p:nvSpPr>
                <p:cNvPr id="10" name="Object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295" y="6285"/>
                  <a:ext cx="216" cy="309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Object 10"/>
                <p:cNvSpPr txBox="1"/>
                <p:nvPr/>
              </p:nvSpPr>
              <p:spPr bwMode="auto">
                <a:xfrm>
                  <a:off x="7332" y="5905"/>
                  <a:ext cx="312" cy="442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/>
                        </m:d>
                      </m:oMath>
                    </m:oMathPara>
                  </a14:m>
                  <a:endParaRPr lang="en-US"/>
                </a:p>
              </p:txBody>
            </p:sp>
          </mc:Choice>
          <mc:Fallback xmlns="">
            <p:sp>
              <p:nvSpPr>
                <p:cNvPr id="11" name="Object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332" y="5905"/>
                  <a:ext cx="312" cy="442"/>
                </a:xfrm>
                <a:prstGeom prst="rect">
                  <a:avLst/>
                </a:prstGeom>
                <a:blipFill>
                  <a:blip r:embed="rId5"/>
                  <a:stretch>
                    <a:fillRect l="-78082" t="-71296" r="-64384" b="-629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Oval 35"/>
            <p:cNvSpPr>
              <a:spLocks noChangeArrowheads="1"/>
            </p:cNvSpPr>
            <p:nvPr/>
          </p:nvSpPr>
          <p:spPr bwMode="auto">
            <a:xfrm>
              <a:off x="7364" y="6095"/>
              <a:ext cx="57" cy="5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AutoShape 34"/>
            <p:cNvSpPr>
              <a:spLocks noChangeShapeType="1"/>
            </p:cNvSpPr>
            <p:nvPr/>
          </p:nvSpPr>
          <p:spPr bwMode="auto">
            <a:xfrm flipH="1">
              <a:off x="6060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AutoShape 33"/>
            <p:cNvSpPr>
              <a:spLocks noChangeShapeType="1"/>
            </p:cNvSpPr>
            <p:nvPr/>
          </p:nvSpPr>
          <p:spPr bwMode="auto">
            <a:xfrm flipH="1">
              <a:off x="7313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AutoShape 32"/>
            <p:cNvSpPr>
              <a:spLocks noChangeShapeType="1"/>
            </p:cNvSpPr>
            <p:nvPr/>
          </p:nvSpPr>
          <p:spPr bwMode="auto">
            <a:xfrm flipH="1">
              <a:off x="7261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31"/>
            <p:cNvSpPr>
              <a:spLocks noChangeShapeType="1"/>
            </p:cNvSpPr>
            <p:nvPr/>
          </p:nvSpPr>
          <p:spPr bwMode="auto">
            <a:xfrm flipH="1">
              <a:off x="7209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AutoShape 30"/>
            <p:cNvSpPr>
              <a:spLocks noChangeShapeType="1"/>
            </p:cNvSpPr>
            <p:nvPr/>
          </p:nvSpPr>
          <p:spPr bwMode="auto">
            <a:xfrm flipH="1">
              <a:off x="7157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AutoShape 29"/>
            <p:cNvSpPr>
              <a:spLocks noChangeShapeType="1"/>
            </p:cNvSpPr>
            <p:nvPr/>
          </p:nvSpPr>
          <p:spPr bwMode="auto">
            <a:xfrm flipH="1">
              <a:off x="7105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AutoShape 28"/>
            <p:cNvSpPr>
              <a:spLocks noChangeShapeType="1"/>
            </p:cNvSpPr>
            <p:nvPr/>
          </p:nvSpPr>
          <p:spPr bwMode="auto">
            <a:xfrm flipH="1">
              <a:off x="7052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AutoShape 27"/>
            <p:cNvSpPr>
              <a:spLocks noChangeShapeType="1"/>
            </p:cNvSpPr>
            <p:nvPr/>
          </p:nvSpPr>
          <p:spPr bwMode="auto">
            <a:xfrm flipH="1">
              <a:off x="6948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26"/>
            <p:cNvSpPr>
              <a:spLocks noChangeShapeType="1"/>
            </p:cNvSpPr>
            <p:nvPr/>
          </p:nvSpPr>
          <p:spPr bwMode="auto">
            <a:xfrm flipH="1">
              <a:off x="6843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AutoShape 25"/>
            <p:cNvSpPr>
              <a:spLocks noChangeShapeType="1"/>
            </p:cNvSpPr>
            <p:nvPr/>
          </p:nvSpPr>
          <p:spPr bwMode="auto">
            <a:xfrm flipH="1">
              <a:off x="7000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AutoShape 24"/>
            <p:cNvSpPr>
              <a:spLocks noChangeShapeType="1"/>
            </p:cNvSpPr>
            <p:nvPr/>
          </p:nvSpPr>
          <p:spPr bwMode="auto">
            <a:xfrm flipH="1">
              <a:off x="6896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AutoShape 23"/>
            <p:cNvSpPr>
              <a:spLocks noChangeShapeType="1"/>
            </p:cNvSpPr>
            <p:nvPr/>
          </p:nvSpPr>
          <p:spPr bwMode="auto">
            <a:xfrm flipH="1">
              <a:off x="6791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AutoShape 22"/>
            <p:cNvSpPr>
              <a:spLocks noChangeShapeType="1"/>
            </p:cNvSpPr>
            <p:nvPr/>
          </p:nvSpPr>
          <p:spPr bwMode="auto">
            <a:xfrm flipH="1">
              <a:off x="6739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AutoShape 21"/>
            <p:cNvSpPr>
              <a:spLocks noChangeShapeType="1"/>
            </p:cNvSpPr>
            <p:nvPr/>
          </p:nvSpPr>
          <p:spPr bwMode="auto">
            <a:xfrm flipH="1">
              <a:off x="6687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AutoShape 20"/>
            <p:cNvSpPr>
              <a:spLocks noChangeShapeType="1"/>
            </p:cNvSpPr>
            <p:nvPr/>
          </p:nvSpPr>
          <p:spPr bwMode="auto">
            <a:xfrm flipH="1">
              <a:off x="6635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AutoShape 19"/>
            <p:cNvSpPr>
              <a:spLocks noChangeShapeType="1"/>
            </p:cNvSpPr>
            <p:nvPr/>
          </p:nvSpPr>
          <p:spPr bwMode="auto">
            <a:xfrm flipH="1">
              <a:off x="6530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AutoShape 18"/>
            <p:cNvSpPr>
              <a:spLocks noChangeShapeType="1"/>
            </p:cNvSpPr>
            <p:nvPr/>
          </p:nvSpPr>
          <p:spPr bwMode="auto">
            <a:xfrm flipH="1">
              <a:off x="6426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AutoShape 17"/>
            <p:cNvSpPr>
              <a:spLocks noChangeShapeType="1"/>
            </p:cNvSpPr>
            <p:nvPr/>
          </p:nvSpPr>
          <p:spPr bwMode="auto">
            <a:xfrm flipH="1">
              <a:off x="6582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AutoShape 16"/>
            <p:cNvSpPr>
              <a:spLocks noChangeShapeType="1"/>
            </p:cNvSpPr>
            <p:nvPr/>
          </p:nvSpPr>
          <p:spPr bwMode="auto">
            <a:xfrm flipH="1">
              <a:off x="6478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AutoShape 15"/>
            <p:cNvSpPr>
              <a:spLocks noChangeShapeType="1"/>
            </p:cNvSpPr>
            <p:nvPr/>
          </p:nvSpPr>
          <p:spPr bwMode="auto">
            <a:xfrm flipH="1">
              <a:off x="6321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AutoShape 14"/>
            <p:cNvSpPr>
              <a:spLocks noChangeShapeType="1"/>
            </p:cNvSpPr>
            <p:nvPr/>
          </p:nvSpPr>
          <p:spPr bwMode="auto">
            <a:xfrm flipH="1">
              <a:off x="6217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AutoShape 13"/>
            <p:cNvSpPr>
              <a:spLocks noChangeShapeType="1"/>
            </p:cNvSpPr>
            <p:nvPr/>
          </p:nvSpPr>
          <p:spPr bwMode="auto">
            <a:xfrm flipH="1">
              <a:off x="6373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AutoShape 12"/>
            <p:cNvSpPr>
              <a:spLocks noChangeShapeType="1"/>
            </p:cNvSpPr>
            <p:nvPr/>
          </p:nvSpPr>
          <p:spPr bwMode="auto">
            <a:xfrm flipH="1">
              <a:off x="6269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AutoShape 11"/>
            <p:cNvSpPr>
              <a:spLocks noChangeShapeType="1"/>
            </p:cNvSpPr>
            <p:nvPr/>
          </p:nvSpPr>
          <p:spPr bwMode="auto">
            <a:xfrm flipH="1">
              <a:off x="6165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AutoShape 10"/>
            <p:cNvSpPr>
              <a:spLocks noChangeShapeType="1"/>
            </p:cNvSpPr>
            <p:nvPr/>
          </p:nvSpPr>
          <p:spPr bwMode="auto">
            <a:xfrm flipH="1">
              <a:off x="6112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AutoShape 9"/>
            <p:cNvSpPr>
              <a:spLocks noChangeShapeType="1"/>
            </p:cNvSpPr>
            <p:nvPr/>
          </p:nvSpPr>
          <p:spPr bwMode="auto">
            <a:xfrm flipH="1">
              <a:off x="6008" y="6054"/>
              <a:ext cx="56" cy="144"/>
            </a:xfrm>
            <a:prstGeom prst="straightConnector1">
              <a:avLst/>
            </a:prstGeom>
            <a:noFill/>
            <a:ln w="9525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Object 38"/>
                <p:cNvSpPr txBox="1"/>
                <p:nvPr/>
              </p:nvSpPr>
              <p:spPr bwMode="auto">
                <a:xfrm>
                  <a:off x="5710" y="6285"/>
                  <a:ext cx="384" cy="288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oMath>
                    </m:oMathPara>
                  </a14:m>
                  <a:endParaRPr lang="en-US"/>
                </a:p>
              </p:txBody>
            </p:sp>
          </mc:Choice>
          <mc:Fallback xmlns="">
            <p:sp>
              <p:nvSpPr>
                <p:cNvPr id="39" name="Object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10" y="6285"/>
                  <a:ext cx="384" cy="288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Object 39"/>
                <p:cNvSpPr txBox="1"/>
                <p:nvPr/>
              </p:nvSpPr>
              <p:spPr bwMode="auto">
                <a:xfrm>
                  <a:off x="5729" y="5905"/>
                  <a:ext cx="335" cy="442"/>
                </a:xfrm>
                <a:prstGeom prst="rect">
                  <a:avLst/>
                </a:prstGeom>
                <a:noFill/>
              </p:spPr>
              <p:txBody>
                <a:bodyPr>
                  <a:norm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d>
                          <m:dPr>
                            <m:begChr m:val=""/>
                            <m:ctrlPr>
                              <a:rPr lang="en-US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/>
                        </m:d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0" name="Object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29" y="5905"/>
                  <a:ext cx="335" cy="442"/>
                </a:xfrm>
                <a:prstGeom prst="rect">
                  <a:avLst/>
                </a:prstGeom>
                <a:blipFill>
                  <a:blip r:embed="rId7"/>
                  <a:stretch>
                    <a:fillRect l="-26923" t="-67593" r="-115385" b="-601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Oval 6"/>
            <p:cNvSpPr>
              <a:spLocks noChangeArrowheads="1"/>
            </p:cNvSpPr>
            <p:nvPr/>
          </p:nvSpPr>
          <p:spPr bwMode="auto">
            <a:xfrm>
              <a:off x="5951" y="6095"/>
              <a:ext cx="57" cy="57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000099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Object 41"/>
              <p:cNvSpPr txBox="1"/>
              <p:nvPr/>
            </p:nvSpPr>
            <p:spPr bwMode="auto">
              <a:xfrm>
                <a:off x="8151839" y="4270900"/>
                <a:ext cx="2020987" cy="460062"/>
              </a:xfrm>
              <a:prstGeom prst="rect">
                <a:avLst/>
              </a:prstGeom>
              <a:noFill/>
            </p:spPr>
            <p:txBody>
              <a:bodyPr>
                <a:normAutofit fontScale="925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d>
                        <m:dPr>
                          <m:beg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5;+∞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2" name="Object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51839" y="4270900"/>
                <a:ext cx="2020987" cy="460062"/>
              </a:xfrm>
              <a:prstGeom prst="rect">
                <a:avLst/>
              </a:prstGeom>
              <a:blipFill>
                <a:blip r:embed="rId8"/>
                <a:stretch>
                  <a:fillRect t="-90667" r="-21988" b="-1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Object 42"/>
              <p:cNvSpPr txBox="1"/>
              <p:nvPr/>
            </p:nvSpPr>
            <p:spPr bwMode="auto">
              <a:xfrm>
                <a:off x="8183487" y="4694899"/>
                <a:ext cx="2037418" cy="460062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−∞;−2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5;+∞</m:t>
                          </m:r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43" name="Object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183487" y="4694899"/>
                <a:ext cx="2037418" cy="4600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Object 43"/>
              <p:cNvSpPr txBox="1"/>
              <p:nvPr/>
            </p:nvSpPr>
            <p:spPr bwMode="auto">
              <a:xfrm>
                <a:off x="8271855" y="5082667"/>
                <a:ext cx="2020987" cy="460062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−∞;−2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]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d>
                        <m:d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5;+∞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4" name="Object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1855" y="5082667"/>
                <a:ext cx="2020987" cy="4600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bject 44"/>
              <p:cNvSpPr txBox="1"/>
              <p:nvPr/>
            </p:nvSpPr>
            <p:spPr bwMode="auto">
              <a:xfrm>
                <a:off x="8310972" y="5470356"/>
                <a:ext cx="2020987" cy="460062"/>
              </a:xfrm>
              <a:prstGeom prst="rect">
                <a:avLst/>
              </a:prstGeom>
              <a:noFill/>
            </p:spPr>
            <p:txBody>
              <a:bodyPr>
                <a:normAutofit fontScale="85000" lnSpcReduction="10000"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en-US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−∞;−2</m:t>
                          </m:r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∪</m:t>
                      </m:r>
                      <m:d>
                        <m:dPr>
                          <m:begChr m:val="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[</m:t>
                          </m:r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5;+∞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5" name="Object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0972" y="5470356"/>
                <a:ext cx="2020987" cy="460062"/>
              </a:xfrm>
              <a:prstGeom prst="rect">
                <a:avLst/>
              </a:prstGeom>
              <a:blipFill>
                <a:blip r:embed="rId11"/>
                <a:stretch>
                  <a:fillRect t="-77632" r="-11747" b="-907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194893" y="3615267"/>
            <a:ext cx="1111352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023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en-US" altLang="en-US" sz="2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Bài tập 3: </a:t>
            </a:r>
            <a:r>
              <a:rPr kumimoji="0" lang="pt-BR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Hình vẽ sau đây (phần không bị gạch) là biểu diễn của tập hợp nào?</a:t>
            </a:r>
            <a:endParaRPr kumimoji="0" lang="en-US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0"/>
          <p:cNvSpPr>
            <a:spLocks noChangeArrowheads="1"/>
          </p:cNvSpPr>
          <p:nvPr/>
        </p:nvSpPr>
        <p:spPr bwMode="auto">
          <a:xfrm>
            <a:off x="7525099" y="4279596"/>
            <a:ext cx="6831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1" i="0" u="none" strike="noStrike" cap="none" normalizeH="0" baseline="0">
                <a:ln>
                  <a:noFill/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1"/>
          <p:cNvSpPr>
            <a:spLocks noChangeArrowheads="1"/>
          </p:cNvSpPr>
          <p:nvPr/>
        </p:nvSpPr>
        <p:spPr bwMode="auto">
          <a:xfrm>
            <a:off x="7563523" y="4713335"/>
            <a:ext cx="5979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en-US" b="1" i="0" u="none" strike="noStrike" cap="none" normalizeH="0" baseline="0">
                <a:ln>
                  <a:noFill/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endParaRPr kumimoji="0" lang="vi-VN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41"/>
          <p:cNvSpPr>
            <a:spLocks noChangeArrowheads="1"/>
          </p:cNvSpPr>
          <p:nvPr/>
        </p:nvSpPr>
        <p:spPr bwMode="auto">
          <a:xfrm>
            <a:off x="7600547" y="5150683"/>
            <a:ext cx="5979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kumimoji="0" lang="vi-VN" altLang="en-US" b="1" i="0" u="none" strike="noStrike" cap="none" normalizeH="0" baseline="0">
                <a:ln>
                  <a:noFill/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vi-VN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Rectangle 41"/>
          <p:cNvSpPr>
            <a:spLocks noChangeArrowheads="1"/>
          </p:cNvSpPr>
          <p:nvPr/>
        </p:nvSpPr>
        <p:spPr bwMode="auto">
          <a:xfrm>
            <a:off x="7624217" y="5506549"/>
            <a:ext cx="5979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b="1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kumimoji="0" lang="vi-VN" altLang="en-US" b="1" i="0" u="none" strike="noStrike" cap="none" normalizeH="0" baseline="0">
                <a:ln>
                  <a:noFill/>
                </a:ln>
                <a:solidFill>
                  <a:srgbClr val="000099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kumimoji="0" lang="vi-VN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4893" y="5623641"/>
            <a:ext cx="10640941" cy="881113"/>
          </a:xfrm>
          <a:prstGeom prst="rect">
            <a:avLst/>
          </a:prstGeom>
        </p:spPr>
      </p:pic>
      <p:sp>
        <p:nvSpPr>
          <p:cNvPr id="49" name="Rounded Rectangle 1">
            <a:extLst>
              <a:ext uri="{FF2B5EF4-FFF2-40B4-BE49-F238E27FC236}">
                <a16:creationId xmlns:a16="http://schemas.microsoft.com/office/drawing/2014/main" id="{C68A09A9-FF90-412D-8131-247181562F5D}"/>
              </a:ext>
            </a:extLst>
          </p:cNvPr>
          <p:cNvSpPr/>
          <p:nvPr/>
        </p:nvSpPr>
        <p:spPr>
          <a:xfrm>
            <a:off x="2721195" y="295154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KIỂM TRA CHƯƠNG I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52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52" grpId="0"/>
      <p:bldP spid="5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73" y="1339526"/>
            <a:ext cx="9700105" cy="988037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173" y="2684593"/>
            <a:ext cx="10182932" cy="843188"/>
          </a:xfrm>
          <a:prstGeom prst="rect">
            <a:avLst/>
          </a:prstGeom>
        </p:spPr>
      </p:pic>
      <p:sp>
        <p:nvSpPr>
          <p:cNvPr id="5" name="Rounded Rectangle 1">
            <a:extLst>
              <a:ext uri="{FF2B5EF4-FFF2-40B4-BE49-F238E27FC236}">
                <a16:creationId xmlns:a16="http://schemas.microsoft.com/office/drawing/2014/main" id="{C0EF4E9A-19C5-4A09-B234-C767DB407607}"/>
              </a:ext>
            </a:extLst>
          </p:cNvPr>
          <p:cNvSpPr/>
          <p:nvPr/>
        </p:nvSpPr>
        <p:spPr>
          <a:xfrm>
            <a:off x="2415816" y="299319"/>
            <a:ext cx="6409645" cy="4156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KIỂM TRA CHƯƠNG I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9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8326006" y="1307292"/>
            <a:ext cx="5822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fr-FR" altLang="en-US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fr-FR" altLang="en-US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609143" y="8795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342416" y="1953623"/>
                <a:ext cx="4587915" cy="462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“2008 </a:t>
                </a:r>
                <a:r>
                  <a:rPr lang="en-U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không</a:t>
                </a:r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chia </a:t>
                </a:r>
                <a:r>
                  <a:rPr lang="en-U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hết</a:t>
                </a:r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cho</a:t>
                </a:r>
                <a:r>
                  <a:rPr lang="en-US" sz="24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9”;</a:t>
                </a:r>
                <a:endParaRPr lang="en-US" sz="2400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416" y="1953623"/>
                <a:ext cx="4587915" cy="462434"/>
              </a:xfrm>
              <a:prstGeom prst="rect">
                <a:avLst/>
              </a:prstGeom>
              <a:blipFill>
                <a:blip r:embed="rId4"/>
                <a:stretch>
                  <a:fillRect l="-266" t="-11842" b="-276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9"/>
              <p:cNvSpPr txBox="1"/>
              <p:nvPr/>
            </p:nvSpPr>
            <p:spPr bwMode="auto">
              <a:xfrm>
                <a:off x="7342188" y="2667000"/>
                <a:ext cx="3519487" cy="6016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 "∃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ℝ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, 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≤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Object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42188" y="2667000"/>
                <a:ext cx="3519487" cy="601663"/>
              </a:xfrm>
              <a:prstGeom prst="rect">
                <a:avLst/>
              </a:prstGeom>
              <a:blipFill>
                <a:blip r:embed="rId5"/>
                <a:stretch>
                  <a:fillRect t="-20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ject 12"/>
              <p:cNvSpPr txBox="1"/>
              <p:nvPr/>
            </p:nvSpPr>
            <p:spPr bwMode="auto">
              <a:xfrm>
                <a:off x="7342188" y="3522663"/>
                <a:ext cx="4027487" cy="603250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bar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ba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="∀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∈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ℕ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en-US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≠3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−2"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Object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342188" y="3522663"/>
                <a:ext cx="4027487" cy="60325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/>
          <p:cNvCxnSpPr/>
          <p:nvPr/>
        </p:nvCxnSpPr>
        <p:spPr>
          <a:xfrm>
            <a:off x="5915025" y="2057400"/>
            <a:ext cx="42863" cy="206827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0FD6C3-1F90-4654-A56B-64D04D963C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588" y="250648"/>
            <a:ext cx="2274005" cy="554784"/>
          </a:xfrm>
          <a:prstGeom prst="rect">
            <a:avLst/>
          </a:prstGeom>
        </p:spPr>
      </p:pic>
      <p:sp>
        <p:nvSpPr>
          <p:cNvPr id="26" name="Rectangle 16">
            <a:extLst>
              <a:ext uri="{FF2B5EF4-FFF2-40B4-BE49-F238E27FC236}">
                <a16:creationId xmlns:a16="http://schemas.microsoft.com/office/drawing/2014/main" id="{77055D91-2007-45DA-9157-5DACD8996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57" y="1369616"/>
            <a:ext cx="5856165" cy="209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651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kumimoji="0" lang="en-US" altLang="en-US" sz="2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mệnh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a) A = “2008 chia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9”;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b) B = “</a:t>
            </a:r>
            <a: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∀</a:t>
            </a:r>
            <a:r>
              <a:rPr kumimoji="0" lang="en-US" altLang="en-US" sz="2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x∈R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51000" algn="l"/>
              </a:tabLst>
            </a:pP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c) C = “</a:t>
            </a:r>
            <a: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∃</a:t>
            </a:r>
            <a:r>
              <a:rPr kumimoji="0" lang="en-US" altLang="en-US" sz="2600" b="0" i="1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n∈N</a:t>
            </a:r>
            <a:r>
              <a:rPr kumimoji="0" lang="en-US" altLang="en-US" sz="26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, n2=3n-2</a:t>
            </a:r>
            <a:r>
              <a:rPr kumimoji="0" lang="en-US" altLang="en-US" sz="2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kumimoji="0" lang="en-US" altLang="en-US" sz="2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66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3992980" y="291106"/>
            <a:ext cx="2828048" cy="3463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1. MỆNH ĐỀ</a:t>
            </a:r>
            <a:endParaRPr lang="en-US" sz="3200" b="1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1" y="935482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tabLst>
                <a:tab pos="62992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nào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đây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mệnh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9920" algn="just">
              <a:lnSpc>
                <a:spcPct val="115000"/>
              </a:lnSpc>
              <a:spcAft>
                <a:spcPts val="0"/>
              </a:spcAft>
              <a:tabLst>
                <a:tab pos="2165350" algn="l"/>
                <a:tab pos="3599815" algn="l"/>
                <a:tab pos="503999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Hà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đẹp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	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Bạn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	</a:t>
            </a: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29920" algn="just">
              <a:lnSpc>
                <a:spcPct val="115000"/>
              </a:lnSpc>
              <a:spcAft>
                <a:spcPts val="0"/>
              </a:spcAft>
              <a:tabLst>
                <a:tab pos="2165350" algn="l"/>
                <a:tab pos="3599815" algn="l"/>
                <a:tab pos="503999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quá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	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Nam.</a:t>
            </a:r>
          </a:p>
          <a:p>
            <a:pPr marL="629920" algn="ctr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9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endParaRPr lang="en-US" sz="1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87903" y="2092632"/>
            <a:ext cx="8153643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9920">
              <a:lnSpc>
                <a:spcPct val="115000"/>
              </a:lnSpc>
              <a:spcAft>
                <a:spcPts val="0"/>
              </a:spcAft>
              <a:tabLst>
                <a:tab pos="2062480" algn="l"/>
              </a:tabLst>
            </a:pPr>
            <a:r>
              <a:rPr lang="en-US" b="1">
                <a:solidFill>
                  <a:srgbClr val="000099"/>
                </a:solidFill>
                <a:highlight>
                  <a:srgbClr val="00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Chọn D. </a:t>
            </a:r>
            <a:r>
              <a:rPr lang="en-US" sz="140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Phát biểu ở A, B, C là câu cảm và câu hỏi nên không là mệnh đề.</a:t>
            </a:r>
            <a:endParaRPr lang="en-US" sz="140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271" y="3837972"/>
            <a:ext cx="10809275" cy="78571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552" y="2574576"/>
            <a:ext cx="9624904" cy="126339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11" y="4545606"/>
            <a:ext cx="10014273" cy="2075412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9957779" y="5752702"/>
            <a:ext cx="1642116" cy="410882"/>
          </a:xfrm>
          <a:prstGeom prst="rect">
            <a:avLst/>
          </a:prstGeom>
          <a:solidFill>
            <a:srgbClr val="00B050"/>
          </a:solidFill>
        </p:spPr>
        <p:txBody>
          <a:bodyPr wrap="none">
            <a:spAutoFit/>
          </a:bodyPr>
          <a:lstStyle/>
          <a:p>
            <a:pPr marL="630555">
              <a:lnSpc>
                <a:spcPct val="115000"/>
              </a:lnSpc>
              <a:spcAft>
                <a:spcPts val="0"/>
              </a:spcAft>
              <a:tabLst>
                <a:tab pos="2057400" algn="l"/>
                <a:tab pos="3429000" algn="l"/>
                <a:tab pos="4800600" algn="l"/>
              </a:tabLst>
            </a:pPr>
            <a:r>
              <a:rPr lang="en-US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C.</a:t>
            </a:r>
            <a:endParaRPr lang="en-US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4711" y="530619"/>
            <a:ext cx="2728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TẬP KT trắc nghiệm</a:t>
            </a:r>
            <a:endParaRPr lang="en-US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3FFD00-B29E-4F16-ADEE-9D343ED152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667" y="82686"/>
            <a:ext cx="2274005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05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46" grpId="0" animBg="1"/>
    </p:bld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5.xml><?xml version="1.0" encoding="utf-8"?>
<a:theme xmlns:a="http://schemas.openxmlformats.org/drawingml/2006/main" name="Biology Lesson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2580</TotalTime>
  <Words>6448</Words>
  <Application>Microsoft Office PowerPoint</Application>
  <PresentationFormat>Widescreen</PresentationFormat>
  <Paragraphs>982</Paragraphs>
  <Slides>76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76</vt:i4>
      </vt:variant>
    </vt:vector>
  </HeadingPairs>
  <TitlesOfParts>
    <vt:vector size="97" baseType="lpstr">
      <vt:lpstr>Abel</vt:lpstr>
      <vt:lpstr>Arial</vt:lpstr>
      <vt:lpstr>Calibri</vt:lpstr>
      <vt:lpstr>Cambria Math</vt:lpstr>
      <vt:lpstr>Century Gothic</vt:lpstr>
      <vt:lpstr>Corbel</vt:lpstr>
      <vt:lpstr>Denk One</vt:lpstr>
      <vt:lpstr>Fira Sans Extra Condensed Medium</vt:lpstr>
      <vt:lpstr>Symbol</vt:lpstr>
      <vt:lpstr>Times New Roman</vt:lpstr>
      <vt:lpstr>Trebuchet MS</vt:lpstr>
      <vt:lpstr>Tw Cen MT</vt:lpstr>
      <vt:lpstr>Wingdings</vt:lpstr>
      <vt:lpstr>Wingdings 3</vt:lpstr>
      <vt:lpstr>Basis</vt:lpstr>
      <vt:lpstr>Facet</vt:lpstr>
      <vt:lpstr>Wisp</vt:lpstr>
      <vt:lpstr>Droplet</vt:lpstr>
      <vt:lpstr>Biology Lesson by SlidesGo</vt:lpstr>
      <vt:lpstr>Equation.DSMT4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Trần Anh Sơn</cp:lastModifiedBy>
  <cp:revision>265</cp:revision>
  <dcterms:created xsi:type="dcterms:W3CDTF">2021-08-05T02:09:55Z</dcterms:created>
  <dcterms:modified xsi:type="dcterms:W3CDTF">2021-11-15T04:55:52Z</dcterms:modified>
</cp:coreProperties>
</file>