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863" r:id="rId1"/>
    <p:sldMasterId id="2147483928" r:id="rId2"/>
    <p:sldMasterId id="2147483958" r:id="rId3"/>
  </p:sldMasterIdLst>
  <p:notesMasterIdLst>
    <p:notesMasterId r:id="rId91"/>
  </p:notesMasterIdLst>
  <p:sldIdLst>
    <p:sldId id="458" r:id="rId4"/>
    <p:sldId id="309" r:id="rId5"/>
    <p:sldId id="460" r:id="rId6"/>
    <p:sldId id="459" r:id="rId7"/>
    <p:sldId id="310" r:id="rId8"/>
    <p:sldId id="464" r:id="rId9"/>
    <p:sldId id="465" r:id="rId10"/>
    <p:sldId id="311" r:id="rId11"/>
    <p:sldId id="312" r:id="rId12"/>
    <p:sldId id="313" r:id="rId13"/>
    <p:sldId id="314" r:id="rId14"/>
    <p:sldId id="472" r:id="rId15"/>
    <p:sldId id="315" r:id="rId16"/>
    <p:sldId id="316" r:id="rId17"/>
    <p:sldId id="317" r:id="rId18"/>
    <p:sldId id="453" r:id="rId19"/>
    <p:sldId id="454" r:id="rId20"/>
    <p:sldId id="318" r:id="rId21"/>
    <p:sldId id="319" r:id="rId22"/>
    <p:sldId id="320" r:id="rId23"/>
    <p:sldId id="321" r:id="rId24"/>
    <p:sldId id="462" r:id="rId25"/>
    <p:sldId id="463" r:id="rId26"/>
    <p:sldId id="466" r:id="rId27"/>
    <p:sldId id="461" r:id="rId28"/>
    <p:sldId id="327" r:id="rId29"/>
    <p:sldId id="467" r:id="rId30"/>
    <p:sldId id="468" r:id="rId31"/>
    <p:sldId id="328" r:id="rId32"/>
    <p:sldId id="473" r:id="rId33"/>
    <p:sldId id="474" r:id="rId34"/>
    <p:sldId id="422" r:id="rId35"/>
    <p:sldId id="330" r:id="rId36"/>
    <p:sldId id="476" r:id="rId37"/>
    <p:sldId id="331" r:id="rId38"/>
    <p:sldId id="455" r:id="rId39"/>
    <p:sldId id="477" r:id="rId40"/>
    <p:sldId id="478" r:id="rId41"/>
    <p:sldId id="479" r:id="rId42"/>
    <p:sldId id="480" r:id="rId43"/>
    <p:sldId id="481" r:id="rId44"/>
    <p:sldId id="482" r:id="rId45"/>
    <p:sldId id="452" r:id="rId46"/>
    <p:sldId id="333" r:id="rId47"/>
    <p:sldId id="334" r:id="rId48"/>
    <p:sldId id="335" r:id="rId49"/>
    <p:sldId id="332" r:id="rId50"/>
    <p:sldId id="336" r:id="rId51"/>
    <p:sldId id="469" r:id="rId52"/>
    <p:sldId id="338" r:id="rId53"/>
    <p:sldId id="485" r:id="rId54"/>
    <p:sldId id="486" r:id="rId55"/>
    <p:sldId id="339" r:id="rId56"/>
    <p:sldId id="496" r:id="rId57"/>
    <p:sldId id="484" r:id="rId58"/>
    <p:sldId id="340" r:id="rId59"/>
    <p:sldId id="489" r:id="rId60"/>
    <p:sldId id="490" r:id="rId61"/>
    <p:sldId id="456" r:id="rId62"/>
    <p:sldId id="487" r:id="rId63"/>
    <p:sldId id="488" r:id="rId64"/>
    <p:sldId id="491" r:id="rId65"/>
    <p:sldId id="457" r:id="rId66"/>
    <p:sldId id="341" r:id="rId67"/>
    <p:sldId id="342" r:id="rId68"/>
    <p:sldId id="344" r:id="rId69"/>
    <p:sldId id="345" r:id="rId70"/>
    <p:sldId id="492" r:id="rId71"/>
    <p:sldId id="470" r:id="rId72"/>
    <p:sldId id="349" r:id="rId73"/>
    <p:sldId id="497" r:id="rId74"/>
    <p:sldId id="498" r:id="rId75"/>
    <p:sldId id="499" r:id="rId76"/>
    <p:sldId id="500" r:id="rId77"/>
    <p:sldId id="501" r:id="rId78"/>
    <p:sldId id="502" r:id="rId79"/>
    <p:sldId id="503" r:id="rId80"/>
    <p:sldId id="504" r:id="rId81"/>
    <p:sldId id="350" r:id="rId82"/>
    <p:sldId id="493" r:id="rId83"/>
    <p:sldId id="494" r:id="rId84"/>
    <p:sldId id="495" r:id="rId85"/>
    <p:sldId id="505" r:id="rId86"/>
    <p:sldId id="506" r:id="rId87"/>
    <p:sldId id="423" r:id="rId88"/>
    <p:sldId id="351" r:id="rId89"/>
    <p:sldId id="507" r:id="rId9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NY" initials="S" lastIdx="1" clrIdx="0">
    <p:extLst>
      <p:ext uri="{19B8F6BF-5375-455C-9EA6-DF929625EA0E}">
        <p15:presenceInfo xmlns:p15="http://schemas.microsoft.com/office/powerpoint/2012/main" userId="8398d58270b0e62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595" autoAdjust="0"/>
  </p:normalViewPr>
  <p:slideViewPr>
    <p:cSldViewPr snapToGrid="0">
      <p:cViewPr varScale="1">
        <p:scale>
          <a:sx n="104" d="100"/>
          <a:sy n="104" d="100"/>
        </p:scale>
        <p:origin x="82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theme" Target="theme/theme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01C2DE-BC02-4EC3-A3CF-948DC6A1C1F2}" type="datetimeFigureOut">
              <a:rPr lang="en-US" smtClean="0"/>
              <a:t>21/11/2021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9BEC40-EF08-4FBF-AA93-FA38F7F18533}" type="slidenum">
              <a:rPr lang="en-US" smtClean="0"/>
              <a:t>‹#›</a:t>
            </a:fld>
            <a:endParaRPr lang="en-US"/>
          </a:p>
        </p:txBody>
      </p:sp>
    </p:spTree>
    <p:extLst>
      <p:ext uri="{BB962C8B-B14F-4D97-AF65-F5344CB8AC3E}">
        <p14:creationId xmlns:p14="http://schemas.microsoft.com/office/powerpoint/2010/main" val="497642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9BEC40-EF08-4FBF-AA93-FA38F7F18533}" type="slidenum">
              <a:rPr lang="en-US" smtClean="0"/>
              <a:t>52</a:t>
            </a:fld>
            <a:endParaRPr lang="en-US"/>
          </a:p>
        </p:txBody>
      </p:sp>
    </p:spTree>
    <p:extLst>
      <p:ext uri="{BB962C8B-B14F-4D97-AF65-F5344CB8AC3E}">
        <p14:creationId xmlns:p14="http://schemas.microsoft.com/office/powerpoint/2010/main" val="2296381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89635CE1-92A9-4336-9718-9FC2B26F831F}" type="slidenum">
              <a:rPr lang="en-US" smtClean="0"/>
              <a:t>‹#›</a:t>
            </a:fld>
            <a:endParaRPr 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066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1449357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2756276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3175"/>
            <a:ext cx="12198350" cy="6875463"/>
            <a:chOff x="0" y="3175"/>
            <a:chExt cx="12198350" cy="6875463"/>
          </a:xfrm>
        </p:grpSpPr>
        <p:sp>
          <p:nvSpPr>
            <p:cNvPr id="11" name="Freeform 5"/>
            <p:cNvSpPr>
              <a:spLocks noEditPoints="1"/>
            </p:cNvSpPr>
            <p:nvPr/>
          </p:nvSpPr>
          <p:spPr bwMode="auto">
            <a:xfrm>
              <a:off x="0" y="3175"/>
              <a:ext cx="12192000" cy="6862763"/>
            </a:xfrm>
            <a:custGeom>
              <a:avLst/>
              <a:gdLst/>
              <a:ahLst/>
              <a:cxnLst/>
              <a:rect l="0" t="0" r="r" b="b"/>
              <a:pathLst>
                <a:path w="3840" h="2160">
                  <a:moveTo>
                    <a:pt x="3150" y="26"/>
                  </a:moveTo>
                  <a:cubicBezTo>
                    <a:pt x="3150" y="29"/>
                    <a:pt x="3149" y="31"/>
                    <a:pt x="3148" y="33"/>
                  </a:cubicBezTo>
                  <a:cubicBezTo>
                    <a:pt x="3130" y="54"/>
                    <a:pt x="3133" y="63"/>
                    <a:pt x="3126" y="63"/>
                  </a:cubicBezTo>
                  <a:cubicBezTo>
                    <a:pt x="3111" y="92"/>
                    <a:pt x="3109" y="94"/>
                    <a:pt x="3107" y="95"/>
                  </a:cubicBezTo>
                  <a:cubicBezTo>
                    <a:pt x="3075" y="145"/>
                    <a:pt x="3066" y="164"/>
                    <a:pt x="3058" y="184"/>
                  </a:cubicBezTo>
                  <a:cubicBezTo>
                    <a:pt x="3045" y="217"/>
                    <a:pt x="3044" y="224"/>
                    <a:pt x="3042" y="229"/>
                  </a:cubicBezTo>
                  <a:cubicBezTo>
                    <a:pt x="3041" y="231"/>
                    <a:pt x="3050" y="226"/>
                    <a:pt x="3049" y="213"/>
                  </a:cubicBezTo>
                  <a:cubicBezTo>
                    <a:pt x="3082" y="150"/>
                    <a:pt x="3087" y="141"/>
                    <a:pt x="3092" y="131"/>
                  </a:cubicBezTo>
                  <a:cubicBezTo>
                    <a:pt x="3108" y="113"/>
                    <a:pt x="3108" y="109"/>
                    <a:pt x="3110" y="108"/>
                  </a:cubicBezTo>
                  <a:cubicBezTo>
                    <a:pt x="3133" y="75"/>
                    <a:pt x="3137" y="65"/>
                    <a:pt x="3143" y="57"/>
                  </a:cubicBezTo>
                  <a:cubicBezTo>
                    <a:pt x="3162" y="30"/>
                    <a:pt x="3164" y="29"/>
                    <a:pt x="3163" y="26"/>
                  </a:cubicBezTo>
                  <a:cubicBezTo>
                    <a:pt x="3177" y="5"/>
                    <a:pt x="3181" y="3"/>
                    <a:pt x="3185" y="0"/>
                  </a:cubicBezTo>
                  <a:cubicBezTo>
                    <a:pt x="3164" y="11"/>
                    <a:pt x="3161" y="22"/>
                    <a:pt x="3150" y="26"/>
                  </a:cubicBezTo>
                  <a:close/>
                  <a:moveTo>
                    <a:pt x="3022" y="73"/>
                  </a:moveTo>
                  <a:cubicBezTo>
                    <a:pt x="3020" y="92"/>
                    <a:pt x="3018" y="104"/>
                    <a:pt x="3017" y="128"/>
                  </a:cubicBezTo>
                  <a:cubicBezTo>
                    <a:pt x="3014" y="201"/>
                    <a:pt x="3015" y="208"/>
                    <a:pt x="3012" y="211"/>
                  </a:cubicBezTo>
                  <a:cubicBezTo>
                    <a:pt x="3017" y="255"/>
                    <a:pt x="3014" y="257"/>
                    <a:pt x="3016" y="263"/>
                  </a:cubicBezTo>
                  <a:cubicBezTo>
                    <a:pt x="3026" y="204"/>
                    <a:pt x="3025" y="199"/>
                    <a:pt x="3026" y="195"/>
                  </a:cubicBezTo>
                  <a:cubicBezTo>
                    <a:pt x="3040" y="153"/>
                    <a:pt x="3037" y="139"/>
                    <a:pt x="3044" y="134"/>
                  </a:cubicBezTo>
                  <a:cubicBezTo>
                    <a:pt x="3062" y="96"/>
                    <a:pt x="3065" y="93"/>
                    <a:pt x="3067" y="89"/>
                  </a:cubicBezTo>
                  <a:cubicBezTo>
                    <a:pt x="3083" y="65"/>
                    <a:pt x="3079" y="56"/>
                    <a:pt x="3086" y="57"/>
                  </a:cubicBezTo>
                  <a:cubicBezTo>
                    <a:pt x="3101" y="34"/>
                    <a:pt x="3103" y="33"/>
                    <a:pt x="3102" y="30"/>
                  </a:cubicBezTo>
                  <a:cubicBezTo>
                    <a:pt x="3111" y="0"/>
                    <a:pt x="3111" y="0"/>
                    <a:pt x="3111" y="0"/>
                  </a:cubicBezTo>
                  <a:cubicBezTo>
                    <a:pt x="3095" y="21"/>
                    <a:pt x="3096" y="29"/>
                    <a:pt x="3089" y="31"/>
                  </a:cubicBezTo>
                  <a:cubicBezTo>
                    <a:pt x="3073" y="69"/>
                    <a:pt x="3062" y="72"/>
                    <a:pt x="3060" y="83"/>
                  </a:cubicBezTo>
                  <a:cubicBezTo>
                    <a:pt x="3064" y="58"/>
                    <a:pt x="3069" y="55"/>
                    <a:pt x="3068" y="47"/>
                  </a:cubicBezTo>
                  <a:cubicBezTo>
                    <a:pt x="3085" y="0"/>
                    <a:pt x="3085" y="0"/>
                    <a:pt x="3085" y="0"/>
                  </a:cubicBezTo>
                  <a:cubicBezTo>
                    <a:pt x="3079" y="13"/>
                    <a:pt x="3075" y="16"/>
                    <a:pt x="3075" y="23"/>
                  </a:cubicBezTo>
                  <a:cubicBezTo>
                    <a:pt x="3058" y="55"/>
                    <a:pt x="3058" y="62"/>
                    <a:pt x="3057" y="68"/>
                  </a:cubicBezTo>
                  <a:cubicBezTo>
                    <a:pt x="3042" y="112"/>
                    <a:pt x="3040" y="124"/>
                    <a:pt x="3035" y="133"/>
                  </a:cubicBezTo>
                  <a:cubicBezTo>
                    <a:pt x="3018" y="179"/>
                    <a:pt x="3022" y="177"/>
                    <a:pt x="3020" y="169"/>
                  </a:cubicBezTo>
                  <a:cubicBezTo>
                    <a:pt x="3028" y="127"/>
                    <a:pt x="3035" y="121"/>
                    <a:pt x="3035" y="109"/>
                  </a:cubicBezTo>
                  <a:cubicBezTo>
                    <a:pt x="3047" y="70"/>
                    <a:pt x="3049" y="60"/>
                    <a:pt x="3053" y="51"/>
                  </a:cubicBezTo>
                  <a:cubicBezTo>
                    <a:pt x="3062" y="0"/>
                    <a:pt x="3062" y="0"/>
                    <a:pt x="3062" y="0"/>
                  </a:cubicBezTo>
                  <a:cubicBezTo>
                    <a:pt x="3048" y="47"/>
                    <a:pt x="3041" y="63"/>
                    <a:pt x="3038" y="82"/>
                  </a:cubicBezTo>
                  <a:cubicBezTo>
                    <a:pt x="3027" y="111"/>
                    <a:pt x="3030" y="119"/>
                    <a:pt x="3025" y="120"/>
                  </a:cubicBezTo>
                  <a:cubicBezTo>
                    <a:pt x="3021" y="108"/>
                    <a:pt x="3025" y="106"/>
                    <a:pt x="3024" y="99"/>
                  </a:cubicBezTo>
                  <a:cubicBezTo>
                    <a:pt x="3037" y="45"/>
                    <a:pt x="3042" y="43"/>
                    <a:pt x="3041" y="36"/>
                  </a:cubicBezTo>
                  <a:cubicBezTo>
                    <a:pt x="3045" y="0"/>
                    <a:pt x="3045" y="0"/>
                    <a:pt x="3045" y="0"/>
                  </a:cubicBezTo>
                  <a:cubicBezTo>
                    <a:pt x="3030" y="52"/>
                    <a:pt x="3028" y="56"/>
                    <a:pt x="3028" y="61"/>
                  </a:cubicBezTo>
                  <a:close/>
                  <a:moveTo>
                    <a:pt x="3116" y="46"/>
                  </a:moveTo>
                  <a:cubicBezTo>
                    <a:pt x="3116" y="49"/>
                    <a:pt x="3113" y="49"/>
                    <a:pt x="3112" y="51"/>
                  </a:cubicBezTo>
                  <a:cubicBezTo>
                    <a:pt x="3103" y="60"/>
                    <a:pt x="3105" y="64"/>
                    <a:pt x="3102" y="65"/>
                  </a:cubicBezTo>
                  <a:cubicBezTo>
                    <a:pt x="3077" y="100"/>
                    <a:pt x="3078" y="112"/>
                    <a:pt x="3069" y="115"/>
                  </a:cubicBezTo>
                  <a:cubicBezTo>
                    <a:pt x="3059" y="148"/>
                    <a:pt x="3051" y="151"/>
                    <a:pt x="3050" y="160"/>
                  </a:cubicBezTo>
                  <a:cubicBezTo>
                    <a:pt x="3033" y="198"/>
                    <a:pt x="3037" y="206"/>
                    <a:pt x="3031" y="207"/>
                  </a:cubicBezTo>
                  <a:cubicBezTo>
                    <a:pt x="3028" y="240"/>
                    <a:pt x="3021" y="246"/>
                    <a:pt x="3028" y="247"/>
                  </a:cubicBezTo>
                  <a:cubicBezTo>
                    <a:pt x="3044" y="193"/>
                    <a:pt x="3046" y="187"/>
                    <a:pt x="3047" y="180"/>
                  </a:cubicBezTo>
                  <a:cubicBezTo>
                    <a:pt x="3066" y="142"/>
                    <a:pt x="3070" y="131"/>
                    <a:pt x="3078" y="123"/>
                  </a:cubicBezTo>
                  <a:cubicBezTo>
                    <a:pt x="3099" y="87"/>
                    <a:pt x="3100" y="84"/>
                    <a:pt x="3101" y="82"/>
                  </a:cubicBezTo>
                  <a:cubicBezTo>
                    <a:pt x="3138" y="36"/>
                    <a:pt x="3139" y="23"/>
                    <a:pt x="3149" y="18"/>
                  </a:cubicBezTo>
                  <a:cubicBezTo>
                    <a:pt x="3145" y="6"/>
                    <a:pt x="3139" y="11"/>
                    <a:pt x="3136" y="19"/>
                  </a:cubicBezTo>
                  <a:close/>
                  <a:moveTo>
                    <a:pt x="3177" y="40"/>
                  </a:moveTo>
                  <a:cubicBezTo>
                    <a:pt x="3172" y="44"/>
                    <a:pt x="3174" y="55"/>
                    <a:pt x="3165" y="56"/>
                  </a:cubicBezTo>
                  <a:cubicBezTo>
                    <a:pt x="3146" y="83"/>
                    <a:pt x="3143" y="85"/>
                    <a:pt x="3143" y="90"/>
                  </a:cubicBezTo>
                  <a:cubicBezTo>
                    <a:pt x="3128" y="108"/>
                    <a:pt x="3126" y="110"/>
                    <a:pt x="3123" y="111"/>
                  </a:cubicBezTo>
                  <a:cubicBezTo>
                    <a:pt x="3100" y="150"/>
                    <a:pt x="3089" y="160"/>
                    <a:pt x="3084" y="173"/>
                  </a:cubicBezTo>
                  <a:cubicBezTo>
                    <a:pt x="3061" y="210"/>
                    <a:pt x="3060" y="214"/>
                    <a:pt x="3061" y="218"/>
                  </a:cubicBezTo>
                  <a:cubicBezTo>
                    <a:pt x="3044" y="256"/>
                    <a:pt x="3048" y="268"/>
                    <a:pt x="3040" y="270"/>
                  </a:cubicBezTo>
                  <a:cubicBezTo>
                    <a:pt x="3036" y="343"/>
                    <a:pt x="3029" y="331"/>
                    <a:pt x="3034" y="330"/>
                  </a:cubicBezTo>
                  <a:cubicBezTo>
                    <a:pt x="3039" y="292"/>
                    <a:pt x="3042" y="288"/>
                    <a:pt x="3043" y="283"/>
                  </a:cubicBezTo>
                  <a:cubicBezTo>
                    <a:pt x="3059" y="238"/>
                    <a:pt x="3058" y="231"/>
                    <a:pt x="3064" y="229"/>
                  </a:cubicBezTo>
                  <a:cubicBezTo>
                    <a:pt x="3084" y="187"/>
                    <a:pt x="3087" y="184"/>
                    <a:pt x="3089" y="179"/>
                  </a:cubicBezTo>
                  <a:cubicBezTo>
                    <a:pt x="3124" y="131"/>
                    <a:pt x="3123" y="135"/>
                    <a:pt x="3127" y="131"/>
                  </a:cubicBezTo>
                  <a:cubicBezTo>
                    <a:pt x="3145" y="105"/>
                    <a:pt x="3144" y="100"/>
                    <a:pt x="3148" y="99"/>
                  </a:cubicBezTo>
                  <a:cubicBezTo>
                    <a:pt x="3161" y="79"/>
                    <a:pt x="3163" y="77"/>
                    <a:pt x="3164" y="74"/>
                  </a:cubicBezTo>
                  <a:cubicBezTo>
                    <a:pt x="3188" y="45"/>
                    <a:pt x="3190" y="38"/>
                    <a:pt x="3196" y="34"/>
                  </a:cubicBezTo>
                  <a:cubicBezTo>
                    <a:pt x="3215" y="7"/>
                    <a:pt x="3223" y="9"/>
                    <a:pt x="3220" y="2"/>
                  </a:cubicBezTo>
                  <a:cubicBezTo>
                    <a:pt x="3209" y="3"/>
                    <a:pt x="3209" y="7"/>
                    <a:pt x="3205" y="7"/>
                  </a:cubicBezTo>
                  <a:cubicBezTo>
                    <a:pt x="3184" y="32"/>
                    <a:pt x="3182" y="37"/>
                    <a:pt x="3177" y="40"/>
                  </a:cubicBezTo>
                  <a:close/>
                  <a:moveTo>
                    <a:pt x="3014" y="80"/>
                  </a:moveTo>
                  <a:cubicBezTo>
                    <a:pt x="3011" y="54"/>
                    <a:pt x="3017" y="36"/>
                    <a:pt x="3018" y="14"/>
                  </a:cubicBezTo>
                  <a:cubicBezTo>
                    <a:pt x="3022" y="13"/>
                    <a:pt x="3019" y="6"/>
                    <a:pt x="3022" y="5"/>
                  </a:cubicBezTo>
                  <a:cubicBezTo>
                    <a:pt x="3023" y="4"/>
                    <a:pt x="3024" y="2"/>
                    <a:pt x="3025" y="0"/>
                  </a:cubicBezTo>
                  <a:cubicBezTo>
                    <a:pt x="3015" y="0"/>
                    <a:pt x="3015" y="0"/>
                    <a:pt x="3015" y="0"/>
                  </a:cubicBezTo>
                  <a:cubicBezTo>
                    <a:pt x="3012" y="6"/>
                    <a:pt x="3014" y="15"/>
                    <a:pt x="3009" y="19"/>
                  </a:cubicBezTo>
                  <a:cubicBezTo>
                    <a:pt x="3009" y="31"/>
                    <a:pt x="3009" y="44"/>
                    <a:pt x="3008" y="56"/>
                  </a:cubicBezTo>
                  <a:cubicBezTo>
                    <a:pt x="3008" y="60"/>
                    <a:pt x="3008" y="65"/>
                    <a:pt x="3009" y="69"/>
                  </a:cubicBezTo>
                  <a:cubicBezTo>
                    <a:pt x="3010" y="73"/>
                    <a:pt x="3007" y="82"/>
                    <a:pt x="3014" y="80"/>
                  </a:cubicBezTo>
                  <a:close/>
                  <a:moveTo>
                    <a:pt x="2154" y="176"/>
                  </a:moveTo>
                  <a:cubicBezTo>
                    <a:pt x="2152" y="182"/>
                    <a:pt x="2146" y="191"/>
                    <a:pt x="2153" y="194"/>
                  </a:cubicBezTo>
                  <a:cubicBezTo>
                    <a:pt x="2159" y="188"/>
                    <a:pt x="2164" y="180"/>
                    <a:pt x="2169" y="171"/>
                  </a:cubicBezTo>
                  <a:cubicBezTo>
                    <a:pt x="2175" y="150"/>
                    <a:pt x="2180" y="133"/>
                    <a:pt x="2186" y="119"/>
                  </a:cubicBezTo>
                  <a:cubicBezTo>
                    <a:pt x="2187" y="111"/>
                    <a:pt x="2188" y="103"/>
                    <a:pt x="2192" y="94"/>
                  </a:cubicBezTo>
                  <a:cubicBezTo>
                    <a:pt x="2190" y="89"/>
                    <a:pt x="2193" y="91"/>
                    <a:pt x="2194" y="85"/>
                  </a:cubicBezTo>
                  <a:cubicBezTo>
                    <a:pt x="2196" y="81"/>
                    <a:pt x="2197" y="76"/>
                    <a:pt x="2199" y="71"/>
                  </a:cubicBezTo>
                  <a:cubicBezTo>
                    <a:pt x="2200" y="47"/>
                    <a:pt x="2202" y="27"/>
                    <a:pt x="2205" y="0"/>
                  </a:cubicBezTo>
                  <a:cubicBezTo>
                    <a:pt x="2197" y="0"/>
                    <a:pt x="2197" y="0"/>
                    <a:pt x="2197" y="0"/>
                  </a:cubicBezTo>
                  <a:cubicBezTo>
                    <a:pt x="2196" y="4"/>
                    <a:pt x="2196" y="9"/>
                    <a:pt x="2195" y="13"/>
                  </a:cubicBezTo>
                  <a:cubicBezTo>
                    <a:pt x="2197" y="21"/>
                    <a:pt x="2191" y="35"/>
                    <a:pt x="2194" y="40"/>
                  </a:cubicBezTo>
                  <a:cubicBezTo>
                    <a:pt x="2195" y="41"/>
                    <a:pt x="2191" y="42"/>
                    <a:pt x="2191" y="41"/>
                  </a:cubicBezTo>
                  <a:cubicBezTo>
                    <a:pt x="2191" y="46"/>
                    <a:pt x="2192" y="50"/>
                    <a:pt x="2192" y="55"/>
                  </a:cubicBezTo>
                  <a:cubicBezTo>
                    <a:pt x="2192" y="55"/>
                    <a:pt x="2189" y="55"/>
                    <a:pt x="2189" y="57"/>
                  </a:cubicBezTo>
                  <a:cubicBezTo>
                    <a:pt x="2189" y="57"/>
                    <a:pt x="2191" y="58"/>
                    <a:pt x="2191" y="59"/>
                  </a:cubicBezTo>
                  <a:cubicBezTo>
                    <a:pt x="2191" y="62"/>
                    <a:pt x="2192" y="64"/>
                    <a:pt x="2190" y="68"/>
                  </a:cubicBezTo>
                  <a:cubicBezTo>
                    <a:pt x="2187" y="76"/>
                    <a:pt x="2186" y="89"/>
                    <a:pt x="2181" y="93"/>
                  </a:cubicBezTo>
                  <a:cubicBezTo>
                    <a:pt x="2185" y="94"/>
                    <a:pt x="2179" y="102"/>
                    <a:pt x="2179" y="106"/>
                  </a:cubicBezTo>
                  <a:cubicBezTo>
                    <a:pt x="2181" y="109"/>
                    <a:pt x="2179" y="114"/>
                    <a:pt x="2177" y="119"/>
                  </a:cubicBezTo>
                  <a:cubicBezTo>
                    <a:pt x="2171" y="131"/>
                    <a:pt x="2167" y="145"/>
                    <a:pt x="2163" y="160"/>
                  </a:cubicBezTo>
                  <a:cubicBezTo>
                    <a:pt x="2162" y="164"/>
                    <a:pt x="2159" y="164"/>
                    <a:pt x="2158" y="168"/>
                  </a:cubicBezTo>
                  <a:cubicBezTo>
                    <a:pt x="2157" y="171"/>
                    <a:pt x="2157" y="176"/>
                    <a:pt x="2154" y="176"/>
                  </a:cubicBezTo>
                  <a:close/>
                  <a:moveTo>
                    <a:pt x="2311" y="845"/>
                  </a:moveTo>
                  <a:cubicBezTo>
                    <a:pt x="2314" y="849"/>
                    <a:pt x="2316" y="854"/>
                    <a:pt x="2323" y="858"/>
                  </a:cubicBezTo>
                  <a:cubicBezTo>
                    <a:pt x="2344" y="898"/>
                    <a:pt x="2346" y="909"/>
                    <a:pt x="2357" y="917"/>
                  </a:cubicBezTo>
                  <a:cubicBezTo>
                    <a:pt x="2373" y="962"/>
                    <a:pt x="2374" y="968"/>
                    <a:pt x="2379" y="974"/>
                  </a:cubicBezTo>
                  <a:cubicBezTo>
                    <a:pt x="2402" y="1039"/>
                    <a:pt x="2405" y="1045"/>
                    <a:pt x="2406" y="1052"/>
                  </a:cubicBezTo>
                  <a:cubicBezTo>
                    <a:pt x="2428" y="1117"/>
                    <a:pt x="2430" y="1124"/>
                    <a:pt x="2429" y="1131"/>
                  </a:cubicBezTo>
                  <a:cubicBezTo>
                    <a:pt x="2441" y="1178"/>
                    <a:pt x="2454" y="1182"/>
                    <a:pt x="2448" y="1190"/>
                  </a:cubicBezTo>
                  <a:cubicBezTo>
                    <a:pt x="2462" y="1236"/>
                    <a:pt x="2466" y="1242"/>
                    <a:pt x="2469" y="1249"/>
                  </a:cubicBezTo>
                  <a:cubicBezTo>
                    <a:pt x="2482" y="1291"/>
                    <a:pt x="2482" y="1294"/>
                    <a:pt x="2486" y="1297"/>
                  </a:cubicBezTo>
                  <a:cubicBezTo>
                    <a:pt x="2499" y="1333"/>
                    <a:pt x="2498" y="1340"/>
                    <a:pt x="2504" y="1345"/>
                  </a:cubicBezTo>
                  <a:cubicBezTo>
                    <a:pt x="2523" y="1391"/>
                    <a:pt x="2526" y="1397"/>
                    <a:pt x="2531" y="1403"/>
                  </a:cubicBezTo>
                  <a:cubicBezTo>
                    <a:pt x="2541" y="1435"/>
                    <a:pt x="2545" y="1437"/>
                    <a:pt x="2548" y="1440"/>
                  </a:cubicBezTo>
                  <a:cubicBezTo>
                    <a:pt x="2563" y="1473"/>
                    <a:pt x="2567" y="1475"/>
                    <a:pt x="2567" y="1479"/>
                  </a:cubicBezTo>
                  <a:cubicBezTo>
                    <a:pt x="2616" y="1536"/>
                    <a:pt x="2619" y="1537"/>
                    <a:pt x="2623" y="1537"/>
                  </a:cubicBezTo>
                  <a:cubicBezTo>
                    <a:pt x="2627" y="1538"/>
                    <a:pt x="2626" y="1536"/>
                    <a:pt x="2624" y="1535"/>
                  </a:cubicBezTo>
                  <a:cubicBezTo>
                    <a:pt x="2576" y="1476"/>
                    <a:pt x="2567" y="1471"/>
                    <a:pt x="2569" y="1465"/>
                  </a:cubicBezTo>
                  <a:cubicBezTo>
                    <a:pt x="2557" y="1435"/>
                    <a:pt x="2550" y="1434"/>
                    <a:pt x="2552" y="1430"/>
                  </a:cubicBezTo>
                  <a:cubicBezTo>
                    <a:pt x="2534" y="1388"/>
                    <a:pt x="2528" y="1383"/>
                    <a:pt x="2527" y="1377"/>
                  </a:cubicBezTo>
                  <a:cubicBezTo>
                    <a:pt x="2513" y="1348"/>
                    <a:pt x="2509" y="1345"/>
                    <a:pt x="2506" y="1342"/>
                  </a:cubicBezTo>
                  <a:cubicBezTo>
                    <a:pt x="2504" y="1319"/>
                    <a:pt x="2497" y="1314"/>
                    <a:pt x="2498" y="1307"/>
                  </a:cubicBezTo>
                  <a:cubicBezTo>
                    <a:pt x="2481" y="1279"/>
                    <a:pt x="2493" y="1274"/>
                    <a:pt x="2484" y="1272"/>
                  </a:cubicBezTo>
                  <a:cubicBezTo>
                    <a:pt x="2476" y="1250"/>
                    <a:pt x="2478" y="1244"/>
                    <a:pt x="2473" y="1238"/>
                  </a:cubicBezTo>
                  <a:cubicBezTo>
                    <a:pt x="2460" y="1192"/>
                    <a:pt x="2460" y="1189"/>
                    <a:pt x="2458" y="1186"/>
                  </a:cubicBezTo>
                  <a:cubicBezTo>
                    <a:pt x="2450" y="1144"/>
                    <a:pt x="2438" y="1140"/>
                    <a:pt x="2441" y="1133"/>
                  </a:cubicBezTo>
                  <a:cubicBezTo>
                    <a:pt x="2428" y="1087"/>
                    <a:pt x="2424" y="1075"/>
                    <a:pt x="2416" y="1064"/>
                  </a:cubicBezTo>
                  <a:cubicBezTo>
                    <a:pt x="2410" y="1041"/>
                    <a:pt x="2411" y="1035"/>
                    <a:pt x="2407" y="1030"/>
                  </a:cubicBezTo>
                  <a:cubicBezTo>
                    <a:pt x="2387" y="974"/>
                    <a:pt x="2384" y="968"/>
                    <a:pt x="2380" y="962"/>
                  </a:cubicBezTo>
                  <a:cubicBezTo>
                    <a:pt x="2366" y="915"/>
                    <a:pt x="2355" y="909"/>
                    <a:pt x="2357" y="902"/>
                  </a:cubicBezTo>
                  <a:cubicBezTo>
                    <a:pt x="2339" y="870"/>
                    <a:pt x="2335" y="867"/>
                    <a:pt x="2335" y="864"/>
                  </a:cubicBezTo>
                  <a:cubicBezTo>
                    <a:pt x="2329" y="853"/>
                    <a:pt x="2327" y="850"/>
                    <a:pt x="2322" y="847"/>
                  </a:cubicBezTo>
                  <a:close/>
                  <a:moveTo>
                    <a:pt x="2226" y="830"/>
                  </a:moveTo>
                  <a:cubicBezTo>
                    <a:pt x="2225" y="835"/>
                    <a:pt x="2237" y="841"/>
                    <a:pt x="2240" y="840"/>
                  </a:cubicBezTo>
                  <a:cubicBezTo>
                    <a:pt x="2280" y="885"/>
                    <a:pt x="2282" y="892"/>
                    <a:pt x="2288" y="898"/>
                  </a:cubicBezTo>
                  <a:cubicBezTo>
                    <a:pt x="2309" y="930"/>
                    <a:pt x="2309" y="932"/>
                    <a:pt x="2309" y="933"/>
                  </a:cubicBezTo>
                  <a:cubicBezTo>
                    <a:pt x="2324" y="964"/>
                    <a:pt x="2328" y="967"/>
                    <a:pt x="2329" y="970"/>
                  </a:cubicBezTo>
                  <a:cubicBezTo>
                    <a:pt x="2351" y="1008"/>
                    <a:pt x="2350" y="1015"/>
                    <a:pt x="2355" y="1021"/>
                  </a:cubicBezTo>
                  <a:cubicBezTo>
                    <a:pt x="2373" y="1067"/>
                    <a:pt x="2375" y="1070"/>
                    <a:pt x="2375" y="1074"/>
                  </a:cubicBezTo>
                  <a:cubicBezTo>
                    <a:pt x="2397" y="1132"/>
                    <a:pt x="2396" y="1135"/>
                    <a:pt x="2401" y="1138"/>
                  </a:cubicBezTo>
                  <a:cubicBezTo>
                    <a:pt x="2407" y="1163"/>
                    <a:pt x="2406" y="1167"/>
                    <a:pt x="2414" y="1170"/>
                  </a:cubicBezTo>
                  <a:cubicBezTo>
                    <a:pt x="2421" y="1203"/>
                    <a:pt x="2425" y="1211"/>
                    <a:pt x="2422" y="1220"/>
                  </a:cubicBezTo>
                  <a:cubicBezTo>
                    <a:pt x="2443" y="1271"/>
                    <a:pt x="2443" y="1273"/>
                    <a:pt x="2443" y="1276"/>
                  </a:cubicBezTo>
                  <a:cubicBezTo>
                    <a:pt x="2453" y="1306"/>
                    <a:pt x="2452" y="1312"/>
                    <a:pt x="2457" y="1317"/>
                  </a:cubicBezTo>
                  <a:cubicBezTo>
                    <a:pt x="2463" y="1344"/>
                    <a:pt x="2471" y="1346"/>
                    <a:pt x="2470" y="1349"/>
                  </a:cubicBezTo>
                  <a:cubicBezTo>
                    <a:pt x="2487" y="1386"/>
                    <a:pt x="2484" y="1392"/>
                    <a:pt x="2494" y="1396"/>
                  </a:cubicBezTo>
                  <a:cubicBezTo>
                    <a:pt x="2510" y="1433"/>
                    <a:pt x="2518" y="1438"/>
                    <a:pt x="2517" y="1443"/>
                  </a:cubicBezTo>
                  <a:cubicBezTo>
                    <a:pt x="2533" y="1461"/>
                    <a:pt x="2535" y="1463"/>
                    <a:pt x="2536" y="1466"/>
                  </a:cubicBezTo>
                  <a:cubicBezTo>
                    <a:pt x="2554" y="1485"/>
                    <a:pt x="2560" y="1493"/>
                    <a:pt x="2563" y="1489"/>
                  </a:cubicBezTo>
                  <a:cubicBezTo>
                    <a:pt x="2530" y="1445"/>
                    <a:pt x="2522" y="1441"/>
                    <a:pt x="2522" y="1436"/>
                  </a:cubicBezTo>
                  <a:cubicBezTo>
                    <a:pt x="2466" y="1320"/>
                    <a:pt x="2462" y="1316"/>
                    <a:pt x="2464" y="1311"/>
                  </a:cubicBezTo>
                  <a:cubicBezTo>
                    <a:pt x="2445" y="1263"/>
                    <a:pt x="2447" y="1258"/>
                    <a:pt x="2442" y="1254"/>
                  </a:cubicBezTo>
                  <a:cubicBezTo>
                    <a:pt x="2435" y="1229"/>
                    <a:pt x="2435" y="1227"/>
                    <a:pt x="2435" y="1224"/>
                  </a:cubicBezTo>
                  <a:cubicBezTo>
                    <a:pt x="2407" y="1143"/>
                    <a:pt x="2407" y="1133"/>
                    <a:pt x="2403" y="1124"/>
                  </a:cubicBezTo>
                  <a:cubicBezTo>
                    <a:pt x="2396" y="1104"/>
                    <a:pt x="2396" y="1099"/>
                    <a:pt x="2394" y="1094"/>
                  </a:cubicBezTo>
                  <a:cubicBezTo>
                    <a:pt x="2379" y="1056"/>
                    <a:pt x="2379" y="1054"/>
                    <a:pt x="2377" y="1052"/>
                  </a:cubicBezTo>
                  <a:cubicBezTo>
                    <a:pt x="2362" y="1018"/>
                    <a:pt x="2360" y="1013"/>
                    <a:pt x="2359" y="1008"/>
                  </a:cubicBezTo>
                  <a:cubicBezTo>
                    <a:pt x="2322" y="939"/>
                    <a:pt x="2316" y="929"/>
                    <a:pt x="2311" y="919"/>
                  </a:cubicBezTo>
                  <a:cubicBezTo>
                    <a:pt x="2268" y="860"/>
                    <a:pt x="2269" y="857"/>
                    <a:pt x="2267" y="855"/>
                  </a:cubicBezTo>
                  <a:cubicBezTo>
                    <a:pt x="2242" y="833"/>
                    <a:pt x="2236" y="829"/>
                    <a:pt x="2230" y="825"/>
                  </a:cubicBezTo>
                  <a:cubicBezTo>
                    <a:pt x="2215" y="829"/>
                    <a:pt x="2217" y="829"/>
                    <a:pt x="2219" y="829"/>
                  </a:cubicBezTo>
                  <a:close/>
                  <a:moveTo>
                    <a:pt x="3510" y="16"/>
                  </a:moveTo>
                  <a:cubicBezTo>
                    <a:pt x="3524" y="18"/>
                    <a:pt x="3535" y="22"/>
                    <a:pt x="3546" y="27"/>
                  </a:cubicBezTo>
                  <a:cubicBezTo>
                    <a:pt x="3580" y="42"/>
                    <a:pt x="3582" y="38"/>
                    <a:pt x="3584" y="42"/>
                  </a:cubicBezTo>
                  <a:cubicBezTo>
                    <a:pt x="3618" y="52"/>
                    <a:pt x="3623" y="54"/>
                    <a:pt x="3628" y="56"/>
                  </a:cubicBezTo>
                  <a:cubicBezTo>
                    <a:pt x="3702" y="78"/>
                    <a:pt x="3712" y="88"/>
                    <a:pt x="3727" y="91"/>
                  </a:cubicBezTo>
                  <a:cubicBezTo>
                    <a:pt x="3785" y="120"/>
                    <a:pt x="3787" y="122"/>
                    <a:pt x="3791" y="123"/>
                  </a:cubicBezTo>
                  <a:cubicBezTo>
                    <a:pt x="3770" y="103"/>
                    <a:pt x="3762" y="105"/>
                    <a:pt x="3760" y="99"/>
                  </a:cubicBezTo>
                  <a:cubicBezTo>
                    <a:pt x="3707" y="77"/>
                    <a:pt x="3699" y="70"/>
                    <a:pt x="3688" y="67"/>
                  </a:cubicBezTo>
                  <a:cubicBezTo>
                    <a:pt x="3618" y="44"/>
                    <a:pt x="3610" y="38"/>
                    <a:pt x="3599" y="36"/>
                  </a:cubicBezTo>
                  <a:cubicBezTo>
                    <a:pt x="3547" y="17"/>
                    <a:pt x="3540" y="18"/>
                    <a:pt x="3538" y="12"/>
                  </a:cubicBezTo>
                  <a:cubicBezTo>
                    <a:pt x="3504" y="1"/>
                    <a:pt x="3503" y="1"/>
                    <a:pt x="3503" y="0"/>
                  </a:cubicBezTo>
                  <a:cubicBezTo>
                    <a:pt x="3495" y="8"/>
                    <a:pt x="3505" y="9"/>
                    <a:pt x="3510" y="16"/>
                  </a:cubicBezTo>
                  <a:close/>
                  <a:moveTo>
                    <a:pt x="3427" y="20"/>
                  </a:moveTo>
                  <a:cubicBezTo>
                    <a:pt x="3431" y="23"/>
                    <a:pt x="3439" y="22"/>
                    <a:pt x="3441" y="28"/>
                  </a:cubicBezTo>
                  <a:cubicBezTo>
                    <a:pt x="3472" y="49"/>
                    <a:pt x="3482" y="47"/>
                    <a:pt x="3484" y="53"/>
                  </a:cubicBezTo>
                  <a:cubicBezTo>
                    <a:pt x="3561" y="81"/>
                    <a:pt x="3567" y="88"/>
                    <a:pt x="3580" y="88"/>
                  </a:cubicBezTo>
                  <a:cubicBezTo>
                    <a:pt x="3610" y="99"/>
                    <a:pt x="3608" y="105"/>
                    <a:pt x="3614" y="103"/>
                  </a:cubicBezTo>
                  <a:cubicBezTo>
                    <a:pt x="3673" y="129"/>
                    <a:pt x="3682" y="128"/>
                    <a:pt x="3686" y="133"/>
                  </a:cubicBezTo>
                  <a:cubicBezTo>
                    <a:pt x="3728" y="150"/>
                    <a:pt x="3736" y="150"/>
                    <a:pt x="3738" y="156"/>
                  </a:cubicBezTo>
                  <a:cubicBezTo>
                    <a:pt x="3766" y="171"/>
                    <a:pt x="3768" y="173"/>
                    <a:pt x="3770" y="175"/>
                  </a:cubicBezTo>
                  <a:cubicBezTo>
                    <a:pt x="3815" y="218"/>
                    <a:pt x="3820" y="221"/>
                    <a:pt x="3824" y="226"/>
                  </a:cubicBezTo>
                  <a:cubicBezTo>
                    <a:pt x="3840" y="232"/>
                    <a:pt x="3826" y="226"/>
                    <a:pt x="3823" y="217"/>
                  </a:cubicBezTo>
                  <a:cubicBezTo>
                    <a:pt x="3809" y="197"/>
                    <a:pt x="3803" y="200"/>
                    <a:pt x="3804" y="195"/>
                  </a:cubicBezTo>
                  <a:cubicBezTo>
                    <a:pt x="3780" y="170"/>
                    <a:pt x="3772" y="173"/>
                    <a:pt x="3772" y="166"/>
                  </a:cubicBezTo>
                  <a:cubicBezTo>
                    <a:pt x="3732" y="139"/>
                    <a:pt x="3725" y="141"/>
                    <a:pt x="3724" y="135"/>
                  </a:cubicBezTo>
                  <a:cubicBezTo>
                    <a:pt x="3672" y="119"/>
                    <a:pt x="3670" y="114"/>
                    <a:pt x="3665" y="113"/>
                  </a:cubicBezTo>
                  <a:cubicBezTo>
                    <a:pt x="3622" y="94"/>
                    <a:pt x="3612" y="93"/>
                    <a:pt x="3607" y="88"/>
                  </a:cubicBezTo>
                  <a:cubicBezTo>
                    <a:pt x="3553" y="69"/>
                    <a:pt x="3545" y="69"/>
                    <a:pt x="3539" y="65"/>
                  </a:cubicBezTo>
                  <a:cubicBezTo>
                    <a:pt x="3500" y="46"/>
                    <a:pt x="3489" y="45"/>
                    <a:pt x="3481" y="40"/>
                  </a:cubicBezTo>
                  <a:cubicBezTo>
                    <a:pt x="3448" y="23"/>
                    <a:pt x="3449" y="17"/>
                    <a:pt x="3444" y="19"/>
                  </a:cubicBezTo>
                  <a:cubicBezTo>
                    <a:pt x="3422" y="2"/>
                    <a:pt x="3421" y="1"/>
                    <a:pt x="3421" y="0"/>
                  </a:cubicBezTo>
                  <a:close/>
                  <a:moveTo>
                    <a:pt x="2120" y="152"/>
                  </a:moveTo>
                  <a:cubicBezTo>
                    <a:pt x="2122" y="149"/>
                    <a:pt x="2127" y="152"/>
                    <a:pt x="2126" y="145"/>
                  </a:cubicBezTo>
                  <a:cubicBezTo>
                    <a:pt x="2128" y="141"/>
                    <a:pt x="2129" y="136"/>
                    <a:pt x="2130" y="132"/>
                  </a:cubicBezTo>
                  <a:cubicBezTo>
                    <a:pt x="2133" y="135"/>
                    <a:pt x="2137" y="123"/>
                    <a:pt x="2133" y="124"/>
                  </a:cubicBezTo>
                  <a:cubicBezTo>
                    <a:pt x="2133" y="119"/>
                    <a:pt x="2138" y="121"/>
                    <a:pt x="2138" y="114"/>
                  </a:cubicBezTo>
                  <a:cubicBezTo>
                    <a:pt x="2137" y="106"/>
                    <a:pt x="2141" y="96"/>
                    <a:pt x="2144" y="86"/>
                  </a:cubicBezTo>
                  <a:cubicBezTo>
                    <a:pt x="2144" y="69"/>
                    <a:pt x="2149" y="48"/>
                    <a:pt x="2154" y="28"/>
                  </a:cubicBezTo>
                  <a:cubicBezTo>
                    <a:pt x="2152" y="20"/>
                    <a:pt x="2156" y="9"/>
                    <a:pt x="2156" y="0"/>
                  </a:cubicBezTo>
                  <a:cubicBezTo>
                    <a:pt x="2146" y="0"/>
                    <a:pt x="2146" y="0"/>
                    <a:pt x="2146" y="0"/>
                  </a:cubicBezTo>
                  <a:cubicBezTo>
                    <a:pt x="2146" y="12"/>
                    <a:pt x="2145" y="24"/>
                    <a:pt x="2146" y="35"/>
                  </a:cubicBezTo>
                  <a:cubicBezTo>
                    <a:pt x="2140" y="38"/>
                    <a:pt x="2145" y="45"/>
                    <a:pt x="2140" y="53"/>
                  </a:cubicBezTo>
                  <a:cubicBezTo>
                    <a:pt x="2143" y="59"/>
                    <a:pt x="2137" y="69"/>
                    <a:pt x="2135" y="77"/>
                  </a:cubicBezTo>
                  <a:cubicBezTo>
                    <a:pt x="2143" y="79"/>
                    <a:pt x="2129" y="83"/>
                    <a:pt x="2136" y="84"/>
                  </a:cubicBezTo>
                  <a:cubicBezTo>
                    <a:pt x="2134" y="88"/>
                    <a:pt x="2133" y="92"/>
                    <a:pt x="2132" y="96"/>
                  </a:cubicBezTo>
                  <a:cubicBezTo>
                    <a:pt x="2127" y="106"/>
                    <a:pt x="2131" y="111"/>
                    <a:pt x="2127" y="120"/>
                  </a:cubicBezTo>
                  <a:cubicBezTo>
                    <a:pt x="2126" y="127"/>
                    <a:pt x="2123" y="131"/>
                    <a:pt x="2120" y="136"/>
                  </a:cubicBezTo>
                  <a:cubicBezTo>
                    <a:pt x="2119" y="142"/>
                    <a:pt x="2114" y="150"/>
                    <a:pt x="2120" y="152"/>
                  </a:cubicBezTo>
                  <a:close/>
                  <a:moveTo>
                    <a:pt x="3473" y="21"/>
                  </a:moveTo>
                  <a:cubicBezTo>
                    <a:pt x="3474" y="26"/>
                    <a:pt x="3481" y="23"/>
                    <a:pt x="3482" y="27"/>
                  </a:cubicBezTo>
                  <a:cubicBezTo>
                    <a:pt x="3525" y="42"/>
                    <a:pt x="3529" y="41"/>
                    <a:pt x="3529" y="43"/>
                  </a:cubicBezTo>
                  <a:cubicBezTo>
                    <a:pt x="3556" y="50"/>
                    <a:pt x="3560" y="53"/>
                    <a:pt x="3565" y="54"/>
                  </a:cubicBezTo>
                  <a:cubicBezTo>
                    <a:pt x="3587" y="59"/>
                    <a:pt x="3590" y="63"/>
                    <a:pt x="3596" y="63"/>
                  </a:cubicBezTo>
                  <a:cubicBezTo>
                    <a:pt x="3658" y="81"/>
                    <a:pt x="3665" y="83"/>
                    <a:pt x="3672" y="84"/>
                  </a:cubicBezTo>
                  <a:cubicBezTo>
                    <a:pt x="3705" y="94"/>
                    <a:pt x="3704" y="100"/>
                    <a:pt x="3710" y="98"/>
                  </a:cubicBezTo>
                  <a:cubicBezTo>
                    <a:pt x="3741" y="113"/>
                    <a:pt x="3750" y="122"/>
                    <a:pt x="3762" y="128"/>
                  </a:cubicBezTo>
                  <a:cubicBezTo>
                    <a:pt x="3734" y="106"/>
                    <a:pt x="3735" y="102"/>
                    <a:pt x="3732" y="101"/>
                  </a:cubicBezTo>
                  <a:cubicBezTo>
                    <a:pt x="3703" y="87"/>
                    <a:pt x="3695" y="86"/>
                    <a:pt x="3691" y="80"/>
                  </a:cubicBezTo>
                  <a:cubicBezTo>
                    <a:pt x="3643" y="67"/>
                    <a:pt x="3634" y="68"/>
                    <a:pt x="3631" y="63"/>
                  </a:cubicBezTo>
                  <a:cubicBezTo>
                    <a:pt x="3595" y="53"/>
                    <a:pt x="3580" y="51"/>
                    <a:pt x="3566" y="45"/>
                  </a:cubicBezTo>
                  <a:cubicBezTo>
                    <a:pt x="3521" y="29"/>
                    <a:pt x="3512" y="29"/>
                    <a:pt x="3506" y="25"/>
                  </a:cubicBezTo>
                  <a:cubicBezTo>
                    <a:pt x="3450" y="1"/>
                    <a:pt x="3450" y="1"/>
                    <a:pt x="3449" y="0"/>
                  </a:cubicBezTo>
                  <a:cubicBezTo>
                    <a:pt x="3460" y="14"/>
                    <a:pt x="3465" y="20"/>
                    <a:pt x="3473" y="21"/>
                  </a:cubicBezTo>
                  <a:close/>
                  <a:moveTo>
                    <a:pt x="3620" y="24"/>
                  </a:moveTo>
                  <a:cubicBezTo>
                    <a:pt x="3631" y="33"/>
                    <a:pt x="3648" y="37"/>
                    <a:pt x="3660" y="45"/>
                  </a:cubicBezTo>
                  <a:cubicBezTo>
                    <a:pt x="3693" y="63"/>
                    <a:pt x="3695" y="64"/>
                    <a:pt x="3697" y="64"/>
                  </a:cubicBezTo>
                  <a:cubicBezTo>
                    <a:pt x="3679" y="44"/>
                    <a:pt x="3672" y="47"/>
                    <a:pt x="3673" y="40"/>
                  </a:cubicBezTo>
                  <a:cubicBezTo>
                    <a:pt x="3676" y="28"/>
                    <a:pt x="3672" y="29"/>
                    <a:pt x="3670" y="27"/>
                  </a:cubicBezTo>
                  <a:cubicBezTo>
                    <a:pt x="3650" y="7"/>
                    <a:pt x="3647" y="4"/>
                    <a:pt x="3644" y="0"/>
                  </a:cubicBezTo>
                  <a:cubicBezTo>
                    <a:pt x="3635" y="4"/>
                    <a:pt x="3633" y="2"/>
                    <a:pt x="3633" y="1"/>
                  </a:cubicBezTo>
                  <a:cubicBezTo>
                    <a:pt x="3612" y="3"/>
                    <a:pt x="3615" y="4"/>
                    <a:pt x="3618" y="7"/>
                  </a:cubicBezTo>
                  <a:cubicBezTo>
                    <a:pt x="3628" y="5"/>
                    <a:pt x="3633" y="12"/>
                    <a:pt x="3636" y="12"/>
                  </a:cubicBezTo>
                  <a:cubicBezTo>
                    <a:pt x="3662" y="38"/>
                    <a:pt x="3670" y="35"/>
                    <a:pt x="3669" y="42"/>
                  </a:cubicBezTo>
                  <a:cubicBezTo>
                    <a:pt x="3626" y="22"/>
                    <a:pt x="3626" y="19"/>
                    <a:pt x="3622" y="19"/>
                  </a:cubicBezTo>
                  <a:cubicBezTo>
                    <a:pt x="3555" y="0"/>
                    <a:pt x="3555" y="0"/>
                    <a:pt x="3555" y="0"/>
                  </a:cubicBezTo>
                  <a:close/>
                  <a:moveTo>
                    <a:pt x="3212" y="33"/>
                  </a:moveTo>
                  <a:cubicBezTo>
                    <a:pt x="3206" y="33"/>
                    <a:pt x="3205" y="37"/>
                    <a:pt x="3203" y="40"/>
                  </a:cubicBezTo>
                  <a:cubicBezTo>
                    <a:pt x="3189" y="62"/>
                    <a:pt x="3182" y="63"/>
                    <a:pt x="3181" y="70"/>
                  </a:cubicBezTo>
                  <a:cubicBezTo>
                    <a:pt x="3156" y="101"/>
                    <a:pt x="3153" y="105"/>
                    <a:pt x="3149" y="110"/>
                  </a:cubicBezTo>
                  <a:cubicBezTo>
                    <a:pt x="3127" y="142"/>
                    <a:pt x="3121" y="145"/>
                    <a:pt x="3117" y="149"/>
                  </a:cubicBezTo>
                  <a:cubicBezTo>
                    <a:pt x="3095" y="182"/>
                    <a:pt x="3097" y="191"/>
                    <a:pt x="3089" y="192"/>
                  </a:cubicBezTo>
                  <a:cubicBezTo>
                    <a:pt x="3072" y="230"/>
                    <a:pt x="3070" y="235"/>
                    <a:pt x="3067" y="240"/>
                  </a:cubicBezTo>
                  <a:cubicBezTo>
                    <a:pt x="3055" y="279"/>
                    <a:pt x="3050" y="279"/>
                    <a:pt x="3052" y="285"/>
                  </a:cubicBezTo>
                  <a:cubicBezTo>
                    <a:pt x="3062" y="273"/>
                    <a:pt x="3059" y="266"/>
                    <a:pt x="3062" y="264"/>
                  </a:cubicBezTo>
                  <a:cubicBezTo>
                    <a:pt x="3091" y="212"/>
                    <a:pt x="3094" y="199"/>
                    <a:pt x="3102" y="189"/>
                  </a:cubicBezTo>
                  <a:cubicBezTo>
                    <a:pt x="3129" y="153"/>
                    <a:pt x="3131" y="147"/>
                    <a:pt x="3134" y="141"/>
                  </a:cubicBezTo>
                  <a:cubicBezTo>
                    <a:pt x="3178" y="91"/>
                    <a:pt x="3180" y="84"/>
                    <a:pt x="3184" y="79"/>
                  </a:cubicBezTo>
                  <a:cubicBezTo>
                    <a:pt x="3206" y="54"/>
                    <a:pt x="3203" y="47"/>
                    <a:pt x="3210" y="48"/>
                  </a:cubicBezTo>
                  <a:cubicBezTo>
                    <a:pt x="3230" y="23"/>
                    <a:pt x="3232" y="21"/>
                    <a:pt x="3235" y="18"/>
                  </a:cubicBezTo>
                  <a:cubicBezTo>
                    <a:pt x="3236" y="0"/>
                    <a:pt x="3236" y="0"/>
                    <a:pt x="3236" y="0"/>
                  </a:cubicBezTo>
                  <a:close/>
                  <a:moveTo>
                    <a:pt x="3233" y="56"/>
                  </a:moveTo>
                  <a:cubicBezTo>
                    <a:pt x="3233" y="58"/>
                    <a:pt x="3230" y="57"/>
                    <a:pt x="3229" y="58"/>
                  </a:cubicBezTo>
                  <a:cubicBezTo>
                    <a:pt x="3216" y="75"/>
                    <a:pt x="3212" y="85"/>
                    <a:pt x="3202" y="90"/>
                  </a:cubicBezTo>
                  <a:cubicBezTo>
                    <a:pt x="3171" y="129"/>
                    <a:pt x="3166" y="132"/>
                    <a:pt x="3164" y="137"/>
                  </a:cubicBezTo>
                  <a:cubicBezTo>
                    <a:pt x="3139" y="170"/>
                    <a:pt x="3133" y="178"/>
                    <a:pt x="3126" y="185"/>
                  </a:cubicBezTo>
                  <a:cubicBezTo>
                    <a:pt x="3100" y="228"/>
                    <a:pt x="3098" y="230"/>
                    <a:pt x="3099" y="233"/>
                  </a:cubicBezTo>
                  <a:cubicBezTo>
                    <a:pt x="3089" y="255"/>
                    <a:pt x="3084" y="261"/>
                    <a:pt x="3082" y="269"/>
                  </a:cubicBezTo>
                  <a:cubicBezTo>
                    <a:pt x="3073" y="289"/>
                    <a:pt x="3070" y="294"/>
                    <a:pt x="3071" y="301"/>
                  </a:cubicBezTo>
                  <a:cubicBezTo>
                    <a:pt x="3061" y="337"/>
                    <a:pt x="3052" y="344"/>
                    <a:pt x="3059" y="348"/>
                  </a:cubicBezTo>
                  <a:cubicBezTo>
                    <a:pt x="3069" y="311"/>
                    <a:pt x="3071" y="307"/>
                    <a:pt x="3073" y="305"/>
                  </a:cubicBezTo>
                  <a:cubicBezTo>
                    <a:pt x="3087" y="271"/>
                    <a:pt x="3088" y="268"/>
                    <a:pt x="3090" y="264"/>
                  </a:cubicBezTo>
                  <a:cubicBezTo>
                    <a:pt x="3111" y="237"/>
                    <a:pt x="3106" y="228"/>
                    <a:pt x="3109" y="226"/>
                  </a:cubicBezTo>
                  <a:cubicBezTo>
                    <a:pt x="3127" y="208"/>
                    <a:pt x="3122" y="199"/>
                    <a:pt x="3129" y="201"/>
                  </a:cubicBezTo>
                  <a:cubicBezTo>
                    <a:pt x="3162" y="155"/>
                    <a:pt x="3164" y="153"/>
                    <a:pt x="3165" y="150"/>
                  </a:cubicBezTo>
                  <a:cubicBezTo>
                    <a:pt x="3190" y="125"/>
                    <a:pt x="3187" y="118"/>
                    <a:pt x="3191" y="117"/>
                  </a:cubicBezTo>
                  <a:cubicBezTo>
                    <a:pt x="3208" y="99"/>
                    <a:pt x="3213" y="99"/>
                    <a:pt x="3214" y="94"/>
                  </a:cubicBezTo>
                  <a:cubicBezTo>
                    <a:pt x="3234" y="64"/>
                    <a:pt x="3239" y="64"/>
                    <a:pt x="3242" y="61"/>
                  </a:cubicBezTo>
                  <a:cubicBezTo>
                    <a:pt x="3259" y="28"/>
                    <a:pt x="3265" y="28"/>
                    <a:pt x="3268" y="25"/>
                  </a:cubicBezTo>
                  <a:cubicBezTo>
                    <a:pt x="3279" y="1"/>
                    <a:pt x="3279" y="1"/>
                    <a:pt x="3279" y="0"/>
                  </a:cubicBezTo>
                  <a:cubicBezTo>
                    <a:pt x="3256" y="19"/>
                    <a:pt x="3257" y="22"/>
                    <a:pt x="3257" y="25"/>
                  </a:cubicBezTo>
                  <a:cubicBezTo>
                    <a:pt x="3238" y="46"/>
                    <a:pt x="3237" y="52"/>
                    <a:pt x="3233" y="56"/>
                  </a:cubicBezTo>
                  <a:close/>
                  <a:moveTo>
                    <a:pt x="3266" y="58"/>
                  </a:moveTo>
                  <a:cubicBezTo>
                    <a:pt x="3268" y="64"/>
                    <a:pt x="3258" y="61"/>
                    <a:pt x="3262" y="69"/>
                  </a:cubicBezTo>
                  <a:cubicBezTo>
                    <a:pt x="3249" y="91"/>
                    <a:pt x="3245" y="92"/>
                    <a:pt x="3242" y="94"/>
                  </a:cubicBezTo>
                  <a:cubicBezTo>
                    <a:pt x="3222" y="121"/>
                    <a:pt x="3222" y="124"/>
                    <a:pt x="3220" y="124"/>
                  </a:cubicBezTo>
                  <a:cubicBezTo>
                    <a:pt x="3204" y="138"/>
                    <a:pt x="3209" y="147"/>
                    <a:pt x="3202" y="145"/>
                  </a:cubicBezTo>
                  <a:cubicBezTo>
                    <a:pt x="3184" y="168"/>
                    <a:pt x="3181" y="176"/>
                    <a:pt x="3176" y="182"/>
                  </a:cubicBezTo>
                  <a:cubicBezTo>
                    <a:pt x="3160" y="206"/>
                    <a:pt x="3156" y="212"/>
                    <a:pt x="3152" y="219"/>
                  </a:cubicBezTo>
                  <a:cubicBezTo>
                    <a:pt x="3130" y="247"/>
                    <a:pt x="3133" y="254"/>
                    <a:pt x="3129" y="255"/>
                  </a:cubicBezTo>
                  <a:cubicBezTo>
                    <a:pt x="3116" y="278"/>
                    <a:pt x="3117" y="283"/>
                    <a:pt x="3116" y="287"/>
                  </a:cubicBezTo>
                  <a:cubicBezTo>
                    <a:pt x="3103" y="309"/>
                    <a:pt x="3107" y="317"/>
                    <a:pt x="3103" y="318"/>
                  </a:cubicBezTo>
                  <a:cubicBezTo>
                    <a:pt x="3104" y="323"/>
                    <a:pt x="3113" y="307"/>
                    <a:pt x="3118" y="289"/>
                  </a:cubicBezTo>
                  <a:cubicBezTo>
                    <a:pt x="3132" y="263"/>
                    <a:pt x="3133" y="261"/>
                    <a:pt x="3133" y="259"/>
                  </a:cubicBezTo>
                  <a:cubicBezTo>
                    <a:pt x="3152" y="235"/>
                    <a:pt x="3156" y="227"/>
                    <a:pt x="3159" y="218"/>
                  </a:cubicBezTo>
                  <a:cubicBezTo>
                    <a:pt x="3212" y="152"/>
                    <a:pt x="3211" y="146"/>
                    <a:pt x="3215" y="144"/>
                  </a:cubicBezTo>
                  <a:cubicBezTo>
                    <a:pt x="3233" y="123"/>
                    <a:pt x="3234" y="121"/>
                    <a:pt x="3235" y="119"/>
                  </a:cubicBezTo>
                  <a:cubicBezTo>
                    <a:pt x="3276" y="61"/>
                    <a:pt x="3281" y="54"/>
                    <a:pt x="3285" y="45"/>
                  </a:cubicBezTo>
                  <a:cubicBezTo>
                    <a:pt x="3304" y="7"/>
                    <a:pt x="3306" y="3"/>
                    <a:pt x="3307" y="0"/>
                  </a:cubicBezTo>
                  <a:cubicBezTo>
                    <a:pt x="3289" y="13"/>
                    <a:pt x="3289" y="20"/>
                    <a:pt x="3288" y="25"/>
                  </a:cubicBezTo>
                  <a:close/>
                  <a:moveTo>
                    <a:pt x="3328" y="44"/>
                  </a:moveTo>
                  <a:cubicBezTo>
                    <a:pt x="3331" y="57"/>
                    <a:pt x="3320" y="58"/>
                    <a:pt x="3321" y="69"/>
                  </a:cubicBezTo>
                  <a:cubicBezTo>
                    <a:pt x="3291" y="125"/>
                    <a:pt x="3285" y="140"/>
                    <a:pt x="3274" y="151"/>
                  </a:cubicBezTo>
                  <a:cubicBezTo>
                    <a:pt x="3246" y="195"/>
                    <a:pt x="3240" y="199"/>
                    <a:pt x="3239" y="206"/>
                  </a:cubicBezTo>
                  <a:cubicBezTo>
                    <a:pt x="3207" y="239"/>
                    <a:pt x="3211" y="249"/>
                    <a:pt x="3203" y="248"/>
                  </a:cubicBezTo>
                  <a:cubicBezTo>
                    <a:pt x="3187" y="277"/>
                    <a:pt x="3183" y="280"/>
                    <a:pt x="3181" y="284"/>
                  </a:cubicBezTo>
                  <a:cubicBezTo>
                    <a:pt x="3135" y="346"/>
                    <a:pt x="3135" y="352"/>
                    <a:pt x="3131" y="356"/>
                  </a:cubicBezTo>
                  <a:cubicBezTo>
                    <a:pt x="3116" y="393"/>
                    <a:pt x="3117" y="386"/>
                    <a:pt x="3120" y="383"/>
                  </a:cubicBezTo>
                  <a:cubicBezTo>
                    <a:pt x="3155" y="333"/>
                    <a:pt x="3159" y="323"/>
                    <a:pt x="3168" y="316"/>
                  </a:cubicBezTo>
                  <a:cubicBezTo>
                    <a:pt x="3194" y="280"/>
                    <a:pt x="3194" y="276"/>
                    <a:pt x="3196" y="275"/>
                  </a:cubicBezTo>
                  <a:cubicBezTo>
                    <a:pt x="3222" y="247"/>
                    <a:pt x="3220" y="237"/>
                    <a:pt x="3226" y="235"/>
                  </a:cubicBezTo>
                  <a:cubicBezTo>
                    <a:pt x="3249" y="205"/>
                    <a:pt x="3250" y="199"/>
                    <a:pt x="3256" y="196"/>
                  </a:cubicBezTo>
                  <a:cubicBezTo>
                    <a:pt x="3279" y="168"/>
                    <a:pt x="3281" y="159"/>
                    <a:pt x="3286" y="152"/>
                  </a:cubicBezTo>
                  <a:cubicBezTo>
                    <a:pt x="3303" y="114"/>
                    <a:pt x="3312" y="117"/>
                    <a:pt x="3311" y="111"/>
                  </a:cubicBezTo>
                  <a:cubicBezTo>
                    <a:pt x="3332" y="68"/>
                    <a:pt x="3332" y="66"/>
                    <a:pt x="3332" y="64"/>
                  </a:cubicBezTo>
                  <a:cubicBezTo>
                    <a:pt x="3341" y="43"/>
                    <a:pt x="3345" y="38"/>
                    <a:pt x="3347" y="30"/>
                  </a:cubicBezTo>
                  <a:cubicBezTo>
                    <a:pt x="3353" y="4"/>
                    <a:pt x="3354" y="3"/>
                    <a:pt x="3355" y="0"/>
                  </a:cubicBezTo>
                  <a:cubicBezTo>
                    <a:pt x="3335" y="30"/>
                    <a:pt x="3335" y="40"/>
                    <a:pt x="3328" y="44"/>
                  </a:cubicBezTo>
                  <a:close/>
                  <a:moveTo>
                    <a:pt x="3306" y="46"/>
                  </a:moveTo>
                  <a:cubicBezTo>
                    <a:pt x="3299" y="56"/>
                    <a:pt x="3294" y="69"/>
                    <a:pt x="3289" y="82"/>
                  </a:cubicBezTo>
                  <a:cubicBezTo>
                    <a:pt x="3270" y="121"/>
                    <a:pt x="3264" y="120"/>
                    <a:pt x="3266" y="125"/>
                  </a:cubicBezTo>
                  <a:cubicBezTo>
                    <a:pt x="3247" y="151"/>
                    <a:pt x="3249" y="157"/>
                    <a:pt x="3247" y="159"/>
                  </a:cubicBezTo>
                  <a:cubicBezTo>
                    <a:pt x="3229" y="187"/>
                    <a:pt x="3227" y="190"/>
                    <a:pt x="3223" y="190"/>
                  </a:cubicBezTo>
                  <a:cubicBezTo>
                    <a:pt x="3198" y="226"/>
                    <a:pt x="3193" y="239"/>
                    <a:pt x="3183" y="247"/>
                  </a:cubicBezTo>
                  <a:cubicBezTo>
                    <a:pt x="3145" y="300"/>
                    <a:pt x="3145" y="309"/>
                    <a:pt x="3137" y="311"/>
                  </a:cubicBezTo>
                  <a:cubicBezTo>
                    <a:pt x="3114" y="353"/>
                    <a:pt x="3112" y="359"/>
                    <a:pt x="3108" y="364"/>
                  </a:cubicBezTo>
                  <a:cubicBezTo>
                    <a:pt x="3095" y="396"/>
                    <a:pt x="3095" y="401"/>
                    <a:pt x="3093" y="404"/>
                  </a:cubicBezTo>
                  <a:cubicBezTo>
                    <a:pt x="3091" y="418"/>
                    <a:pt x="3095" y="414"/>
                    <a:pt x="3096" y="408"/>
                  </a:cubicBezTo>
                  <a:cubicBezTo>
                    <a:pt x="3109" y="368"/>
                    <a:pt x="3117" y="366"/>
                    <a:pt x="3116" y="359"/>
                  </a:cubicBezTo>
                  <a:cubicBezTo>
                    <a:pt x="3148" y="313"/>
                    <a:pt x="3149" y="307"/>
                    <a:pt x="3154" y="304"/>
                  </a:cubicBezTo>
                  <a:cubicBezTo>
                    <a:pt x="3186" y="258"/>
                    <a:pt x="3191" y="256"/>
                    <a:pt x="3192" y="249"/>
                  </a:cubicBezTo>
                  <a:cubicBezTo>
                    <a:pt x="3234" y="190"/>
                    <a:pt x="3236" y="186"/>
                    <a:pt x="3239" y="182"/>
                  </a:cubicBezTo>
                  <a:cubicBezTo>
                    <a:pt x="3255" y="158"/>
                    <a:pt x="3264" y="150"/>
                    <a:pt x="3267" y="138"/>
                  </a:cubicBezTo>
                  <a:cubicBezTo>
                    <a:pt x="3306" y="78"/>
                    <a:pt x="3301" y="66"/>
                    <a:pt x="3308" y="66"/>
                  </a:cubicBezTo>
                  <a:cubicBezTo>
                    <a:pt x="3324" y="32"/>
                    <a:pt x="3322" y="26"/>
                    <a:pt x="3325" y="25"/>
                  </a:cubicBezTo>
                  <a:cubicBezTo>
                    <a:pt x="3322" y="0"/>
                    <a:pt x="3322" y="0"/>
                    <a:pt x="3322" y="0"/>
                  </a:cubicBezTo>
                  <a:cubicBezTo>
                    <a:pt x="3310" y="26"/>
                    <a:pt x="3313" y="33"/>
                    <a:pt x="3310" y="35"/>
                  </a:cubicBezTo>
                  <a:close/>
                  <a:moveTo>
                    <a:pt x="1833" y="144"/>
                  </a:moveTo>
                  <a:cubicBezTo>
                    <a:pt x="1834" y="148"/>
                    <a:pt x="1831" y="154"/>
                    <a:pt x="1834" y="158"/>
                  </a:cubicBezTo>
                  <a:cubicBezTo>
                    <a:pt x="1833" y="176"/>
                    <a:pt x="1836" y="192"/>
                    <a:pt x="1833" y="212"/>
                  </a:cubicBezTo>
                  <a:cubicBezTo>
                    <a:pt x="1835" y="220"/>
                    <a:pt x="1835" y="229"/>
                    <a:pt x="1835" y="238"/>
                  </a:cubicBezTo>
                  <a:cubicBezTo>
                    <a:pt x="1833" y="244"/>
                    <a:pt x="1838" y="245"/>
                    <a:pt x="1835" y="251"/>
                  </a:cubicBezTo>
                  <a:cubicBezTo>
                    <a:pt x="1841" y="253"/>
                    <a:pt x="1829" y="264"/>
                    <a:pt x="1838" y="264"/>
                  </a:cubicBezTo>
                  <a:cubicBezTo>
                    <a:pt x="1842" y="241"/>
                    <a:pt x="1841" y="220"/>
                    <a:pt x="1839" y="200"/>
                  </a:cubicBezTo>
                  <a:cubicBezTo>
                    <a:pt x="1843" y="193"/>
                    <a:pt x="1838" y="190"/>
                    <a:pt x="1842" y="183"/>
                  </a:cubicBezTo>
                  <a:cubicBezTo>
                    <a:pt x="1838" y="180"/>
                    <a:pt x="1844" y="172"/>
                    <a:pt x="1840" y="168"/>
                  </a:cubicBezTo>
                  <a:cubicBezTo>
                    <a:pt x="1842" y="156"/>
                    <a:pt x="1839" y="146"/>
                    <a:pt x="1841" y="135"/>
                  </a:cubicBezTo>
                  <a:cubicBezTo>
                    <a:pt x="1838" y="133"/>
                    <a:pt x="1840" y="132"/>
                    <a:pt x="1842" y="130"/>
                  </a:cubicBezTo>
                  <a:cubicBezTo>
                    <a:pt x="1842" y="128"/>
                    <a:pt x="1841" y="125"/>
                    <a:pt x="1839" y="123"/>
                  </a:cubicBezTo>
                  <a:cubicBezTo>
                    <a:pt x="1838" y="118"/>
                    <a:pt x="1843" y="111"/>
                    <a:pt x="1840" y="107"/>
                  </a:cubicBezTo>
                  <a:cubicBezTo>
                    <a:pt x="1841" y="96"/>
                    <a:pt x="1841" y="85"/>
                    <a:pt x="1840" y="75"/>
                  </a:cubicBezTo>
                  <a:cubicBezTo>
                    <a:pt x="1842" y="53"/>
                    <a:pt x="1847" y="28"/>
                    <a:pt x="1852" y="4"/>
                  </a:cubicBezTo>
                  <a:cubicBezTo>
                    <a:pt x="1853" y="3"/>
                    <a:pt x="1853" y="2"/>
                    <a:pt x="1853" y="0"/>
                  </a:cubicBezTo>
                  <a:cubicBezTo>
                    <a:pt x="1845" y="0"/>
                    <a:pt x="1845" y="0"/>
                    <a:pt x="1845" y="0"/>
                  </a:cubicBezTo>
                  <a:cubicBezTo>
                    <a:pt x="1842" y="19"/>
                    <a:pt x="1837" y="36"/>
                    <a:pt x="1834" y="51"/>
                  </a:cubicBezTo>
                  <a:cubicBezTo>
                    <a:pt x="1833" y="68"/>
                    <a:pt x="1832" y="87"/>
                    <a:pt x="1831" y="105"/>
                  </a:cubicBezTo>
                  <a:cubicBezTo>
                    <a:pt x="1833" y="113"/>
                    <a:pt x="1831" y="122"/>
                    <a:pt x="1833" y="130"/>
                  </a:cubicBezTo>
                  <a:cubicBezTo>
                    <a:pt x="1832" y="135"/>
                    <a:pt x="1833" y="139"/>
                    <a:pt x="1833" y="144"/>
                  </a:cubicBezTo>
                  <a:close/>
                  <a:moveTo>
                    <a:pt x="0" y="2063"/>
                  </a:moveTo>
                  <a:cubicBezTo>
                    <a:pt x="0" y="2074"/>
                    <a:pt x="0" y="2074"/>
                    <a:pt x="0" y="2074"/>
                  </a:cubicBezTo>
                  <a:cubicBezTo>
                    <a:pt x="3" y="2076"/>
                    <a:pt x="5" y="2078"/>
                    <a:pt x="8" y="2080"/>
                  </a:cubicBezTo>
                  <a:cubicBezTo>
                    <a:pt x="33" y="2102"/>
                    <a:pt x="57" y="2123"/>
                    <a:pt x="79" y="2145"/>
                  </a:cubicBezTo>
                  <a:cubicBezTo>
                    <a:pt x="83" y="2150"/>
                    <a:pt x="87" y="2155"/>
                    <a:pt x="91" y="2160"/>
                  </a:cubicBezTo>
                  <a:cubicBezTo>
                    <a:pt x="99" y="2160"/>
                    <a:pt x="99" y="2160"/>
                    <a:pt x="99" y="2160"/>
                  </a:cubicBezTo>
                  <a:cubicBezTo>
                    <a:pt x="91" y="2149"/>
                    <a:pt x="84" y="2139"/>
                    <a:pt x="73" y="2128"/>
                  </a:cubicBezTo>
                  <a:cubicBezTo>
                    <a:pt x="49" y="2106"/>
                    <a:pt x="25" y="2082"/>
                    <a:pt x="0" y="2063"/>
                  </a:cubicBezTo>
                  <a:close/>
                  <a:moveTo>
                    <a:pt x="3426" y="101"/>
                  </a:moveTo>
                  <a:cubicBezTo>
                    <a:pt x="3427" y="105"/>
                    <a:pt x="3433" y="102"/>
                    <a:pt x="3433" y="107"/>
                  </a:cubicBezTo>
                  <a:cubicBezTo>
                    <a:pt x="3466" y="129"/>
                    <a:pt x="3473" y="131"/>
                    <a:pt x="3477" y="137"/>
                  </a:cubicBezTo>
                  <a:cubicBezTo>
                    <a:pt x="3507" y="145"/>
                    <a:pt x="3507" y="155"/>
                    <a:pt x="3517" y="154"/>
                  </a:cubicBezTo>
                  <a:cubicBezTo>
                    <a:pt x="3564" y="174"/>
                    <a:pt x="3568" y="181"/>
                    <a:pt x="3578" y="180"/>
                  </a:cubicBezTo>
                  <a:cubicBezTo>
                    <a:pt x="3640" y="204"/>
                    <a:pt x="3649" y="204"/>
                    <a:pt x="3652" y="210"/>
                  </a:cubicBezTo>
                  <a:cubicBezTo>
                    <a:pt x="3735" y="234"/>
                    <a:pt x="3740" y="237"/>
                    <a:pt x="3746" y="238"/>
                  </a:cubicBezTo>
                  <a:cubicBezTo>
                    <a:pt x="3773" y="254"/>
                    <a:pt x="3787" y="255"/>
                    <a:pt x="3796" y="263"/>
                  </a:cubicBezTo>
                  <a:cubicBezTo>
                    <a:pt x="3834" y="280"/>
                    <a:pt x="3836" y="285"/>
                    <a:pt x="3840" y="287"/>
                  </a:cubicBezTo>
                  <a:cubicBezTo>
                    <a:pt x="3828" y="268"/>
                    <a:pt x="3815" y="266"/>
                    <a:pt x="3807" y="258"/>
                  </a:cubicBezTo>
                  <a:cubicBezTo>
                    <a:pt x="3762" y="240"/>
                    <a:pt x="3755" y="231"/>
                    <a:pt x="3741" y="230"/>
                  </a:cubicBezTo>
                  <a:cubicBezTo>
                    <a:pt x="3722" y="217"/>
                    <a:pt x="3714" y="217"/>
                    <a:pt x="3708" y="217"/>
                  </a:cubicBezTo>
                  <a:cubicBezTo>
                    <a:pt x="3661" y="197"/>
                    <a:pt x="3650" y="199"/>
                    <a:pt x="3645" y="195"/>
                  </a:cubicBezTo>
                  <a:cubicBezTo>
                    <a:pt x="3599" y="178"/>
                    <a:pt x="3586" y="177"/>
                    <a:pt x="3580" y="169"/>
                  </a:cubicBezTo>
                  <a:cubicBezTo>
                    <a:pt x="3514" y="144"/>
                    <a:pt x="3501" y="134"/>
                    <a:pt x="3483" y="130"/>
                  </a:cubicBezTo>
                  <a:cubicBezTo>
                    <a:pt x="3463" y="111"/>
                    <a:pt x="3458" y="112"/>
                    <a:pt x="3455" y="110"/>
                  </a:cubicBezTo>
                  <a:cubicBezTo>
                    <a:pt x="3436" y="101"/>
                    <a:pt x="3434" y="92"/>
                    <a:pt x="3425" y="90"/>
                  </a:cubicBezTo>
                  <a:cubicBezTo>
                    <a:pt x="3423" y="83"/>
                    <a:pt x="3430" y="83"/>
                    <a:pt x="3432" y="87"/>
                  </a:cubicBezTo>
                  <a:cubicBezTo>
                    <a:pt x="3449" y="100"/>
                    <a:pt x="3451" y="102"/>
                    <a:pt x="3455" y="101"/>
                  </a:cubicBezTo>
                  <a:cubicBezTo>
                    <a:pt x="3485" y="120"/>
                    <a:pt x="3492" y="126"/>
                    <a:pt x="3502" y="128"/>
                  </a:cubicBezTo>
                  <a:cubicBezTo>
                    <a:pt x="3535" y="145"/>
                    <a:pt x="3541" y="152"/>
                    <a:pt x="3552" y="153"/>
                  </a:cubicBezTo>
                  <a:cubicBezTo>
                    <a:pt x="3582" y="166"/>
                    <a:pt x="3589" y="165"/>
                    <a:pt x="3591" y="170"/>
                  </a:cubicBezTo>
                  <a:cubicBezTo>
                    <a:pt x="3647" y="181"/>
                    <a:pt x="3653" y="188"/>
                    <a:pt x="3664" y="189"/>
                  </a:cubicBezTo>
                  <a:cubicBezTo>
                    <a:pt x="3699" y="198"/>
                    <a:pt x="3710" y="200"/>
                    <a:pt x="3720" y="203"/>
                  </a:cubicBezTo>
                  <a:cubicBezTo>
                    <a:pt x="3763" y="221"/>
                    <a:pt x="3768" y="222"/>
                    <a:pt x="3774" y="223"/>
                  </a:cubicBezTo>
                  <a:cubicBezTo>
                    <a:pt x="3810" y="245"/>
                    <a:pt x="3813" y="246"/>
                    <a:pt x="3814" y="246"/>
                  </a:cubicBezTo>
                  <a:cubicBezTo>
                    <a:pt x="3799" y="228"/>
                    <a:pt x="3790" y="229"/>
                    <a:pt x="3787" y="222"/>
                  </a:cubicBezTo>
                  <a:cubicBezTo>
                    <a:pt x="3747" y="202"/>
                    <a:pt x="3743" y="201"/>
                    <a:pt x="3739" y="201"/>
                  </a:cubicBezTo>
                  <a:cubicBezTo>
                    <a:pt x="3695" y="187"/>
                    <a:pt x="3682" y="182"/>
                    <a:pt x="3664" y="183"/>
                  </a:cubicBezTo>
                  <a:cubicBezTo>
                    <a:pt x="3625" y="169"/>
                    <a:pt x="3620" y="165"/>
                    <a:pt x="3617" y="168"/>
                  </a:cubicBezTo>
                  <a:cubicBezTo>
                    <a:pt x="3539" y="138"/>
                    <a:pt x="3528" y="132"/>
                    <a:pt x="3518" y="127"/>
                  </a:cubicBezTo>
                  <a:cubicBezTo>
                    <a:pt x="3453" y="92"/>
                    <a:pt x="3452" y="89"/>
                    <a:pt x="3449" y="88"/>
                  </a:cubicBezTo>
                  <a:cubicBezTo>
                    <a:pt x="3426" y="67"/>
                    <a:pt x="3420" y="64"/>
                    <a:pt x="3415" y="62"/>
                  </a:cubicBezTo>
                  <a:cubicBezTo>
                    <a:pt x="3388" y="37"/>
                    <a:pt x="3389" y="32"/>
                    <a:pt x="3386" y="32"/>
                  </a:cubicBezTo>
                  <a:cubicBezTo>
                    <a:pt x="3402" y="34"/>
                    <a:pt x="3402" y="38"/>
                    <a:pt x="3404" y="39"/>
                  </a:cubicBezTo>
                  <a:cubicBezTo>
                    <a:pt x="3422" y="49"/>
                    <a:pt x="3421" y="55"/>
                    <a:pt x="3425" y="55"/>
                  </a:cubicBezTo>
                  <a:cubicBezTo>
                    <a:pt x="3447" y="71"/>
                    <a:pt x="3451" y="71"/>
                    <a:pt x="3451" y="75"/>
                  </a:cubicBezTo>
                  <a:cubicBezTo>
                    <a:pt x="3487" y="93"/>
                    <a:pt x="3490" y="98"/>
                    <a:pt x="3496" y="100"/>
                  </a:cubicBezTo>
                  <a:cubicBezTo>
                    <a:pt x="3542" y="119"/>
                    <a:pt x="3548" y="130"/>
                    <a:pt x="3564" y="131"/>
                  </a:cubicBezTo>
                  <a:cubicBezTo>
                    <a:pt x="3608" y="148"/>
                    <a:pt x="3621" y="146"/>
                    <a:pt x="3626" y="152"/>
                  </a:cubicBezTo>
                  <a:cubicBezTo>
                    <a:pt x="3717" y="160"/>
                    <a:pt x="3716" y="154"/>
                    <a:pt x="3710" y="155"/>
                  </a:cubicBezTo>
                  <a:cubicBezTo>
                    <a:pt x="3630" y="121"/>
                    <a:pt x="3616" y="106"/>
                    <a:pt x="3588" y="107"/>
                  </a:cubicBezTo>
                  <a:cubicBezTo>
                    <a:pt x="3522" y="77"/>
                    <a:pt x="3514" y="79"/>
                    <a:pt x="3512" y="73"/>
                  </a:cubicBezTo>
                  <a:cubicBezTo>
                    <a:pt x="3454" y="45"/>
                    <a:pt x="3444" y="40"/>
                    <a:pt x="3437" y="32"/>
                  </a:cubicBezTo>
                  <a:cubicBezTo>
                    <a:pt x="3419" y="23"/>
                    <a:pt x="3415" y="23"/>
                    <a:pt x="3416" y="19"/>
                  </a:cubicBezTo>
                  <a:cubicBezTo>
                    <a:pt x="3395" y="3"/>
                    <a:pt x="3393" y="2"/>
                    <a:pt x="3392" y="0"/>
                  </a:cubicBezTo>
                  <a:cubicBezTo>
                    <a:pt x="3358" y="12"/>
                    <a:pt x="3359" y="22"/>
                    <a:pt x="3360" y="31"/>
                  </a:cubicBezTo>
                  <a:cubicBezTo>
                    <a:pt x="3336" y="112"/>
                    <a:pt x="3336" y="117"/>
                    <a:pt x="3336" y="123"/>
                  </a:cubicBezTo>
                  <a:cubicBezTo>
                    <a:pt x="3321" y="150"/>
                    <a:pt x="3320" y="156"/>
                    <a:pt x="3317" y="159"/>
                  </a:cubicBezTo>
                  <a:cubicBezTo>
                    <a:pt x="3304" y="194"/>
                    <a:pt x="3296" y="199"/>
                    <a:pt x="3294" y="209"/>
                  </a:cubicBezTo>
                  <a:cubicBezTo>
                    <a:pt x="3283" y="219"/>
                    <a:pt x="3283" y="221"/>
                    <a:pt x="3282" y="223"/>
                  </a:cubicBezTo>
                  <a:cubicBezTo>
                    <a:pt x="3266" y="241"/>
                    <a:pt x="3269" y="250"/>
                    <a:pt x="3262" y="250"/>
                  </a:cubicBezTo>
                  <a:cubicBezTo>
                    <a:pt x="3229" y="295"/>
                    <a:pt x="3223" y="295"/>
                    <a:pt x="3221" y="299"/>
                  </a:cubicBezTo>
                  <a:cubicBezTo>
                    <a:pt x="3170" y="353"/>
                    <a:pt x="3162" y="358"/>
                    <a:pt x="3156" y="365"/>
                  </a:cubicBezTo>
                  <a:cubicBezTo>
                    <a:pt x="3137" y="388"/>
                    <a:pt x="3134" y="391"/>
                    <a:pt x="3132" y="395"/>
                  </a:cubicBezTo>
                  <a:cubicBezTo>
                    <a:pt x="3114" y="416"/>
                    <a:pt x="3113" y="418"/>
                    <a:pt x="3112" y="420"/>
                  </a:cubicBezTo>
                  <a:cubicBezTo>
                    <a:pt x="3122" y="411"/>
                    <a:pt x="3125" y="411"/>
                    <a:pt x="3126" y="408"/>
                  </a:cubicBezTo>
                  <a:cubicBezTo>
                    <a:pt x="3143" y="383"/>
                    <a:pt x="3152" y="383"/>
                    <a:pt x="3153" y="376"/>
                  </a:cubicBezTo>
                  <a:cubicBezTo>
                    <a:pt x="3211" y="324"/>
                    <a:pt x="3215" y="314"/>
                    <a:pt x="3224" y="308"/>
                  </a:cubicBezTo>
                  <a:cubicBezTo>
                    <a:pt x="3267" y="256"/>
                    <a:pt x="3271" y="256"/>
                    <a:pt x="3273" y="254"/>
                  </a:cubicBezTo>
                  <a:cubicBezTo>
                    <a:pt x="3290" y="222"/>
                    <a:pt x="3298" y="217"/>
                    <a:pt x="3300" y="208"/>
                  </a:cubicBezTo>
                  <a:cubicBezTo>
                    <a:pt x="3327" y="156"/>
                    <a:pt x="3333" y="155"/>
                    <a:pt x="3333" y="149"/>
                  </a:cubicBezTo>
                  <a:cubicBezTo>
                    <a:pt x="3360" y="77"/>
                    <a:pt x="3358" y="69"/>
                    <a:pt x="3360" y="66"/>
                  </a:cubicBezTo>
                  <a:cubicBezTo>
                    <a:pt x="3370" y="31"/>
                    <a:pt x="3365" y="21"/>
                    <a:pt x="3372" y="22"/>
                  </a:cubicBezTo>
                  <a:cubicBezTo>
                    <a:pt x="3365" y="85"/>
                    <a:pt x="3358" y="92"/>
                    <a:pt x="3362" y="97"/>
                  </a:cubicBezTo>
                  <a:cubicBezTo>
                    <a:pt x="3350" y="134"/>
                    <a:pt x="3348" y="136"/>
                    <a:pt x="3346" y="137"/>
                  </a:cubicBezTo>
                  <a:cubicBezTo>
                    <a:pt x="3335" y="157"/>
                    <a:pt x="3338" y="164"/>
                    <a:pt x="3334" y="164"/>
                  </a:cubicBezTo>
                  <a:cubicBezTo>
                    <a:pt x="3322" y="190"/>
                    <a:pt x="3320" y="192"/>
                    <a:pt x="3317" y="194"/>
                  </a:cubicBezTo>
                  <a:cubicBezTo>
                    <a:pt x="3288" y="230"/>
                    <a:pt x="3295" y="240"/>
                    <a:pt x="3289" y="240"/>
                  </a:cubicBezTo>
                  <a:cubicBezTo>
                    <a:pt x="3257" y="283"/>
                    <a:pt x="3258" y="287"/>
                    <a:pt x="3256" y="288"/>
                  </a:cubicBezTo>
                  <a:cubicBezTo>
                    <a:pt x="3239" y="311"/>
                    <a:pt x="3231" y="316"/>
                    <a:pt x="3225" y="323"/>
                  </a:cubicBezTo>
                  <a:cubicBezTo>
                    <a:pt x="3168" y="381"/>
                    <a:pt x="3169" y="385"/>
                    <a:pt x="3166" y="386"/>
                  </a:cubicBezTo>
                  <a:cubicBezTo>
                    <a:pt x="3148" y="408"/>
                    <a:pt x="3140" y="413"/>
                    <a:pt x="3136" y="421"/>
                  </a:cubicBezTo>
                  <a:cubicBezTo>
                    <a:pt x="3127" y="443"/>
                    <a:pt x="3128" y="438"/>
                    <a:pt x="3130" y="434"/>
                  </a:cubicBezTo>
                  <a:cubicBezTo>
                    <a:pt x="3153" y="408"/>
                    <a:pt x="3156" y="404"/>
                    <a:pt x="3159" y="400"/>
                  </a:cubicBezTo>
                  <a:cubicBezTo>
                    <a:pt x="3173" y="387"/>
                    <a:pt x="3177" y="383"/>
                    <a:pt x="3179" y="378"/>
                  </a:cubicBezTo>
                  <a:cubicBezTo>
                    <a:pt x="3197" y="369"/>
                    <a:pt x="3196" y="361"/>
                    <a:pt x="3202" y="359"/>
                  </a:cubicBezTo>
                  <a:cubicBezTo>
                    <a:pt x="3289" y="252"/>
                    <a:pt x="3303" y="239"/>
                    <a:pt x="3312" y="220"/>
                  </a:cubicBezTo>
                  <a:cubicBezTo>
                    <a:pt x="3339" y="180"/>
                    <a:pt x="3340" y="174"/>
                    <a:pt x="3344" y="170"/>
                  </a:cubicBezTo>
                  <a:cubicBezTo>
                    <a:pt x="3352" y="146"/>
                    <a:pt x="3355" y="145"/>
                    <a:pt x="3355" y="141"/>
                  </a:cubicBezTo>
                  <a:cubicBezTo>
                    <a:pt x="3368" y="101"/>
                    <a:pt x="3374" y="93"/>
                    <a:pt x="3374" y="81"/>
                  </a:cubicBezTo>
                  <a:cubicBezTo>
                    <a:pt x="3386" y="52"/>
                    <a:pt x="3387" y="59"/>
                    <a:pt x="3391" y="64"/>
                  </a:cubicBezTo>
                  <a:cubicBezTo>
                    <a:pt x="3383" y="109"/>
                    <a:pt x="3368" y="123"/>
                    <a:pt x="3368" y="151"/>
                  </a:cubicBezTo>
                  <a:cubicBezTo>
                    <a:pt x="3344" y="200"/>
                    <a:pt x="3339" y="213"/>
                    <a:pt x="3332" y="226"/>
                  </a:cubicBezTo>
                  <a:cubicBezTo>
                    <a:pt x="3301" y="269"/>
                    <a:pt x="3302" y="274"/>
                    <a:pt x="3301" y="278"/>
                  </a:cubicBezTo>
                  <a:cubicBezTo>
                    <a:pt x="3272" y="313"/>
                    <a:pt x="3268" y="314"/>
                    <a:pt x="3269" y="320"/>
                  </a:cubicBezTo>
                  <a:cubicBezTo>
                    <a:pt x="3225" y="362"/>
                    <a:pt x="3218" y="366"/>
                    <a:pt x="3213" y="372"/>
                  </a:cubicBezTo>
                  <a:cubicBezTo>
                    <a:pt x="3179" y="404"/>
                    <a:pt x="3178" y="407"/>
                    <a:pt x="3172" y="407"/>
                  </a:cubicBezTo>
                  <a:cubicBezTo>
                    <a:pt x="3180" y="408"/>
                    <a:pt x="3182" y="406"/>
                    <a:pt x="3185" y="404"/>
                  </a:cubicBezTo>
                  <a:cubicBezTo>
                    <a:pt x="3205" y="378"/>
                    <a:pt x="3215" y="382"/>
                    <a:pt x="3214" y="376"/>
                  </a:cubicBezTo>
                  <a:cubicBezTo>
                    <a:pt x="3265" y="334"/>
                    <a:pt x="3267" y="327"/>
                    <a:pt x="3271" y="322"/>
                  </a:cubicBezTo>
                  <a:cubicBezTo>
                    <a:pt x="3306" y="287"/>
                    <a:pt x="3304" y="280"/>
                    <a:pt x="3307" y="278"/>
                  </a:cubicBezTo>
                  <a:cubicBezTo>
                    <a:pt x="3333" y="243"/>
                    <a:pt x="3332" y="237"/>
                    <a:pt x="3337" y="236"/>
                  </a:cubicBezTo>
                  <a:cubicBezTo>
                    <a:pt x="3353" y="204"/>
                    <a:pt x="3355" y="198"/>
                    <a:pt x="3358" y="193"/>
                  </a:cubicBezTo>
                  <a:cubicBezTo>
                    <a:pt x="3386" y="121"/>
                    <a:pt x="3383" y="114"/>
                    <a:pt x="3385" y="113"/>
                  </a:cubicBezTo>
                  <a:cubicBezTo>
                    <a:pt x="3391" y="93"/>
                    <a:pt x="3387" y="87"/>
                    <a:pt x="3395" y="88"/>
                  </a:cubicBezTo>
                  <a:cubicBezTo>
                    <a:pt x="3390" y="147"/>
                    <a:pt x="3384" y="146"/>
                    <a:pt x="3386" y="152"/>
                  </a:cubicBezTo>
                  <a:cubicBezTo>
                    <a:pt x="3369" y="209"/>
                    <a:pt x="3374" y="218"/>
                    <a:pt x="3367" y="217"/>
                  </a:cubicBezTo>
                  <a:cubicBezTo>
                    <a:pt x="3331" y="288"/>
                    <a:pt x="3323" y="301"/>
                    <a:pt x="3317" y="314"/>
                  </a:cubicBezTo>
                  <a:cubicBezTo>
                    <a:pt x="3296" y="336"/>
                    <a:pt x="3293" y="336"/>
                    <a:pt x="3294" y="340"/>
                  </a:cubicBezTo>
                  <a:cubicBezTo>
                    <a:pt x="3283" y="348"/>
                    <a:pt x="3285" y="351"/>
                    <a:pt x="3284" y="351"/>
                  </a:cubicBezTo>
                  <a:cubicBezTo>
                    <a:pt x="3230" y="404"/>
                    <a:pt x="3232" y="418"/>
                    <a:pt x="3221" y="421"/>
                  </a:cubicBezTo>
                  <a:cubicBezTo>
                    <a:pt x="3201" y="467"/>
                    <a:pt x="3193" y="468"/>
                    <a:pt x="3195" y="476"/>
                  </a:cubicBezTo>
                  <a:cubicBezTo>
                    <a:pt x="3185" y="499"/>
                    <a:pt x="3182" y="502"/>
                    <a:pt x="3186" y="503"/>
                  </a:cubicBezTo>
                  <a:cubicBezTo>
                    <a:pt x="3209" y="452"/>
                    <a:pt x="3220" y="442"/>
                    <a:pt x="3224" y="428"/>
                  </a:cubicBezTo>
                  <a:cubicBezTo>
                    <a:pt x="3273" y="375"/>
                    <a:pt x="3279" y="367"/>
                    <a:pt x="3287" y="360"/>
                  </a:cubicBezTo>
                  <a:cubicBezTo>
                    <a:pt x="3305" y="342"/>
                    <a:pt x="3305" y="338"/>
                    <a:pt x="3307" y="337"/>
                  </a:cubicBezTo>
                  <a:cubicBezTo>
                    <a:pt x="3348" y="283"/>
                    <a:pt x="3350" y="279"/>
                    <a:pt x="3351" y="272"/>
                  </a:cubicBezTo>
                  <a:cubicBezTo>
                    <a:pt x="3379" y="229"/>
                    <a:pt x="3374" y="220"/>
                    <a:pt x="3378" y="218"/>
                  </a:cubicBezTo>
                  <a:cubicBezTo>
                    <a:pt x="3386" y="191"/>
                    <a:pt x="3387" y="187"/>
                    <a:pt x="3390" y="184"/>
                  </a:cubicBezTo>
                  <a:cubicBezTo>
                    <a:pt x="3406" y="145"/>
                    <a:pt x="3399" y="145"/>
                    <a:pt x="3404" y="153"/>
                  </a:cubicBezTo>
                  <a:cubicBezTo>
                    <a:pt x="3399" y="178"/>
                    <a:pt x="3398" y="180"/>
                    <a:pt x="3397" y="182"/>
                  </a:cubicBezTo>
                  <a:cubicBezTo>
                    <a:pt x="3387" y="219"/>
                    <a:pt x="3380" y="234"/>
                    <a:pt x="3376" y="251"/>
                  </a:cubicBezTo>
                  <a:cubicBezTo>
                    <a:pt x="3369" y="261"/>
                    <a:pt x="3370" y="263"/>
                    <a:pt x="3370" y="264"/>
                  </a:cubicBezTo>
                  <a:cubicBezTo>
                    <a:pt x="3349" y="302"/>
                    <a:pt x="3350" y="312"/>
                    <a:pt x="3343" y="317"/>
                  </a:cubicBezTo>
                  <a:cubicBezTo>
                    <a:pt x="3329" y="342"/>
                    <a:pt x="3327" y="345"/>
                    <a:pt x="3326" y="348"/>
                  </a:cubicBezTo>
                  <a:cubicBezTo>
                    <a:pt x="3309" y="373"/>
                    <a:pt x="3306" y="375"/>
                    <a:pt x="3306" y="380"/>
                  </a:cubicBezTo>
                  <a:cubicBezTo>
                    <a:pt x="3279" y="409"/>
                    <a:pt x="3279" y="415"/>
                    <a:pt x="3276" y="418"/>
                  </a:cubicBezTo>
                  <a:cubicBezTo>
                    <a:pt x="3256" y="453"/>
                    <a:pt x="3249" y="452"/>
                    <a:pt x="3250" y="459"/>
                  </a:cubicBezTo>
                  <a:cubicBezTo>
                    <a:pt x="3231" y="494"/>
                    <a:pt x="3234" y="503"/>
                    <a:pt x="3229" y="504"/>
                  </a:cubicBezTo>
                  <a:cubicBezTo>
                    <a:pt x="3228" y="556"/>
                    <a:pt x="3220" y="565"/>
                    <a:pt x="3229" y="567"/>
                  </a:cubicBezTo>
                  <a:cubicBezTo>
                    <a:pt x="3242" y="488"/>
                    <a:pt x="3247" y="481"/>
                    <a:pt x="3249" y="470"/>
                  </a:cubicBezTo>
                  <a:cubicBezTo>
                    <a:pt x="3269" y="440"/>
                    <a:pt x="3269" y="435"/>
                    <a:pt x="3275" y="435"/>
                  </a:cubicBezTo>
                  <a:cubicBezTo>
                    <a:pt x="3307" y="387"/>
                    <a:pt x="3311" y="385"/>
                    <a:pt x="3313" y="382"/>
                  </a:cubicBezTo>
                  <a:cubicBezTo>
                    <a:pt x="3339" y="343"/>
                    <a:pt x="3340" y="339"/>
                    <a:pt x="3342" y="336"/>
                  </a:cubicBezTo>
                  <a:cubicBezTo>
                    <a:pt x="3348" y="337"/>
                    <a:pt x="3342" y="339"/>
                    <a:pt x="3343" y="345"/>
                  </a:cubicBezTo>
                  <a:cubicBezTo>
                    <a:pt x="3330" y="361"/>
                    <a:pt x="3328" y="366"/>
                    <a:pt x="3327" y="372"/>
                  </a:cubicBezTo>
                  <a:cubicBezTo>
                    <a:pt x="3310" y="403"/>
                    <a:pt x="3307" y="407"/>
                    <a:pt x="3306" y="413"/>
                  </a:cubicBezTo>
                  <a:cubicBezTo>
                    <a:pt x="3272" y="477"/>
                    <a:pt x="3268" y="487"/>
                    <a:pt x="3266" y="499"/>
                  </a:cubicBezTo>
                  <a:cubicBezTo>
                    <a:pt x="3257" y="584"/>
                    <a:pt x="3258" y="602"/>
                    <a:pt x="3259" y="613"/>
                  </a:cubicBezTo>
                  <a:cubicBezTo>
                    <a:pt x="3262" y="591"/>
                    <a:pt x="3261" y="580"/>
                    <a:pt x="3260" y="569"/>
                  </a:cubicBezTo>
                  <a:cubicBezTo>
                    <a:pt x="3274" y="501"/>
                    <a:pt x="3273" y="491"/>
                    <a:pt x="3276" y="485"/>
                  </a:cubicBezTo>
                  <a:cubicBezTo>
                    <a:pt x="3286" y="463"/>
                    <a:pt x="3287" y="460"/>
                    <a:pt x="3290" y="458"/>
                  </a:cubicBezTo>
                  <a:cubicBezTo>
                    <a:pt x="3317" y="406"/>
                    <a:pt x="3319" y="398"/>
                    <a:pt x="3324" y="394"/>
                  </a:cubicBezTo>
                  <a:cubicBezTo>
                    <a:pt x="3347" y="355"/>
                    <a:pt x="3347" y="346"/>
                    <a:pt x="3354" y="342"/>
                  </a:cubicBezTo>
                  <a:cubicBezTo>
                    <a:pt x="3379" y="293"/>
                    <a:pt x="3383" y="279"/>
                    <a:pt x="3390" y="267"/>
                  </a:cubicBezTo>
                  <a:cubicBezTo>
                    <a:pt x="3402" y="242"/>
                    <a:pt x="3400" y="232"/>
                    <a:pt x="3407" y="229"/>
                  </a:cubicBezTo>
                  <a:cubicBezTo>
                    <a:pt x="3419" y="181"/>
                    <a:pt x="3415" y="173"/>
                    <a:pt x="3416" y="169"/>
                  </a:cubicBezTo>
                  <a:cubicBezTo>
                    <a:pt x="3428" y="157"/>
                    <a:pt x="3419" y="164"/>
                    <a:pt x="3420" y="174"/>
                  </a:cubicBezTo>
                  <a:cubicBezTo>
                    <a:pt x="3412" y="238"/>
                    <a:pt x="3415" y="245"/>
                    <a:pt x="3412" y="246"/>
                  </a:cubicBezTo>
                  <a:cubicBezTo>
                    <a:pt x="3399" y="288"/>
                    <a:pt x="3396" y="301"/>
                    <a:pt x="3388" y="311"/>
                  </a:cubicBezTo>
                  <a:cubicBezTo>
                    <a:pt x="3370" y="349"/>
                    <a:pt x="3371" y="354"/>
                    <a:pt x="3370" y="358"/>
                  </a:cubicBezTo>
                  <a:cubicBezTo>
                    <a:pt x="3348" y="399"/>
                    <a:pt x="3344" y="406"/>
                    <a:pt x="3341" y="415"/>
                  </a:cubicBezTo>
                  <a:cubicBezTo>
                    <a:pt x="3323" y="443"/>
                    <a:pt x="3322" y="453"/>
                    <a:pt x="3318" y="460"/>
                  </a:cubicBezTo>
                  <a:cubicBezTo>
                    <a:pt x="3302" y="501"/>
                    <a:pt x="3300" y="505"/>
                    <a:pt x="3300" y="510"/>
                  </a:cubicBezTo>
                  <a:cubicBezTo>
                    <a:pt x="3292" y="547"/>
                    <a:pt x="3289" y="556"/>
                    <a:pt x="3288" y="567"/>
                  </a:cubicBezTo>
                  <a:cubicBezTo>
                    <a:pt x="3294" y="608"/>
                    <a:pt x="3292" y="615"/>
                    <a:pt x="3298" y="613"/>
                  </a:cubicBezTo>
                  <a:cubicBezTo>
                    <a:pt x="3303" y="514"/>
                    <a:pt x="3308" y="512"/>
                    <a:pt x="3308" y="505"/>
                  </a:cubicBezTo>
                  <a:cubicBezTo>
                    <a:pt x="3321" y="471"/>
                    <a:pt x="3323" y="471"/>
                    <a:pt x="3323" y="467"/>
                  </a:cubicBezTo>
                  <a:cubicBezTo>
                    <a:pt x="3336" y="433"/>
                    <a:pt x="3345" y="427"/>
                    <a:pt x="3348" y="415"/>
                  </a:cubicBezTo>
                  <a:cubicBezTo>
                    <a:pt x="3384" y="349"/>
                    <a:pt x="3387" y="338"/>
                    <a:pt x="3392" y="329"/>
                  </a:cubicBezTo>
                  <a:cubicBezTo>
                    <a:pt x="3401" y="322"/>
                    <a:pt x="3392" y="343"/>
                    <a:pt x="3383" y="364"/>
                  </a:cubicBezTo>
                  <a:cubicBezTo>
                    <a:pt x="3368" y="400"/>
                    <a:pt x="3367" y="406"/>
                    <a:pt x="3365" y="411"/>
                  </a:cubicBezTo>
                  <a:cubicBezTo>
                    <a:pt x="3348" y="447"/>
                    <a:pt x="3349" y="456"/>
                    <a:pt x="3344" y="459"/>
                  </a:cubicBezTo>
                  <a:cubicBezTo>
                    <a:pt x="3328" y="515"/>
                    <a:pt x="3325" y="520"/>
                    <a:pt x="3325" y="528"/>
                  </a:cubicBezTo>
                  <a:cubicBezTo>
                    <a:pt x="3318" y="606"/>
                    <a:pt x="3323" y="617"/>
                    <a:pt x="3318" y="620"/>
                  </a:cubicBezTo>
                  <a:cubicBezTo>
                    <a:pt x="3332" y="669"/>
                    <a:pt x="3325" y="683"/>
                    <a:pt x="3332" y="682"/>
                  </a:cubicBezTo>
                  <a:cubicBezTo>
                    <a:pt x="3326" y="633"/>
                    <a:pt x="3325" y="621"/>
                    <a:pt x="3324" y="609"/>
                  </a:cubicBezTo>
                  <a:cubicBezTo>
                    <a:pt x="3333" y="543"/>
                    <a:pt x="3329" y="535"/>
                    <a:pt x="3330" y="532"/>
                  </a:cubicBezTo>
                  <a:cubicBezTo>
                    <a:pt x="3338" y="510"/>
                    <a:pt x="3335" y="503"/>
                    <a:pt x="3339" y="503"/>
                  </a:cubicBezTo>
                  <a:cubicBezTo>
                    <a:pt x="3360" y="438"/>
                    <a:pt x="3365" y="434"/>
                    <a:pt x="3366" y="427"/>
                  </a:cubicBezTo>
                  <a:cubicBezTo>
                    <a:pt x="3388" y="388"/>
                    <a:pt x="3385" y="376"/>
                    <a:pt x="3391" y="372"/>
                  </a:cubicBezTo>
                  <a:cubicBezTo>
                    <a:pt x="3405" y="344"/>
                    <a:pt x="3402" y="337"/>
                    <a:pt x="3406" y="336"/>
                  </a:cubicBezTo>
                  <a:cubicBezTo>
                    <a:pt x="3431" y="261"/>
                    <a:pt x="3430" y="249"/>
                    <a:pt x="3436" y="242"/>
                  </a:cubicBezTo>
                  <a:cubicBezTo>
                    <a:pt x="3440" y="222"/>
                    <a:pt x="3448" y="227"/>
                    <a:pt x="3442" y="233"/>
                  </a:cubicBezTo>
                  <a:cubicBezTo>
                    <a:pt x="3435" y="304"/>
                    <a:pt x="3435" y="312"/>
                    <a:pt x="3433" y="317"/>
                  </a:cubicBezTo>
                  <a:cubicBezTo>
                    <a:pt x="3426" y="349"/>
                    <a:pt x="3415" y="355"/>
                    <a:pt x="3417" y="373"/>
                  </a:cubicBezTo>
                  <a:cubicBezTo>
                    <a:pt x="3398" y="409"/>
                    <a:pt x="3395" y="419"/>
                    <a:pt x="3390" y="429"/>
                  </a:cubicBezTo>
                  <a:cubicBezTo>
                    <a:pt x="3374" y="468"/>
                    <a:pt x="3369" y="477"/>
                    <a:pt x="3364" y="486"/>
                  </a:cubicBezTo>
                  <a:cubicBezTo>
                    <a:pt x="3350" y="555"/>
                    <a:pt x="3342" y="561"/>
                    <a:pt x="3343" y="564"/>
                  </a:cubicBezTo>
                  <a:cubicBezTo>
                    <a:pt x="3337" y="589"/>
                    <a:pt x="3341" y="597"/>
                    <a:pt x="3336" y="597"/>
                  </a:cubicBezTo>
                  <a:cubicBezTo>
                    <a:pt x="3336" y="631"/>
                    <a:pt x="3331" y="635"/>
                    <a:pt x="3333" y="645"/>
                  </a:cubicBezTo>
                  <a:cubicBezTo>
                    <a:pt x="3351" y="557"/>
                    <a:pt x="3354" y="542"/>
                    <a:pt x="3360" y="530"/>
                  </a:cubicBezTo>
                  <a:cubicBezTo>
                    <a:pt x="3380" y="472"/>
                    <a:pt x="3380" y="468"/>
                    <a:pt x="3384" y="469"/>
                  </a:cubicBezTo>
                  <a:cubicBezTo>
                    <a:pt x="3401" y="432"/>
                    <a:pt x="3401" y="421"/>
                    <a:pt x="3407" y="415"/>
                  </a:cubicBezTo>
                  <a:cubicBezTo>
                    <a:pt x="3429" y="360"/>
                    <a:pt x="3431" y="352"/>
                    <a:pt x="3435" y="345"/>
                  </a:cubicBezTo>
                  <a:cubicBezTo>
                    <a:pt x="3442" y="313"/>
                    <a:pt x="3444" y="307"/>
                    <a:pt x="3447" y="301"/>
                  </a:cubicBezTo>
                  <a:cubicBezTo>
                    <a:pt x="3455" y="291"/>
                    <a:pt x="3449" y="295"/>
                    <a:pt x="3453" y="298"/>
                  </a:cubicBezTo>
                  <a:cubicBezTo>
                    <a:pt x="3425" y="410"/>
                    <a:pt x="3420" y="410"/>
                    <a:pt x="3422" y="416"/>
                  </a:cubicBezTo>
                  <a:cubicBezTo>
                    <a:pt x="3393" y="478"/>
                    <a:pt x="3393" y="496"/>
                    <a:pt x="3385" y="506"/>
                  </a:cubicBezTo>
                  <a:cubicBezTo>
                    <a:pt x="3370" y="564"/>
                    <a:pt x="3362" y="575"/>
                    <a:pt x="3360" y="591"/>
                  </a:cubicBezTo>
                  <a:cubicBezTo>
                    <a:pt x="3351" y="652"/>
                    <a:pt x="3352" y="666"/>
                    <a:pt x="3353" y="681"/>
                  </a:cubicBezTo>
                  <a:cubicBezTo>
                    <a:pt x="3358" y="622"/>
                    <a:pt x="3364" y="612"/>
                    <a:pt x="3363" y="597"/>
                  </a:cubicBezTo>
                  <a:cubicBezTo>
                    <a:pt x="3380" y="557"/>
                    <a:pt x="3378" y="549"/>
                    <a:pt x="3383" y="546"/>
                  </a:cubicBezTo>
                  <a:cubicBezTo>
                    <a:pt x="3402" y="483"/>
                    <a:pt x="3407" y="480"/>
                    <a:pt x="3406" y="472"/>
                  </a:cubicBezTo>
                  <a:cubicBezTo>
                    <a:pt x="3425" y="437"/>
                    <a:pt x="3422" y="430"/>
                    <a:pt x="3425" y="429"/>
                  </a:cubicBezTo>
                  <a:cubicBezTo>
                    <a:pt x="3438" y="397"/>
                    <a:pt x="3437" y="388"/>
                    <a:pt x="3442" y="384"/>
                  </a:cubicBezTo>
                  <a:cubicBezTo>
                    <a:pt x="3455" y="332"/>
                    <a:pt x="3460" y="332"/>
                    <a:pt x="3457" y="326"/>
                  </a:cubicBezTo>
                  <a:cubicBezTo>
                    <a:pt x="3463" y="349"/>
                    <a:pt x="3458" y="358"/>
                    <a:pt x="3458" y="372"/>
                  </a:cubicBezTo>
                  <a:cubicBezTo>
                    <a:pt x="3450" y="388"/>
                    <a:pt x="3451" y="393"/>
                    <a:pt x="3451" y="396"/>
                  </a:cubicBezTo>
                  <a:cubicBezTo>
                    <a:pt x="3444" y="416"/>
                    <a:pt x="3442" y="417"/>
                    <a:pt x="3442" y="421"/>
                  </a:cubicBezTo>
                  <a:cubicBezTo>
                    <a:pt x="3431" y="446"/>
                    <a:pt x="3430" y="460"/>
                    <a:pt x="3424" y="468"/>
                  </a:cubicBezTo>
                  <a:cubicBezTo>
                    <a:pt x="3407" y="509"/>
                    <a:pt x="3401" y="518"/>
                    <a:pt x="3397" y="529"/>
                  </a:cubicBezTo>
                  <a:cubicBezTo>
                    <a:pt x="3383" y="583"/>
                    <a:pt x="3376" y="592"/>
                    <a:pt x="3382" y="596"/>
                  </a:cubicBezTo>
                  <a:cubicBezTo>
                    <a:pt x="3409" y="524"/>
                    <a:pt x="3412" y="513"/>
                    <a:pt x="3417" y="504"/>
                  </a:cubicBezTo>
                  <a:cubicBezTo>
                    <a:pt x="3441" y="458"/>
                    <a:pt x="3440" y="453"/>
                    <a:pt x="3440" y="450"/>
                  </a:cubicBezTo>
                  <a:cubicBezTo>
                    <a:pt x="3457" y="405"/>
                    <a:pt x="3457" y="398"/>
                    <a:pt x="3462" y="396"/>
                  </a:cubicBezTo>
                  <a:cubicBezTo>
                    <a:pt x="3472" y="356"/>
                    <a:pt x="3467" y="344"/>
                    <a:pt x="3476" y="344"/>
                  </a:cubicBezTo>
                  <a:cubicBezTo>
                    <a:pt x="3464" y="412"/>
                    <a:pt x="3465" y="422"/>
                    <a:pt x="3460" y="426"/>
                  </a:cubicBezTo>
                  <a:cubicBezTo>
                    <a:pt x="3449" y="464"/>
                    <a:pt x="3445" y="466"/>
                    <a:pt x="3446" y="471"/>
                  </a:cubicBezTo>
                  <a:cubicBezTo>
                    <a:pt x="3438" y="502"/>
                    <a:pt x="3433" y="506"/>
                    <a:pt x="3433" y="516"/>
                  </a:cubicBezTo>
                  <a:cubicBezTo>
                    <a:pt x="3417" y="568"/>
                    <a:pt x="3415" y="576"/>
                    <a:pt x="3410" y="581"/>
                  </a:cubicBezTo>
                  <a:cubicBezTo>
                    <a:pt x="3410" y="660"/>
                    <a:pt x="3412" y="665"/>
                    <a:pt x="3412" y="672"/>
                  </a:cubicBezTo>
                  <a:cubicBezTo>
                    <a:pt x="3426" y="706"/>
                    <a:pt x="3422" y="719"/>
                    <a:pt x="3430" y="717"/>
                  </a:cubicBezTo>
                  <a:cubicBezTo>
                    <a:pt x="3420" y="681"/>
                    <a:pt x="3418" y="669"/>
                    <a:pt x="3415" y="659"/>
                  </a:cubicBezTo>
                  <a:cubicBezTo>
                    <a:pt x="3417" y="602"/>
                    <a:pt x="3414" y="595"/>
                    <a:pt x="3417" y="593"/>
                  </a:cubicBezTo>
                  <a:cubicBezTo>
                    <a:pt x="3434" y="546"/>
                    <a:pt x="3431" y="525"/>
                    <a:pt x="3442" y="515"/>
                  </a:cubicBezTo>
                  <a:cubicBezTo>
                    <a:pt x="3458" y="465"/>
                    <a:pt x="3460" y="456"/>
                    <a:pt x="3461" y="448"/>
                  </a:cubicBezTo>
                  <a:cubicBezTo>
                    <a:pt x="3477" y="411"/>
                    <a:pt x="3477" y="404"/>
                    <a:pt x="3480" y="401"/>
                  </a:cubicBezTo>
                  <a:cubicBezTo>
                    <a:pt x="3493" y="395"/>
                    <a:pt x="3485" y="406"/>
                    <a:pt x="3486" y="425"/>
                  </a:cubicBezTo>
                  <a:cubicBezTo>
                    <a:pt x="3466" y="480"/>
                    <a:pt x="3469" y="488"/>
                    <a:pt x="3464" y="490"/>
                  </a:cubicBezTo>
                  <a:cubicBezTo>
                    <a:pt x="3457" y="522"/>
                    <a:pt x="3453" y="524"/>
                    <a:pt x="3454" y="532"/>
                  </a:cubicBezTo>
                  <a:cubicBezTo>
                    <a:pt x="3444" y="561"/>
                    <a:pt x="3446" y="568"/>
                    <a:pt x="3444" y="572"/>
                  </a:cubicBezTo>
                  <a:cubicBezTo>
                    <a:pt x="3437" y="682"/>
                    <a:pt x="3434" y="691"/>
                    <a:pt x="3439" y="719"/>
                  </a:cubicBezTo>
                  <a:cubicBezTo>
                    <a:pt x="3448" y="743"/>
                    <a:pt x="3450" y="749"/>
                    <a:pt x="3457" y="750"/>
                  </a:cubicBezTo>
                  <a:cubicBezTo>
                    <a:pt x="3444" y="682"/>
                    <a:pt x="3442" y="668"/>
                    <a:pt x="3441" y="655"/>
                  </a:cubicBezTo>
                  <a:cubicBezTo>
                    <a:pt x="3449" y="616"/>
                    <a:pt x="3442" y="615"/>
                    <a:pt x="3447" y="611"/>
                  </a:cubicBezTo>
                  <a:cubicBezTo>
                    <a:pt x="3451" y="571"/>
                    <a:pt x="3456" y="564"/>
                    <a:pt x="3456" y="554"/>
                  </a:cubicBezTo>
                  <a:cubicBezTo>
                    <a:pt x="3482" y="464"/>
                    <a:pt x="3487" y="456"/>
                    <a:pt x="3488" y="446"/>
                  </a:cubicBezTo>
                  <a:cubicBezTo>
                    <a:pt x="3494" y="430"/>
                    <a:pt x="3499" y="432"/>
                    <a:pt x="3495" y="433"/>
                  </a:cubicBezTo>
                  <a:cubicBezTo>
                    <a:pt x="3483" y="507"/>
                    <a:pt x="3473" y="525"/>
                    <a:pt x="3476" y="554"/>
                  </a:cubicBezTo>
                  <a:cubicBezTo>
                    <a:pt x="3469" y="597"/>
                    <a:pt x="3466" y="612"/>
                    <a:pt x="3465" y="629"/>
                  </a:cubicBezTo>
                  <a:cubicBezTo>
                    <a:pt x="3479" y="752"/>
                    <a:pt x="3485" y="750"/>
                    <a:pt x="3485" y="755"/>
                  </a:cubicBezTo>
                  <a:cubicBezTo>
                    <a:pt x="3499" y="791"/>
                    <a:pt x="3500" y="794"/>
                    <a:pt x="3503" y="795"/>
                  </a:cubicBezTo>
                  <a:cubicBezTo>
                    <a:pt x="3492" y="758"/>
                    <a:pt x="3488" y="746"/>
                    <a:pt x="3484" y="744"/>
                  </a:cubicBezTo>
                  <a:cubicBezTo>
                    <a:pt x="3481" y="733"/>
                    <a:pt x="3481" y="729"/>
                    <a:pt x="3481" y="729"/>
                  </a:cubicBezTo>
                  <a:cubicBezTo>
                    <a:pt x="3475" y="679"/>
                    <a:pt x="3475" y="662"/>
                    <a:pt x="3473" y="646"/>
                  </a:cubicBezTo>
                  <a:cubicBezTo>
                    <a:pt x="3481" y="573"/>
                    <a:pt x="3482" y="570"/>
                    <a:pt x="3481" y="565"/>
                  </a:cubicBezTo>
                  <a:cubicBezTo>
                    <a:pt x="3488" y="543"/>
                    <a:pt x="3484" y="535"/>
                    <a:pt x="3485" y="532"/>
                  </a:cubicBezTo>
                  <a:cubicBezTo>
                    <a:pt x="3494" y="519"/>
                    <a:pt x="3487" y="532"/>
                    <a:pt x="3488" y="551"/>
                  </a:cubicBezTo>
                  <a:cubicBezTo>
                    <a:pt x="3483" y="582"/>
                    <a:pt x="3481" y="591"/>
                    <a:pt x="3481" y="600"/>
                  </a:cubicBezTo>
                  <a:cubicBezTo>
                    <a:pt x="3506" y="747"/>
                    <a:pt x="3504" y="754"/>
                    <a:pt x="3507" y="755"/>
                  </a:cubicBezTo>
                  <a:cubicBezTo>
                    <a:pt x="3522" y="799"/>
                    <a:pt x="3528" y="803"/>
                    <a:pt x="3531" y="811"/>
                  </a:cubicBezTo>
                  <a:cubicBezTo>
                    <a:pt x="3524" y="788"/>
                    <a:pt x="3521" y="783"/>
                    <a:pt x="3520" y="776"/>
                  </a:cubicBezTo>
                  <a:cubicBezTo>
                    <a:pt x="3511" y="743"/>
                    <a:pt x="3507" y="733"/>
                    <a:pt x="3503" y="723"/>
                  </a:cubicBezTo>
                  <a:cubicBezTo>
                    <a:pt x="3500" y="696"/>
                    <a:pt x="3497" y="689"/>
                    <a:pt x="3495" y="682"/>
                  </a:cubicBezTo>
                  <a:cubicBezTo>
                    <a:pt x="3491" y="631"/>
                    <a:pt x="3491" y="616"/>
                    <a:pt x="3490" y="599"/>
                  </a:cubicBezTo>
                  <a:cubicBezTo>
                    <a:pt x="3495" y="554"/>
                    <a:pt x="3495" y="550"/>
                    <a:pt x="3497" y="548"/>
                  </a:cubicBezTo>
                  <a:cubicBezTo>
                    <a:pt x="3502" y="498"/>
                    <a:pt x="3505" y="494"/>
                    <a:pt x="3506" y="489"/>
                  </a:cubicBezTo>
                  <a:cubicBezTo>
                    <a:pt x="3506" y="547"/>
                    <a:pt x="3503" y="566"/>
                    <a:pt x="3502" y="585"/>
                  </a:cubicBezTo>
                  <a:cubicBezTo>
                    <a:pt x="3515" y="692"/>
                    <a:pt x="3511" y="695"/>
                    <a:pt x="3512" y="698"/>
                  </a:cubicBezTo>
                  <a:cubicBezTo>
                    <a:pt x="3528" y="752"/>
                    <a:pt x="3532" y="765"/>
                    <a:pt x="3537" y="775"/>
                  </a:cubicBezTo>
                  <a:cubicBezTo>
                    <a:pt x="3550" y="790"/>
                    <a:pt x="3543" y="782"/>
                    <a:pt x="3539" y="771"/>
                  </a:cubicBezTo>
                  <a:cubicBezTo>
                    <a:pt x="3522" y="708"/>
                    <a:pt x="3521" y="704"/>
                    <a:pt x="3519" y="702"/>
                  </a:cubicBezTo>
                  <a:cubicBezTo>
                    <a:pt x="3511" y="634"/>
                    <a:pt x="3511" y="615"/>
                    <a:pt x="3509" y="600"/>
                  </a:cubicBezTo>
                  <a:cubicBezTo>
                    <a:pt x="3520" y="547"/>
                    <a:pt x="3511" y="533"/>
                    <a:pt x="3520" y="534"/>
                  </a:cubicBezTo>
                  <a:cubicBezTo>
                    <a:pt x="3524" y="611"/>
                    <a:pt x="3521" y="619"/>
                    <a:pt x="3526" y="619"/>
                  </a:cubicBezTo>
                  <a:cubicBezTo>
                    <a:pt x="3528" y="645"/>
                    <a:pt x="3532" y="649"/>
                    <a:pt x="3531" y="660"/>
                  </a:cubicBezTo>
                  <a:cubicBezTo>
                    <a:pt x="3556" y="737"/>
                    <a:pt x="3561" y="744"/>
                    <a:pt x="3562" y="760"/>
                  </a:cubicBezTo>
                  <a:cubicBezTo>
                    <a:pt x="3585" y="787"/>
                    <a:pt x="3582" y="784"/>
                    <a:pt x="3579" y="783"/>
                  </a:cubicBezTo>
                  <a:cubicBezTo>
                    <a:pt x="3560" y="729"/>
                    <a:pt x="3552" y="701"/>
                    <a:pt x="3543" y="672"/>
                  </a:cubicBezTo>
                  <a:cubicBezTo>
                    <a:pt x="3532" y="618"/>
                    <a:pt x="3532" y="614"/>
                    <a:pt x="3532" y="609"/>
                  </a:cubicBezTo>
                  <a:cubicBezTo>
                    <a:pt x="3535" y="597"/>
                    <a:pt x="3540" y="609"/>
                    <a:pt x="3544" y="622"/>
                  </a:cubicBezTo>
                  <a:cubicBezTo>
                    <a:pt x="3564" y="685"/>
                    <a:pt x="3567" y="689"/>
                    <a:pt x="3569" y="696"/>
                  </a:cubicBezTo>
                  <a:cubicBezTo>
                    <a:pt x="3585" y="716"/>
                    <a:pt x="3578" y="710"/>
                    <a:pt x="3575" y="700"/>
                  </a:cubicBezTo>
                  <a:cubicBezTo>
                    <a:pt x="3544" y="591"/>
                    <a:pt x="3539" y="578"/>
                    <a:pt x="3533" y="566"/>
                  </a:cubicBezTo>
                  <a:cubicBezTo>
                    <a:pt x="3524" y="501"/>
                    <a:pt x="3524" y="496"/>
                    <a:pt x="3524" y="492"/>
                  </a:cubicBezTo>
                  <a:cubicBezTo>
                    <a:pt x="3538" y="519"/>
                    <a:pt x="3540" y="534"/>
                    <a:pt x="3545" y="545"/>
                  </a:cubicBezTo>
                  <a:cubicBezTo>
                    <a:pt x="3565" y="611"/>
                    <a:pt x="3571" y="614"/>
                    <a:pt x="3572" y="622"/>
                  </a:cubicBezTo>
                  <a:cubicBezTo>
                    <a:pt x="3605" y="698"/>
                    <a:pt x="3603" y="709"/>
                    <a:pt x="3609" y="711"/>
                  </a:cubicBezTo>
                  <a:cubicBezTo>
                    <a:pt x="3621" y="744"/>
                    <a:pt x="3629" y="753"/>
                    <a:pt x="3632" y="766"/>
                  </a:cubicBezTo>
                  <a:cubicBezTo>
                    <a:pt x="3648" y="791"/>
                    <a:pt x="3648" y="793"/>
                    <a:pt x="3650" y="793"/>
                  </a:cubicBezTo>
                  <a:cubicBezTo>
                    <a:pt x="3633" y="742"/>
                    <a:pt x="3627" y="742"/>
                    <a:pt x="3626" y="738"/>
                  </a:cubicBezTo>
                  <a:cubicBezTo>
                    <a:pt x="3609" y="692"/>
                    <a:pt x="3602" y="684"/>
                    <a:pt x="3600" y="670"/>
                  </a:cubicBezTo>
                  <a:cubicBezTo>
                    <a:pt x="3573" y="591"/>
                    <a:pt x="3570" y="586"/>
                    <a:pt x="3569" y="578"/>
                  </a:cubicBezTo>
                  <a:cubicBezTo>
                    <a:pt x="3567" y="568"/>
                    <a:pt x="3571" y="572"/>
                    <a:pt x="3573" y="578"/>
                  </a:cubicBezTo>
                  <a:cubicBezTo>
                    <a:pt x="3589" y="595"/>
                    <a:pt x="3591" y="601"/>
                    <a:pt x="3593" y="607"/>
                  </a:cubicBezTo>
                  <a:cubicBezTo>
                    <a:pt x="3615" y="642"/>
                    <a:pt x="3619" y="647"/>
                    <a:pt x="3622" y="651"/>
                  </a:cubicBezTo>
                  <a:cubicBezTo>
                    <a:pt x="3682" y="757"/>
                    <a:pt x="3686" y="769"/>
                    <a:pt x="3692" y="779"/>
                  </a:cubicBezTo>
                  <a:cubicBezTo>
                    <a:pt x="3700" y="801"/>
                    <a:pt x="3701" y="805"/>
                    <a:pt x="3701" y="809"/>
                  </a:cubicBezTo>
                  <a:cubicBezTo>
                    <a:pt x="3698" y="773"/>
                    <a:pt x="3692" y="767"/>
                    <a:pt x="3689" y="758"/>
                  </a:cubicBezTo>
                  <a:cubicBezTo>
                    <a:pt x="3682" y="741"/>
                    <a:pt x="3677" y="738"/>
                    <a:pt x="3678" y="732"/>
                  </a:cubicBezTo>
                  <a:cubicBezTo>
                    <a:pt x="3657" y="683"/>
                    <a:pt x="3641" y="668"/>
                    <a:pt x="3631" y="646"/>
                  </a:cubicBezTo>
                  <a:cubicBezTo>
                    <a:pt x="3609" y="610"/>
                    <a:pt x="3605" y="606"/>
                    <a:pt x="3603" y="600"/>
                  </a:cubicBezTo>
                  <a:cubicBezTo>
                    <a:pt x="3602" y="588"/>
                    <a:pt x="3604" y="593"/>
                    <a:pt x="3605" y="598"/>
                  </a:cubicBezTo>
                  <a:cubicBezTo>
                    <a:pt x="3636" y="646"/>
                    <a:pt x="3645" y="650"/>
                    <a:pt x="3649" y="660"/>
                  </a:cubicBezTo>
                  <a:cubicBezTo>
                    <a:pt x="3683" y="718"/>
                    <a:pt x="3683" y="724"/>
                    <a:pt x="3687" y="727"/>
                  </a:cubicBezTo>
                  <a:cubicBezTo>
                    <a:pt x="3711" y="775"/>
                    <a:pt x="3709" y="785"/>
                    <a:pt x="3715" y="787"/>
                  </a:cubicBezTo>
                  <a:cubicBezTo>
                    <a:pt x="3704" y="756"/>
                    <a:pt x="3706" y="749"/>
                    <a:pt x="3703" y="748"/>
                  </a:cubicBezTo>
                  <a:cubicBezTo>
                    <a:pt x="3683" y="705"/>
                    <a:pt x="3676" y="692"/>
                    <a:pt x="3670" y="678"/>
                  </a:cubicBezTo>
                  <a:cubicBezTo>
                    <a:pt x="3642" y="629"/>
                    <a:pt x="3632" y="620"/>
                    <a:pt x="3626" y="607"/>
                  </a:cubicBezTo>
                  <a:cubicBezTo>
                    <a:pt x="3605" y="580"/>
                    <a:pt x="3601" y="579"/>
                    <a:pt x="3601" y="574"/>
                  </a:cubicBezTo>
                  <a:cubicBezTo>
                    <a:pt x="3573" y="536"/>
                    <a:pt x="3569" y="530"/>
                    <a:pt x="3565" y="524"/>
                  </a:cubicBezTo>
                  <a:cubicBezTo>
                    <a:pt x="3546" y="487"/>
                    <a:pt x="3541" y="488"/>
                    <a:pt x="3543" y="482"/>
                  </a:cubicBezTo>
                  <a:cubicBezTo>
                    <a:pt x="3536" y="457"/>
                    <a:pt x="3537" y="465"/>
                    <a:pt x="3542" y="469"/>
                  </a:cubicBezTo>
                  <a:cubicBezTo>
                    <a:pt x="3566" y="506"/>
                    <a:pt x="3571" y="510"/>
                    <a:pt x="3575" y="514"/>
                  </a:cubicBezTo>
                  <a:cubicBezTo>
                    <a:pt x="3616" y="563"/>
                    <a:pt x="3621" y="567"/>
                    <a:pt x="3623" y="575"/>
                  </a:cubicBezTo>
                  <a:cubicBezTo>
                    <a:pt x="3671" y="639"/>
                    <a:pt x="3669" y="646"/>
                    <a:pt x="3672" y="648"/>
                  </a:cubicBezTo>
                  <a:cubicBezTo>
                    <a:pt x="3691" y="678"/>
                    <a:pt x="3690" y="689"/>
                    <a:pt x="3695" y="692"/>
                  </a:cubicBezTo>
                  <a:cubicBezTo>
                    <a:pt x="3712" y="731"/>
                    <a:pt x="3709" y="741"/>
                    <a:pt x="3716" y="741"/>
                  </a:cubicBezTo>
                  <a:cubicBezTo>
                    <a:pt x="3708" y="703"/>
                    <a:pt x="3703" y="704"/>
                    <a:pt x="3704" y="698"/>
                  </a:cubicBezTo>
                  <a:cubicBezTo>
                    <a:pt x="3691" y="675"/>
                    <a:pt x="3692" y="664"/>
                    <a:pt x="3686" y="662"/>
                  </a:cubicBezTo>
                  <a:cubicBezTo>
                    <a:pt x="3670" y="620"/>
                    <a:pt x="3664" y="622"/>
                    <a:pt x="3664" y="618"/>
                  </a:cubicBezTo>
                  <a:cubicBezTo>
                    <a:pt x="3633" y="576"/>
                    <a:pt x="3635" y="569"/>
                    <a:pt x="3632" y="567"/>
                  </a:cubicBezTo>
                  <a:cubicBezTo>
                    <a:pt x="3612" y="544"/>
                    <a:pt x="3609" y="542"/>
                    <a:pt x="3608" y="538"/>
                  </a:cubicBezTo>
                  <a:cubicBezTo>
                    <a:pt x="3595" y="520"/>
                    <a:pt x="3590" y="520"/>
                    <a:pt x="3589" y="516"/>
                  </a:cubicBezTo>
                  <a:cubicBezTo>
                    <a:pt x="3575" y="485"/>
                    <a:pt x="3576" y="492"/>
                    <a:pt x="3583" y="494"/>
                  </a:cubicBezTo>
                  <a:cubicBezTo>
                    <a:pt x="3605" y="518"/>
                    <a:pt x="3612" y="530"/>
                    <a:pt x="3621" y="540"/>
                  </a:cubicBezTo>
                  <a:cubicBezTo>
                    <a:pt x="3637" y="562"/>
                    <a:pt x="3646" y="562"/>
                    <a:pt x="3647" y="571"/>
                  </a:cubicBezTo>
                  <a:cubicBezTo>
                    <a:pt x="3679" y="613"/>
                    <a:pt x="3687" y="624"/>
                    <a:pt x="3693" y="637"/>
                  </a:cubicBezTo>
                  <a:cubicBezTo>
                    <a:pt x="3722" y="683"/>
                    <a:pt x="3722" y="688"/>
                    <a:pt x="3725" y="690"/>
                  </a:cubicBezTo>
                  <a:cubicBezTo>
                    <a:pt x="3736" y="699"/>
                    <a:pt x="3730" y="697"/>
                    <a:pt x="3730" y="687"/>
                  </a:cubicBezTo>
                  <a:cubicBezTo>
                    <a:pt x="3696" y="629"/>
                    <a:pt x="3695" y="622"/>
                    <a:pt x="3690" y="618"/>
                  </a:cubicBezTo>
                  <a:cubicBezTo>
                    <a:pt x="3664" y="581"/>
                    <a:pt x="3661" y="574"/>
                    <a:pt x="3658" y="568"/>
                  </a:cubicBezTo>
                  <a:cubicBezTo>
                    <a:pt x="3624" y="530"/>
                    <a:pt x="3617" y="519"/>
                    <a:pt x="3608" y="510"/>
                  </a:cubicBezTo>
                  <a:cubicBezTo>
                    <a:pt x="3534" y="424"/>
                    <a:pt x="3528" y="418"/>
                    <a:pt x="3524" y="409"/>
                  </a:cubicBezTo>
                  <a:cubicBezTo>
                    <a:pt x="3505" y="384"/>
                    <a:pt x="3506" y="376"/>
                    <a:pt x="3500" y="376"/>
                  </a:cubicBezTo>
                  <a:cubicBezTo>
                    <a:pt x="3502" y="363"/>
                    <a:pt x="3500" y="371"/>
                    <a:pt x="3504" y="371"/>
                  </a:cubicBezTo>
                  <a:cubicBezTo>
                    <a:pt x="3530" y="404"/>
                    <a:pt x="3532" y="412"/>
                    <a:pt x="3538" y="417"/>
                  </a:cubicBezTo>
                  <a:cubicBezTo>
                    <a:pt x="3562" y="446"/>
                    <a:pt x="3566" y="447"/>
                    <a:pt x="3567" y="452"/>
                  </a:cubicBezTo>
                  <a:cubicBezTo>
                    <a:pt x="3602" y="487"/>
                    <a:pt x="3602" y="492"/>
                    <a:pt x="3607" y="493"/>
                  </a:cubicBezTo>
                  <a:cubicBezTo>
                    <a:pt x="3650" y="542"/>
                    <a:pt x="3656" y="546"/>
                    <a:pt x="3659" y="555"/>
                  </a:cubicBezTo>
                  <a:cubicBezTo>
                    <a:pt x="3706" y="616"/>
                    <a:pt x="3708" y="625"/>
                    <a:pt x="3715" y="629"/>
                  </a:cubicBezTo>
                  <a:cubicBezTo>
                    <a:pt x="3727" y="644"/>
                    <a:pt x="3724" y="639"/>
                    <a:pt x="3720" y="638"/>
                  </a:cubicBezTo>
                  <a:cubicBezTo>
                    <a:pt x="3689" y="575"/>
                    <a:pt x="3675" y="561"/>
                    <a:pt x="3663" y="546"/>
                  </a:cubicBezTo>
                  <a:cubicBezTo>
                    <a:pt x="3641" y="512"/>
                    <a:pt x="3631" y="508"/>
                    <a:pt x="3625" y="500"/>
                  </a:cubicBezTo>
                  <a:cubicBezTo>
                    <a:pt x="3592" y="468"/>
                    <a:pt x="3591" y="465"/>
                    <a:pt x="3591" y="461"/>
                  </a:cubicBezTo>
                  <a:cubicBezTo>
                    <a:pt x="3577" y="443"/>
                    <a:pt x="3570" y="445"/>
                    <a:pt x="3570" y="438"/>
                  </a:cubicBezTo>
                  <a:cubicBezTo>
                    <a:pt x="3535" y="402"/>
                    <a:pt x="3533" y="398"/>
                    <a:pt x="3532" y="393"/>
                  </a:cubicBezTo>
                  <a:cubicBezTo>
                    <a:pt x="3530" y="387"/>
                    <a:pt x="3532" y="390"/>
                    <a:pt x="3534" y="393"/>
                  </a:cubicBezTo>
                  <a:cubicBezTo>
                    <a:pt x="3549" y="412"/>
                    <a:pt x="3552" y="411"/>
                    <a:pt x="3553" y="413"/>
                  </a:cubicBezTo>
                  <a:cubicBezTo>
                    <a:pt x="3592" y="453"/>
                    <a:pt x="3594" y="455"/>
                    <a:pt x="3596" y="458"/>
                  </a:cubicBezTo>
                  <a:cubicBezTo>
                    <a:pt x="3621" y="483"/>
                    <a:pt x="3627" y="485"/>
                    <a:pt x="3631" y="491"/>
                  </a:cubicBezTo>
                  <a:cubicBezTo>
                    <a:pt x="3653" y="516"/>
                    <a:pt x="3661" y="526"/>
                    <a:pt x="3669" y="536"/>
                  </a:cubicBezTo>
                  <a:cubicBezTo>
                    <a:pt x="3710" y="588"/>
                    <a:pt x="3713" y="595"/>
                    <a:pt x="3719" y="598"/>
                  </a:cubicBezTo>
                  <a:cubicBezTo>
                    <a:pt x="3754" y="657"/>
                    <a:pt x="3756" y="665"/>
                    <a:pt x="3759" y="672"/>
                  </a:cubicBezTo>
                  <a:cubicBezTo>
                    <a:pt x="3769" y="696"/>
                    <a:pt x="3765" y="705"/>
                    <a:pt x="3770" y="704"/>
                  </a:cubicBezTo>
                  <a:cubicBezTo>
                    <a:pt x="3763" y="670"/>
                    <a:pt x="3763" y="659"/>
                    <a:pt x="3758" y="655"/>
                  </a:cubicBezTo>
                  <a:cubicBezTo>
                    <a:pt x="3722" y="590"/>
                    <a:pt x="3717" y="586"/>
                    <a:pt x="3713" y="579"/>
                  </a:cubicBezTo>
                  <a:cubicBezTo>
                    <a:pt x="3668" y="527"/>
                    <a:pt x="3671" y="520"/>
                    <a:pt x="3668" y="519"/>
                  </a:cubicBezTo>
                  <a:cubicBezTo>
                    <a:pt x="3638" y="483"/>
                    <a:pt x="3626" y="475"/>
                    <a:pt x="3618" y="463"/>
                  </a:cubicBezTo>
                  <a:cubicBezTo>
                    <a:pt x="3597" y="446"/>
                    <a:pt x="3593" y="439"/>
                    <a:pt x="3587" y="435"/>
                  </a:cubicBezTo>
                  <a:cubicBezTo>
                    <a:pt x="3544" y="388"/>
                    <a:pt x="3531" y="373"/>
                    <a:pt x="3516" y="359"/>
                  </a:cubicBezTo>
                  <a:cubicBezTo>
                    <a:pt x="3482" y="312"/>
                    <a:pt x="3483" y="307"/>
                    <a:pt x="3480" y="307"/>
                  </a:cubicBezTo>
                  <a:cubicBezTo>
                    <a:pt x="3491" y="306"/>
                    <a:pt x="3495" y="310"/>
                    <a:pt x="3498" y="315"/>
                  </a:cubicBezTo>
                  <a:cubicBezTo>
                    <a:pt x="3528" y="347"/>
                    <a:pt x="3536" y="354"/>
                    <a:pt x="3543" y="362"/>
                  </a:cubicBezTo>
                  <a:cubicBezTo>
                    <a:pt x="3574" y="381"/>
                    <a:pt x="3571" y="392"/>
                    <a:pt x="3580" y="390"/>
                  </a:cubicBezTo>
                  <a:cubicBezTo>
                    <a:pt x="3598" y="407"/>
                    <a:pt x="3606" y="414"/>
                    <a:pt x="3615" y="420"/>
                  </a:cubicBezTo>
                  <a:cubicBezTo>
                    <a:pt x="3642" y="449"/>
                    <a:pt x="3647" y="454"/>
                    <a:pt x="3650" y="457"/>
                  </a:cubicBezTo>
                  <a:cubicBezTo>
                    <a:pt x="3680" y="486"/>
                    <a:pt x="3682" y="493"/>
                    <a:pt x="3686" y="498"/>
                  </a:cubicBezTo>
                  <a:cubicBezTo>
                    <a:pt x="3724" y="544"/>
                    <a:pt x="3729" y="547"/>
                    <a:pt x="3731" y="554"/>
                  </a:cubicBezTo>
                  <a:cubicBezTo>
                    <a:pt x="3765" y="605"/>
                    <a:pt x="3771" y="607"/>
                    <a:pt x="3773" y="614"/>
                  </a:cubicBezTo>
                  <a:cubicBezTo>
                    <a:pt x="3793" y="649"/>
                    <a:pt x="3792" y="642"/>
                    <a:pt x="3790" y="637"/>
                  </a:cubicBezTo>
                  <a:cubicBezTo>
                    <a:pt x="3772" y="601"/>
                    <a:pt x="3770" y="595"/>
                    <a:pt x="3765" y="593"/>
                  </a:cubicBezTo>
                  <a:cubicBezTo>
                    <a:pt x="3747" y="556"/>
                    <a:pt x="3740" y="557"/>
                    <a:pt x="3740" y="549"/>
                  </a:cubicBezTo>
                  <a:cubicBezTo>
                    <a:pt x="3716" y="518"/>
                    <a:pt x="3713" y="513"/>
                    <a:pt x="3708" y="510"/>
                  </a:cubicBezTo>
                  <a:cubicBezTo>
                    <a:pt x="3663" y="455"/>
                    <a:pt x="3658" y="453"/>
                    <a:pt x="3656" y="448"/>
                  </a:cubicBezTo>
                  <a:cubicBezTo>
                    <a:pt x="3639" y="433"/>
                    <a:pt x="3635" y="430"/>
                    <a:pt x="3631" y="428"/>
                  </a:cubicBezTo>
                  <a:cubicBezTo>
                    <a:pt x="3606" y="403"/>
                    <a:pt x="3605" y="400"/>
                    <a:pt x="3602" y="399"/>
                  </a:cubicBezTo>
                  <a:cubicBezTo>
                    <a:pt x="3568" y="367"/>
                    <a:pt x="3560" y="369"/>
                    <a:pt x="3558" y="363"/>
                  </a:cubicBezTo>
                  <a:cubicBezTo>
                    <a:pt x="3494" y="295"/>
                    <a:pt x="3486" y="288"/>
                    <a:pt x="3480" y="279"/>
                  </a:cubicBezTo>
                  <a:cubicBezTo>
                    <a:pt x="3472" y="259"/>
                    <a:pt x="3480" y="269"/>
                    <a:pt x="3487" y="280"/>
                  </a:cubicBezTo>
                  <a:cubicBezTo>
                    <a:pt x="3581" y="355"/>
                    <a:pt x="3584" y="357"/>
                    <a:pt x="3588" y="356"/>
                  </a:cubicBezTo>
                  <a:cubicBezTo>
                    <a:pt x="3607" y="371"/>
                    <a:pt x="3608" y="375"/>
                    <a:pt x="3614" y="374"/>
                  </a:cubicBezTo>
                  <a:cubicBezTo>
                    <a:pt x="3644" y="397"/>
                    <a:pt x="3643" y="407"/>
                    <a:pt x="3651" y="406"/>
                  </a:cubicBezTo>
                  <a:cubicBezTo>
                    <a:pt x="3671" y="425"/>
                    <a:pt x="3673" y="426"/>
                    <a:pt x="3674" y="429"/>
                  </a:cubicBezTo>
                  <a:cubicBezTo>
                    <a:pt x="3702" y="457"/>
                    <a:pt x="3707" y="461"/>
                    <a:pt x="3710" y="466"/>
                  </a:cubicBezTo>
                  <a:cubicBezTo>
                    <a:pt x="3755" y="519"/>
                    <a:pt x="3757" y="520"/>
                    <a:pt x="3760" y="521"/>
                  </a:cubicBezTo>
                  <a:cubicBezTo>
                    <a:pt x="3775" y="552"/>
                    <a:pt x="3783" y="552"/>
                    <a:pt x="3784" y="559"/>
                  </a:cubicBezTo>
                  <a:cubicBezTo>
                    <a:pt x="3802" y="592"/>
                    <a:pt x="3803" y="594"/>
                    <a:pt x="3806" y="594"/>
                  </a:cubicBezTo>
                  <a:cubicBezTo>
                    <a:pt x="3803" y="583"/>
                    <a:pt x="3803" y="576"/>
                    <a:pt x="3798" y="573"/>
                  </a:cubicBezTo>
                  <a:cubicBezTo>
                    <a:pt x="3759" y="513"/>
                    <a:pt x="3754" y="504"/>
                    <a:pt x="3747" y="496"/>
                  </a:cubicBezTo>
                  <a:cubicBezTo>
                    <a:pt x="3718" y="457"/>
                    <a:pt x="3712" y="459"/>
                    <a:pt x="3713" y="455"/>
                  </a:cubicBezTo>
                  <a:cubicBezTo>
                    <a:pt x="3682" y="427"/>
                    <a:pt x="3680" y="421"/>
                    <a:pt x="3676" y="418"/>
                  </a:cubicBezTo>
                  <a:cubicBezTo>
                    <a:pt x="3660" y="405"/>
                    <a:pt x="3655" y="404"/>
                    <a:pt x="3655" y="397"/>
                  </a:cubicBezTo>
                  <a:cubicBezTo>
                    <a:pt x="3624" y="378"/>
                    <a:pt x="3624" y="370"/>
                    <a:pt x="3618" y="369"/>
                  </a:cubicBezTo>
                  <a:cubicBezTo>
                    <a:pt x="3604" y="356"/>
                    <a:pt x="3600" y="353"/>
                    <a:pt x="3595" y="351"/>
                  </a:cubicBezTo>
                  <a:cubicBezTo>
                    <a:pt x="3588" y="343"/>
                    <a:pt x="3585" y="343"/>
                    <a:pt x="3583" y="341"/>
                  </a:cubicBezTo>
                  <a:cubicBezTo>
                    <a:pt x="3552" y="324"/>
                    <a:pt x="3552" y="316"/>
                    <a:pt x="3546" y="315"/>
                  </a:cubicBezTo>
                  <a:cubicBezTo>
                    <a:pt x="3518" y="293"/>
                    <a:pt x="3513" y="292"/>
                    <a:pt x="3511" y="287"/>
                  </a:cubicBezTo>
                  <a:cubicBezTo>
                    <a:pt x="3473" y="249"/>
                    <a:pt x="3471" y="239"/>
                    <a:pt x="3464" y="236"/>
                  </a:cubicBezTo>
                  <a:cubicBezTo>
                    <a:pt x="3464" y="229"/>
                    <a:pt x="3471" y="229"/>
                    <a:pt x="3475" y="233"/>
                  </a:cubicBezTo>
                  <a:cubicBezTo>
                    <a:pt x="3498" y="257"/>
                    <a:pt x="3501" y="260"/>
                    <a:pt x="3505" y="262"/>
                  </a:cubicBezTo>
                  <a:cubicBezTo>
                    <a:pt x="3519" y="277"/>
                    <a:pt x="3523" y="275"/>
                    <a:pt x="3524" y="278"/>
                  </a:cubicBezTo>
                  <a:cubicBezTo>
                    <a:pt x="3556" y="301"/>
                    <a:pt x="3562" y="300"/>
                    <a:pt x="3565" y="303"/>
                  </a:cubicBezTo>
                  <a:cubicBezTo>
                    <a:pt x="3580" y="312"/>
                    <a:pt x="3580" y="313"/>
                    <a:pt x="3581" y="313"/>
                  </a:cubicBezTo>
                  <a:cubicBezTo>
                    <a:pt x="3601" y="325"/>
                    <a:pt x="3604" y="326"/>
                    <a:pt x="3608" y="329"/>
                  </a:cubicBezTo>
                  <a:cubicBezTo>
                    <a:pt x="3643" y="351"/>
                    <a:pt x="3649" y="350"/>
                    <a:pt x="3652" y="354"/>
                  </a:cubicBezTo>
                  <a:cubicBezTo>
                    <a:pt x="3678" y="367"/>
                    <a:pt x="3693" y="375"/>
                    <a:pt x="3708" y="383"/>
                  </a:cubicBezTo>
                  <a:cubicBezTo>
                    <a:pt x="3760" y="411"/>
                    <a:pt x="3762" y="421"/>
                    <a:pt x="3770" y="424"/>
                  </a:cubicBezTo>
                  <a:cubicBezTo>
                    <a:pt x="3809" y="461"/>
                    <a:pt x="3812" y="463"/>
                    <a:pt x="3815" y="467"/>
                  </a:cubicBezTo>
                  <a:cubicBezTo>
                    <a:pt x="3834" y="487"/>
                    <a:pt x="3838" y="487"/>
                    <a:pt x="3840" y="490"/>
                  </a:cubicBezTo>
                  <a:cubicBezTo>
                    <a:pt x="3834" y="475"/>
                    <a:pt x="3825" y="469"/>
                    <a:pt x="3819" y="460"/>
                  </a:cubicBezTo>
                  <a:cubicBezTo>
                    <a:pt x="3792" y="438"/>
                    <a:pt x="3793" y="432"/>
                    <a:pt x="3788" y="434"/>
                  </a:cubicBezTo>
                  <a:cubicBezTo>
                    <a:pt x="3769" y="415"/>
                    <a:pt x="3767" y="413"/>
                    <a:pt x="3767" y="409"/>
                  </a:cubicBezTo>
                  <a:cubicBezTo>
                    <a:pt x="3741" y="393"/>
                    <a:pt x="3737" y="390"/>
                    <a:pt x="3733" y="388"/>
                  </a:cubicBezTo>
                  <a:cubicBezTo>
                    <a:pt x="3678" y="358"/>
                    <a:pt x="3671" y="350"/>
                    <a:pt x="3658" y="349"/>
                  </a:cubicBezTo>
                  <a:cubicBezTo>
                    <a:pt x="3620" y="324"/>
                    <a:pt x="3616" y="320"/>
                    <a:pt x="3610" y="318"/>
                  </a:cubicBezTo>
                  <a:cubicBezTo>
                    <a:pt x="3586" y="305"/>
                    <a:pt x="3581" y="301"/>
                    <a:pt x="3576" y="298"/>
                  </a:cubicBezTo>
                  <a:cubicBezTo>
                    <a:pt x="3551" y="286"/>
                    <a:pt x="3550" y="278"/>
                    <a:pt x="3543" y="276"/>
                  </a:cubicBezTo>
                  <a:cubicBezTo>
                    <a:pt x="3518" y="256"/>
                    <a:pt x="3508" y="251"/>
                    <a:pt x="3497" y="245"/>
                  </a:cubicBezTo>
                  <a:cubicBezTo>
                    <a:pt x="3480" y="220"/>
                    <a:pt x="3474" y="222"/>
                    <a:pt x="3472" y="220"/>
                  </a:cubicBezTo>
                  <a:cubicBezTo>
                    <a:pt x="3458" y="198"/>
                    <a:pt x="3452" y="196"/>
                    <a:pt x="3450" y="189"/>
                  </a:cubicBezTo>
                  <a:cubicBezTo>
                    <a:pt x="3467" y="202"/>
                    <a:pt x="3470" y="200"/>
                    <a:pt x="3470" y="201"/>
                  </a:cubicBezTo>
                  <a:cubicBezTo>
                    <a:pt x="3508" y="228"/>
                    <a:pt x="3514" y="232"/>
                    <a:pt x="3519" y="237"/>
                  </a:cubicBezTo>
                  <a:cubicBezTo>
                    <a:pt x="3549" y="252"/>
                    <a:pt x="3552" y="253"/>
                    <a:pt x="3555" y="256"/>
                  </a:cubicBezTo>
                  <a:cubicBezTo>
                    <a:pt x="3598" y="278"/>
                    <a:pt x="3605" y="282"/>
                    <a:pt x="3610" y="287"/>
                  </a:cubicBezTo>
                  <a:cubicBezTo>
                    <a:pt x="3676" y="320"/>
                    <a:pt x="3685" y="315"/>
                    <a:pt x="3684" y="321"/>
                  </a:cubicBezTo>
                  <a:cubicBezTo>
                    <a:pt x="3725" y="340"/>
                    <a:pt x="3730" y="346"/>
                    <a:pt x="3737" y="350"/>
                  </a:cubicBezTo>
                  <a:cubicBezTo>
                    <a:pt x="3768" y="372"/>
                    <a:pt x="3771" y="375"/>
                    <a:pt x="3776" y="376"/>
                  </a:cubicBezTo>
                  <a:cubicBezTo>
                    <a:pt x="3822" y="416"/>
                    <a:pt x="3821" y="423"/>
                    <a:pt x="3825" y="425"/>
                  </a:cubicBezTo>
                  <a:cubicBezTo>
                    <a:pt x="3836" y="427"/>
                    <a:pt x="3826" y="425"/>
                    <a:pt x="3824" y="414"/>
                  </a:cubicBezTo>
                  <a:cubicBezTo>
                    <a:pt x="3808" y="399"/>
                    <a:pt x="3802" y="401"/>
                    <a:pt x="3803" y="396"/>
                  </a:cubicBezTo>
                  <a:cubicBezTo>
                    <a:pt x="3777" y="374"/>
                    <a:pt x="3776" y="369"/>
                    <a:pt x="3771" y="367"/>
                  </a:cubicBezTo>
                  <a:cubicBezTo>
                    <a:pt x="3753" y="354"/>
                    <a:pt x="3751" y="352"/>
                    <a:pt x="3750" y="349"/>
                  </a:cubicBezTo>
                  <a:cubicBezTo>
                    <a:pt x="3700" y="322"/>
                    <a:pt x="3698" y="317"/>
                    <a:pt x="3690" y="316"/>
                  </a:cubicBezTo>
                  <a:cubicBezTo>
                    <a:pt x="3657" y="299"/>
                    <a:pt x="3656" y="297"/>
                    <a:pt x="3652" y="297"/>
                  </a:cubicBezTo>
                  <a:cubicBezTo>
                    <a:pt x="3597" y="265"/>
                    <a:pt x="3579" y="257"/>
                    <a:pt x="3561" y="251"/>
                  </a:cubicBezTo>
                  <a:cubicBezTo>
                    <a:pt x="3513" y="220"/>
                    <a:pt x="3507" y="220"/>
                    <a:pt x="3504" y="216"/>
                  </a:cubicBezTo>
                  <a:cubicBezTo>
                    <a:pt x="3485" y="199"/>
                    <a:pt x="3474" y="197"/>
                    <a:pt x="3469" y="188"/>
                  </a:cubicBezTo>
                  <a:cubicBezTo>
                    <a:pt x="3442" y="157"/>
                    <a:pt x="3447" y="163"/>
                    <a:pt x="3453" y="169"/>
                  </a:cubicBezTo>
                  <a:cubicBezTo>
                    <a:pt x="3478" y="187"/>
                    <a:pt x="3481" y="189"/>
                    <a:pt x="3483" y="193"/>
                  </a:cubicBezTo>
                  <a:cubicBezTo>
                    <a:pt x="3525" y="218"/>
                    <a:pt x="3531" y="224"/>
                    <a:pt x="3538" y="229"/>
                  </a:cubicBezTo>
                  <a:cubicBezTo>
                    <a:pt x="3595" y="256"/>
                    <a:pt x="3603" y="260"/>
                    <a:pt x="3610" y="265"/>
                  </a:cubicBezTo>
                  <a:cubicBezTo>
                    <a:pt x="3642" y="275"/>
                    <a:pt x="3644" y="276"/>
                    <a:pt x="3646" y="278"/>
                  </a:cubicBezTo>
                  <a:cubicBezTo>
                    <a:pt x="3697" y="296"/>
                    <a:pt x="3705" y="296"/>
                    <a:pt x="3709" y="300"/>
                  </a:cubicBezTo>
                  <a:cubicBezTo>
                    <a:pt x="3768" y="328"/>
                    <a:pt x="3781" y="331"/>
                    <a:pt x="3788" y="340"/>
                  </a:cubicBezTo>
                  <a:cubicBezTo>
                    <a:pt x="3806" y="351"/>
                    <a:pt x="3808" y="353"/>
                    <a:pt x="3811" y="354"/>
                  </a:cubicBezTo>
                  <a:cubicBezTo>
                    <a:pt x="3833" y="374"/>
                    <a:pt x="3837" y="374"/>
                    <a:pt x="3840" y="376"/>
                  </a:cubicBezTo>
                  <a:cubicBezTo>
                    <a:pt x="3829" y="365"/>
                    <a:pt x="3828" y="354"/>
                    <a:pt x="3818" y="353"/>
                  </a:cubicBezTo>
                  <a:cubicBezTo>
                    <a:pt x="3790" y="329"/>
                    <a:pt x="3784" y="331"/>
                    <a:pt x="3785" y="325"/>
                  </a:cubicBezTo>
                  <a:cubicBezTo>
                    <a:pt x="3759" y="314"/>
                    <a:pt x="3754" y="308"/>
                    <a:pt x="3744" y="306"/>
                  </a:cubicBezTo>
                  <a:cubicBezTo>
                    <a:pt x="3691" y="279"/>
                    <a:pt x="3678" y="280"/>
                    <a:pt x="3672" y="274"/>
                  </a:cubicBezTo>
                  <a:cubicBezTo>
                    <a:pt x="3600" y="254"/>
                    <a:pt x="3589" y="241"/>
                    <a:pt x="3569" y="237"/>
                  </a:cubicBezTo>
                  <a:cubicBezTo>
                    <a:pt x="3539" y="215"/>
                    <a:pt x="3533" y="217"/>
                    <a:pt x="3534" y="211"/>
                  </a:cubicBezTo>
                  <a:cubicBezTo>
                    <a:pt x="3492" y="194"/>
                    <a:pt x="3495" y="184"/>
                    <a:pt x="3489" y="184"/>
                  </a:cubicBezTo>
                  <a:cubicBezTo>
                    <a:pt x="3456" y="152"/>
                    <a:pt x="3447" y="155"/>
                    <a:pt x="3447" y="148"/>
                  </a:cubicBezTo>
                  <a:cubicBezTo>
                    <a:pt x="3425" y="126"/>
                    <a:pt x="3423" y="125"/>
                    <a:pt x="3423" y="121"/>
                  </a:cubicBezTo>
                  <a:cubicBezTo>
                    <a:pt x="3434" y="129"/>
                    <a:pt x="3437" y="129"/>
                    <a:pt x="3437" y="131"/>
                  </a:cubicBezTo>
                  <a:cubicBezTo>
                    <a:pt x="3461" y="150"/>
                    <a:pt x="3474" y="156"/>
                    <a:pt x="3483" y="167"/>
                  </a:cubicBezTo>
                  <a:cubicBezTo>
                    <a:pt x="3514" y="176"/>
                    <a:pt x="3515" y="187"/>
                    <a:pt x="3526" y="186"/>
                  </a:cubicBezTo>
                  <a:cubicBezTo>
                    <a:pt x="3554" y="198"/>
                    <a:pt x="3561" y="202"/>
                    <a:pt x="3567" y="207"/>
                  </a:cubicBezTo>
                  <a:cubicBezTo>
                    <a:pt x="3627" y="229"/>
                    <a:pt x="3638" y="238"/>
                    <a:pt x="3657" y="240"/>
                  </a:cubicBezTo>
                  <a:cubicBezTo>
                    <a:pt x="3691" y="257"/>
                    <a:pt x="3698" y="265"/>
                    <a:pt x="3709" y="267"/>
                  </a:cubicBezTo>
                  <a:cubicBezTo>
                    <a:pt x="3751" y="290"/>
                    <a:pt x="3755" y="293"/>
                    <a:pt x="3761" y="294"/>
                  </a:cubicBezTo>
                  <a:cubicBezTo>
                    <a:pt x="3792" y="313"/>
                    <a:pt x="3794" y="315"/>
                    <a:pt x="3795" y="318"/>
                  </a:cubicBezTo>
                  <a:cubicBezTo>
                    <a:pt x="3817" y="331"/>
                    <a:pt x="3824" y="336"/>
                    <a:pt x="3830" y="344"/>
                  </a:cubicBezTo>
                  <a:cubicBezTo>
                    <a:pt x="3837" y="339"/>
                    <a:pt x="3833" y="338"/>
                    <a:pt x="3829" y="335"/>
                  </a:cubicBezTo>
                  <a:cubicBezTo>
                    <a:pt x="3748" y="279"/>
                    <a:pt x="3746" y="274"/>
                    <a:pt x="3738" y="276"/>
                  </a:cubicBezTo>
                  <a:cubicBezTo>
                    <a:pt x="3689" y="246"/>
                    <a:pt x="3677" y="244"/>
                    <a:pt x="3670" y="237"/>
                  </a:cubicBezTo>
                  <a:cubicBezTo>
                    <a:pt x="3605" y="209"/>
                    <a:pt x="3600" y="207"/>
                    <a:pt x="3593" y="207"/>
                  </a:cubicBezTo>
                  <a:cubicBezTo>
                    <a:pt x="3541" y="181"/>
                    <a:pt x="3531" y="177"/>
                    <a:pt x="3521" y="173"/>
                  </a:cubicBezTo>
                  <a:cubicBezTo>
                    <a:pt x="3487" y="152"/>
                    <a:pt x="3476" y="148"/>
                    <a:pt x="3468" y="142"/>
                  </a:cubicBezTo>
                  <a:cubicBezTo>
                    <a:pt x="3450" y="123"/>
                    <a:pt x="3447" y="124"/>
                    <a:pt x="3445" y="122"/>
                  </a:cubicBezTo>
                  <a:cubicBezTo>
                    <a:pt x="3426" y="105"/>
                    <a:pt x="3423" y="102"/>
                    <a:pt x="3426" y="101"/>
                  </a:cubicBezTo>
                  <a:close/>
                  <a:moveTo>
                    <a:pt x="3422" y="38"/>
                  </a:moveTo>
                  <a:cubicBezTo>
                    <a:pt x="3426" y="37"/>
                    <a:pt x="3428" y="39"/>
                    <a:pt x="3431" y="39"/>
                  </a:cubicBezTo>
                  <a:cubicBezTo>
                    <a:pt x="3434" y="44"/>
                    <a:pt x="3437" y="47"/>
                    <a:pt x="3442" y="50"/>
                  </a:cubicBezTo>
                  <a:cubicBezTo>
                    <a:pt x="3448" y="51"/>
                    <a:pt x="3451" y="55"/>
                    <a:pt x="3456" y="57"/>
                  </a:cubicBezTo>
                  <a:cubicBezTo>
                    <a:pt x="3460" y="61"/>
                    <a:pt x="3466" y="61"/>
                    <a:pt x="3470" y="65"/>
                  </a:cubicBezTo>
                  <a:cubicBezTo>
                    <a:pt x="3480" y="69"/>
                    <a:pt x="3486" y="77"/>
                    <a:pt x="3499" y="78"/>
                  </a:cubicBezTo>
                  <a:cubicBezTo>
                    <a:pt x="3506" y="86"/>
                    <a:pt x="3520" y="86"/>
                    <a:pt x="3526" y="94"/>
                  </a:cubicBezTo>
                  <a:cubicBezTo>
                    <a:pt x="3550" y="97"/>
                    <a:pt x="3570" y="105"/>
                    <a:pt x="3587" y="116"/>
                  </a:cubicBezTo>
                  <a:cubicBezTo>
                    <a:pt x="3599" y="116"/>
                    <a:pt x="3607" y="121"/>
                    <a:pt x="3618" y="122"/>
                  </a:cubicBezTo>
                  <a:cubicBezTo>
                    <a:pt x="3624" y="128"/>
                    <a:pt x="3636" y="128"/>
                    <a:pt x="3643" y="134"/>
                  </a:cubicBezTo>
                  <a:cubicBezTo>
                    <a:pt x="3653" y="135"/>
                    <a:pt x="3661" y="141"/>
                    <a:pt x="3672" y="143"/>
                  </a:cubicBezTo>
                  <a:cubicBezTo>
                    <a:pt x="3681" y="145"/>
                    <a:pt x="3687" y="152"/>
                    <a:pt x="3699" y="152"/>
                  </a:cubicBezTo>
                  <a:cubicBezTo>
                    <a:pt x="3691" y="160"/>
                    <a:pt x="3685" y="147"/>
                    <a:pt x="3674" y="151"/>
                  </a:cubicBezTo>
                  <a:cubicBezTo>
                    <a:pt x="3667" y="149"/>
                    <a:pt x="3659" y="148"/>
                    <a:pt x="3648" y="149"/>
                  </a:cubicBezTo>
                  <a:cubicBezTo>
                    <a:pt x="3645" y="145"/>
                    <a:pt x="3637" y="146"/>
                    <a:pt x="3632" y="143"/>
                  </a:cubicBezTo>
                  <a:cubicBezTo>
                    <a:pt x="3627" y="143"/>
                    <a:pt x="3622" y="141"/>
                    <a:pt x="3619" y="138"/>
                  </a:cubicBezTo>
                  <a:cubicBezTo>
                    <a:pt x="3607" y="137"/>
                    <a:pt x="3600" y="131"/>
                    <a:pt x="3588" y="131"/>
                  </a:cubicBezTo>
                  <a:cubicBezTo>
                    <a:pt x="3580" y="125"/>
                    <a:pt x="3567" y="125"/>
                    <a:pt x="3559" y="120"/>
                  </a:cubicBezTo>
                  <a:cubicBezTo>
                    <a:pt x="3550" y="116"/>
                    <a:pt x="3542" y="111"/>
                    <a:pt x="3532" y="109"/>
                  </a:cubicBezTo>
                  <a:cubicBezTo>
                    <a:pt x="3528" y="105"/>
                    <a:pt x="3522" y="104"/>
                    <a:pt x="3518" y="101"/>
                  </a:cubicBezTo>
                  <a:cubicBezTo>
                    <a:pt x="3516" y="100"/>
                    <a:pt x="3513" y="99"/>
                    <a:pt x="3509" y="100"/>
                  </a:cubicBezTo>
                  <a:cubicBezTo>
                    <a:pt x="3510" y="96"/>
                    <a:pt x="3507" y="96"/>
                    <a:pt x="3504" y="95"/>
                  </a:cubicBezTo>
                  <a:cubicBezTo>
                    <a:pt x="3497" y="90"/>
                    <a:pt x="3487" y="87"/>
                    <a:pt x="3481" y="80"/>
                  </a:cubicBezTo>
                  <a:cubicBezTo>
                    <a:pt x="3475" y="80"/>
                    <a:pt x="3473" y="75"/>
                    <a:pt x="3470" y="72"/>
                  </a:cubicBezTo>
                  <a:cubicBezTo>
                    <a:pt x="3466" y="72"/>
                    <a:pt x="3465" y="69"/>
                    <a:pt x="3461" y="70"/>
                  </a:cubicBezTo>
                  <a:cubicBezTo>
                    <a:pt x="3462" y="66"/>
                    <a:pt x="3459" y="66"/>
                    <a:pt x="3456" y="66"/>
                  </a:cubicBezTo>
                  <a:cubicBezTo>
                    <a:pt x="3455" y="60"/>
                    <a:pt x="3447" y="63"/>
                    <a:pt x="3445" y="58"/>
                  </a:cubicBezTo>
                  <a:cubicBezTo>
                    <a:pt x="3439" y="58"/>
                    <a:pt x="3438" y="52"/>
                    <a:pt x="3431" y="53"/>
                  </a:cubicBezTo>
                  <a:cubicBezTo>
                    <a:pt x="3428" y="45"/>
                    <a:pt x="3422" y="40"/>
                    <a:pt x="3415" y="36"/>
                  </a:cubicBezTo>
                  <a:cubicBezTo>
                    <a:pt x="3415" y="31"/>
                    <a:pt x="3422" y="35"/>
                    <a:pt x="3422" y="38"/>
                  </a:cubicBezTo>
                  <a:close/>
                  <a:moveTo>
                    <a:pt x="3358" y="316"/>
                  </a:moveTo>
                  <a:cubicBezTo>
                    <a:pt x="3355" y="318"/>
                    <a:pt x="3354" y="322"/>
                    <a:pt x="3352" y="325"/>
                  </a:cubicBezTo>
                  <a:cubicBezTo>
                    <a:pt x="3345" y="322"/>
                    <a:pt x="3356" y="319"/>
                    <a:pt x="3354" y="314"/>
                  </a:cubicBezTo>
                  <a:cubicBezTo>
                    <a:pt x="3356" y="311"/>
                    <a:pt x="3358" y="308"/>
                    <a:pt x="3360" y="305"/>
                  </a:cubicBezTo>
                  <a:cubicBezTo>
                    <a:pt x="3367" y="307"/>
                    <a:pt x="3355" y="310"/>
                    <a:pt x="3358" y="316"/>
                  </a:cubicBezTo>
                  <a:close/>
                  <a:moveTo>
                    <a:pt x="3369" y="289"/>
                  </a:moveTo>
                  <a:cubicBezTo>
                    <a:pt x="3368" y="293"/>
                    <a:pt x="3366" y="297"/>
                    <a:pt x="3364" y="302"/>
                  </a:cubicBezTo>
                  <a:cubicBezTo>
                    <a:pt x="3358" y="300"/>
                    <a:pt x="3368" y="295"/>
                    <a:pt x="3365" y="289"/>
                  </a:cubicBezTo>
                  <a:cubicBezTo>
                    <a:pt x="3369" y="286"/>
                    <a:pt x="3372" y="281"/>
                    <a:pt x="3373" y="275"/>
                  </a:cubicBezTo>
                  <a:cubicBezTo>
                    <a:pt x="3378" y="277"/>
                    <a:pt x="3371" y="286"/>
                    <a:pt x="3369" y="289"/>
                  </a:cubicBezTo>
                  <a:close/>
                  <a:moveTo>
                    <a:pt x="3386" y="250"/>
                  </a:moveTo>
                  <a:cubicBezTo>
                    <a:pt x="3383" y="256"/>
                    <a:pt x="3386" y="247"/>
                    <a:pt x="3386" y="244"/>
                  </a:cubicBezTo>
                  <a:cubicBezTo>
                    <a:pt x="3390" y="245"/>
                    <a:pt x="3387" y="248"/>
                    <a:pt x="3386" y="250"/>
                  </a:cubicBezTo>
                  <a:close/>
                  <a:moveTo>
                    <a:pt x="3411" y="294"/>
                  </a:moveTo>
                  <a:cubicBezTo>
                    <a:pt x="3406" y="294"/>
                    <a:pt x="3410" y="287"/>
                    <a:pt x="3411" y="286"/>
                  </a:cubicBezTo>
                  <a:cubicBezTo>
                    <a:pt x="3417" y="287"/>
                    <a:pt x="3409" y="290"/>
                    <a:pt x="3411" y="294"/>
                  </a:cubicBezTo>
                  <a:close/>
                  <a:moveTo>
                    <a:pt x="3420" y="261"/>
                  </a:moveTo>
                  <a:cubicBezTo>
                    <a:pt x="3416" y="267"/>
                    <a:pt x="3419" y="257"/>
                    <a:pt x="3419" y="254"/>
                  </a:cubicBezTo>
                  <a:cubicBezTo>
                    <a:pt x="3423" y="256"/>
                    <a:pt x="3420" y="258"/>
                    <a:pt x="3420" y="261"/>
                  </a:cubicBezTo>
                  <a:close/>
                  <a:moveTo>
                    <a:pt x="3593" y="579"/>
                  </a:moveTo>
                  <a:cubicBezTo>
                    <a:pt x="3593" y="580"/>
                    <a:pt x="3593" y="582"/>
                    <a:pt x="3593" y="583"/>
                  </a:cubicBezTo>
                  <a:cubicBezTo>
                    <a:pt x="3589" y="585"/>
                    <a:pt x="3589" y="580"/>
                    <a:pt x="3589" y="577"/>
                  </a:cubicBezTo>
                  <a:cubicBezTo>
                    <a:pt x="3590" y="577"/>
                    <a:pt x="3591" y="579"/>
                    <a:pt x="3593" y="579"/>
                  </a:cubicBezTo>
                  <a:close/>
                  <a:moveTo>
                    <a:pt x="3576" y="556"/>
                  </a:moveTo>
                  <a:cubicBezTo>
                    <a:pt x="3575" y="562"/>
                    <a:pt x="3571" y="551"/>
                    <a:pt x="3567" y="552"/>
                  </a:cubicBezTo>
                  <a:cubicBezTo>
                    <a:pt x="3567" y="549"/>
                    <a:pt x="3567" y="546"/>
                    <a:pt x="3565" y="546"/>
                  </a:cubicBezTo>
                  <a:cubicBezTo>
                    <a:pt x="3569" y="539"/>
                    <a:pt x="3571" y="556"/>
                    <a:pt x="3576" y="556"/>
                  </a:cubicBezTo>
                  <a:close/>
                  <a:moveTo>
                    <a:pt x="3522" y="440"/>
                  </a:moveTo>
                  <a:cubicBezTo>
                    <a:pt x="3518" y="438"/>
                    <a:pt x="3516" y="434"/>
                    <a:pt x="3515" y="429"/>
                  </a:cubicBezTo>
                  <a:cubicBezTo>
                    <a:pt x="3519" y="430"/>
                    <a:pt x="3521" y="435"/>
                    <a:pt x="3522" y="440"/>
                  </a:cubicBezTo>
                  <a:close/>
                  <a:moveTo>
                    <a:pt x="3503" y="443"/>
                  </a:moveTo>
                  <a:cubicBezTo>
                    <a:pt x="3507" y="446"/>
                    <a:pt x="3504" y="458"/>
                    <a:pt x="3508" y="462"/>
                  </a:cubicBezTo>
                  <a:cubicBezTo>
                    <a:pt x="3505" y="460"/>
                    <a:pt x="3503" y="460"/>
                    <a:pt x="3500" y="463"/>
                  </a:cubicBezTo>
                  <a:cubicBezTo>
                    <a:pt x="3502" y="474"/>
                    <a:pt x="3498" y="479"/>
                    <a:pt x="3497" y="487"/>
                  </a:cubicBezTo>
                  <a:cubicBezTo>
                    <a:pt x="3497" y="495"/>
                    <a:pt x="3491" y="481"/>
                    <a:pt x="3497" y="483"/>
                  </a:cubicBezTo>
                  <a:cubicBezTo>
                    <a:pt x="3495" y="466"/>
                    <a:pt x="3502" y="458"/>
                    <a:pt x="3503" y="443"/>
                  </a:cubicBezTo>
                  <a:close/>
                  <a:moveTo>
                    <a:pt x="3451" y="265"/>
                  </a:moveTo>
                  <a:cubicBezTo>
                    <a:pt x="3459" y="267"/>
                    <a:pt x="3454" y="277"/>
                    <a:pt x="3452" y="281"/>
                  </a:cubicBezTo>
                  <a:cubicBezTo>
                    <a:pt x="3445" y="278"/>
                    <a:pt x="3454" y="272"/>
                    <a:pt x="3451" y="265"/>
                  </a:cubicBezTo>
                  <a:close/>
                  <a:moveTo>
                    <a:pt x="57" y="2139"/>
                  </a:moveTo>
                  <a:cubicBezTo>
                    <a:pt x="52" y="2141"/>
                    <a:pt x="48" y="2128"/>
                    <a:pt x="43" y="2130"/>
                  </a:cubicBezTo>
                  <a:cubicBezTo>
                    <a:pt x="38" y="2120"/>
                    <a:pt x="28" y="2117"/>
                    <a:pt x="18" y="2109"/>
                  </a:cubicBezTo>
                  <a:cubicBezTo>
                    <a:pt x="12" y="2104"/>
                    <a:pt x="6" y="2099"/>
                    <a:pt x="0" y="2093"/>
                  </a:cubicBezTo>
                  <a:cubicBezTo>
                    <a:pt x="0" y="2105"/>
                    <a:pt x="0" y="2105"/>
                    <a:pt x="0" y="2105"/>
                  </a:cubicBezTo>
                  <a:cubicBezTo>
                    <a:pt x="5" y="2108"/>
                    <a:pt x="10" y="2111"/>
                    <a:pt x="15" y="2115"/>
                  </a:cubicBezTo>
                  <a:cubicBezTo>
                    <a:pt x="29" y="2128"/>
                    <a:pt x="43" y="2139"/>
                    <a:pt x="58" y="2150"/>
                  </a:cubicBezTo>
                  <a:cubicBezTo>
                    <a:pt x="60" y="2153"/>
                    <a:pt x="64" y="2157"/>
                    <a:pt x="67" y="2160"/>
                  </a:cubicBezTo>
                  <a:cubicBezTo>
                    <a:pt x="74" y="2160"/>
                    <a:pt x="74" y="2160"/>
                    <a:pt x="74" y="2160"/>
                  </a:cubicBezTo>
                  <a:cubicBezTo>
                    <a:pt x="72" y="2157"/>
                    <a:pt x="69" y="2154"/>
                    <a:pt x="67" y="2150"/>
                  </a:cubicBezTo>
                  <a:cubicBezTo>
                    <a:pt x="61" y="2143"/>
                    <a:pt x="59" y="2146"/>
                    <a:pt x="57" y="2139"/>
                  </a:cubicBezTo>
                  <a:close/>
                  <a:moveTo>
                    <a:pt x="0" y="2131"/>
                  </a:moveTo>
                  <a:cubicBezTo>
                    <a:pt x="0" y="2152"/>
                    <a:pt x="0" y="2152"/>
                    <a:pt x="0" y="2152"/>
                  </a:cubicBezTo>
                  <a:cubicBezTo>
                    <a:pt x="2" y="2155"/>
                    <a:pt x="4" y="2158"/>
                    <a:pt x="6" y="2160"/>
                  </a:cubicBezTo>
                  <a:cubicBezTo>
                    <a:pt x="18" y="2160"/>
                    <a:pt x="18" y="2160"/>
                    <a:pt x="18" y="2160"/>
                  </a:cubicBezTo>
                  <a:cubicBezTo>
                    <a:pt x="15" y="2155"/>
                    <a:pt x="11" y="2149"/>
                    <a:pt x="5" y="2144"/>
                  </a:cubicBezTo>
                  <a:cubicBezTo>
                    <a:pt x="4" y="2139"/>
                    <a:pt x="2" y="2135"/>
                    <a:pt x="0" y="2131"/>
                  </a:cubicBezTo>
                  <a:close/>
                  <a:moveTo>
                    <a:pt x="1714" y="33"/>
                  </a:moveTo>
                  <a:cubicBezTo>
                    <a:pt x="1718" y="31"/>
                    <a:pt x="1719" y="23"/>
                    <a:pt x="1721" y="17"/>
                  </a:cubicBezTo>
                  <a:cubicBezTo>
                    <a:pt x="1726" y="16"/>
                    <a:pt x="1724" y="2"/>
                    <a:pt x="1730" y="2"/>
                  </a:cubicBezTo>
                  <a:cubicBezTo>
                    <a:pt x="1730" y="1"/>
                    <a:pt x="1730" y="1"/>
                    <a:pt x="1730" y="0"/>
                  </a:cubicBezTo>
                  <a:cubicBezTo>
                    <a:pt x="1723" y="0"/>
                    <a:pt x="1723" y="0"/>
                    <a:pt x="1723" y="0"/>
                  </a:cubicBezTo>
                  <a:cubicBezTo>
                    <a:pt x="1720" y="5"/>
                    <a:pt x="1718" y="9"/>
                    <a:pt x="1715" y="13"/>
                  </a:cubicBezTo>
                  <a:cubicBezTo>
                    <a:pt x="1710" y="27"/>
                    <a:pt x="1705" y="42"/>
                    <a:pt x="1699" y="54"/>
                  </a:cubicBezTo>
                  <a:cubicBezTo>
                    <a:pt x="1702" y="61"/>
                    <a:pt x="1694" y="63"/>
                    <a:pt x="1693" y="72"/>
                  </a:cubicBezTo>
                  <a:cubicBezTo>
                    <a:pt x="1691" y="82"/>
                    <a:pt x="1692" y="83"/>
                    <a:pt x="1687" y="91"/>
                  </a:cubicBezTo>
                  <a:cubicBezTo>
                    <a:pt x="1685" y="88"/>
                    <a:pt x="1688" y="82"/>
                    <a:pt x="1687" y="77"/>
                  </a:cubicBezTo>
                  <a:cubicBezTo>
                    <a:pt x="1688" y="73"/>
                    <a:pt x="1690" y="68"/>
                    <a:pt x="1691" y="63"/>
                  </a:cubicBezTo>
                  <a:cubicBezTo>
                    <a:pt x="1692" y="53"/>
                    <a:pt x="1693" y="52"/>
                    <a:pt x="1696" y="39"/>
                  </a:cubicBezTo>
                  <a:cubicBezTo>
                    <a:pt x="1699" y="24"/>
                    <a:pt x="1705" y="13"/>
                    <a:pt x="1710" y="0"/>
                  </a:cubicBezTo>
                  <a:cubicBezTo>
                    <a:pt x="1703" y="0"/>
                    <a:pt x="1703" y="0"/>
                    <a:pt x="1703" y="0"/>
                  </a:cubicBezTo>
                  <a:cubicBezTo>
                    <a:pt x="1695" y="24"/>
                    <a:pt x="1693" y="32"/>
                    <a:pt x="1684" y="65"/>
                  </a:cubicBezTo>
                  <a:cubicBezTo>
                    <a:pt x="1684" y="77"/>
                    <a:pt x="1684" y="89"/>
                    <a:pt x="1679" y="103"/>
                  </a:cubicBezTo>
                  <a:cubicBezTo>
                    <a:pt x="1682" y="103"/>
                    <a:pt x="1685" y="103"/>
                    <a:pt x="1682" y="101"/>
                  </a:cubicBezTo>
                  <a:cubicBezTo>
                    <a:pt x="1684" y="98"/>
                    <a:pt x="1686" y="102"/>
                    <a:pt x="1686" y="104"/>
                  </a:cubicBezTo>
                  <a:cubicBezTo>
                    <a:pt x="1686" y="109"/>
                    <a:pt x="1678" y="118"/>
                    <a:pt x="1686" y="118"/>
                  </a:cubicBezTo>
                  <a:cubicBezTo>
                    <a:pt x="1691" y="95"/>
                    <a:pt x="1698" y="83"/>
                    <a:pt x="1700" y="65"/>
                  </a:cubicBezTo>
                  <a:cubicBezTo>
                    <a:pt x="1705" y="57"/>
                    <a:pt x="1709" y="44"/>
                    <a:pt x="1714" y="33"/>
                  </a:cubicBezTo>
                  <a:close/>
                  <a:moveTo>
                    <a:pt x="3158" y="1807"/>
                  </a:moveTo>
                  <a:cubicBezTo>
                    <a:pt x="3155" y="1805"/>
                    <a:pt x="3153" y="1805"/>
                    <a:pt x="3151" y="1805"/>
                  </a:cubicBezTo>
                  <a:cubicBezTo>
                    <a:pt x="3135" y="1790"/>
                    <a:pt x="3132" y="1787"/>
                    <a:pt x="3131" y="1789"/>
                  </a:cubicBezTo>
                  <a:cubicBezTo>
                    <a:pt x="3095" y="1762"/>
                    <a:pt x="3093" y="1759"/>
                    <a:pt x="3083" y="1754"/>
                  </a:cubicBezTo>
                  <a:cubicBezTo>
                    <a:pt x="3060" y="1715"/>
                    <a:pt x="3059" y="1709"/>
                    <a:pt x="3057" y="1703"/>
                  </a:cubicBezTo>
                  <a:cubicBezTo>
                    <a:pt x="3049" y="1705"/>
                    <a:pt x="3054" y="1709"/>
                    <a:pt x="3051" y="1715"/>
                  </a:cubicBezTo>
                  <a:cubicBezTo>
                    <a:pt x="3069" y="1745"/>
                    <a:pt x="3066" y="1750"/>
                    <a:pt x="3073" y="1753"/>
                  </a:cubicBezTo>
                  <a:cubicBezTo>
                    <a:pt x="3064" y="1757"/>
                    <a:pt x="3058" y="1755"/>
                    <a:pt x="3052" y="1750"/>
                  </a:cubicBezTo>
                  <a:cubicBezTo>
                    <a:pt x="3027" y="1719"/>
                    <a:pt x="3031" y="1715"/>
                    <a:pt x="3024" y="1713"/>
                  </a:cubicBezTo>
                  <a:cubicBezTo>
                    <a:pt x="3006" y="1687"/>
                    <a:pt x="3005" y="1680"/>
                    <a:pt x="2998" y="1674"/>
                  </a:cubicBezTo>
                  <a:cubicBezTo>
                    <a:pt x="2974" y="1614"/>
                    <a:pt x="2974" y="1605"/>
                    <a:pt x="2968" y="1597"/>
                  </a:cubicBezTo>
                  <a:cubicBezTo>
                    <a:pt x="2960" y="1561"/>
                    <a:pt x="2955" y="1552"/>
                    <a:pt x="2954" y="1543"/>
                  </a:cubicBezTo>
                  <a:cubicBezTo>
                    <a:pt x="2942" y="1487"/>
                    <a:pt x="2938" y="1485"/>
                    <a:pt x="2939" y="1483"/>
                  </a:cubicBezTo>
                  <a:cubicBezTo>
                    <a:pt x="2932" y="1458"/>
                    <a:pt x="2930" y="1454"/>
                    <a:pt x="2926" y="1451"/>
                  </a:cubicBezTo>
                  <a:cubicBezTo>
                    <a:pt x="2918" y="1423"/>
                    <a:pt x="2918" y="1412"/>
                    <a:pt x="2913" y="1416"/>
                  </a:cubicBezTo>
                  <a:cubicBezTo>
                    <a:pt x="2922" y="1441"/>
                    <a:pt x="2923" y="1444"/>
                    <a:pt x="2924" y="1447"/>
                  </a:cubicBezTo>
                  <a:cubicBezTo>
                    <a:pt x="2933" y="1489"/>
                    <a:pt x="2937" y="1499"/>
                    <a:pt x="2939" y="1510"/>
                  </a:cubicBezTo>
                  <a:cubicBezTo>
                    <a:pt x="2947" y="1546"/>
                    <a:pt x="2946" y="1552"/>
                    <a:pt x="2950" y="1556"/>
                  </a:cubicBezTo>
                  <a:cubicBezTo>
                    <a:pt x="2955" y="1583"/>
                    <a:pt x="2959" y="1585"/>
                    <a:pt x="2955" y="1588"/>
                  </a:cubicBezTo>
                  <a:cubicBezTo>
                    <a:pt x="2965" y="1615"/>
                    <a:pt x="2972" y="1624"/>
                    <a:pt x="2974" y="1635"/>
                  </a:cubicBezTo>
                  <a:cubicBezTo>
                    <a:pt x="3005" y="1703"/>
                    <a:pt x="3014" y="1707"/>
                    <a:pt x="3013" y="1713"/>
                  </a:cubicBezTo>
                  <a:cubicBezTo>
                    <a:pt x="3012" y="1729"/>
                    <a:pt x="3007" y="1712"/>
                    <a:pt x="2996" y="1704"/>
                  </a:cubicBezTo>
                  <a:cubicBezTo>
                    <a:pt x="2983" y="1672"/>
                    <a:pt x="2975" y="1670"/>
                    <a:pt x="2977" y="1666"/>
                  </a:cubicBezTo>
                  <a:cubicBezTo>
                    <a:pt x="2961" y="1640"/>
                    <a:pt x="2961" y="1632"/>
                    <a:pt x="2956" y="1626"/>
                  </a:cubicBezTo>
                  <a:cubicBezTo>
                    <a:pt x="2948" y="1598"/>
                    <a:pt x="2946" y="1591"/>
                    <a:pt x="2945" y="1584"/>
                  </a:cubicBezTo>
                  <a:cubicBezTo>
                    <a:pt x="2934" y="1529"/>
                    <a:pt x="2935" y="1525"/>
                    <a:pt x="2934" y="1522"/>
                  </a:cubicBezTo>
                  <a:cubicBezTo>
                    <a:pt x="2931" y="1493"/>
                    <a:pt x="2927" y="1487"/>
                    <a:pt x="2928" y="1479"/>
                  </a:cubicBezTo>
                  <a:cubicBezTo>
                    <a:pt x="2906" y="1410"/>
                    <a:pt x="2905" y="1403"/>
                    <a:pt x="2902" y="1396"/>
                  </a:cubicBezTo>
                  <a:cubicBezTo>
                    <a:pt x="2891" y="1385"/>
                    <a:pt x="2900" y="1391"/>
                    <a:pt x="2900" y="1400"/>
                  </a:cubicBezTo>
                  <a:cubicBezTo>
                    <a:pt x="2911" y="1442"/>
                    <a:pt x="2915" y="1445"/>
                    <a:pt x="2913" y="1450"/>
                  </a:cubicBezTo>
                  <a:cubicBezTo>
                    <a:pt x="2922" y="1477"/>
                    <a:pt x="2920" y="1480"/>
                    <a:pt x="2921" y="1482"/>
                  </a:cubicBezTo>
                  <a:cubicBezTo>
                    <a:pt x="2923" y="1506"/>
                    <a:pt x="2930" y="1509"/>
                    <a:pt x="2926" y="1514"/>
                  </a:cubicBezTo>
                  <a:cubicBezTo>
                    <a:pt x="2937" y="1582"/>
                    <a:pt x="2936" y="1585"/>
                    <a:pt x="2938" y="1587"/>
                  </a:cubicBezTo>
                  <a:cubicBezTo>
                    <a:pt x="2946" y="1620"/>
                    <a:pt x="2947" y="1623"/>
                    <a:pt x="2947" y="1628"/>
                  </a:cubicBezTo>
                  <a:cubicBezTo>
                    <a:pt x="2952" y="1638"/>
                    <a:pt x="2959" y="1643"/>
                    <a:pt x="2958" y="1648"/>
                  </a:cubicBezTo>
                  <a:cubicBezTo>
                    <a:pt x="2970" y="1669"/>
                    <a:pt x="2970" y="1675"/>
                    <a:pt x="2975" y="1680"/>
                  </a:cubicBezTo>
                  <a:cubicBezTo>
                    <a:pt x="2985" y="1703"/>
                    <a:pt x="2991" y="1708"/>
                    <a:pt x="2992" y="1715"/>
                  </a:cubicBezTo>
                  <a:cubicBezTo>
                    <a:pt x="2960" y="1672"/>
                    <a:pt x="2952" y="1665"/>
                    <a:pt x="2949" y="1657"/>
                  </a:cubicBezTo>
                  <a:cubicBezTo>
                    <a:pt x="2930" y="1604"/>
                    <a:pt x="2923" y="1599"/>
                    <a:pt x="2923" y="1593"/>
                  </a:cubicBezTo>
                  <a:cubicBezTo>
                    <a:pt x="2916" y="1554"/>
                    <a:pt x="2909" y="1552"/>
                    <a:pt x="2911" y="1548"/>
                  </a:cubicBezTo>
                  <a:cubicBezTo>
                    <a:pt x="2903" y="1513"/>
                    <a:pt x="2903" y="1506"/>
                    <a:pt x="2901" y="1500"/>
                  </a:cubicBezTo>
                  <a:cubicBezTo>
                    <a:pt x="2897" y="1475"/>
                    <a:pt x="2894" y="1469"/>
                    <a:pt x="2895" y="1462"/>
                  </a:cubicBezTo>
                  <a:cubicBezTo>
                    <a:pt x="2886" y="1404"/>
                    <a:pt x="2880" y="1402"/>
                    <a:pt x="2879" y="1399"/>
                  </a:cubicBezTo>
                  <a:cubicBezTo>
                    <a:pt x="2849" y="1306"/>
                    <a:pt x="2845" y="1298"/>
                    <a:pt x="2848" y="1289"/>
                  </a:cubicBezTo>
                  <a:cubicBezTo>
                    <a:pt x="2840" y="1270"/>
                    <a:pt x="2841" y="1277"/>
                    <a:pt x="2844" y="1284"/>
                  </a:cubicBezTo>
                  <a:cubicBezTo>
                    <a:pt x="2845" y="1328"/>
                    <a:pt x="2844" y="1332"/>
                    <a:pt x="2849" y="1334"/>
                  </a:cubicBezTo>
                  <a:cubicBezTo>
                    <a:pt x="2853" y="1401"/>
                    <a:pt x="2850" y="1416"/>
                    <a:pt x="2854" y="1429"/>
                  </a:cubicBezTo>
                  <a:cubicBezTo>
                    <a:pt x="2854" y="1447"/>
                    <a:pt x="2859" y="1448"/>
                    <a:pt x="2855" y="1451"/>
                  </a:cubicBezTo>
                  <a:cubicBezTo>
                    <a:pt x="2860" y="1486"/>
                    <a:pt x="2863" y="1500"/>
                    <a:pt x="2863" y="1514"/>
                  </a:cubicBezTo>
                  <a:cubicBezTo>
                    <a:pt x="2878" y="1567"/>
                    <a:pt x="2875" y="1571"/>
                    <a:pt x="2878" y="1574"/>
                  </a:cubicBezTo>
                  <a:cubicBezTo>
                    <a:pt x="2882" y="1588"/>
                    <a:pt x="2881" y="1592"/>
                    <a:pt x="2886" y="1594"/>
                  </a:cubicBezTo>
                  <a:cubicBezTo>
                    <a:pt x="2895" y="1630"/>
                    <a:pt x="2905" y="1631"/>
                    <a:pt x="2897" y="1633"/>
                  </a:cubicBezTo>
                  <a:cubicBezTo>
                    <a:pt x="2887" y="1603"/>
                    <a:pt x="2880" y="1602"/>
                    <a:pt x="2877" y="1599"/>
                  </a:cubicBezTo>
                  <a:cubicBezTo>
                    <a:pt x="2871" y="1576"/>
                    <a:pt x="2870" y="1573"/>
                    <a:pt x="2870" y="1571"/>
                  </a:cubicBezTo>
                  <a:cubicBezTo>
                    <a:pt x="2856" y="1524"/>
                    <a:pt x="2855" y="1519"/>
                    <a:pt x="2855" y="1514"/>
                  </a:cubicBezTo>
                  <a:cubicBezTo>
                    <a:pt x="2847" y="1481"/>
                    <a:pt x="2848" y="1476"/>
                    <a:pt x="2844" y="1472"/>
                  </a:cubicBezTo>
                  <a:cubicBezTo>
                    <a:pt x="2834" y="1424"/>
                    <a:pt x="2823" y="1421"/>
                    <a:pt x="2829" y="1415"/>
                  </a:cubicBezTo>
                  <a:cubicBezTo>
                    <a:pt x="2807" y="1354"/>
                    <a:pt x="2797" y="1336"/>
                    <a:pt x="2792" y="1317"/>
                  </a:cubicBezTo>
                  <a:cubicBezTo>
                    <a:pt x="2772" y="1287"/>
                    <a:pt x="2779" y="1281"/>
                    <a:pt x="2772" y="1278"/>
                  </a:cubicBezTo>
                  <a:cubicBezTo>
                    <a:pt x="2760" y="1259"/>
                    <a:pt x="2763" y="1254"/>
                    <a:pt x="2758" y="1250"/>
                  </a:cubicBezTo>
                  <a:cubicBezTo>
                    <a:pt x="2739" y="1219"/>
                    <a:pt x="2740" y="1214"/>
                    <a:pt x="2733" y="1210"/>
                  </a:cubicBezTo>
                  <a:cubicBezTo>
                    <a:pt x="2704" y="1176"/>
                    <a:pt x="2698" y="1167"/>
                    <a:pt x="2691" y="1158"/>
                  </a:cubicBezTo>
                  <a:cubicBezTo>
                    <a:pt x="2677" y="1152"/>
                    <a:pt x="2667" y="1150"/>
                    <a:pt x="2672" y="1156"/>
                  </a:cubicBezTo>
                  <a:cubicBezTo>
                    <a:pt x="2687" y="1171"/>
                    <a:pt x="2696" y="1174"/>
                    <a:pt x="2701" y="1178"/>
                  </a:cubicBezTo>
                  <a:cubicBezTo>
                    <a:pt x="2719" y="1217"/>
                    <a:pt x="2727" y="1221"/>
                    <a:pt x="2727" y="1227"/>
                  </a:cubicBezTo>
                  <a:cubicBezTo>
                    <a:pt x="2742" y="1266"/>
                    <a:pt x="2752" y="1271"/>
                    <a:pt x="2751" y="1277"/>
                  </a:cubicBezTo>
                  <a:cubicBezTo>
                    <a:pt x="2767" y="1314"/>
                    <a:pt x="2767" y="1317"/>
                    <a:pt x="2771" y="1319"/>
                  </a:cubicBezTo>
                  <a:cubicBezTo>
                    <a:pt x="2780" y="1351"/>
                    <a:pt x="2787" y="1356"/>
                    <a:pt x="2786" y="1363"/>
                  </a:cubicBezTo>
                  <a:cubicBezTo>
                    <a:pt x="2796" y="1382"/>
                    <a:pt x="2794" y="1385"/>
                    <a:pt x="2795" y="1388"/>
                  </a:cubicBezTo>
                  <a:cubicBezTo>
                    <a:pt x="2803" y="1417"/>
                    <a:pt x="2805" y="1420"/>
                    <a:pt x="2809" y="1423"/>
                  </a:cubicBezTo>
                  <a:cubicBezTo>
                    <a:pt x="2813" y="1444"/>
                    <a:pt x="2814" y="1447"/>
                    <a:pt x="2811" y="1450"/>
                  </a:cubicBezTo>
                  <a:cubicBezTo>
                    <a:pt x="2825" y="1491"/>
                    <a:pt x="2828" y="1493"/>
                    <a:pt x="2828" y="1496"/>
                  </a:cubicBezTo>
                  <a:cubicBezTo>
                    <a:pt x="2835" y="1522"/>
                    <a:pt x="2836" y="1525"/>
                    <a:pt x="2839" y="1527"/>
                  </a:cubicBezTo>
                  <a:cubicBezTo>
                    <a:pt x="2851" y="1580"/>
                    <a:pt x="2853" y="1585"/>
                    <a:pt x="2858" y="1589"/>
                  </a:cubicBezTo>
                  <a:cubicBezTo>
                    <a:pt x="2886" y="1644"/>
                    <a:pt x="2890" y="1655"/>
                    <a:pt x="2897" y="1665"/>
                  </a:cubicBezTo>
                  <a:cubicBezTo>
                    <a:pt x="2908" y="1689"/>
                    <a:pt x="2910" y="1697"/>
                    <a:pt x="2906" y="1694"/>
                  </a:cubicBezTo>
                  <a:cubicBezTo>
                    <a:pt x="2862" y="1637"/>
                    <a:pt x="2851" y="1606"/>
                    <a:pt x="2832" y="1577"/>
                  </a:cubicBezTo>
                  <a:cubicBezTo>
                    <a:pt x="2811" y="1528"/>
                    <a:pt x="2810" y="1524"/>
                    <a:pt x="2809" y="1520"/>
                  </a:cubicBezTo>
                  <a:cubicBezTo>
                    <a:pt x="2791" y="1470"/>
                    <a:pt x="2788" y="1454"/>
                    <a:pt x="2785" y="1438"/>
                  </a:cubicBezTo>
                  <a:cubicBezTo>
                    <a:pt x="2763" y="1361"/>
                    <a:pt x="2758" y="1353"/>
                    <a:pt x="2755" y="1345"/>
                  </a:cubicBezTo>
                  <a:cubicBezTo>
                    <a:pt x="2747" y="1318"/>
                    <a:pt x="2739" y="1315"/>
                    <a:pt x="2742" y="1310"/>
                  </a:cubicBezTo>
                  <a:cubicBezTo>
                    <a:pt x="2741" y="1318"/>
                    <a:pt x="2741" y="1322"/>
                    <a:pt x="2742" y="1326"/>
                  </a:cubicBezTo>
                  <a:cubicBezTo>
                    <a:pt x="2761" y="1380"/>
                    <a:pt x="2766" y="1383"/>
                    <a:pt x="2764" y="1388"/>
                  </a:cubicBezTo>
                  <a:cubicBezTo>
                    <a:pt x="2781" y="1433"/>
                    <a:pt x="2773" y="1439"/>
                    <a:pt x="2780" y="1443"/>
                  </a:cubicBezTo>
                  <a:cubicBezTo>
                    <a:pt x="2790" y="1491"/>
                    <a:pt x="2792" y="1496"/>
                    <a:pt x="2793" y="1501"/>
                  </a:cubicBezTo>
                  <a:cubicBezTo>
                    <a:pt x="2787" y="1502"/>
                    <a:pt x="2789" y="1498"/>
                    <a:pt x="2789" y="1496"/>
                  </a:cubicBezTo>
                  <a:cubicBezTo>
                    <a:pt x="2774" y="1451"/>
                    <a:pt x="2763" y="1443"/>
                    <a:pt x="2765" y="1433"/>
                  </a:cubicBezTo>
                  <a:cubicBezTo>
                    <a:pt x="2755" y="1409"/>
                    <a:pt x="2757" y="1406"/>
                    <a:pt x="2756" y="1403"/>
                  </a:cubicBezTo>
                  <a:cubicBezTo>
                    <a:pt x="2750" y="1380"/>
                    <a:pt x="2748" y="1378"/>
                    <a:pt x="2749" y="1375"/>
                  </a:cubicBezTo>
                  <a:cubicBezTo>
                    <a:pt x="2738" y="1336"/>
                    <a:pt x="2739" y="1326"/>
                    <a:pt x="2732" y="1317"/>
                  </a:cubicBezTo>
                  <a:cubicBezTo>
                    <a:pt x="2728" y="1292"/>
                    <a:pt x="2727" y="1288"/>
                    <a:pt x="2730" y="1289"/>
                  </a:cubicBezTo>
                  <a:cubicBezTo>
                    <a:pt x="2732" y="1282"/>
                    <a:pt x="2729" y="1282"/>
                    <a:pt x="2727" y="1282"/>
                  </a:cubicBezTo>
                  <a:cubicBezTo>
                    <a:pt x="2709" y="1224"/>
                    <a:pt x="2705" y="1217"/>
                    <a:pt x="2701" y="1210"/>
                  </a:cubicBezTo>
                  <a:cubicBezTo>
                    <a:pt x="2696" y="1199"/>
                    <a:pt x="2693" y="1203"/>
                    <a:pt x="2696" y="1206"/>
                  </a:cubicBezTo>
                  <a:cubicBezTo>
                    <a:pt x="2702" y="1235"/>
                    <a:pt x="2712" y="1241"/>
                    <a:pt x="2709" y="1249"/>
                  </a:cubicBezTo>
                  <a:cubicBezTo>
                    <a:pt x="2725" y="1297"/>
                    <a:pt x="2724" y="1301"/>
                    <a:pt x="2725" y="1304"/>
                  </a:cubicBezTo>
                  <a:cubicBezTo>
                    <a:pt x="2726" y="1320"/>
                    <a:pt x="2730" y="1323"/>
                    <a:pt x="2728" y="1327"/>
                  </a:cubicBezTo>
                  <a:cubicBezTo>
                    <a:pt x="2735" y="1366"/>
                    <a:pt x="2739" y="1368"/>
                    <a:pt x="2740" y="1372"/>
                  </a:cubicBezTo>
                  <a:cubicBezTo>
                    <a:pt x="2745" y="1391"/>
                    <a:pt x="2748" y="1399"/>
                    <a:pt x="2746" y="1407"/>
                  </a:cubicBezTo>
                  <a:cubicBezTo>
                    <a:pt x="2757" y="1429"/>
                    <a:pt x="2755" y="1432"/>
                    <a:pt x="2756" y="1435"/>
                  </a:cubicBezTo>
                  <a:cubicBezTo>
                    <a:pt x="2761" y="1455"/>
                    <a:pt x="2766" y="1459"/>
                    <a:pt x="2762" y="1465"/>
                  </a:cubicBezTo>
                  <a:cubicBezTo>
                    <a:pt x="2789" y="1521"/>
                    <a:pt x="2792" y="1525"/>
                    <a:pt x="2789" y="1530"/>
                  </a:cubicBezTo>
                  <a:cubicBezTo>
                    <a:pt x="2809" y="1580"/>
                    <a:pt x="2816" y="1588"/>
                    <a:pt x="2818" y="1597"/>
                  </a:cubicBezTo>
                  <a:cubicBezTo>
                    <a:pt x="2846" y="1638"/>
                    <a:pt x="2843" y="1644"/>
                    <a:pt x="2851" y="1647"/>
                  </a:cubicBezTo>
                  <a:cubicBezTo>
                    <a:pt x="2857" y="1651"/>
                    <a:pt x="2858" y="1648"/>
                    <a:pt x="2855" y="1645"/>
                  </a:cubicBezTo>
                  <a:cubicBezTo>
                    <a:pt x="2847" y="1622"/>
                    <a:pt x="2838" y="1620"/>
                    <a:pt x="2840" y="1616"/>
                  </a:cubicBezTo>
                  <a:cubicBezTo>
                    <a:pt x="2807" y="1551"/>
                    <a:pt x="2804" y="1544"/>
                    <a:pt x="2803" y="1537"/>
                  </a:cubicBezTo>
                  <a:cubicBezTo>
                    <a:pt x="2799" y="1521"/>
                    <a:pt x="2796" y="1518"/>
                    <a:pt x="2800" y="1519"/>
                  </a:cubicBezTo>
                  <a:cubicBezTo>
                    <a:pt x="2808" y="1542"/>
                    <a:pt x="2809" y="1548"/>
                    <a:pt x="2813" y="1554"/>
                  </a:cubicBezTo>
                  <a:cubicBezTo>
                    <a:pt x="2824" y="1583"/>
                    <a:pt x="2831" y="1585"/>
                    <a:pt x="2829" y="1588"/>
                  </a:cubicBezTo>
                  <a:cubicBezTo>
                    <a:pt x="2842" y="1611"/>
                    <a:pt x="2844" y="1617"/>
                    <a:pt x="2849" y="1622"/>
                  </a:cubicBezTo>
                  <a:cubicBezTo>
                    <a:pt x="2854" y="1643"/>
                    <a:pt x="2867" y="1644"/>
                    <a:pt x="2863" y="1648"/>
                  </a:cubicBezTo>
                  <a:cubicBezTo>
                    <a:pt x="2874" y="1665"/>
                    <a:pt x="2880" y="1668"/>
                    <a:pt x="2881" y="1672"/>
                  </a:cubicBezTo>
                  <a:cubicBezTo>
                    <a:pt x="2867" y="1679"/>
                    <a:pt x="2862" y="1674"/>
                    <a:pt x="2858" y="1675"/>
                  </a:cubicBezTo>
                  <a:cubicBezTo>
                    <a:pt x="2840" y="1657"/>
                    <a:pt x="2839" y="1651"/>
                    <a:pt x="2833" y="1646"/>
                  </a:cubicBezTo>
                  <a:cubicBezTo>
                    <a:pt x="2813" y="1626"/>
                    <a:pt x="2811" y="1624"/>
                    <a:pt x="2808" y="1621"/>
                  </a:cubicBezTo>
                  <a:cubicBezTo>
                    <a:pt x="2784" y="1586"/>
                    <a:pt x="2782" y="1584"/>
                    <a:pt x="2782" y="1581"/>
                  </a:cubicBezTo>
                  <a:cubicBezTo>
                    <a:pt x="2753" y="1534"/>
                    <a:pt x="2757" y="1527"/>
                    <a:pt x="2750" y="1522"/>
                  </a:cubicBezTo>
                  <a:cubicBezTo>
                    <a:pt x="2742" y="1503"/>
                    <a:pt x="2741" y="1500"/>
                    <a:pt x="2740" y="1498"/>
                  </a:cubicBezTo>
                  <a:cubicBezTo>
                    <a:pt x="2735" y="1477"/>
                    <a:pt x="2729" y="1475"/>
                    <a:pt x="2729" y="1472"/>
                  </a:cubicBezTo>
                  <a:cubicBezTo>
                    <a:pt x="2717" y="1432"/>
                    <a:pt x="2715" y="1427"/>
                    <a:pt x="2713" y="1422"/>
                  </a:cubicBezTo>
                  <a:cubicBezTo>
                    <a:pt x="2707" y="1382"/>
                    <a:pt x="2701" y="1380"/>
                    <a:pt x="2700" y="1377"/>
                  </a:cubicBezTo>
                  <a:cubicBezTo>
                    <a:pt x="2694" y="1327"/>
                    <a:pt x="2686" y="1323"/>
                    <a:pt x="2688" y="1316"/>
                  </a:cubicBezTo>
                  <a:cubicBezTo>
                    <a:pt x="2675" y="1280"/>
                    <a:pt x="2685" y="1274"/>
                    <a:pt x="2678" y="1273"/>
                  </a:cubicBezTo>
                  <a:cubicBezTo>
                    <a:pt x="2664" y="1216"/>
                    <a:pt x="2663" y="1205"/>
                    <a:pt x="2657" y="1194"/>
                  </a:cubicBezTo>
                  <a:cubicBezTo>
                    <a:pt x="2642" y="1140"/>
                    <a:pt x="2641" y="1137"/>
                    <a:pt x="2642" y="1134"/>
                  </a:cubicBezTo>
                  <a:cubicBezTo>
                    <a:pt x="2635" y="1113"/>
                    <a:pt x="2634" y="1110"/>
                    <a:pt x="2634" y="1107"/>
                  </a:cubicBezTo>
                  <a:cubicBezTo>
                    <a:pt x="2615" y="1061"/>
                    <a:pt x="2615" y="1053"/>
                    <a:pt x="2612" y="1045"/>
                  </a:cubicBezTo>
                  <a:cubicBezTo>
                    <a:pt x="2569" y="975"/>
                    <a:pt x="2573" y="967"/>
                    <a:pt x="2565" y="962"/>
                  </a:cubicBezTo>
                  <a:cubicBezTo>
                    <a:pt x="2564" y="964"/>
                    <a:pt x="2567" y="984"/>
                    <a:pt x="2581" y="1001"/>
                  </a:cubicBezTo>
                  <a:cubicBezTo>
                    <a:pt x="2593" y="1031"/>
                    <a:pt x="2587" y="1036"/>
                    <a:pt x="2590" y="1039"/>
                  </a:cubicBezTo>
                  <a:cubicBezTo>
                    <a:pt x="2593" y="1066"/>
                    <a:pt x="2592" y="1072"/>
                    <a:pt x="2598" y="1078"/>
                  </a:cubicBezTo>
                  <a:cubicBezTo>
                    <a:pt x="2600" y="1131"/>
                    <a:pt x="2604" y="1143"/>
                    <a:pt x="2603" y="1157"/>
                  </a:cubicBezTo>
                  <a:cubicBezTo>
                    <a:pt x="2611" y="1222"/>
                    <a:pt x="2612" y="1229"/>
                    <a:pt x="2611" y="1236"/>
                  </a:cubicBezTo>
                  <a:cubicBezTo>
                    <a:pt x="2616" y="1268"/>
                    <a:pt x="2615" y="1272"/>
                    <a:pt x="2616" y="1276"/>
                  </a:cubicBezTo>
                  <a:cubicBezTo>
                    <a:pt x="2627" y="1307"/>
                    <a:pt x="2618" y="1313"/>
                    <a:pt x="2624" y="1315"/>
                  </a:cubicBezTo>
                  <a:cubicBezTo>
                    <a:pt x="2624" y="1341"/>
                    <a:pt x="2628" y="1347"/>
                    <a:pt x="2630" y="1353"/>
                  </a:cubicBezTo>
                  <a:cubicBezTo>
                    <a:pt x="2640" y="1406"/>
                    <a:pt x="2644" y="1418"/>
                    <a:pt x="2648" y="1431"/>
                  </a:cubicBezTo>
                  <a:cubicBezTo>
                    <a:pt x="2672" y="1494"/>
                    <a:pt x="2679" y="1519"/>
                    <a:pt x="2697" y="1542"/>
                  </a:cubicBezTo>
                  <a:cubicBezTo>
                    <a:pt x="2719" y="1582"/>
                    <a:pt x="2726" y="1584"/>
                    <a:pt x="2725" y="1587"/>
                  </a:cubicBezTo>
                  <a:cubicBezTo>
                    <a:pt x="2737" y="1611"/>
                    <a:pt x="2733" y="1608"/>
                    <a:pt x="2729" y="1605"/>
                  </a:cubicBezTo>
                  <a:cubicBezTo>
                    <a:pt x="2723" y="1602"/>
                    <a:pt x="2721" y="1601"/>
                    <a:pt x="2719" y="1601"/>
                  </a:cubicBezTo>
                  <a:cubicBezTo>
                    <a:pt x="2684" y="1558"/>
                    <a:pt x="2688" y="1550"/>
                    <a:pt x="2678" y="1545"/>
                  </a:cubicBezTo>
                  <a:cubicBezTo>
                    <a:pt x="2663" y="1519"/>
                    <a:pt x="2656" y="1513"/>
                    <a:pt x="2657" y="1505"/>
                  </a:cubicBezTo>
                  <a:cubicBezTo>
                    <a:pt x="2638" y="1461"/>
                    <a:pt x="2631" y="1459"/>
                    <a:pt x="2633" y="1455"/>
                  </a:cubicBezTo>
                  <a:cubicBezTo>
                    <a:pt x="2618" y="1407"/>
                    <a:pt x="2611" y="1398"/>
                    <a:pt x="2615" y="1388"/>
                  </a:cubicBezTo>
                  <a:cubicBezTo>
                    <a:pt x="2603" y="1339"/>
                    <a:pt x="2605" y="1334"/>
                    <a:pt x="2601" y="1329"/>
                  </a:cubicBezTo>
                  <a:cubicBezTo>
                    <a:pt x="2603" y="1313"/>
                    <a:pt x="2596" y="1309"/>
                    <a:pt x="2601" y="1302"/>
                  </a:cubicBezTo>
                  <a:cubicBezTo>
                    <a:pt x="2595" y="1232"/>
                    <a:pt x="2596" y="1221"/>
                    <a:pt x="2593" y="1211"/>
                  </a:cubicBezTo>
                  <a:cubicBezTo>
                    <a:pt x="2593" y="1171"/>
                    <a:pt x="2592" y="1168"/>
                    <a:pt x="2592" y="1166"/>
                  </a:cubicBezTo>
                  <a:cubicBezTo>
                    <a:pt x="2585" y="1131"/>
                    <a:pt x="2588" y="1110"/>
                    <a:pt x="2585" y="1090"/>
                  </a:cubicBezTo>
                  <a:cubicBezTo>
                    <a:pt x="2577" y="1051"/>
                    <a:pt x="2577" y="1041"/>
                    <a:pt x="2571" y="1032"/>
                  </a:cubicBezTo>
                  <a:cubicBezTo>
                    <a:pt x="2548" y="965"/>
                    <a:pt x="2541" y="957"/>
                    <a:pt x="2540" y="948"/>
                  </a:cubicBezTo>
                  <a:cubicBezTo>
                    <a:pt x="2522" y="912"/>
                    <a:pt x="2517" y="903"/>
                    <a:pt x="2511" y="894"/>
                  </a:cubicBezTo>
                  <a:cubicBezTo>
                    <a:pt x="2495" y="873"/>
                    <a:pt x="2491" y="870"/>
                    <a:pt x="2489" y="872"/>
                  </a:cubicBezTo>
                  <a:cubicBezTo>
                    <a:pt x="2516" y="912"/>
                    <a:pt x="2519" y="916"/>
                    <a:pt x="2519" y="921"/>
                  </a:cubicBezTo>
                  <a:cubicBezTo>
                    <a:pt x="2535" y="961"/>
                    <a:pt x="2536" y="963"/>
                    <a:pt x="2537" y="964"/>
                  </a:cubicBezTo>
                  <a:cubicBezTo>
                    <a:pt x="2545" y="985"/>
                    <a:pt x="2546" y="987"/>
                    <a:pt x="2547" y="989"/>
                  </a:cubicBezTo>
                  <a:cubicBezTo>
                    <a:pt x="2553" y="1015"/>
                    <a:pt x="2554" y="1019"/>
                    <a:pt x="2556" y="1024"/>
                  </a:cubicBezTo>
                  <a:cubicBezTo>
                    <a:pt x="2563" y="1103"/>
                    <a:pt x="2562" y="1107"/>
                    <a:pt x="2564" y="1110"/>
                  </a:cubicBezTo>
                  <a:cubicBezTo>
                    <a:pt x="2564" y="1125"/>
                    <a:pt x="2564" y="1132"/>
                    <a:pt x="2566" y="1138"/>
                  </a:cubicBezTo>
                  <a:cubicBezTo>
                    <a:pt x="2561" y="1174"/>
                    <a:pt x="2570" y="1176"/>
                    <a:pt x="2567" y="1180"/>
                  </a:cubicBezTo>
                  <a:cubicBezTo>
                    <a:pt x="2571" y="1227"/>
                    <a:pt x="2573" y="1230"/>
                    <a:pt x="2570" y="1235"/>
                  </a:cubicBezTo>
                  <a:cubicBezTo>
                    <a:pt x="2573" y="1249"/>
                    <a:pt x="2574" y="1253"/>
                    <a:pt x="2573" y="1258"/>
                  </a:cubicBezTo>
                  <a:cubicBezTo>
                    <a:pt x="2576" y="1305"/>
                    <a:pt x="2575" y="1313"/>
                    <a:pt x="2575" y="1322"/>
                  </a:cubicBezTo>
                  <a:cubicBezTo>
                    <a:pt x="2578" y="1352"/>
                    <a:pt x="2579" y="1356"/>
                    <a:pt x="2584" y="1359"/>
                  </a:cubicBezTo>
                  <a:cubicBezTo>
                    <a:pt x="2589" y="1406"/>
                    <a:pt x="2594" y="1414"/>
                    <a:pt x="2593" y="1423"/>
                  </a:cubicBezTo>
                  <a:cubicBezTo>
                    <a:pt x="2604" y="1454"/>
                    <a:pt x="2606" y="1459"/>
                    <a:pt x="2608" y="1465"/>
                  </a:cubicBezTo>
                  <a:cubicBezTo>
                    <a:pt x="2608" y="1472"/>
                    <a:pt x="2606" y="1464"/>
                    <a:pt x="2600" y="1457"/>
                  </a:cubicBezTo>
                  <a:cubicBezTo>
                    <a:pt x="2589" y="1423"/>
                    <a:pt x="2580" y="1416"/>
                    <a:pt x="2578" y="1408"/>
                  </a:cubicBezTo>
                  <a:cubicBezTo>
                    <a:pt x="2568" y="1371"/>
                    <a:pt x="2571" y="1367"/>
                    <a:pt x="2570" y="1364"/>
                  </a:cubicBezTo>
                  <a:cubicBezTo>
                    <a:pt x="2564" y="1333"/>
                    <a:pt x="2563" y="1329"/>
                    <a:pt x="2562" y="1324"/>
                  </a:cubicBezTo>
                  <a:cubicBezTo>
                    <a:pt x="2557" y="1275"/>
                    <a:pt x="2551" y="1267"/>
                    <a:pt x="2555" y="1257"/>
                  </a:cubicBezTo>
                  <a:cubicBezTo>
                    <a:pt x="2545" y="1222"/>
                    <a:pt x="2544" y="1213"/>
                    <a:pt x="2543" y="1204"/>
                  </a:cubicBezTo>
                  <a:cubicBezTo>
                    <a:pt x="2538" y="1174"/>
                    <a:pt x="2541" y="1168"/>
                    <a:pt x="2538" y="1164"/>
                  </a:cubicBezTo>
                  <a:cubicBezTo>
                    <a:pt x="2538" y="1118"/>
                    <a:pt x="2536" y="1114"/>
                    <a:pt x="2535" y="1110"/>
                  </a:cubicBezTo>
                  <a:cubicBezTo>
                    <a:pt x="2523" y="1023"/>
                    <a:pt x="2516" y="1004"/>
                    <a:pt x="2513" y="985"/>
                  </a:cubicBezTo>
                  <a:cubicBezTo>
                    <a:pt x="2497" y="937"/>
                    <a:pt x="2492" y="933"/>
                    <a:pt x="2491" y="928"/>
                  </a:cubicBezTo>
                  <a:cubicBezTo>
                    <a:pt x="2456" y="864"/>
                    <a:pt x="2445" y="856"/>
                    <a:pt x="2440" y="847"/>
                  </a:cubicBezTo>
                  <a:cubicBezTo>
                    <a:pt x="2423" y="825"/>
                    <a:pt x="2418" y="822"/>
                    <a:pt x="2416" y="824"/>
                  </a:cubicBezTo>
                  <a:cubicBezTo>
                    <a:pt x="2466" y="889"/>
                    <a:pt x="2465" y="895"/>
                    <a:pt x="2471" y="899"/>
                  </a:cubicBezTo>
                  <a:cubicBezTo>
                    <a:pt x="2480" y="926"/>
                    <a:pt x="2487" y="927"/>
                    <a:pt x="2484" y="931"/>
                  </a:cubicBezTo>
                  <a:cubicBezTo>
                    <a:pt x="2502" y="971"/>
                    <a:pt x="2500" y="978"/>
                    <a:pt x="2504" y="984"/>
                  </a:cubicBezTo>
                  <a:cubicBezTo>
                    <a:pt x="2519" y="1035"/>
                    <a:pt x="2519" y="1048"/>
                    <a:pt x="2521" y="1061"/>
                  </a:cubicBezTo>
                  <a:cubicBezTo>
                    <a:pt x="2523" y="1094"/>
                    <a:pt x="2525" y="1097"/>
                    <a:pt x="2525" y="1101"/>
                  </a:cubicBezTo>
                  <a:cubicBezTo>
                    <a:pt x="2530" y="1187"/>
                    <a:pt x="2534" y="1193"/>
                    <a:pt x="2533" y="1200"/>
                  </a:cubicBezTo>
                  <a:cubicBezTo>
                    <a:pt x="2541" y="1242"/>
                    <a:pt x="2547" y="1244"/>
                    <a:pt x="2542" y="1248"/>
                  </a:cubicBezTo>
                  <a:cubicBezTo>
                    <a:pt x="2540" y="1238"/>
                    <a:pt x="2532" y="1221"/>
                    <a:pt x="2533" y="1203"/>
                  </a:cubicBezTo>
                  <a:cubicBezTo>
                    <a:pt x="2506" y="1094"/>
                    <a:pt x="2505" y="1090"/>
                    <a:pt x="2507" y="1085"/>
                  </a:cubicBezTo>
                  <a:cubicBezTo>
                    <a:pt x="2491" y="1037"/>
                    <a:pt x="2485" y="1030"/>
                    <a:pt x="2484" y="1021"/>
                  </a:cubicBezTo>
                  <a:cubicBezTo>
                    <a:pt x="2470" y="978"/>
                    <a:pt x="2464" y="974"/>
                    <a:pt x="2463" y="970"/>
                  </a:cubicBezTo>
                  <a:cubicBezTo>
                    <a:pt x="2425" y="913"/>
                    <a:pt x="2420" y="905"/>
                    <a:pt x="2415" y="896"/>
                  </a:cubicBezTo>
                  <a:cubicBezTo>
                    <a:pt x="2347" y="844"/>
                    <a:pt x="2367" y="846"/>
                    <a:pt x="2364" y="851"/>
                  </a:cubicBezTo>
                  <a:cubicBezTo>
                    <a:pt x="2398" y="881"/>
                    <a:pt x="2395" y="885"/>
                    <a:pt x="2401" y="887"/>
                  </a:cubicBezTo>
                  <a:cubicBezTo>
                    <a:pt x="2420" y="914"/>
                    <a:pt x="2421" y="917"/>
                    <a:pt x="2423" y="920"/>
                  </a:cubicBezTo>
                  <a:cubicBezTo>
                    <a:pt x="2470" y="1009"/>
                    <a:pt x="2477" y="1021"/>
                    <a:pt x="2479" y="1033"/>
                  </a:cubicBezTo>
                  <a:cubicBezTo>
                    <a:pt x="2487" y="1057"/>
                    <a:pt x="2492" y="1063"/>
                    <a:pt x="2491" y="1070"/>
                  </a:cubicBezTo>
                  <a:cubicBezTo>
                    <a:pt x="2500" y="1118"/>
                    <a:pt x="2507" y="1120"/>
                    <a:pt x="2505" y="1124"/>
                  </a:cubicBezTo>
                  <a:cubicBezTo>
                    <a:pt x="2516" y="1167"/>
                    <a:pt x="2521" y="1173"/>
                    <a:pt x="2519" y="1180"/>
                  </a:cubicBezTo>
                  <a:cubicBezTo>
                    <a:pt x="2529" y="1223"/>
                    <a:pt x="2528" y="1227"/>
                    <a:pt x="2528" y="1231"/>
                  </a:cubicBezTo>
                  <a:cubicBezTo>
                    <a:pt x="2535" y="1259"/>
                    <a:pt x="2536" y="1263"/>
                    <a:pt x="2535" y="1267"/>
                  </a:cubicBezTo>
                  <a:cubicBezTo>
                    <a:pt x="2543" y="1307"/>
                    <a:pt x="2545" y="1311"/>
                    <a:pt x="2545" y="1315"/>
                  </a:cubicBezTo>
                  <a:cubicBezTo>
                    <a:pt x="2549" y="1346"/>
                    <a:pt x="2551" y="1354"/>
                    <a:pt x="2556" y="1362"/>
                  </a:cubicBezTo>
                  <a:cubicBezTo>
                    <a:pt x="2566" y="1400"/>
                    <a:pt x="2567" y="1402"/>
                    <a:pt x="2567" y="1403"/>
                  </a:cubicBezTo>
                  <a:cubicBezTo>
                    <a:pt x="2547" y="1372"/>
                    <a:pt x="2545" y="1368"/>
                    <a:pt x="2541" y="1365"/>
                  </a:cubicBezTo>
                  <a:cubicBezTo>
                    <a:pt x="2530" y="1327"/>
                    <a:pt x="2528" y="1322"/>
                    <a:pt x="2528" y="1317"/>
                  </a:cubicBezTo>
                  <a:cubicBezTo>
                    <a:pt x="2519" y="1281"/>
                    <a:pt x="2515" y="1276"/>
                    <a:pt x="2514" y="1271"/>
                  </a:cubicBezTo>
                  <a:cubicBezTo>
                    <a:pt x="2501" y="1222"/>
                    <a:pt x="2501" y="1220"/>
                    <a:pt x="2503" y="1217"/>
                  </a:cubicBezTo>
                  <a:cubicBezTo>
                    <a:pt x="2493" y="1184"/>
                    <a:pt x="2494" y="1173"/>
                    <a:pt x="2489" y="1163"/>
                  </a:cubicBezTo>
                  <a:cubicBezTo>
                    <a:pt x="2478" y="1123"/>
                    <a:pt x="2479" y="1120"/>
                    <a:pt x="2477" y="1118"/>
                  </a:cubicBezTo>
                  <a:cubicBezTo>
                    <a:pt x="2465" y="1061"/>
                    <a:pt x="2464" y="1050"/>
                    <a:pt x="2458" y="1040"/>
                  </a:cubicBezTo>
                  <a:cubicBezTo>
                    <a:pt x="2438" y="969"/>
                    <a:pt x="2428" y="961"/>
                    <a:pt x="2429" y="950"/>
                  </a:cubicBezTo>
                  <a:cubicBezTo>
                    <a:pt x="2404" y="901"/>
                    <a:pt x="2405" y="895"/>
                    <a:pt x="2398" y="890"/>
                  </a:cubicBezTo>
                  <a:cubicBezTo>
                    <a:pt x="2373" y="865"/>
                    <a:pt x="2373" y="859"/>
                    <a:pt x="2370" y="861"/>
                  </a:cubicBezTo>
                  <a:cubicBezTo>
                    <a:pt x="2414" y="928"/>
                    <a:pt x="2413" y="940"/>
                    <a:pt x="2421" y="950"/>
                  </a:cubicBezTo>
                  <a:cubicBezTo>
                    <a:pt x="2424" y="979"/>
                    <a:pt x="2436" y="980"/>
                    <a:pt x="2433" y="984"/>
                  </a:cubicBezTo>
                  <a:cubicBezTo>
                    <a:pt x="2445" y="1019"/>
                    <a:pt x="2445" y="1021"/>
                    <a:pt x="2449" y="1023"/>
                  </a:cubicBezTo>
                  <a:cubicBezTo>
                    <a:pt x="2456" y="1056"/>
                    <a:pt x="2458" y="1061"/>
                    <a:pt x="2459" y="1067"/>
                  </a:cubicBezTo>
                  <a:cubicBezTo>
                    <a:pt x="2468" y="1089"/>
                    <a:pt x="2462" y="1096"/>
                    <a:pt x="2467" y="1101"/>
                  </a:cubicBezTo>
                  <a:cubicBezTo>
                    <a:pt x="2478" y="1155"/>
                    <a:pt x="2481" y="1157"/>
                    <a:pt x="2481" y="1160"/>
                  </a:cubicBezTo>
                  <a:cubicBezTo>
                    <a:pt x="2486" y="1197"/>
                    <a:pt x="2492" y="1207"/>
                    <a:pt x="2494" y="1218"/>
                  </a:cubicBezTo>
                  <a:cubicBezTo>
                    <a:pt x="2496" y="1246"/>
                    <a:pt x="2503" y="1248"/>
                    <a:pt x="2501" y="1252"/>
                  </a:cubicBezTo>
                  <a:cubicBezTo>
                    <a:pt x="2511" y="1278"/>
                    <a:pt x="2507" y="1282"/>
                    <a:pt x="2510" y="1284"/>
                  </a:cubicBezTo>
                  <a:cubicBezTo>
                    <a:pt x="2521" y="1328"/>
                    <a:pt x="2527" y="1339"/>
                    <a:pt x="2530" y="1350"/>
                  </a:cubicBezTo>
                  <a:cubicBezTo>
                    <a:pt x="2536" y="1372"/>
                    <a:pt x="2540" y="1377"/>
                    <a:pt x="2540" y="1382"/>
                  </a:cubicBezTo>
                  <a:cubicBezTo>
                    <a:pt x="2558" y="1416"/>
                    <a:pt x="2567" y="1421"/>
                    <a:pt x="2564" y="1428"/>
                  </a:cubicBezTo>
                  <a:cubicBezTo>
                    <a:pt x="2586" y="1475"/>
                    <a:pt x="2600" y="1476"/>
                    <a:pt x="2595" y="1480"/>
                  </a:cubicBezTo>
                  <a:cubicBezTo>
                    <a:pt x="2603" y="1500"/>
                    <a:pt x="2610" y="1502"/>
                    <a:pt x="2610" y="1505"/>
                  </a:cubicBezTo>
                  <a:cubicBezTo>
                    <a:pt x="2629" y="1535"/>
                    <a:pt x="2628" y="1540"/>
                    <a:pt x="2635" y="1543"/>
                  </a:cubicBezTo>
                  <a:cubicBezTo>
                    <a:pt x="2632" y="1550"/>
                    <a:pt x="2641" y="1552"/>
                    <a:pt x="2639" y="1556"/>
                  </a:cubicBezTo>
                  <a:cubicBezTo>
                    <a:pt x="2553" y="1493"/>
                    <a:pt x="2545" y="1489"/>
                    <a:pt x="2546" y="1483"/>
                  </a:cubicBezTo>
                  <a:cubicBezTo>
                    <a:pt x="2498" y="1431"/>
                    <a:pt x="2494" y="1426"/>
                    <a:pt x="2491" y="1420"/>
                  </a:cubicBezTo>
                  <a:cubicBezTo>
                    <a:pt x="2460" y="1376"/>
                    <a:pt x="2458" y="1364"/>
                    <a:pt x="2452" y="1353"/>
                  </a:cubicBezTo>
                  <a:cubicBezTo>
                    <a:pt x="2433" y="1313"/>
                    <a:pt x="2438" y="1305"/>
                    <a:pt x="2429" y="1301"/>
                  </a:cubicBezTo>
                  <a:cubicBezTo>
                    <a:pt x="2410" y="1264"/>
                    <a:pt x="2414" y="1260"/>
                    <a:pt x="2414" y="1257"/>
                  </a:cubicBezTo>
                  <a:cubicBezTo>
                    <a:pt x="2405" y="1236"/>
                    <a:pt x="2404" y="1233"/>
                    <a:pt x="2402" y="1231"/>
                  </a:cubicBezTo>
                  <a:cubicBezTo>
                    <a:pt x="2389" y="1192"/>
                    <a:pt x="2377" y="1192"/>
                    <a:pt x="2384" y="1187"/>
                  </a:cubicBezTo>
                  <a:cubicBezTo>
                    <a:pt x="2354" y="1133"/>
                    <a:pt x="2351" y="1121"/>
                    <a:pt x="2343" y="1110"/>
                  </a:cubicBezTo>
                  <a:cubicBezTo>
                    <a:pt x="2320" y="1065"/>
                    <a:pt x="2318" y="1062"/>
                    <a:pt x="2314" y="1060"/>
                  </a:cubicBezTo>
                  <a:cubicBezTo>
                    <a:pt x="2282" y="1003"/>
                    <a:pt x="2272" y="999"/>
                    <a:pt x="2273" y="992"/>
                  </a:cubicBezTo>
                  <a:cubicBezTo>
                    <a:pt x="2249" y="966"/>
                    <a:pt x="2245" y="954"/>
                    <a:pt x="2228" y="945"/>
                  </a:cubicBezTo>
                  <a:cubicBezTo>
                    <a:pt x="2207" y="915"/>
                    <a:pt x="2197" y="908"/>
                    <a:pt x="2190" y="901"/>
                  </a:cubicBezTo>
                  <a:cubicBezTo>
                    <a:pt x="2128" y="855"/>
                    <a:pt x="2122" y="846"/>
                    <a:pt x="2119" y="853"/>
                  </a:cubicBezTo>
                  <a:cubicBezTo>
                    <a:pt x="2131" y="868"/>
                    <a:pt x="2135" y="869"/>
                    <a:pt x="2138" y="869"/>
                  </a:cubicBezTo>
                  <a:cubicBezTo>
                    <a:pt x="2175" y="901"/>
                    <a:pt x="2188" y="909"/>
                    <a:pt x="2196" y="918"/>
                  </a:cubicBezTo>
                  <a:cubicBezTo>
                    <a:pt x="2232" y="953"/>
                    <a:pt x="2235" y="963"/>
                    <a:pt x="2245" y="971"/>
                  </a:cubicBezTo>
                  <a:cubicBezTo>
                    <a:pt x="2282" y="1016"/>
                    <a:pt x="2282" y="1022"/>
                    <a:pt x="2287" y="1026"/>
                  </a:cubicBezTo>
                  <a:cubicBezTo>
                    <a:pt x="2295" y="1045"/>
                    <a:pt x="2301" y="1049"/>
                    <a:pt x="2302" y="1054"/>
                  </a:cubicBezTo>
                  <a:cubicBezTo>
                    <a:pt x="2320" y="1087"/>
                    <a:pt x="2327" y="1091"/>
                    <a:pt x="2327" y="1096"/>
                  </a:cubicBezTo>
                  <a:cubicBezTo>
                    <a:pt x="2346" y="1129"/>
                    <a:pt x="2346" y="1134"/>
                    <a:pt x="2351" y="1139"/>
                  </a:cubicBezTo>
                  <a:cubicBezTo>
                    <a:pt x="2361" y="1163"/>
                    <a:pt x="2363" y="1166"/>
                    <a:pt x="2368" y="1168"/>
                  </a:cubicBezTo>
                  <a:cubicBezTo>
                    <a:pt x="2377" y="1209"/>
                    <a:pt x="2389" y="1211"/>
                    <a:pt x="2385" y="1217"/>
                  </a:cubicBezTo>
                  <a:cubicBezTo>
                    <a:pt x="2399" y="1258"/>
                    <a:pt x="2404" y="1262"/>
                    <a:pt x="2408" y="1266"/>
                  </a:cubicBezTo>
                  <a:cubicBezTo>
                    <a:pt x="2419" y="1293"/>
                    <a:pt x="2415" y="1298"/>
                    <a:pt x="2421" y="1301"/>
                  </a:cubicBezTo>
                  <a:cubicBezTo>
                    <a:pt x="2438" y="1342"/>
                    <a:pt x="2443" y="1346"/>
                    <a:pt x="2443" y="1350"/>
                  </a:cubicBezTo>
                  <a:cubicBezTo>
                    <a:pt x="2439" y="1341"/>
                    <a:pt x="2422" y="1324"/>
                    <a:pt x="2416" y="1305"/>
                  </a:cubicBezTo>
                  <a:cubicBezTo>
                    <a:pt x="2393" y="1273"/>
                    <a:pt x="2396" y="1267"/>
                    <a:pt x="2391" y="1263"/>
                  </a:cubicBezTo>
                  <a:cubicBezTo>
                    <a:pt x="2377" y="1239"/>
                    <a:pt x="2377" y="1237"/>
                    <a:pt x="2373" y="1235"/>
                  </a:cubicBezTo>
                  <a:cubicBezTo>
                    <a:pt x="2347" y="1182"/>
                    <a:pt x="2340" y="1173"/>
                    <a:pt x="2337" y="1164"/>
                  </a:cubicBezTo>
                  <a:cubicBezTo>
                    <a:pt x="2315" y="1131"/>
                    <a:pt x="2310" y="1126"/>
                    <a:pt x="2311" y="1120"/>
                  </a:cubicBezTo>
                  <a:cubicBezTo>
                    <a:pt x="2293" y="1094"/>
                    <a:pt x="2286" y="1084"/>
                    <a:pt x="2279" y="1073"/>
                  </a:cubicBezTo>
                  <a:cubicBezTo>
                    <a:pt x="2235" y="1000"/>
                    <a:pt x="2221" y="991"/>
                    <a:pt x="2215" y="980"/>
                  </a:cubicBezTo>
                  <a:cubicBezTo>
                    <a:pt x="2173" y="942"/>
                    <a:pt x="2176" y="938"/>
                    <a:pt x="2172" y="936"/>
                  </a:cubicBezTo>
                  <a:cubicBezTo>
                    <a:pt x="2117" y="899"/>
                    <a:pt x="2124" y="901"/>
                    <a:pt x="2127" y="904"/>
                  </a:cubicBezTo>
                  <a:cubicBezTo>
                    <a:pt x="2164" y="935"/>
                    <a:pt x="2173" y="946"/>
                    <a:pt x="2184" y="957"/>
                  </a:cubicBezTo>
                  <a:cubicBezTo>
                    <a:pt x="2206" y="984"/>
                    <a:pt x="2215" y="985"/>
                    <a:pt x="2212" y="989"/>
                  </a:cubicBezTo>
                  <a:cubicBezTo>
                    <a:pt x="2239" y="1031"/>
                    <a:pt x="2242" y="1033"/>
                    <a:pt x="2245" y="1034"/>
                  </a:cubicBezTo>
                  <a:cubicBezTo>
                    <a:pt x="2277" y="1078"/>
                    <a:pt x="2278" y="1086"/>
                    <a:pt x="2284" y="1094"/>
                  </a:cubicBezTo>
                  <a:cubicBezTo>
                    <a:pt x="2318" y="1152"/>
                    <a:pt x="2325" y="1160"/>
                    <a:pt x="2328" y="1168"/>
                  </a:cubicBezTo>
                  <a:cubicBezTo>
                    <a:pt x="2348" y="1210"/>
                    <a:pt x="2359" y="1213"/>
                    <a:pt x="2356" y="1218"/>
                  </a:cubicBezTo>
                  <a:cubicBezTo>
                    <a:pt x="2389" y="1274"/>
                    <a:pt x="2392" y="1282"/>
                    <a:pt x="2397" y="1290"/>
                  </a:cubicBezTo>
                  <a:cubicBezTo>
                    <a:pt x="2426" y="1344"/>
                    <a:pt x="2425" y="1350"/>
                    <a:pt x="2431" y="1349"/>
                  </a:cubicBezTo>
                  <a:cubicBezTo>
                    <a:pt x="2442" y="1375"/>
                    <a:pt x="2449" y="1379"/>
                    <a:pt x="2450" y="1383"/>
                  </a:cubicBezTo>
                  <a:cubicBezTo>
                    <a:pt x="2459" y="1401"/>
                    <a:pt x="2449" y="1394"/>
                    <a:pt x="2448" y="1390"/>
                  </a:cubicBezTo>
                  <a:cubicBezTo>
                    <a:pt x="2435" y="1366"/>
                    <a:pt x="2428" y="1370"/>
                    <a:pt x="2426" y="1364"/>
                  </a:cubicBezTo>
                  <a:cubicBezTo>
                    <a:pt x="2402" y="1323"/>
                    <a:pt x="2393" y="1316"/>
                    <a:pt x="2393" y="1308"/>
                  </a:cubicBezTo>
                  <a:cubicBezTo>
                    <a:pt x="2365" y="1270"/>
                    <a:pt x="2358" y="1255"/>
                    <a:pt x="2349" y="1240"/>
                  </a:cubicBezTo>
                  <a:cubicBezTo>
                    <a:pt x="2330" y="1210"/>
                    <a:pt x="2321" y="1202"/>
                    <a:pt x="2319" y="1194"/>
                  </a:cubicBezTo>
                  <a:cubicBezTo>
                    <a:pt x="2298" y="1164"/>
                    <a:pt x="2300" y="1156"/>
                    <a:pt x="2291" y="1149"/>
                  </a:cubicBezTo>
                  <a:cubicBezTo>
                    <a:pt x="2275" y="1118"/>
                    <a:pt x="2269" y="1111"/>
                    <a:pt x="2265" y="1103"/>
                  </a:cubicBezTo>
                  <a:cubicBezTo>
                    <a:pt x="2231" y="1042"/>
                    <a:pt x="2222" y="1040"/>
                    <a:pt x="2223" y="1035"/>
                  </a:cubicBezTo>
                  <a:cubicBezTo>
                    <a:pt x="2208" y="1017"/>
                    <a:pt x="2212" y="1014"/>
                    <a:pt x="2207" y="1012"/>
                  </a:cubicBezTo>
                  <a:cubicBezTo>
                    <a:pt x="2177" y="975"/>
                    <a:pt x="2180" y="972"/>
                    <a:pt x="2175" y="970"/>
                  </a:cubicBezTo>
                  <a:cubicBezTo>
                    <a:pt x="2160" y="950"/>
                    <a:pt x="2156" y="947"/>
                    <a:pt x="2156" y="944"/>
                  </a:cubicBezTo>
                  <a:cubicBezTo>
                    <a:pt x="2135" y="924"/>
                    <a:pt x="2131" y="922"/>
                    <a:pt x="2127" y="919"/>
                  </a:cubicBezTo>
                  <a:cubicBezTo>
                    <a:pt x="2066" y="879"/>
                    <a:pt x="2060" y="875"/>
                    <a:pt x="2053" y="870"/>
                  </a:cubicBezTo>
                  <a:cubicBezTo>
                    <a:pt x="2041" y="864"/>
                    <a:pt x="2045" y="872"/>
                    <a:pt x="2049" y="872"/>
                  </a:cubicBezTo>
                  <a:cubicBezTo>
                    <a:pt x="2083" y="887"/>
                    <a:pt x="2082" y="901"/>
                    <a:pt x="2086" y="895"/>
                  </a:cubicBezTo>
                  <a:cubicBezTo>
                    <a:pt x="2136" y="937"/>
                    <a:pt x="2158" y="956"/>
                    <a:pt x="2170" y="977"/>
                  </a:cubicBezTo>
                  <a:cubicBezTo>
                    <a:pt x="2201" y="1019"/>
                    <a:pt x="2207" y="1030"/>
                    <a:pt x="2215" y="1040"/>
                  </a:cubicBezTo>
                  <a:cubicBezTo>
                    <a:pt x="2242" y="1090"/>
                    <a:pt x="2250" y="1091"/>
                    <a:pt x="2249" y="1095"/>
                  </a:cubicBezTo>
                  <a:cubicBezTo>
                    <a:pt x="2279" y="1146"/>
                    <a:pt x="2287" y="1157"/>
                    <a:pt x="2295" y="1167"/>
                  </a:cubicBezTo>
                  <a:cubicBezTo>
                    <a:pt x="2319" y="1209"/>
                    <a:pt x="2324" y="1220"/>
                    <a:pt x="2334" y="1230"/>
                  </a:cubicBezTo>
                  <a:cubicBezTo>
                    <a:pt x="2378" y="1305"/>
                    <a:pt x="2386" y="1315"/>
                    <a:pt x="2391" y="1326"/>
                  </a:cubicBezTo>
                  <a:cubicBezTo>
                    <a:pt x="2425" y="1379"/>
                    <a:pt x="2446" y="1399"/>
                    <a:pt x="2462" y="1420"/>
                  </a:cubicBezTo>
                  <a:cubicBezTo>
                    <a:pt x="2493" y="1454"/>
                    <a:pt x="2509" y="1456"/>
                    <a:pt x="2502" y="1462"/>
                  </a:cubicBezTo>
                  <a:cubicBezTo>
                    <a:pt x="2420" y="1396"/>
                    <a:pt x="2419" y="1392"/>
                    <a:pt x="2415" y="1388"/>
                  </a:cubicBezTo>
                  <a:cubicBezTo>
                    <a:pt x="2373" y="1338"/>
                    <a:pt x="2363" y="1331"/>
                    <a:pt x="2362" y="1322"/>
                  </a:cubicBezTo>
                  <a:cubicBezTo>
                    <a:pt x="2329" y="1277"/>
                    <a:pt x="2324" y="1268"/>
                    <a:pt x="2317" y="1260"/>
                  </a:cubicBezTo>
                  <a:cubicBezTo>
                    <a:pt x="2273" y="1202"/>
                    <a:pt x="2274" y="1192"/>
                    <a:pt x="2265" y="1184"/>
                  </a:cubicBezTo>
                  <a:cubicBezTo>
                    <a:pt x="2231" y="1128"/>
                    <a:pt x="2228" y="1124"/>
                    <a:pt x="2224" y="1120"/>
                  </a:cubicBezTo>
                  <a:cubicBezTo>
                    <a:pt x="2206" y="1089"/>
                    <a:pt x="2206" y="1085"/>
                    <a:pt x="2201" y="1081"/>
                  </a:cubicBezTo>
                  <a:cubicBezTo>
                    <a:pt x="2145" y="996"/>
                    <a:pt x="2139" y="988"/>
                    <a:pt x="2132" y="980"/>
                  </a:cubicBezTo>
                  <a:cubicBezTo>
                    <a:pt x="2095" y="938"/>
                    <a:pt x="2082" y="921"/>
                    <a:pt x="2063" y="906"/>
                  </a:cubicBezTo>
                  <a:cubicBezTo>
                    <a:pt x="1958" y="846"/>
                    <a:pt x="1958" y="850"/>
                    <a:pt x="1960" y="848"/>
                  </a:cubicBezTo>
                  <a:cubicBezTo>
                    <a:pt x="1964" y="857"/>
                    <a:pt x="1973" y="868"/>
                    <a:pt x="1990" y="875"/>
                  </a:cubicBezTo>
                  <a:cubicBezTo>
                    <a:pt x="2029" y="915"/>
                    <a:pt x="2043" y="917"/>
                    <a:pt x="2042" y="922"/>
                  </a:cubicBezTo>
                  <a:cubicBezTo>
                    <a:pt x="2071" y="951"/>
                    <a:pt x="2074" y="955"/>
                    <a:pt x="2077" y="959"/>
                  </a:cubicBezTo>
                  <a:cubicBezTo>
                    <a:pt x="2113" y="1006"/>
                    <a:pt x="2117" y="1015"/>
                    <a:pt x="2123" y="1024"/>
                  </a:cubicBezTo>
                  <a:cubicBezTo>
                    <a:pt x="2145" y="1069"/>
                    <a:pt x="2158" y="1071"/>
                    <a:pt x="2153" y="1078"/>
                  </a:cubicBezTo>
                  <a:cubicBezTo>
                    <a:pt x="2060" y="980"/>
                    <a:pt x="2026" y="953"/>
                    <a:pt x="2003" y="933"/>
                  </a:cubicBezTo>
                  <a:cubicBezTo>
                    <a:pt x="1997" y="934"/>
                    <a:pt x="2030" y="962"/>
                    <a:pt x="2059" y="987"/>
                  </a:cubicBezTo>
                  <a:cubicBezTo>
                    <a:pt x="2135" y="1070"/>
                    <a:pt x="2141" y="1071"/>
                    <a:pt x="2140" y="1074"/>
                  </a:cubicBezTo>
                  <a:cubicBezTo>
                    <a:pt x="2158" y="1100"/>
                    <a:pt x="2165" y="1104"/>
                    <a:pt x="2166" y="1110"/>
                  </a:cubicBezTo>
                  <a:cubicBezTo>
                    <a:pt x="2185" y="1150"/>
                    <a:pt x="2199" y="1154"/>
                    <a:pt x="2198" y="1160"/>
                  </a:cubicBezTo>
                  <a:cubicBezTo>
                    <a:pt x="2229" y="1202"/>
                    <a:pt x="2233" y="1214"/>
                    <a:pt x="2241" y="1225"/>
                  </a:cubicBezTo>
                  <a:cubicBezTo>
                    <a:pt x="2280" y="1279"/>
                    <a:pt x="2285" y="1284"/>
                    <a:pt x="2287" y="1290"/>
                  </a:cubicBezTo>
                  <a:cubicBezTo>
                    <a:pt x="2310" y="1315"/>
                    <a:pt x="2308" y="1324"/>
                    <a:pt x="2312" y="1320"/>
                  </a:cubicBezTo>
                  <a:cubicBezTo>
                    <a:pt x="2334" y="1347"/>
                    <a:pt x="2343" y="1348"/>
                    <a:pt x="2340" y="1352"/>
                  </a:cubicBezTo>
                  <a:cubicBezTo>
                    <a:pt x="2304" y="1320"/>
                    <a:pt x="2297" y="1317"/>
                    <a:pt x="2298" y="1313"/>
                  </a:cubicBezTo>
                  <a:cubicBezTo>
                    <a:pt x="2267" y="1279"/>
                    <a:pt x="2258" y="1276"/>
                    <a:pt x="2259" y="1272"/>
                  </a:cubicBezTo>
                  <a:cubicBezTo>
                    <a:pt x="2207" y="1202"/>
                    <a:pt x="2201" y="1196"/>
                    <a:pt x="2194" y="1189"/>
                  </a:cubicBezTo>
                  <a:cubicBezTo>
                    <a:pt x="2163" y="1144"/>
                    <a:pt x="2160" y="1140"/>
                    <a:pt x="2155" y="1137"/>
                  </a:cubicBezTo>
                  <a:cubicBezTo>
                    <a:pt x="2105" y="1071"/>
                    <a:pt x="2089" y="1058"/>
                    <a:pt x="2076" y="1045"/>
                  </a:cubicBezTo>
                  <a:cubicBezTo>
                    <a:pt x="1943" y="937"/>
                    <a:pt x="1938" y="939"/>
                    <a:pt x="1930" y="932"/>
                  </a:cubicBezTo>
                  <a:cubicBezTo>
                    <a:pt x="1910" y="924"/>
                    <a:pt x="1912" y="926"/>
                    <a:pt x="1917" y="929"/>
                  </a:cubicBezTo>
                  <a:cubicBezTo>
                    <a:pt x="1950" y="953"/>
                    <a:pt x="1966" y="960"/>
                    <a:pt x="1975" y="967"/>
                  </a:cubicBezTo>
                  <a:cubicBezTo>
                    <a:pt x="2003" y="992"/>
                    <a:pt x="2017" y="997"/>
                    <a:pt x="2022" y="1007"/>
                  </a:cubicBezTo>
                  <a:cubicBezTo>
                    <a:pt x="2034" y="1020"/>
                    <a:pt x="2049" y="1023"/>
                    <a:pt x="2047" y="1028"/>
                  </a:cubicBezTo>
                  <a:cubicBezTo>
                    <a:pt x="2123" y="1110"/>
                    <a:pt x="2134" y="1117"/>
                    <a:pt x="2136" y="1127"/>
                  </a:cubicBezTo>
                  <a:cubicBezTo>
                    <a:pt x="2105" y="1093"/>
                    <a:pt x="2090" y="1093"/>
                    <a:pt x="2094" y="1088"/>
                  </a:cubicBezTo>
                  <a:cubicBezTo>
                    <a:pt x="1994" y="1026"/>
                    <a:pt x="1979" y="1015"/>
                    <a:pt x="1964" y="1007"/>
                  </a:cubicBezTo>
                  <a:cubicBezTo>
                    <a:pt x="1884" y="981"/>
                    <a:pt x="1880" y="980"/>
                    <a:pt x="1875" y="979"/>
                  </a:cubicBezTo>
                  <a:cubicBezTo>
                    <a:pt x="1802" y="959"/>
                    <a:pt x="1794" y="957"/>
                    <a:pt x="1785" y="954"/>
                  </a:cubicBezTo>
                  <a:cubicBezTo>
                    <a:pt x="1780" y="960"/>
                    <a:pt x="1800" y="964"/>
                    <a:pt x="1820" y="969"/>
                  </a:cubicBezTo>
                  <a:cubicBezTo>
                    <a:pt x="1861" y="984"/>
                    <a:pt x="1871" y="985"/>
                    <a:pt x="1882" y="989"/>
                  </a:cubicBezTo>
                  <a:cubicBezTo>
                    <a:pt x="1898" y="991"/>
                    <a:pt x="1904" y="998"/>
                    <a:pt x="1909" y="996"/>
                  </a:cubicBezTo>
                  <a:cubicBezTo>
                    <a:pt x="2016" y="1047"/>
                    <a:pt x="2029" y="1056"/>
                    <a:pt x="2042" y="1064"/>
                  </a:cubicBezTo>
                  <a:cubicBezTo>
                    <a:pt x="2139" y="1152"/>
                    <a:pt x="2153" y="1157"/>
                    <a:pt x="2152" y="1166"/>
                  </a:cubicBezTo>
                  <a:cubicBezTo>
                    <a:pt x="2037" y="1063"/>
                    <a:pt x="2028" y="1057"/>
                    <a:pt x="2019" y="1051"/>
                  </a:cubicBezTo>
                  <a:cubicBezTo>
                    <a:pt x="1918" y="1008"/>
                    <a:pt x="1913" y="1000"/>
                    <a:pt x="1910" y="1002"/>
                  </a:cubicBezTo>
                  <a:cubicBezTo>
                    <a:pt x="1880" y="995"/>
                    <a:pt x="1876" y="992"/>
                    <a:pt x="1872" y="993"/>
                  </a:cubicBezTo>
                  <a:cubicBezTo>
                    <a:pt x="1988" y="1044"/>
                    <a:pt x="1992" y="1046"/>
                    <a:pt x="2005" y="1053"/>
                  </a:cubicBezTo>
                  <a:cubicBezTo>
                    <a:pt x="2110" y="1134"/>
                    <a:pt x="2114" y="1139"/>
                    <a:pt x="2122" y="1144"/>
                  </a:cubicBezTo>
                  <a:cubicBezTo>
                    <a:pt x="2182" y="1205"/>
                    <a:pt x="2180" y="1210"/>
                    <a:pt x="2186" y="1213"/>
                  </a:cubicBezTo>
                  <a:cubicBezTo>
                    <a:pt x="2204" y="1238"/>
                    <a:pt x="2216" y="1240"/>
                    <a:pt x="2212" y="1245"/>
                  </a:cubicBezTo>
                  <a:cubicBezTo>
                    <a:pt x="2180" y="1218"/>
                    <a:pt x="2174" y="1210"/>
                    <a:pt x="2167" y="1202"/>
                  </a:cubicBezTo>
                  <a:cubicBezTo>
                    <a:pt x="2144" y="1177"/>
                    <a:pt x="2130" y="1177"/>
                    <a:pt x="2134" y="1173"/>
                  </a:cubicBezTo>
                  <a:cubicBezTo>
                    <a:pt x="2017" y="1102"/>
                    <a:pt x="2002" y="1093"/>
                    <a:pt x="1988" y="1086"/>
                  </a:cubicBezTo>
                  <a:cubicBezTo>
                    <a:pt x="1953" y="1072"/>
                    <a:pt x="1948" y="1063"/>
                    <a:pt x="1945" y="1071"/>
                  </a:cubicBezTo>
                  <a:cubicBezTo>
                    <a:pt x="2015" y="1108"/>
                    <a:pt x="2016" y="1110"/>
                    <a:pt x="2017" y="1108"/>
                  </a:cubicBezTo>
                  <a:cubicBezTo>
                    <a:pt x="2048" y="1127"/>
                    <a:pt x="2059" y="1131"/>
                    <a:pt x="2070" y="1140"/>
                  </a:cubicBezTo>
                  <a:cubicBezTo>
                    <a:pt x="2124" y="1179"/>
                    <a:pt x="2128" y="1181"/>
                    <a:pt x="2126" y="1185"/>
                  </a:cubicBezTo>
                  <a:cubicBezTo>
                    <a:pt x="1894" y="1067"/>
                    <a:pt x="1862" y="1046"/>
                    <a:pt x="1831" y="1031"/>
                  </a:cubicBezTo>
                  <a:cubicBezTo>
                    <a:pt x="1819" y="1028"/>
                    <a:pt x="1825" y="1032"/>
                    <a:pt x="1830" y="1036"/>
                  </a:cubicBezTo>
                  <a:cubicBezTo>
                    <a:pt x="1878" y="1062"/>
                    <a:pt x="1891" y="1074"/>
                    <a:pt x="1911" y="1079"/>
                  </a:cubicBezTo>
                  <a:cubicBezTo>
                    <a:pt x="2085" y="1172"/>
                    <a:pt x="2097" y="1179"/>
                    <a:pt x="2108" y="1184"/>
                  </a:cubicBezTo>
                  <a:cubicBezTo>
                    <a:pt x="2173" y="1234"/>
                    <a:pt x="2187" y="1235"/>
                    <a:pt x="2182" y="1239"/>
                  </a:cubicBezTo>
                  <a:cubicBezTo>
                    <a:pt x="2062" y="1185"/>
                    <a:pt x="2032" y="1171"/>
                    <a:pt x="2001" y="1152"/>
                  </a:cubicBezTo>
                  <a:cubicBezTo>
                    <a:pt x="1899" y="1094"/>
                    <a:pt x="1870" y="1065"/>
                    <a:pt x="1827" y="1044"/>
                  </a:cubicBezTo>
                  <a:cubicBezTo>
                    <a:pt x="1802" y="1021"/>
                    <a:pt x="1793" y="1020"/>
                    <a:pt x="1796" y="1016"/>
                  </a:cubicBezTo>
                  <a:cubicBezTo>
                    <a:pt x="1765" y="983"/>
                    <a:pt x="1759" y="982"/>
                    <a:pt x="1760" y="979"/>
                  </a:cubicBezTo>
                  <a:cubicBezTo>
                    <a:pt x="1750" y="965"/>
                    <a:pt x="1742" y="962"/>
                    <a:pt x="1742" y="964"/>
                  </a:cubicBezTo>
                  <a:cubicBezTo>
                    <a:pt x="1859" y="1073"/>
                    <a:pt x="1897" y="1098"/>
                    <a:pt x="1927" y="1122"/>
                  </a:cubicBezTo>
                  <a:cubicBezTo>
                    <a:pt x="1984" y="1157"/>
                    <a:pt x="1995" y="1155"/>
                    <a:pt x="1997" y="1163"/>
                  </a:cubicBezTo>
                  <a:cubicBezTo>
                    <a:pt x="2066" y="1192"/>
                    <a:pt x="2073" y="1204"/>
                    <a:pt x="2077" y="1200"/>
                  </a:cubicBezTo>
                  <a:cubicBezTo>
                    <a:pt x="1999" y="1181"/>
                    <a:pt x="1975" y="1172"/>
                    <a:pt x="1952" y="1164"/>
                  </a:cubicBezTo>
                  <a:cubicBezTo>
                    <a:pt x="1812" y="1102"/>
                    <a:pt x="1800" y="1107"/>
                    <a:pt x="1802" y="1101"/>
                  </a:cubicBezTo>
                  <a:cubicBezTo>
                    <a:pt x="1863" y="1135"/>
                    <a:pt x="1871" y="1147"/>
                    <a:pt x="1875" y="1145"/>
                  </a:cubicBezTo>
                  <a:cubicBezTo>
                    <a:pt x="1932" y="1163"/>
                    <a:pt x="1935" y="1166"/>
                    <a:pt x="1938" y="1168"/>
                  </a:cubicBezTo>
                  <a:cubicBezTo>
                    <a:pt x="1958" y="1170"/>
                    <a:pt x="1962" y="1178"/>
                    <a:pt x="1966" y="1178"/>
                  </a:cubicBezTo>
                  <a:cubicBezTo>
                    <a:pt x="1988" y="1181"/>
                    <a:pt x="1995" y="1191"/>
                    <a:pt x="2001" y="1189"/>
                  </a:cubicBezTo>
                  <a:cubicBezTo>
                    <a:pt x="2074" y="1212"/>
                    <a:pt x="2078" y="1217"/>
                    <a:pt x="2080" y="1215"/>
                  </a:cubicBezTo>
                  <a:cubicBezTo>
                    <a:pt x="2117" y="1228"/>
                    <a:pt x="2124" y="1232"/>
                    <a:pt x="2137" y="1235"/>
                  </a:cubicBezTo>
                  <a:cubicBezTo>
                    <a:pt x="2234" y="1279"/>
                    <a:pt x="2245" y="1287"/>
                    <a:pt x="2243" y="1292"/>
                  </a:cubicBezTo>
                  <a:cubicBezTo>
                    <a:pt x="2131" y="1245"/>
                    <a:pt x="2120" y="1242"/>
                    <a:pt x="2108" y="1239"/>
                  </a:cubicBezTo>
                  <a:cubicBezTo>
                    <a:pt x="2028" y="1217"/>
                    <a:pt x="2017" y="1216"/>
                    <a:pt x="2005" y="1213"/>
                  </a:cubicBezTo>
                  <a:cubicBezTo>
                    <a:pt x="1958" y="1197"/>
                    <a:pt x="1947" y="1195"/>
                    <a:pt x="1935" y="1192"/>
                  </a:cubicBezTo>
                  <a:cubicBezTo>
                    <a:pt x="1799" y="1116"/>
                    <a:pt x="1795" y="1118"/>
                    <a:pt x="1793" y="1116"/>
                  </a:cubicBezTo>
                  <a:cubicBezTo>
                    <a:pt x="1777" y="1110"/>
                    <a:pt x="1780" y="1101"/>
                    <a:pt x="1777" y="1100"/>
                  </a:cubicBezTo>
                  <a:cubicBezTo>
                    <a:pt x="1768" y="1091"/>
                    <a:pt x="1766" y="1092"/>
                    <a:pt x="1768" y="1094"/>
                  </a:cubicBezTo>
                  <a:cubicBezTo>
                    <a:pt x="1775" y="1110"/>
                    <a:pt x="1784" y="1111"/>
                    <a:pt x="1786" y="1114"/>
                  </a:cubicBezTo>
                  <a:cubicBezTo>
                    <a:pt x="1836" y="1150"/>
                    <a:pt x="1847" y="1161"/>
                    <a:pt x="1855" y="1163"/>
                  </a:cubicBezTo>
                  <a:cubicBezTo>
                    <a:pt x="1888" y="1188"/>
                    <a:pt x="1893" y="1191"/>
                    <a:pt x="1895" y="1189"/>
                  </a:cubicBezTo>
                  <a:cubicBezTo>
                    <a:pt x="1958" y="1223"/>
                    <a:pt x="1978" y="1230"/>
                    <a:pt x="2003" y="1240"/>
                  </a:cubicBezTo>
                  <a:cubicBezTo>
                    <a:pt x="2041" y="1245"/>
                    <a:pt x="2048" y="1253"/>
                    <a:pt x="2053" y="1252"/>
                  </a:cubicBezTo>
                  <a:cubicBezTo>
                    <a:pt x="2147" y="1279"/>
                    <a:pt x="2157" y="1282"/>
                    <a:pt x="2166" y="1286"/>
                  </a:cubicBezTo>
                  <a:cubicBezTo>
                    <a:pt x="2217" y="1301"/>
                    <a:pt x="2237" y="1308"/>
                    <a:pt x="2257" y="1315"/>
                  </a:cubicBezTo>
                  <a:cubicBezTo>
                    <a:pt x="2324" y="1358"/>
                    <a:pt x="2331" y="1352"/>
                    <a:pt x="2328" y="1357"/>
                  </a:cubicBezTo>
                  <a:cubicBezTo>
                    <a:pt x="2331" y="1361"/>
                    <a:pt x="2323" y="1361"/>
                    <a:pt x="2312" y="1354"/>
                  </a:cubicBezTo>
                  <a:cubicBezTo>
                    <a:pt x="2262" y="1327"/>
                    <a:pt x="2258" y="1327"/>
                    <a:pt x="2253" y="1325"/>
                  </a:cubicBezTo>
                  <a:cubicBezTo>
                    <a:pt x="2222" y="1313"/>
                    <a:pt x="2216" y="1307"/>
                    <a:pt x="2212" y="1308"/>
                  </a:cubicBezTo>
                  <a:cubicBezTo>
                    <a:pt x="2192" y="1303"/>
                    <a:pt x="2187" y="1302"/>
                    <a:pt x="2182" y="1302"/>
                  </a:cubicBezTo>
                  <a:cubicBezTo>
                    <a:pt x="2120" y="1285"/>
                    <a:pt x="2116" y="1290"/>
                    <a:pt x="2111" y="1286"/>
                  </a:cubicBezTo>
                  <a:cubicBezTo>
                    <a:pt x="2062" y="1273"/>
                    <a:pt x="2058" y="1275"/>
                    <a:pt x="2054" y="1274"/>
                  </a:cubicBezTo>
                  <a:cubicBezTo>
                    <a:pt x="2005" y="1263"/>
                    <a:pt x="2001" y="1263"/>
                    <a:pt x="1996" y="1262"/>
                  </a:cubicBezTo>
                  <a:cubicBezTo>
                    <a:pt x="1943" y="1252"/>
                    <a:pt x="1934" y="1249"/>
                    <a:pt x="1924" y="1245"/>
                  </a:cubicBezTo>
                  <a:cubicBezTo>
                    <a:pt x="1874" y="1231"/>
                    <a:pt x="1855" y="1225"/>
                    <a:pt x="1835" y="1217"/>
                  </a:cubicBezTo>
                  <a:cubicBezTo>
                    <a:pt x="1789" y="1181"/>
                    <a:pt x="1784" y="1176"/>
                    <a:pt x="1780" y="1181"/>
                  </a:cubicBezTo>
                  <a:cubicBezTo>
                    <a:pt x="1792" y="1194"/>
                    <a:pt x="1801" y="1197"/>
                    <a:pt x="1800" y="1202"/>
                  </a:cubicBezTo>
                  <a:cubicBezTo>
                    <a:pt x="1724" y="1168"/>
                    <a:pt x="1766" y="1186"/>
                    <a:pt x="1797" y="1207"/>
                  </a:cubicBezTo>
                  <a:cubicBezTo>
                    <a:pt x="1849" y="1237"/>
                    <a:pt x="1860" y="1244"/>
                    <a:pt x="1870" y="1251"/>
                  </a:cubicBezTo>
                  <a:cubicBezTo>
                    <a:pt x="2017" y="1319"/>
                    <a:pt x="2027" y="1321"/>
                    <a:pt x="2038" y="1326"/>
                  </a:cubicBezTo>
                  <a:cubicBezTo>
                    <a:pt x="2062" y="1334"/>
                    <a:pt x="2064" y="1329"/>
                    <a:pt x="2067" y="1332"/>
                  </a:cubicBezTo>
                  <a:cubicBezTo>
                    <a:pt x="2101" y="1345"/>
                    <a:pt x="2109" y="1344"/>
                    <a:pt x="2117" y="1348"/>
                  </a:cubicBezTo>
                  <a:cubicBezTo>
                    <a:pt x="2179" y="1365"/>
                    <a:pt x="2190" y="1363"/>
                    <a:pt x="2202" y="1370"/>
                  </a:cubicBezTo>
                  <a:cubicBezTo>
                    <a:pt x="2239" y="1378"/>
                    <a:pt x="2242" y="1381"/>
                    <a:pt x="2243" y="1379"/>
                  </a:cubicBezTo>
                  <a:cubicBezTo>
                    <a:pt x="2271" y="1395"/>
                    <a:pt x="2279" y="1390"/>
                    <a:pt x="2289" y="1396"/>
                  </a:cubicBezTo>
                  <a:cubicBezTo>
                    <a:pt x="2335" y="1407"/>
                    <a:pt x="2342" y="1415"/>
                    <a:pt x="2346" y="1413"/>
                  </a:cubicBezTo>
                  <a:cubicBezTo>
                    <a:pt x="2436" y="1455"/>
                    <a:pt x="2440" y="1458"/>
                    <a:pt x="2445" y="1461"/>
                  </a:cubicBezTo>
                  <a:cubicBezTo>
                    <a:pt x="2441" y="1460"/>
                    <a:pt x="2440" y="1470"/>
                    <a:pt x="2435" y="1465"/>
                  </a:cubicBezTo>
                  <a:cubicBezTo>
                    <a:pt x="2403" y="1446"/>
                    <a:pt x="2399" y="1444"/>
                    <a:pt x="2396" y="1441"/>
                  </a:cubicBezTo>
                  <a:cubicBezTo>
                    <a:pt x="2345" y="1421"/>
                    <a:pt x="2342" y="1417"/>
                    <a:pt x="2339" y="1419"/>
                  </a:cubicBezTo>
                  <a:cubicBezTo>
                    <a:pt x="2288" y="1400"/>
                    <a:pt x="2278" y="1399"/>
                    <a:pt x="2267" y="1395"/>
                  </a:cubicBezTo>
                  <a:cubicBezTo>
                    <a:pt x="2242" y="1393"/>
                    <a:pt x="2238" y="1387"/>
                    <a:pt x="2236" y="1390"/>
                  </a:cubicBezTo>
                  <a:cubicBezTo>
                    <a:pt x="2185" y="1383"/>
                    <a:pt x="2180" y="1381"/>
                    <a:pt x="2174" y="1380"/>
                  </a:cubicBezTo>
                  <a:cubicBezTo>
                    <a:pt x="2108" y="1367"/>
                    <a:pt x="2100" y="1369"/>
                    <a:pt x="2091" y="1364"/>
                  </a:cubicBezTo>
                  <a:cubicBezTo>
                    <a:pt x="2030" y="1352"/>
                    <a:pt x="2020" y="1345"/>
                    <a:pt x="2012" y="1348"/>
                  </a:cubicBezTo>
                  <a:cubicBezTo>
                    <a:pt x="1921" y="1321"/>
                    <a:pt x="1904" y="1314"/>
                    <a:pt x="1888" y="1310"/>
                  </a:cubicBezTo>
                  <a:cubicBezTo>
                    <a:pt x="1846" y="1294"/>
                    <a:pt x="1847" y="1280"/>
                    <a:pt x="1844" y="1286"/>
                  </a:cubicBezTo>
                  <a:cubicBezTo>
                    <a:pt x="1805" y="1264"/>
                    <a:pt x="1802" y="1260"/>
                    <a:pt x="1799" y="1256"/>
                  </a:cubicBezTo>
                  <a:cubicBezTo>
                    <a:pt x="1792" y="1262"/>
                    <a:pt x="1796" y="1264"/>
                    <a:pt x="1799" y="1267"/>
                  </a:cubicBezTo>
                  <a:cubicBezTo>
                    <a:pt x="1822" y="1281"/>
                    <a:pt x="1831" y="1288"/>
                    <a:pt x="1839" y="1293"/>
                  </a:cubicBezTo>
                  <a:cubicBezTo>
                    <a:pt x="1935" y="1335"/>
                    <a:pt x="1945" y="1339"/>
                    <a:pt x="1956" y="1342"/>
                  </a:cubicBezTo>
                  <a:cubicBezTo>
                    <a:pt x="1993" y="1352"/>
                    <a:pt x="1997" y="1353"/>
                    <a:pt x="2002" y="1352"/>
                  </a:cubicBezTo>
                  <a:cubicBezTo>
                    <a:pt x="2082" y="1371"/>
                    <a:pt x="2083" y="1372"/>
                    <a:pt x="2085" y="1373"/>
                  </a:cubicBezTo>
                  <a:cubicBezTo>
                    <a:pt x="2115" y="1375"/>
                    <a:pt x="2118" y="1381"/>
                    <a:pt x="2120" y="1378"/>
                  </a:cubicBezTo>
                  <a:cubicBezTo>
                    <a:pt x="2155" y="1386"/>
                    <a:pt x="2165" y="1383"/>
                    <a:pt x="2176" y="1389"/>
                  </a:cubicBezTo>
                  <a:cubicBezTo>
                    <a:pt x="2196" y="1393"/>
                    <a:pt x="2201" y="1391"/>
                    <a:pt x="2207" y="1394"/>
                  </a:cubicBezTo>
                  <a:cubicBezTo>
                    <a:pt x="2226" y="1393"/>
                    <a:pt x="2232" y="1397"/>
                    <a:pt x="2237" y="1396"/>
                  </a:cubicBezTo>
                  <a:cubicBezTo>
                    <a:pt x="2289" y="1410"/>
                    <a:pt x="2294" y="1408"/>
                    <a:pt x="2300" y="1412"/>
                  </a:cubicBezTo>
                  <a:cubicBezTo>
                    <a:pt x="2403" y="1451"/>
                    <a:pt x="2407" y="1454"/>
                    <a:pt x="2411" y="1457"/>
                  </a:cubicBezTo>
                  <a:cubicBezTo>
                    <a:pt x="2382" y="1460"/>
                    <a:pt x="2378" y="1455"/>
                    <a:pt x="2375" y="1456"/>
                  </a:cubicBezTo>
                  <a:cubicBezTo>
                    <a:pt x="2349" y="1454"/>
                    <a:pt x="2346" y="1457"/>
                    <a:pt x="2342" y="1455"/>
                  </a:cubicBezTo>
                  <a:cubicBezTo>
                    <a:pt x="2278" y="1447"/>
                    <a:pt x="2273" y="1444"/>
                    <a:pt x="2267" y="1445"/>
                  </a:cubicBezTo>
                  <a:cubicBezTo>
                    <a:pt x="2223" y="1440"/>
                    <a:pt x="2219" y="1437"/>
                    <a:pt x="2215" y="1433"/>
                  </a:cubicBezTo>
                  <a:cubicBezTo>
                    <a:pt x="2193" y="1431"/>
                    <a:pt x="2191" y="1434"/>
                    <a:pt x="2188" y="1434"/>
                  </a:cubicBezTo>
                  <a:cubicBezTo>
                    <a:pt x="2155" y="1427"/>
                    <a:pt x="2148" y="1421"/>
                    <a:pt x="2143" y="1423"/>
                  </a:cubicBezTo>
                  <a:cubicBezTo>
                    <a:pt x="2090" y="1417"/>
                    <a:pt x="2083" y="1408"/>
                    <a:pt x="2079" y="1413"/>
                  </a:cubicBezTo>
                  <a:cubicBezTo>
                    <a:pt x="1999" y="1398"/>
                    <a:pt x="1989" y="1393"/>
                    <a:pt x="1980" y="1392"/>
                  </a:cubicBezTo>
                  <a:cubicBezTo>
                    <a:pt x="1957" y="1385"/>
                    <a:pt x="1954" y="1382"/>
                    <a:pt x="1952" y="1384"/>
                  </a:cubicBezTo>
                  <a:cubicBezTo>
                    <a:pt x="1867" y="1355"/>
                    <a:pt x="1868" y="1352"/>
                    <a:pt x="1868" y="1352"/>
                  </a:cubicBezTo>
                  <a:cubicBezTo>
                    <a:pt x="1854" y="1345"/>
                    <a:pt x="1853" y="1346"/>
                    <a:pt x="1851" y="1346"/>
                  </a:cubicBezTo>
                  <a:cubicBezTo>
                    <a:pt x="1819" y="1330"/>
                    <a:pt x="1814" y="1322"/>
                    <a:pt x="1810" y="1321"/>
                  </a:cubicBezTo>
                  <a:cubicBezTo>
                    <a:pt x="1759" y="1288"/>
                    <a:pt x="1760" y="1285"/>
                    <a:pt x="1757" y="1283"/>
                  </a:cubicBezTo>
                  <a:cubicBezTo>
                    <a:pt x="1737" y="1278"/>
                    <a:pt x="1744" y="1285"/>
                    <a:pt x="1751" y="1292"/>
                  </a:cubicBezTo>
                  <a:cubicBezTo>
                    <a:pt x="1824" y="1336"/>
                    <a:pt x="1820" y="1339"/>
                    <a:pt x="1825" y="1342"/>
                  </a:cubicBezTo>
                  <a:cubicBezTo>
                    <a:pt x="1914" y="1376"/>
                    <a:pt x="1921" y="1385"/>
                    <a:pt x="1926" y="1383"/>
                  </a:cubicBezTo>
                  <a:cubicBezTo>
                    <a:pt x="1966" y="1396"/>
                    <a:pt x="1970" y="1399"/>
                    <a:pt x="1972" y="1397"/>
                  </a:cubicBezTo>
                  <a:cubicBezTo>
                    <a:pt x="2078" y="1420"/>
                    <a:pt x="2102" y="1426"/>
                    <a:pt x="2125" y="1426"/>
                  </a:cubicBezTo>
                  <a:cubicBezTo>
                    <a:pt x="2205" y="1443"/>
                    <a:pt x="2211" y="1443"/>
                    <a:pt x="2217" y="1442"/>
                  </a:cubicBezTo>
                  <a:cubicBezTo>
                    <a:pt x="2256" y="1449"/>
                    <a:pt x="2259" y="1450"/>
                    <a:pt x="2263" y="1452"/>
                  </a:cubicBezTo>
                  <a:cubicBezTo>
                    <a:pt x="2241" y="1449"/>
                    <a:pt x="2235" y="1450"/>
                    <a:pt x="2228" y="1453"/>
                  </a:cubicBezTo>
                  <a:cubicBezTo>
                    <a:pt x="2161" y="1450"/>
                    <a:pt x="2138" y="1452"/>
                    <a:pt x="2115" y="1453"/>
                  </a:cubicBezTo>
                  <a:cubicBezTo>
                    <a:pt x="2033" y="1453"/>
                    <a:pt x="2030" y="1453"/>
                    <a:pt x="2027" y="1452"/>
                  </a:cubicBezTo>
                  <a:cubicBezTo>
                    <a:pt x="1998" y="1450"/>
                    <a:pt x="1996" y="1456"/>
                    <a:pt x="1992" y="1450"/>
                  </a:cubicBezTo>
                  <a:cubicBezTo>
                    <a:pt x="1962" y="1449"/>
                    <a:pt x="1960" y="1455"/>
                    <a:pt x="1955" y="1449"/>
                  </a:cubicBezTo>
                  <a:cubicBezTo>
                    <a:pt x="1918" y="1451"/>
                    <a:pt x="1915" y="1451"/>
                    <a:pt x="1912" y="1452"/>
                  </a:cubicBezTo>
                  <a:cubicBezTo>
                    <a:pt x="1934" y="1456"/>
                    <a:pt x="1942" y="1456"/>
                    <a:pt x="1951" y="1457"/>
                  </a:cubicBezTo>
                  <a:cubicBezTo>
                    <a:pt x="1993" y="1458"/>
                    <a:pt x="1997" y="1456"/>
                    <a:pt x="2001" y="1459"/>
                  </a:cubicBezTo>
                  <a:cubicBezTo>
                    <a:pt x="2056" y="1461"/>
                    <a:pt x="2060" y="1459"/>
                    <a:pt x="2065" y="1462"/>
                  </a:cubicBezTo>
                  <a:cubicBezTo>
                    <a:pt x="2095" y="1465"/>
                    <a:pt x="2098" y="1457"/>
                    <a:pt x="2104" y="1462"/>
                  </a:cubicBezTo>
                  <a:cubicBezTo>
                    <a:pt x="2171" y="1462"/>
                    <a:pt x="2187" y="1459"/>
                    <a:pt x="2205" y="1461"/>
                  </a:cubicBezTo>
                  <a:cubicBezTo>
                    <a:pt x="2239" y="1464"/>
                    <a:pt x="2246" y="1458"/>
                    <a:pt x="2255" y="1463"/>
                  </a:cubicBezTo>
                  <a:cubicBezTo>
                    <a:pt x="2379" y="1467"/>
                    <a:pt x="2385" y="1469"/>
                    <a:pt x="2390" y="1469"/>
                  </a:cubicBezTo>
                  <a:cubicBezTo>
                    <a:pt x="2447" y="1477"/>
                    <a:pt x="2453" y="1485"/>
                    <a:pt x="2456" y="1481"/>
                  </a:cubicBezTo>
                  <a:cubicBezTo>
                    <a:pt x="2471" y="1483"/>
                    <a:pt x="2476" y="1485"/>
                    <a:pt x="2480" y="1484"/>
                  </a:cubicBezTo>
                  <a:cubicBezTo>
                    <a:pt x="2496" y="1492"/>
                    <a:pt x="2489" y="1491"/>
                    <a:pt x="2481" y="1490"/>
                  </a:cubicBezTo>
                  <a:cubicBezTo>
                    <a:pt x="2459" y="1486"/>
                    <a:pt x="2459" y="1488"/>
                    <a:pt x="2457" y="1487"/>
                  </a:cubicBezTo>
                  <a:cubicBezTo>
                    <a:pt x="2436" y="1484"/>
                    <a:pt x="2430" y="1485"/>
                    <a:pt x="2423" y="1483"/>
                  </a:cubicBezTo>
                  <a:cubicBezTo>
                    <a:pt x="2367" y="1482"/>
                    <a:pt x="2348" y="1479"/>
                    <a:pt x="2330" y="1481"/>
                  </a:cubicBezTo>
                  <a:cubicBezTo>
                    <a:pt x="2283" y="1485"/>
                    <a:pt x="2277" y="1479"/>
                    <a:pt x="2273" y="1480"/>
                  </a:cubicBezTo>
                  <a:cubicBezTo>
                    <a:pt x="2200" y="1484"/>
                    <a:pt x="2196" y="1487"/>
                    <a:pt x="2191" y="1488"/>
                  </a:cubicBezTo>
                  <a:cubicBezTo>
                    <a:pt x="2155" y="1488"/>
                    <a:pt x="2153" y="1490"/>
                    <a:pt x="2150" y="1487"/>
                  </a:cubicBezTo>
                  <a:cubicBezTo>
                    <a:pt x="2117" y="1486"/>
                    <a:pt x="2113" y="1490"/>
                    <a:pt x="2108" y="1488"/>
                  </a:cubicBezTo>
                  <a:cubicBezTo>
                    <a:pt x="2069" y="1483"/>
                    <a:pt x="2060" y="1487"/>
                    <a:pt x="2050" y="1484"/>
                  </a:cubicBezTo>
                  <a:cubicBezTo>
                    <a:pt x="1988" y="1472"/>
                    <a:pt x="1985" y="1477"/>
                    <a:pt x="1979" y="1473"/>
                  </a:cubicBezTo>
                  <a:cubicBezTo>
                    <a:pt x="1945" y="1469"/>
                    <a:pt x="1938" y="1456"/>
                    <a:pt x="1935" y="1464"/>
                  </a:cubicBezTo>
                  <a:cubicBezTo>
                    <a:pt x="2001" y="1482"/>
                    <a:pt x="2009" y="1487"/>
                    <a:pt x="2015" y="1486"/>
                  </a:cubicBezTo>
                  <a:cubicBezTo>
                    <a:pt x="2080" y="1493"/>
                    <a:pt x="2086" y="1494"/>
                    <a:pt x="2094" y="1497"/>
                  </a:cubicBezTo>
                  <a:cubicBezTo>
                    <a:pt x="2167" y="1495"/>
                    <a:pt x="2186" y="1498"/>
                    <a:pt x="2203" y="1494"/>
                  </a:cubicBezTo>
                  <a:cubicBezTo>
                    <a:pt x="2239" y="1495"/>
                    <a:pt x="2241" y="1492"/>
                    <a:pt x="2244" y="1492"/>
                  </a:cubicBezTo>
                  <a:cubicBezTo>
                    <a:pt x="2289" y="1487"/>
                    <a:pt x="2294" y="1490"/>
                    <a:pt x="2298" y="1489"/>
                  </a:cubicBezTo>
                  <a:cubicBezTo>
                    <a:pt x="2349" y="1491"/>
                    <a:pt x="2358" y="1488"/>
                    <a:pt x="2368" y="1491"/>
                  </a:cubicBezTo>
                  <a:cubicBezTo>
                    <a:pt x="2408" y="1491"/>
                    <a:pt x="2409" y="1489"/>
                    <a:pt x="2412" y="1491"/>
                  </a:cubicBezTo>
                  <a:cubicBezTo>
                    <a:pt x="2452" y="1494"/>
                    <a:pt x="2456" y="1493"/>
                    <a:pt x="2462" y="1498"/>
                  </a:cubicBezTo>
                  <a:cubicBezTo>
                    <a:pt x="2494" y="1499"/>
                    <a:pt x="2499" y="1504"/>
                    <a:pt x="2504" y="1503"/>
                  </a:cubicBezTo>
                  <a:cubicBezTo>
                    <a:pt x="2539" y="1513"/>
                    <a:pt x="2541" y="1511"/>
                    <a:pt x="2544" y="1514"/>
                  </a:cubicBezTo>
                  <a:cubicBezTo>
                    <a:pt x="2540" y="1522"/>
                    <a:pt x="2534" y="1517"/>
                    <a:pt x="2528" y="1514"/>
                  </a:cubicBezTo>
                  <a:cubicBezTo>
                    <a:pt x="2499" y="1515"/>
                    <a:pt x="2495" y="1516"/>
                    <a:pt x="2491" y="1515"/>
                  </a:cubicBezTo>
                  <a:cubicBezTo>
                    <a:pt x="2470" y="1517"/>
                    <a:pt x="2461" y="1511"/>
                    <a:pt x="2453" y="1516"/>
                  </a:cubicBezTo>
                  <a:cubicBezTo>
                    <a:pt x="2361" y="1511"/>
                    <a:pt x="2358" y="1522"/>
                    <a:pt x="2352" y="1514"/>
                  </a:cubicBezTo>
                  <a:cubicBezTo>
                    <a:pt x="2303" y="1521"/>
                    <a:pt x="2299" y="1520"/>
                    <a:pt x="2295" y="1521"/>
                  </a:cubicBezTo>
                  <a:cubicBezTo>
                    <a:pt x="2268" y="1522"/>
                    <a:pt x="2265" y="1529"/>
                    <a:pt x="2260" y="1526"/>
                  </a:cubicBezTo>
                  <a:cubicBezTo>
                    <a:pt x="2207" y="1533"/>
                    <a:pt x="2198" y="1529"/>
                    <a:pt x="2191" y="1533"/>
                  </a:cubicBezTo>
                  <a:cubicBezTo>
                    <a:pt x="2159" y="1533"/>
                    <a:pt x="2151" y="1531"/>
                    <a:pt x="2144" y="1533"/>
                  </a:cubicBezTo>
                  <a:cubicBezTo>
                    <a:pt x="2122" y="1534"/>
                    <a:pt x="2121" y="1537"/>
                    <a:pt x="2124" y="1535"/>
                  </a:cubicBezTo>
                  <a:cubicBezTo>
                    <a:pt x="2146" y="1533"/>
                    <a:pt x="2152" y="1539"/>
                    <a:pt x="2156" y="1538"/>
                  </a:cubicBezTo>
                  <a:cubicBezTo>
                    <a:pt x="2199" y="1537"/>
                    <a:pt x="2208" y="1537"/>
                    <a:pt x="2217" y="1537"/>
                  </a:cubicBezTo>
                  <a:cubicBezTo>
                    <a:pt x="2258" y="1531"/>
                    <a:pt x="2264" y="1537"/>
                    <a:pt x="2268" y="1534"/>
                  </a:cubicBezTo>
                  <a:cubicBezTo>
                    <a:pt x="2296" y="1526"/>
                    <a:pt x="2301" y="1531"/>
                    <a:pt x="2304" y="1527"/>
                  </a:cubicBezTo>
                  <a:cubicBezTo>
                    <a:pt x="2335" y="1525"/>
                    <a:pt x="2338" y="1528"/>
                    <a:pt x="2341" y="1528"/>
                  </a:cubicBezTo>
                  <a:cubicBezTo>
                    <a:pt x="2369" y="1527"/>
                    <a:pt x="2374" y="1522"/>
                    <a:pt x="2379" y="1525"/>
                  </a:cubicBezTo>
                  <a:cubicBezTo>
                    <a:pt x="2415" y="1519"/>
                    <a:pt x="2422" y="1529"/>
                    <a:pt x="2426" y="1521"/>
                  </a:cubicBezTo>
                  <a:cubicBezTo>
                    <a:pt x="2479" y="1523"/>
                    <a:pt x="2484" y="1524"/>
                    <a:pt x="2489" y="1524"/>
                  </a:cubicBezTo>
                  <a:cubicBezTo>
                    <a:pt x="2510" y="1525"/>
                    <a:pt x="2516" y="1524"/>
                    <a:pt x="2521" y="1524"/>
                  </a:cubicBezTo>
                  <a:cubicBezTo>
                    <a:pt x="2547" y="1526"/>
                    <a:pt x="2559" y="1534"/>
                    <a:pt x="2570" y="1533"/>
                  </a:cubicBezTo>
                  <a:cubicBezTo>
                    <a:pt x="2608" y="1551"/>
                    <a:pt x="2617" y="1556"/>
                    <a:pt x="2627" y="1558"/>
                  </a:cubicBezTo>
                  <a:cubicBezTo>
                    <a:pt x="2654" y="1575"/>
                    <a:pt x="2658" y="1582"/>
                    <a:pt x="2661" y="1578"/>
                  </a:cubicBezTo>
                  <a:cubicBezTo>
                    <a:pt x="2679" y="1592"/>
                    <a:pt x="2668" y="1591"/>
                    <a:pt x="2658" y="1587"/>
                  </a:cubicBezTo>
                  <a:cubicBezTo>
                    <a:pt x="2602" y="1571"/>
                    <a:pt x="2598" y="1576"/>
                    <a:pt x="2592" y="1572"/>
                  </a:cubicBezTo>
                  <a:cubicBezTo>
                    <a:pt x="2493" y="1566"/>
                    <a:pt x="2486" y="1559"/>
                    <a:pt x="2482" y="1564"/>
                  </a:cubicBezTo>
                  <a:cubicBezTo>
                    <a:pt x="2454" y="1559"/>
                    <a:pt x="2452" y="1559"/>
                    <a:pt x="2450" y="1561"/>
                  </a:cubicBezTo>
                  <a:cubicBezTo>
                    <a:pt x="2407" y="1554"/>
                    <a:pt x="2405" y="1561"/>
                    <a:pt x="2401" y="1560"/>
                  </a:cubicBezTo>
                  <a:cubicBezTo>
                    <a:pt x="2363" y="1561"/>
                    <a:pt x="2358" y="1554"/>
                    <a:pt x="2355" y="1558"/>
                  </a:cubicBezTo>
                  <a:cubicBezTo>
                    <a:pt x="2328" y="1563"/>
                    <a:pt x="2323" y="1555"/>
                    <a:pt x="2321" y="1561"/>
                  </a:cubicBezTo>
                  <a:cubicBezTo>
                    <a:pt x="2293" y="1560"/>
                    <a:pt x="2290" y="1562"/>
                    <a:pt x="2286" y="1562"/>
                  </a:cubicBezTo>
                  <a:cubicBezTo>
                    <a:pt x="2243" y="1564"/>
                    <a:pt x="2236" y="1566"/>
                    <a:pt x="2229" y="1566"/>
                  </a:cubicBezTo>
                  <a:cubicBezTo>
                    <a:pt x="2173" y="1564"/>
                    <a:pt x="2167" y="1569"/>
                    <a:pt x="2158" y="1566"/>
                  </a:cubicBezTo>
                  <a:cubicBezTo>
                    <a:pt x="2121" y="1565"/>
                    <a:pt x="2118" y="1572"/>
                    <a:pt x="2113" y="1567"/>
                  </a:cubicBezTo>
                  <a:cubicBezTo>
                    <a:pt x="2076" y="1567"/>
                    <a:pt x="2075" y="1564"/>
                    <a:pt x="2074" y="1562"/>
                  </a:cubicBezTo>
                  <a:cubicBezTo>
                    <a:pt x="2035" y="1553"/>
                    <a:pt x="2033" y="1551"/>
                    <a:pt x="2031" y="1549"/>
                  </a:cubicBezTo>
                  <a:cubicBezTo>
                    <a:pt x="2019" y="1549"/>
                    <a:pt x="2032" y="1553"/>
                    <a:pt x="2045" y="1559"/>
                  </a:cubicBezTo>
                  <a:cubicBezTo>
                    <a:pt x="2068" y="1563"/>
                    <a:pt x="2066" y="1572"/>
                    <a:pt x="2070" y="1568"/>
                  </a:cubicBezTo>
                  <a:cubicBezTo>
                    <a:pt x="2092" y="1572"/>
                    <a:pt x="2098" y="1570"/>
                    <a:pt x="2102" y="1576"/>
                  </a:cubicBezTo>
                  <a:cubicBezTo>
                    <a:pt x="2162" y="1582"/>
                    <a:pt x="2171" y="1587"/>
                    <a:pt x="2179" y="1585"/>
                  </a:cubicBezTo>
                  <a:cubicBezTo>
                    <a:pt x="2207" y="1588"/>
                    <a:pt x="2208" y="1584"/>
                    <a:pt x="2211" y="1585"/>
                  </a:cubicBezTo>
                  <a:cubicBezTo>
                    <a:pt x="2233" y="1583"/>
                    <a:pt x="2239" y="1590"/>
                    <a:pt x="2242" y="1585"/>
                  </a:cubicBezTo>
                  <a:cubicBezTo>
                    <a:pt x="2263" y="1586"/>
                    <a:pt x="2272" y="1586"/>
                    <a:pt x="2280" y="1587"/>
                  </a:cubicBezTo>
                  <a:cubicBezTo>
                    <a:pt x="2313" y="1585"/>
                    <a:pt x="2323" y="1589"/>
                    <a:pt x="2331" y="1589"/>
                  </a:cubicBezTo>
                  <a:cubicBezTo>
                    <a:pt x="2365" y="1592"/>
                    <a:pt x="2367" y="1591"/>
                    <a:pt x="2369" y="1591"/>
                  </a:cubicBezTo>
                  <a:cubicBezTo>
                    <a:pt x="2399" y="1594"/>
                    <a:pt x="2405" y="1600"/>
                    <a:pt x="2408" y="1596"/>
                  </a:cubicBezTo>
                  <a:cubicBezTo>
                    <a:pt x="2442" y="1597"/>
                    <a:pt x="2451" y="1602"/>
                    <a:pt x="2459" y="1598"/>
                  </a:cubicBezTo>
                  <a:cubicBezTo>
                    <a:pt x="2471" y="1601"/>
                    <a:pt x="2473" y="1601"/>
                    <a:pt x="2475" y="1601"/>
                  </a:cubicBezTo>
                  <a:cubicBezTo>
                    <a:pt x="2445" y="1606"/>
                    <a:pt x="2443" y="1607"/>
                    <a:pt x="2439" y="1604"/>
                  </a:cubicBezTo>
                  <a:cubicBezTo>
                    <a:pt x="2395" y="1607"/>
                    <a:pt x="2374" y="1608"/>
                    <a:pt x="2352" y="1609"/>
                  </a:cubicBezTo>
                  <a:cubicBezTo>
                    <a:pt x="2254" y="1621"/>
                    <a:pt x="2247" y="1616"/>
                    <a:pt x="2243" y="1620"/>
                  </a:cubicBezTo>
                  <a:cubicBezTo>
                    <a:pt x="2203" y="1616"/>
                    <a:pt x="2183" y="1620"/>
                    <a:pt x="2161" y="1620"/>
                  </a:cubicBezTo>
                  <a:cubicBezTo>
                    <a:pt x="2112" y="1621"/>
                    <a:pt x="2109" y="1622"/>
                    <a:pt x="2107" y="1623"/>
                  </a:cubicBezTo>
                  <a:cubicBezTo>
                    <a:pt x="2030" y="1621"/>
                    <a:pt x="2026" y="1616"/>
                    <a:pt x="2024" y="1618"/>
                  </a:cubicBezTo>
                  <a:cubicBezTo>
                    <a:pt x="1994" y="1611"/>
                    <a:pt x="1990" y="1617"/>
                    <a:pt x="1983" y="1612"/>
                  </a:cubicBezTo>
                  <a:cubicBezTo>
                    <a:pt x="1985" y="1614"/>
                    <a:pt x="1988" y="1619"/>
                    <a:pt x="1991" y="1617"/>
                  </a:cubicBezTo>
                  <a:cubicBezTo>
                    <a:pt x="2042" y="1624"/>
                    <a:pt x="2053" y="1625"/>
                    <a:pt x="2063" y="1626"/>
                  </a:cubicBezTo>
                  <a:cubicBezTo>
                    <a:pt x="2134" y="1631"/>
                    <a:pt x="2138" y="1625"/>
                    <a:pt x="2144" y="1627"/>
                  </a:cubicBezTo>
                  <a:cubicBezTo>
                    <a:pt x="2193" y="1623"/>
                    <a:pt x="2196" y="1627"/>
                    <a:pt x="2199" y="1627"/>
                  </a:cubicBezTo>
                  <a:cubicBezTo>
                    <a:pt x="2212" y="1625"/>
                    <a:pt x="2218" y="1627"/>
                    <a:pt x="2223" y="1625"/>
                  </a:cubicBezTo>
                  <a:cubicBezTo>
                    <a:pt x="2307" y="1624"/>
                    <a:pt x="2311" y="1617"/>
                    <a:pt x="2317" y="1622"/>
                  </a:cubicBezTo>
                  <a:cubicBezTo>
                    <a:pt x="2338" y="1618"/>
                    <a:pt x="2344" y="1620"/>
                    <a:pt x="2349" y="1617"/>
                  </a:cubicBezTo>
                  <a:cubicBezTo>
                    <a:pt x="2418" y="1614"/>
                    <a:pt x="2424" y="1617"/>
                    <a:pt x="2428" y="1612"/>
                  </a:cubicBezTo>
                  <a:cubicBezTo>
                    <a:pt x="2486" y="1613"/>
                    <a:pt x="2495" y="1611"/>
                    <a:pt x="2504" y="1613"/>
                  </a:cubicBezTo>
                  <a:cubicBezTo>
                    <a:pt x="2538" y="1616"/>
                    <a:pt x="2544" y="1614"/>
                    <a:pt x="2551" y="1618"/>
                  </a:cubicBezTo>
                  <a:cubicBezTo>
                    <a:pt x="2576" y="1617"/>
                    <a:pt x="2582" y="1619"/>
                    <a:pt x="2589" y="1619"/>
                  </a:cubicBezTo>
                  <a:cubicBezTo>
                    <a:pt x="2605" y="1620"/>
                    <a:pt x="2607" y="1617"/>
                    <a:pt x="2606" y="1621"/>
                  </a:cubicBezTo>
                  <a:cubicBezTo>
                    <a:pt x="2570" y="1626"/>
                    <a:pt x="2567" y="1624"/>
                    <a:pt x="2565" y="1624"/>
                  </a:cubicBezTo>
                  <a:cubicBezTo>
                    <a:pt x="2544" y="1626"/>
                    <a:pt x="2543" y="1633"/>
                    <a:pt x="2539" y="1631"/>
                  </a:cubicBezTo>
                  <a:cubicBezTo>
                    <a:pt x="2525" y="1626"/>
                    <a:pt x="2522" y="1626"/>
                    <a:pt x="2519" y="1625"/>
                  </a:cubicBezTo>
                  <a:cubicBezTo>
                    <a:pt x="2488" y="1626"/>
                    <a:pt x="2486" y="1632"/>
                    <a:pt x="2482" y="1630"/>
                  </a:cubicBezTo>
                  <a:cubicBezTo>
                    <a:pt x="2437" y="1636"/>
                    <a:pt x="2418" y="1631"/>
                    <a:pt x="2401" y="1638"/>
                  </a:cubicBezTo>
                  <a:cubicBezTo>
                    <a:pt x="2369" y="1638"/>
                    <a:pt x="2365" y="1641"/>
                    <a:pt x="2360" y="1640"/>
                  </a:cubicBezTo>
                  <a:cubicBezTo>
                    <a:pt x="2288" y="1646"/>
                    <a:pt x="2283" y="1643"/>
                    <a:pt x="2279" y="1644"/>
                  </a:cubicBezTo>
                  <a:cubicBezTo>
                    <a:pt x="2247" y="1646"/>
                    <a:pt x="2241" y="1643"/>
                    <a:pt x="2237" y="1644"/>
                  </a:cubicBezTo>
                  <a:cubicBezTo>
                    <a:pt x="2191" y="1641"/>
                    <a:pt x="2187" y="1648"/>
                    <a:pt x="2181" y="1641"/>
                  </a:cubicBezTo>
                  <a:cubicBezTo>
                    <a:pt x="2122" y="1643"/>
                    <a:pt x="2117" y="1637"/>
                    <a:pt x="2113" y="1638"/>
                  </a:cubicBezTo>
                  <a:cubicBezTo>
                    <a:pt x="2065" y="1636"/>
                    <a:pt x="2061" y="1637"/>
                    <a:pt x="2056" y="1637"/>
                  </a:cubicBezTo>
                  <a:cubicBezTo>
                    <a:pt x="2022" y="1634"/>
                    <a:pt x="2017" y="1630"/>
                    <a:pt x="2012" y="1631"/>
                  </a:cubicBezTo>
                  <a:cubicBezTo>
                    <a:pt x="2047" y="1640"/>
                    <a:pt x="2052" y="1641"/>
                    <a:pt x="2057" y="1640"/>
                  </a:cubicBezTo>
                  <a:cubicBezTo>
                    <a:pt x="2091" y="1647"/>
                    <a:pt x="2095" y="1643"/>
                    <a:pt x="2100" y="1645"/>
                  </a:cubicBezTo>
                  <a:cubicBezTo>
                    <a:pt x="2132" y="1645"/>
                    <a:pt x="2135" y="1647"/>
                    <a:pt x="2137" y="1649"/>
                  </a:cubicBezTo>
                  <a:cubicBezTo>
                    <a:pt x="2164" y="1651"/>
                    <a:pt x="2167" y="1648"/>
                    <a:pt x="2170" y="1650"/>
                  </a:cubicBezTo>
                  <a:cubicBezTo>
                    <a:pt x="2195" y="1655"/>
                    <a:pt x="2198" y="1646"/>
                    <a:pt x="2204" y="1651"/>
                  </a:cubicBezTo>
                  <a:cubicBezTo>
                    <a:pt x="2257" y="1652"/>
                    <a:pt x="2266" y="1651"/>
                    <a:pt x="2276" y="1652"/>
                  </a:cubicBezTo>
                  <a:cubicBezTo>
                    <a:pt x="2344" y="1649"/>
                    <a:pt x="2354" y="1649"/>
                    <a:pt x="2363" y="1647"/>
                  </a:cubicBezTo>
                  <a:cubicBezTo>
                    <a:pt x="2397" y="1650"/>
                    <a:pt x="2400" y="1643"/>
                    <a:pt x="2405" y="1644"/>
                  </a:cubicBezTo>
                  <a:cubicBezTo>
                    <a:pt x="2459" y="1643"/>
                    <a:pt x="2467" y="1634"/>
                    <a:pt x="2478" y="1640"/>
                  </a:cubicBezTo>
                  <a:cubicBezTo>
                    <a:pt x="2425" y="1649"/>
                    <a:pt x="2417" y="1651"/>
                    <a:pt x="2410" y="1652"/>
                  </a:cubicBezTo>
                  <a:cubicBezTo>
                    <a:pt x="2383" y="1656"/>
                    <a:pt x="2381" y="1661"/>
                    <a:pt x="2376" y="1659"/>
                  </a:cubicBezTo>
                  <a:cubicBezTo>
                    <a:pt x="2349" y="1660"/>
                    <a:pt x="2346" y="1666"/>
                    <a:pt x="2341" y="1661"/>
                  </a:cubicBezTo>
                  <a:cubicBezTo>
                    <a:pt x="2303" y="1667"/>
                    <a:pt x="2299" y="1668"/>
                    <a:pt x="2295" y="1667"/>
                  </a:cubicBezTo>
                  <a:cubicBezTo>
                    <a:pt x="2267" y="1667"/>
                    <a:pt x="2260" y="1667"/>
                    <a:pt x="2253" y="1668"/>
                  </a:cubicBezTo>
                  <a:cubicBezTo>
                    <a:pt x="2216" y="1663"/>
                    <a:pt x="2215" y="1672"/>
                    <a:pt x="2210" y="1669"/>
                  </a:cubicBezTo>
                  <a:cubicBezTo>
                    <a:pt x="2143" y="1667"/>
                    <a:pt x="2139" y="1664"/>
                    <a:pt x="2136" y="1669"/>
                  </a:cubicBezTo>
                  <a:cubicBezTo>
                    <a:pt x="2175" y="1676"/>
                    <a:pt x="2181" y="1672"/>
                    <a:pt x="2188" y="1675"/>
                  </a:cubicBezTo>
                  <a:cubicBezTo>
                    <a:pt x="2221" y="1675"/>
                    <a:pt x="2222" y="1675"/>
                    <a:pt x="2223" y="1672"/>
                  </a:cubicBezTo>
                  <a:cubicBezTo>
                    <a:pt x="2253" y="1672"/>
                    <a:pt x="2257" y="1673"/>
                    <a:pt x="2260" y="1676"/>
                  </a:cubicBezTo>
                  <a:cubicBezTo>
                    <a:pt x="2296" y="1677"/>
                    <a:pt x="2293" y="1681"/>
                    <a:pt x="2300" y="1684"/>
                  </a:cubicBezTo>
                  <a:cubicBezTo>
                    <a:pt x="2357" y="1678"/>
                    <a:pt x="2366" y="1682"/>
                    <a:pt x="2374" y="1678"/>
                  </a:cubicBezTo>
                  <a:cubicBezTo>
                    <a:pt x="2435" y="1674"/>
                    <a:pt x="2440" y="1673"/>
                    <a:pt x="2445" y="1673"/>
                  </a:cubicBezTo>
                  <a:cubicBezTo>
                    <a:pt x="2465" y="1667"/>
                    <a:pt x="2471" y="1669"/>
                    <a:pt x="2476" y="1667"/>
                  </a:cubicBezTo>
                  <a:cubicBezTo>
                    <a:pt x="2508" y="1661"/>
                    <a:pt x="2512" y="1666"/>
                    <a:pt x="2514" y="1664"/>
                  </a:cubicBezTo>
                  <a:cubicBezTo>
                    <a:pt x="2547" y="1662"/>
                    <a:pt x="2554" y="1661"/>
                    <a:pt x="2560" y="1658"/>
                  </a:cubicBezTo>
                  <a:cubicBezTo>
                    <a:pt x="2620" y="1652"/>
                    <a:pt x="2623" y="1651"/>
                    <a:pt x="2626" y="1650"/>
                  </a:cubicBezTo>
                  <a:cubicBezTo>
                    <a:pt x="2662" y="1652"/>
                    <a:pt x="2669" y="1652"/>
                    <a:pt x="2675" y="1651"/>
                  </a:cubicBezTo>
                  <a:cubicBezTo>
                    <a:pt x="2724" y="1652"/>
                    <a:pt x="2732" y="1655"/>
                    <a:pt x="2739" y="1654"/>
                  </a:cubicBezTo>
                  <a:cubicBezTo>
                    <a:pt x="2796" y="1661"/>
                    <a:pt x="2800" y="1664"/>
                    <a:pt x="2803" y="1663"/>
                  </a:cubicBezTo>
                  <a:cubicBezTo>
                    <a:pt x="2817" y="1678"/>
                    <a:pt x="2813" y="1673"/>
                    <a:pt x="2811" y="1675"/>
                  </a:cubicBezTo>
                  <a:cubicBezTo>
                    <a:pt x="2770" y="1672"/>
                    <a:pt x="2758" y="1673"/>
                    <a:pt x="2745" y="1671"/>
                  </a:cubicBezTo>
                  <a:cubicBezTo>
                    <a:pt x="2650" y="1676"/>
                    <a:pt x="2646" y="1683"/>
                    <a:pt x="2638" y="1679"/>
                  </a:cubicBezTo>
                  <a:cubicBezTo>
                    <a:pt x="2619" y="1686"/>
                    <a:pt x="2615" y="1682"/>
                    <a:pt x="2613" y="1685"/>
                  </a:cubicBezTo>
                  <a:cubicBezTo>
                    <a:pt x="2593" y="1688"/>
                    <a:pt x="2590" y="1688"/>
                    <a:pt x="2587" y="1689"/>
                  </a:cubicBezTo>
                  <a:cubicBezTo>
                    <a:pt x="2558" y="1695"/>
                    <a:pt x="2555" y="1695"/>
                    <a:pt x="2552" y="1697"/>
                  </a:cubicBezTo>
                  <a:cubicBezTo>
                    <a:pt x="2509" y="1701"/>
                    <a:pt x="2506" y="1705"/>
                    <a:pt x="2501" y="1700"/>
                  </a:cubicBezTo>
                  <a:cubicBezTo>
                    <a:pt x="2459" y="1707"/>
                    <a:pt x="2451" y="1707"/>
                    <a:pt x="2443" y="1708"/>
                  </a:cubicBezTo>
                  <a:cubicBezTo>
                    <a:pt x="2414" y="1713"/>
                    <a:pt x="2406" y="1710"/>
                    <a:pt x="2398" y="1713"/>
                  </a:cubicBezTo>
                  <a:cubicBezTo>
                    <a:pt x="2321" y="1710"/>
                    <a:pt x="2314" y="1713"/>
                    <a:pt x="2305" y="1711"/>
                  </a:cubicBezTo>
                  <a:cubicBezTo>
                    <a:pt x="2241" y="1703"/>
                    <a:pt x="2226" y="1705"/>
                    <a:pt x="2210" y="1700"/>
                  </a:cubicBezTo>
                  <a:cubicBezTo>
                    <a:pt x="2178" y="1697"/>
                    <a:pt x="2168" y="1688"/>
                    <a:pt x="2161" y="1691"/>
                  </a:cubicBezTo>
                  <a:cubicBezTo>
                    <a:pt x="2204" y="1705"/>
                    <a:pt x="2210" y="1706"/>
                    <a:pt x="2216" y="1707"/>
                  </a:cubicBezTo>
                  <a:cubicBezTo>
                    <a:pt x="2314" y="1720"/>
                    <a:pt x="2320" y="1719"/>
                    <a:pt x="2326" y="1719"/>
                  </a:cubicBezTo>
                  <a:cubicBezTo>
                    <a:pt x="2366" y="1716"/>
                    <a:pt x="2374" y="1724"/>
                    <a:pt x="2380" y="1721"/>
                  </a:cubicBezTo>
                  <a:cubicBezTo>
                    <a:pt x="2490" y="1712"/>
                    <a:pt x="2502" y="1711"/>
                    <a:pt x="2514" y="1711"/>
                  </a:cubicBezTo>
                  <a:cubicBezTo>
                    <a:pt x="2560" y="1701"/>
                    <a:pt x="2570" y="1701"/>
                    <a:pt x="2580" y="1700"/>
                  </a:cubicBezTo>
                  <a:cubicBezTo>
                    <a:pt x="2624" y="1689"/>
                    <a:pt x="2627" y="1689"/>
                    <a:pt x="2630" y="1691"/>
                  </a:cubicBezTo>
                  <a:cubicBezTo>
                    <a:pt x="2674" y="1686"/>
                    <a:pt x="2680" y="1685"/>
                    <a:pt x="2687" y="1685"/>
                  </a:cubicBezTo>
                  <a:cubicBezTo>
                    <a:pt x="2721" y="1678"/>
                    <a:pt x="2725" y="1684"/>
                    <a:pt x="2728" y="1681"/>
                  </a:cubicBezTo>
                  <a:cubicBezTo>
                    <a:pt x="2748" y="1684"/>
                    <a:pt x="2750" y="1680"/>
                    <a:pt x="2752" y="1681"/>
                  </a:cubicBezTo>
                  <a:cubicBezTo>
                    <a:pt x="2779" y="1689"/>
                    <a:pt x="2773" y="1678"/>
                    <a:pt x="2772" y="1686"/>
                  </a:cubicBezTo>
                  <a:cubicBezTo>
                    <a:pt x="2733" y="1690"/>
                    <a:pt x="2731" y="1691"/>
                    <a:pt x="2729" y="1692"/>
                  </a:cubicBezTo>
                  <a:cubicBezTo>
                    <a:pt x="2699" y="1696"/>
                    <a:pt x="2691" y="1701"/>
                    <a:pt x="2682" y="1703"/>
                  </a:cubicBezTo>
                  <a:cubicBezTo>
                    <a:pt x="2646" y="1707"/>
                    <a:pt x="2638" y="1713"/>
                    <a:pt x="2630" y="1715"/>
                  </a:cubicBezTo>
                  <a:cubicBezTo>
                    <a:pt x="2586" y="1730"/>
                    <a:pt x="2581" y="1731"/>
                    <a:pt x="2577" y="1732"/>
                  </a:cubicBezTo>
                  <a:cubicBezTo>
                    <a:pt x="2534" y="1747"/>
                    <a:pt x="2530" y="1748"/>
                    <a:pt x="2525" y="1750"/>
                  </a:cubicBezTo>
                  <a:cubicBezTo>
                    <a:pt x="2489" y="1754"/>
                    <a:pt x="2482" y="1764"/>
                    <a:pt x="2472" y="1759"/>
                  </a:cubicBezTo>
                  <a:cubicBezTo>
                    <a:pt x="2413" y="1764"/>
                    <a:pt x="2409" y="1766"/>
                    <a:pt x="2404" y="1766"/>
                  </a:cubicBezTo>
                  <a:cubicBezTo>
                    <a:pt x="2352" y="1766"/>
                    <a:pt x="2342" y="1760"/>
                    <a:pt x="2333" y="1763"/>
                  </a:cubicBezTo>
                  <a:cubicBezTo>
                    <a:pt x="2404" y="1770"/>
                    <a:pt x="2412" y="1772"/>
                    <a:pt x="2419" y="1771"/>
                  </a:cubicBezTo>
                  <a:cubicBezTo>
                    <a:pt x="2475" y="1765"/>
                    <a:pt x="2491" y="1769"/>
                    <a:pt x="2504" y="1762"/>
                  </a:cubicBezTo>
                  <a:cubicBezTo>
                    <a:pt x="2567" y="1744"/>
                    <a:pt x="2571" y="1747"/>
                    <a:pt x="2574" y="1740"/>
                  </a:cubicBezTo>
                  <a:cubicBezTo>
                    <a:pt x="2596" y="1732"/>
                    <a:pt x="2601" y="1738"/>
                    <a:pt x="2603" y="1731"/>
                  </a:cubicBezTo>
                  <a:cubicBezTo>
                    <a:pt x="2653" y="1722"/>
                    <a:pt x="2659" y="1714"/>
                    <a:pt x="2666" y="1712"/>
                  </a:cubicBezTo>
                  <a:cubicBezTo>
                    <a:pt x="2710" y="1703"/>
                    <a:pt x="2727" y="1700"/>
                    <a:pt x="2744" y="1697"/>
                  </a:cubicBezTo>
                  <a:cubicBezTo>
                    <a:pt x="2780" y="1698"/>
                    <a:pt x="2788" y="1692"/>
                    <a:pt x="2797" y="1695"/>
                  </a:cubicBezTo>
                  <a:cubicBezTo>
                    <a:pt x="2832" y="1693"/>
                    <a:pt x="2841" y="1692"/>
                    <a:pt x="2851" y="1697"/>
                  </a:cubicBezTo>
                  <a:cubicBezTo>
                    <a:pt x="2883" y="1700"/>
                    <a:pt x="2887" y="1701"/>
                    <a:pt x="2892" y="1703"/>
                  </a:cubicBezTo>
                  <a:cubicBezTo>
                    <a:pt x="2862" y="1708"/>
                    <a:pt x="2854" y="1704"/>
                    <a:pt x="2847" y="1707"/>
                  </a:cubicBezTo>
                  <a:cubicBezTo>
                    <a:pt x="2795" y="1706"/>
                    <a:pt x="2789" y="1714"/>
                    <a:pt x="2780" y="1710"/>
                  </a:cubicBezTo>
                  <a:cubicBezTo>
                    <a:pt x="2763" y="1715"/>
                    <a:pt x="2760" y="1712"/>
                    <a:pt x="2759" y="1714"/>
                  </a:cubicBezTo>
                  <a:cubicBezTo>
                    <a:pt x="2721" y="1718"/>
                    <a:pt x="2707" y="1724"/>
                    <a:pt x="2692" y="1724"/>
                  </a:cubicBezTo>
                  <a:cubicBezTo>
                    <a:pt x="2667" y="1732"/>
                    <a:pt x="2663" y="1731"/>
                    <a:pt x="2661" y="1735"/>
                  </a:cubicBezTo>
                  <a:cubicBezTo>
                    <a:pt x="2626" y="1745"/>
                    <a:pt x="2625" y="1745"/>
                    <a:pt x="2624" y="1748"/>
                  </a:cubicBezTo>
                  <a:cubicBezTo>
                    <a:pt x="2592" y="1757"/>
                    <a:pt x="2578" y="1764"/>
                    <a:pt x="2563" y="1768"/>
                  </a:cubicBezTo>
                  <a:cubicBezTo>
                    <a:pt x="2535" y="1773"/>
                    <a:pt x="2528" y="1777"/>
                    <a:pt x="2520" y="1781"/>
                  </a:cubicBezTo>
                  <a:cubicBezTo>
                    <a:pt x="2487" y="1781"/>
                    <a:pt x="2479" y="1784"/>
                    <a:pt x="2471" y="1785"/>
                  </a:cubicBezTo>
                  <a:cubicBezTo>
                    <a:pt x="2370" y="1780"/>
                    <a:pt x="2359" y="1771"/>
                    <a:pt x="2349" y="1774"/>
                  </a:cubicBezTo>
                  <a:cubicBezTo>
                    <a:pt x="2390" y="1781"/>
                    <a:pt x="2394" y="1787"/>
                    <a:pt x="2397" y="1785"/>
                  </a:cubicBezTo>
                  <a:cubicBezTo>
                    <a:pt x="2438" y="1786"/>
                    <a:pt x="2451" y="1790"/>
                    <a:pt x="2462" y="1789"/>
                  </a:cubicBezTo>
                  <a:cubicBezTo>
                    <a:pt x="2521" y="1786"/>
                    <a:pt x="2524" y="1785"/>
                    <a:pt x="2528" y="1786"/>
                  </a:cubicBezTo>
                  <a:cubicBezTo>
                    <a:pt x="2579" y="1770"/>
                    <a:pt x="2588" y="1769"/>
                    <a:pt x="2592" y="1768"/>
                  </a:cubicBezTo>
                  <a:cubicBezTo>
                    <a:pt x="2650" y="1747"/>
                    <a:pt x="2654" y="1746"/>
                    <a:pt x="2657" y="1746"/>
                  </a:cubicBezTo>
                  <a:cubicBezTo>
                    <a:pt x="2687" y="1734"/>
                    <a:pt x="2690" y="1734"/>
                    <a:pt x="2694" y="1737"/>
                  </a:cubicBezTo>
                  <a:cubicBezTo>
                    <a:pt x="2724" y="1724"/>
                    <a:pt x="2729" y="1728"/>
                    <a:pt x="2731" y="1727"/>
                  </a:cubicBezTo>
                  <a:cubicBezTo>
                    <a:pt x="2767" y="1722"/>
                    <a:pt x="2772" y="1720"/>
                    <a:pt x="2779" y="1723"/>
                  </a:cubicBezTo>
                  <a:cubicBezTo>
                    <a:pt x="2794" y="1720"/>
                    <a:pt x="2797" y="1718"/>
                    <a:pt x="2796" y="1721"/>
                  </a:cubicBezTo>
                  <a:cubicBezTo>
                    <a:pt x="2776" y="1728"/>
                    <a:pt x="2771" y="1730"/>
                    <a:pt x="2765" y="1732"/>
                  </a:cubicBezTo>
                  <a:cubicBezTo>
                    <a:pt x="2712" y="1755"/>
                    <a:pt x="2708" y="1762"/>
                    <a:pt x="2702" y="1760"/>
                  </a:cubicBezTo>
                  <a:cubicBezTo>
                    <a:pt x="2646" y="1781"/>
                    <a:pt x="2641" y="1788"/>
                    <a:pt x="2635" y="1789"/>
                  </a:cubicBezTo>
                  <a:cubicBezTo>
                    <a:pt x="2575" y="1810"/>
                    <a:pt x="2566" y="1802"/>
                    <a:pt x="2560" y="1807"/>
                  </a:cubicBezTo>
                  <a:cubicBezTo>
                    <a:pt x="2499" y="1820"/>
                    <a:pt x="2504" y="1816"/>
                    <a:pt x="2511" y="1819"/>
                  </a:cubicBezTo>
                  <a:cubicBezTo>
                    <a:pt x="2569" y="1813"/>
                    <a:pt x="2574" y="1809"/>
                    <a:pt x="2580" y="1813"/>
                  </a:cubicBezTo>
                  <a:cubicBezTo>
                    <a:pt x="2618" y="1802"/>
                    <a:pt x="2621" y="1802"/>
                    <a:pt x="2624" y="1803"/>
                  </a:cubicBezTo>
                  <a:cubicBezTo>
                    <a:pt x="2645" y="1797"/>
                    <a:pt x="2648" y="1796"/>
                    <a:pt x="2651" y="1794"/>
                  </a:cubicBezTo>
                  <a:cubicBezTo>
                    <a:pt x="2689" y="1774"/>
                    <a:pt x="2696" y="1779"/>
                    <a:pt x="2701" y="1773"/>
                  </a:cubicBezTo>
                  <a:cubicBezTo>
                    <a:pt x="2741" y="1756"/>
                    <a:pt x="2745" y="1746"/>
                    <a:pt x="2751" y="1749"/>
                  </a:cubicBezTo>
                  <a:cubicBezTo>
                    <a:pt x="2789" y="1733"/>
                    <a:pt x="2792" y="1733"/>
                    <a:pt x="2795" y="1730"/>
                  </a:cubicBezTo>
                  <a:cubicBezTo>
                    <a:pt x="2788" y="1740"/>
                    <a:pt x="2783" y="1735"/>
                    <a:pt x="2780" y="1741"/>
                  </a:cubicBezTo>
                  <a:cubicBezTo>
                    <a:pt x="2731" y="1774"/>
                    <a:pt x="2723" y="1772"/>
                    <a:pt x="2717" y="1781"/>
                  </a:cubicBezTo>
                  <a:cubicBezTo>
                    <a:pt x="2647" y="1806"/>
                    <a:pt x="2644" y="1811"/>
                    <a:pt x="2640" y="1810"/>
                  </a:cubicBezTo>
                  <a:cubicBezTo>
                    <a:pt x="2650" y="1810"/>
                    <a:pt x="2656" y="1813"/>
                    <a:pt x="2661" y="1809"/>
                  </a:cubicBezTo>
                  <a:cubicBezTo>
                    <a:pt x="2708" y="1802"/>
                    <a:pt x="2718" y="1795"/>
                    <a:pt x="2730" y="1797"/>
                  </a:cubicBezTo>
                  <a:cubicBezTo>
                    <a:pt x="2808" y="1776"/>
                    <a:pt x="2811" y="1768"/>
                    <a:pt x="2815" y="1767"/>
                  </a:cubicBezTo>
                  <a:cubicBezTo>
                    <a:pt x="2831" y="1757"/>
                    <a:pt x="2836" y="1762"/>
                    <a:pt x="2840" y="1758"/>
                  </a:cubicBezTo>
                  <a:cubicBezTo>
                    <a:pt x="2870" y="1752"/>
                    <a:pt x="2873" y="1743"/>
                    <a:pt x="2878" y="1747"/>
                  </a:cubicBezTo>
                  <a:cubicBezTo>
                    <a:pt x="2933" y="1737"/>
                    <a:pt x="2936" y="1737"/>
                    <a:pt x="2940" y="1738"/>
                  </a:cubicBezTo>
                  <a:cubicBezTo>
                    <a:pt x="2979" y="1744"/>
                    <a:pt x="2985" y="1741"/>
                    <a:pt x="2993" y="1744"/>
                  </a:cubicBezTo>
                  <a:cubicBezTo>
                    <a:pt x="3006" y="1750"/>
                    <a:pt x="3002" y="1756"/>
                    <a:pt x="2996" y="1751"/>
                  </a:cubicBezTo>
                  <a:cubicBezTo>
                    <a:pt x="2968" y="1752"/>
                    <a:pt x="2964" y="1751"/>
                    <a:pt x="2961" y="1749"/>
                  </a:cubicBezTo>
                  <a:cubicBezTo>
                    <a:pt x="2898" y="1754"/>
                    <a:pt x="2888" y="1762"/>
                    <a:pt x="2876" y="1758"/>
                  </a:cubicBezTo>
                  <a:cubicBezTo>
                    <a:pt x="2827" y="1782"/>
                    <a:pt x="2820" y="1785"/>
                    <a:pt x="2813" y="1787"/>
                  </a:cubicBezTo>
                  <a:cubicBezTo>
                    <a:pt x="2798" y="1797"/>
                    <a:pt x="2801" y="1795"/>
                    <a:pt x="2805" y="1795"/>
                  </a:cubicBezTo>
                  <a:cubicBezTo>
                    <a:pt x="2842" y="1780"/>
                    <a:pt x="2850" y="1784"/>
                    <a:pt x="2856" y="1776"/>
                  </a:cubicBezTo>
                  <a:cubicBezTo>
                    <a:pt x="2907" y="1764"/>
                    <a:pt x="2915" y="1765"/>
                    <a:pt x="2922" y="1760"/>
                  </a:cubicBezTo>
                  <a:cubicBezTo>
                    <a:pt x="2969" y="1757"/>
                    <a:pt x="2974" y="1763"/>
                    <a:pt x="2977" y="1760"/>
                  </a:cubicBezTo>
                  <a:cubicBezTo>
                    <a:pt x="3025" y="1770"/>
                    <a:pt x="3035" y="1767"/>
                    <a:pt x="3047" y="1773"/>
                  </a:cubicBezTo>
                  <a:cubicBezTo>
                    <a:pt x="3015" y="1779"/>
                    <a:pt x="3010" y="1773"/>
                    <a:pt x="3005" y="1776"/>
                  </a:cubicBezTo>
                  <a:cubicBezTo>
                    <a:pt x="3006" y="1780"/>
                    <a:pt x="3009" y="1784"/>
                    <a:pt x="3012" y="1786"/>
                  </a:cubicBezTo>
                  <a:cubicBezTo>
                    <a:pt x="2990" y="1813"/>
                    <a:pt x="2982" y="1817"/>
                    <a:pt x="2975" y="1826"/>
                  </a:cubicBezTo>
                  <a:cubicBezTo>
                    <a:pt x="3010" y="1818"/>
                    <a:pt x="3011" y="1815"/>
                    <a:pt x="3013" y="1816"/>
                  </a:cubicBezTo>
                  <a:cubicBezTo>
                    <a:pt x="3037" y="1804"/>
                    <a:pt x="3040" y="1802"/>
                    <a:pt x="3044" y="1802"/>
                  </a:cubicBezTo>
                  <a:cubicBezTo>
                    <a:pt x="3141" y="1829"/>
                    <a:pt x="3145" y="1819"/>
                    <a:pt x="3151" y="1821"/>
                  </a:cubicBezTo>
                  <a:close/>
                  <a:moveTo>
                    <a:pt x="2862" y="1579"/>
                  </a:moveTo>
                  <a:cubicBezTo>
                    <a:pt x="2853" y="1564"/>
                    <a:pt x="2854" y="1547"/>
                    <a:pt x="2846" y="1531"/>
                  </a:cubicBezTo>
                  <a:cubicBezTo>
                    <a:pt x="2843" y="1511"/>
                    <a:pt x="2840" y="1510"/>
                    <a:pt x="2841" y="1507"/>
                  </a:cubicBezTo>
                  <a:cubicBezTo>
                    <a:pt x="2815" y="1429"/>
                    <a:pt x="2813" y="1421"/>
                    <a:pt x="2813" y="1412"/>
                  </a:cubicBezTo>
                  <a:cubicBezTo>
                    <a:pt x="2793" y="1358"/>
                    <a:pt x="2786" y="1351"/>
                    <a:pt x="2786" y="1342"/>
                  </a:cubicBezTo>
                  <a:cubicBezTo>
                    <a:pt x="2769" y="1304"/>
                    <a:pt x="2769" y="1300"/>
                    <a:pt x="2764" y="1296"/>
                  </a:cubicBezTo>
                  <a:cubicBezTo>
                    <a:pt x="2737" y="1243"/>
                    <a:pt x="2739" y="1234"/>
                    <a:pt x="2732" y="1227"/>
                  </a:cubicBezTo>
                  <a:cubicBezTo>
                    <a:pt x="2719" y="1202"/>
                    <a:pt x="2722" y="1202"/>
                    <a:pt x="2724" y="1204"/>
                  </a:cubicBezTo>
                  <a:cubicBezTo>
                    <a:pt x="2736" y="1222"/>
                    <a:pt x="2739" y="1227"/>
                    <a:pt x="2741" y="1233"/>
                  </a:cubicBezTo>
                  <a:cubicBezTo>
                    <a:pt x="2767" y="1280"/>
                    <a:pt x="2769" y="1283"/>
                    <a:pt x="2769" y="1286"/>
                  </a:cubicBezTo>
                  <a:cubicBezTo>
                    <a:pt x="2790" y="1326"/>
                    <a:pt x="2788" y="1332"/>
                    <a:pt x="2795" y="1337"/>
                  </a:cubicBezTo>
                  <a:cubicBezTo>
                    <a:pt x="2816" y="1408"/>
                    <a:pt x="2821" y="1417"/>
                    <a:pt x="2821" y="1428"/>
                  </a:cubicBezTo>
                  <a:cubicBezTo>
                    <a:pt x="2828" y="1445"/>
                    <a:pt x="2827" y="1448"/>
                    <a:pt x="2827" y="1450"/>
                  </a:cubicBezTo>
                  <a:cubicBezTo>
                    <a:pt x="2840" y="1494"/>
                    <a:pt x="2842" y="1499"/>
                    <a:pt x="2844" y="1504"/>
                  </a:cubicBezTo>
                  <a:cubicBezTo>
                    <a:pt x="2856" y="1554"/>
                    <a:pt x="2859" y="1558"/>
                    <a:pt x="2859" y="1564"/>
                  </a:cubicBezTo>
                  <a:close/>
                  <a:moveTo>
                    <a:pt x="2583" y="1443"/>
                  </a:moveTo>
                  <a:cubicBezTo>
                    <a:pt x="2577" y="1441"/>
                    <a:pt x="2582" y="1437"/>
                    <a:pt x="2578" y="1434"/>
                  </a:cubicBezTo>
                  <a:cubicBezTo>
                    <a:pt x="2574" y="1428"/>
                    <a:pt x="2573" y="1422"/>
                    <a:pt x="2570" y="1416"/>
                  </a:cubicBezTo>
                  <a:cubicBezTo>
                    <a:pt x="2572" y="1413"/>
                    <a:pt x="2573" y="1418"/>
                    <a:pt x="2572" y="1420"/>
                  </a:cubicBezTo>
                  <a:cubicBezTo>
                    <a:pt x="2582" y="1429"/>
                    <a:pt x="2582" y="1440"/>
                    <a:pt x="2589" y="1449"/>
                  </a:cubicBezTo>
                  <a:cubicBezTo>
                    <a:pt x="2586" y="1453"/>
                    <a:pt x="2583" y="1445"/>
                    <a:pt x="2583" y="1443"/>
                  </a:cubicBezTo>
                  <a:close/>
                  <a:moveTo>
                    <a:pt x="2161" y="1164"/>
                  </a:moveTo>
                  <a:cubicBezTo>
                    <a:pt x="2159" y="1156"/>
                    <a:pt x="2149" y="1149"/>
                    <a:pt x="2145" y="1141"/>
                  </a:cubicBezTo>
                  <a:cubicBezTo>
                    <a:pt x="2150" y="1136"/>
                    <a:pt x="2148" y="1145"/>
                    <a:pt x="2152" y="1146"/>
                  </a:cubicBezTo>
                  <a:cubicBezTo>
                    <a:pt x="2153" y="1148"/>
                    <a:pt x="2156" y="1151"/>
                    <a:pt x="2160" y="1153"/>
                  </a:cubicBezTo>
                  <a:cubicBezTo>
                    <a:pt x="2160" y="1160"/>
                    <a:pt x="2166" y="1166"/>
                    <a:pt x="2172" y="1172"/>
                  </a:cubicBezTo>
                  <a:cubicBezTo>
                    <a:pt x="2166" y="1176"/>
                    <a:pt x="2167" y="1165"/>
                    <a:pt x="2161" y="1164"/>
                  </a:cubicBezTo>
                  <a:close/>
                  <a:moveTo>
                    <a:pt x="2176" y="1185"/>
                  </a:moveTo>
                  <a:cubicBezTo>
                    <a:pt x="2179" y="1177"/>
                    <a:pt x="2182" y="1189"/>
                    <a:pt x="2185" y="1191"/>
                  </a:cubicBezTo>
                  <a:cubicBezTo>
                    <a:pt x="2180" y="1195"/>
                    <a:pt x="2182" y="1185"/>
                    <a:pt x="2176" y="1185"/>
                  </a:cubicBezTo>
                  <a:close/>
                  <a:moveTo>
                    <a:pt x="2197" y="1209"/>
                  </a:moveTo>
                  <a:cubicBezTo>
                    <a:pt x="2194" y="1203"/>
                    <a:pt x="2200" y="1211"/>
                    <a:pt x="2202" y="1213"/>
                  </a:cubicBezTo>
                  <a:cubicBezTo>
                    <a:pt x="2199" y="1215"/>
                    <a:pt x="2199" y="1211"/>
                    <a:pt x="2197" y="1209"/>
                  </a:cubicBezTo>
                  <a:close/>
                  <a:moveTo>
                    <a:pt x="2096" y="1210"/>
                  </a:moveTo>
                  <a:cubicBezTo>
                    <a:pt x="2094" y="1207"/>
                    <a:pt x="2099" y="1209"/>
                    <a:pt x="2101" y="1211"/>
                  </a:cubicBezTo>
                  <a:cubicBezTo>
                    <a:pt x="2103" y="1214"/>
                    <a:pt x="2099" y="1212"/>
                    <a:pt x="2096" y="1210"/>
                  </a:cubicBezTo>
                  <a:close/>
                  <a:moveTo>
                    <a:pt x="2214" y="1294"/>
                  </a:moveTo>
                  <a:cubicBezTo>
                    <a:pt x="2209" y="1289"/>
                    <a:pt x="2207" y="1293"/>
                    <a:pt x="2203" y="1289"/>
                  </a:cubicBezTo>
                  <a:cubicBezTo>
                    <a:pt x="2145" y="1278"/>
                    <a:pt x="2137" y="1269"/>
                    <a:pt x="2130" y="1270"/>
                  </a:cubicBezTo>
                  <a:cubicBezTo>
                    <a:pt x="2065" y="1252"/>
                    <a:pt x="2059" y="1244"/>
                    <a:pt x="2056" y="1247"/>
                  </a:cubicBezTo>
                  <a:cubicBezTo>
                    <a:pt x="2032" y="1238"/>
                    <a:pt x="2030" y="1242"/>
                    <a:pt x="2026" y="1237"/>
                  </a:cubicBezTo>
                  <a:cubicBezTo>
                    <a:pt x="1992" y="1231"/>
                    <a:pt x="1987" y="1224"/>
                    <a:pt x="1985" y="1228"/>
                  </a:cubicBezTo>
                  <a:cubicBezTo>
                    <a:pt x="1894" y="1185"/>
                    <a:pt x="1889" y="1182"/>
                    <a:pt x="1884" y="1179"/>
                  </a:cubicBezTo>
                  <a:cubicBezTo>
                    <a:pt x="1936" y="1199"/>
                    <a:pt x="1940" y="1202"/>
                    <a:pt x="1943" y="1200"/>
                  </a:cubicBezTo>
                  <a:cubicBezTo>
                    <a:pt x="1968" y="1208"/>
                    <a:pt x="1973" y="1214"/>
                    <a:pt x="1975" y="1211"/>
                  </a:cubicBezTo>
                  <a:cubicBezTo>
                    <a:pt x="2048" y="1233"/>
                    <a:pt x="2055" y="1236"/>
                    <a:pt x="2062" y="1235"/>
                  </a:cubicBezTo>
                  <a:cubicBezTo>
                    <a:pt x="2108" y="1244"/>
                    <a:pt x="2114" y="1253"/>
                    <a:pt x="2117" y="1250"/>
                  </a:cubicBezTo>
                  <a:cubicBezTo>
                    <a:pt x="2143" y="1262"/>
                    <a:pt x="2145" y="1257"/>
                    <a:pt x="2149" y="1261"/>
                  </a:cubicBezTo>
                  <a:cubicBezTo>
                    <a:pt x="2224" y="1291"/>
                    <a:pt x="2230" y="1292"/>
                    <a:pt x="2235" y="1297"/>
                  </a:cubicBezTo>
                  <a:close/>
                  <a:moveTo>
                    <a:pt x="2235" y="1269"/>
                  </a:moveTo>
                  <a:cubicBezTo>
                    <a:pt x="2230" y="1265"/>
                    <a:pt x="2223" y="1262"/>
                    <a:pt x="2222" y="1257"/>
                  </a:cubicBezTo>
                  <a:cubicBezTo>
                    <a:pt x="2227" y="1254"/>
                    <a:pt x="2226" y="1264"/>
                    <a:pt x="2233" y="1265"/>
                  </a:cubicBezTo>
                  <a:cubicBezTo>
                    <a:pt x="2236" y="1266"/>
                    <a:pt x="2235" y="1268"/>
                    <a:pt x="2237" y="1270"/>
                  </a:cubicBezTo>
                  <a:cubicBezTo>
                    <a:pt x="2240" y="1272"/>
                    <a:pt x="2242" y="1273"/>
                    <a:pt x="2244" y="1275"/>
                  </a:cubicBezTo>
                  <a:cubicBezTo>
                    <a:pt x="2250" y="1281"/>
                    <a:pt x="2232" y="1272"/>
                    <a:pt x="2235" y="1269"/>
                  </a:cubicBezTo>
                  <a:close/>
                  <a:moveTo>
                    <a:pt x="2448" y="1429"/>
                  </a:moveTo>
                  <a:cubicBezTo>
                    <a:pt x="2451" y="1431"/>
                    <a:pt x="2453" y="1432"/>
                    <a:pt x="2456" y="1434"/>
                  </a:cubicBezTo>
                  <a:cubicBezTo>
                    <a:pt x="2458" y="1437"/>
                    <a:pt x="2454" y="1436"/>
                    <a:pt x="2453" y="1434"/>
                  </a:cubicBezTo>
                  <a:cubicBezTo>
                    <a:pt x="2450" y="1433"/>
                    <a:pt x="2448" y="1431"/>
                    <a:pt x="2445" y="1430"/>
                  </a:cubicBezTo>
                  <a:cubicBezTo>
                    <a:pt x="2443" y="1427"/>
                    <a:pt x="2446" y="1428"/>
                    <a:pt x="2448" y="1429"/>
                  </a:cubicBezTo>
                  <a:close/>
                  <a:moveTo>
                    <a:pt x="2359" y="1335"/>
                  </a:moveTo>
                  <a:cubicBezTo>
                    <a:pt x="2355" y="1338"/>
                    <a:pt x="2355" y="1333"/>
                    <a:pt x="2353" y="1332"/>
                  </a:cubicBezTo>
                  <a:cubicBezTo>
                    <a:pt x="2351" y="1325"/>
                    <a:pt x="2356" y="1333"/>
                    <a:pt x="2359" y="1335"/>
                  </a:cubicBezTo>
                  <a:close/>
                  <a:moveTo>
                    <a:pt x="2273" y="1239"/>
                  </a:moveTo>
                  <a:cubicBezTo>
                    <a:pt x="2265" y="1229"/>
                    <a:pt x="2258" y="1219"/>
                    <a:pt x="2252" y="1209"/>
                  </a:cubicBezTo>
                  <a:cubicBezTo>
                    <a:pt x="2209" y="1141"/>
                    <a:pt x="2202" y="1137"/>
                    <a:pt x="2201" y="1131"/>
                  </a:cubicBezTo>
                  <a:cubicBezTo>
                    <a:pt x="2182" y="1105"/>
                    <a:pt x="2183" y="1103"/>
                    <a:pt x="2180" y="1101"/>
                  </a:cubicBezTo>
                  <a:cubicBezTo>
                    <a:pt x="2155" y="1064"/>
                    <a:pt x="2155" y="1058"/>
                    <a:pt x="2148" y="1054"/>
                  </a:cubicBezTo>
                  <a:cubicBezTo>
                    <a:pt x="2108" y="987"/>
                    <a:pt x="2105" y="982"/>
                    <a:pt x="2100" y="977"/>
                  </a:cubicBezTo>
                  <a:cubicBezTo>
                    <a:pt x="2088" y="959"/>
                    <a:pt x="2079" y="954"/>
                    <a:pt x="2077" y="948"/>
                  </a:cubicBezTo>
                  <a:cubicBezTo>
                    <a:pt x="2024" y="896"/>
                    <a:pt x="2010" y="887"/>
                    <a:pt x="2001" y="877"/>
                  </a:cubicBezTo>
                  <a:cubicBezTo>
                    <a:pt x="1972" y="854"/>
                    <a:pt x="1977" y="859"/>
                    <a:pt x="1982" y="859"/>
                  </a:cubicBezTo>
                  <a:cubicBezTo>
                    <a:pt x="2035" y="890"/>
                    <a:pt x="2044" y="903"/>
                    <a:pt x="2063" y="913"/>
                  </a:cubicBezTo>
                  <a:cubicBezTo>
                    <a:pt x="2104" y="956"/>
                    <a:pt x="2107" y="960"/>
                    <a:pt x="2108" y="964"/>
                  </a:cubicBezTo>
                  <a:cubicBezTo>
                    <a:pt x="2144" y="1006"/>
                    <a:pt x="2147" y="1010"/>
                    <a:pt x="2148" y="1014"/>
                  </a:cubicBezTo>
                  <a:cubicBezTo>
                    <a:pt x="2196" y="1085"/>
                    <a:pt x="2195" y="1090"/>
                    <a:pt x="2200" y="1094"/>
                  </a:cubicBezTo>
                  <a:cubicBezTo>
                    <a:pt x="2235" y="1150"/>
                    <a:pt x="2235" y="1155"/>
                    <a:pt x="2240" y="1159"/>
                  </a:cubicBezTo>
                  <a:cubicBezTo>
                    <a:pt x="2266" y="1203"/>
                    <a:pt x="2273" y="1206"/>
                    <a:pt x="2274" y="1211"/>
                  </a:cubicBezTo>
                  <a:cubicBezTo>
                    <a:pt x="2296" y="1240"/>
                    <a:pt x="2302" y="1258"/>
                    <a:pt x="2318" y="1274"/>
                  </a:cubicBezTo>
                  <a:cubicBezTo>
                    <a:pt x="2328" y="1293"/>
                    <a:pt x="2330" y="1297"/>
                    <a:pt x="2334" y="1301"/>
                  </a:cubicBezTo>
                  <a:cubicBezTo>
                    <a:pt x="2328" y="1309"/>
                    <a:pt x="2328" y="1303"/>
                    <a:pt x="2320" y="1299"/>
                  </a:cubicBezTo>
                  <a:cubicBezTo>
                    <a:pt x="2303" y="1273"/>
                    <a:pt x="2296" y="1272"/>
                    <a:pt x="2298" y="1269"/>
                  </a:cubicBezTo>
                  <a:cubicBezTo>
                    <a:pt x="2277" y="1244"/>
                    <a:pt x="2272" y="1242"/>
                    <a:pt x="2273" y="1239"/>
                  </a:cubicBezTo>
                  <a:close/>
                  <a:moveTo>
                    <a:pt x="2317" y="1315"/>
                  </a:moveTo>
                  <a:cubicBezTo>
                    <a:pt x="2316" y="1310"/>
                    <a:pt x="2308" y="1306"/>
                    <a:pt x="2306" y="1300"/>
                  </a:cubicBezTo>
                  <a:cubicBezTo>
                    <a:pt x="2304" y="1295"/>
                    <a:pt x="2300" y="1291"/>
                    <a:pt x="2297" y="1286"/>
                  </a:cubicBezTo>
                  <a:cubicBezTo>
                    <a:pt x="2289" y="1277"/>
                    <a:pt x="2282" y="1267"/>
                    <a:pt x="2274" y="1258"/>
                  </a:cubicBezTo>
                  <a:cubicBezTo>
                    <a:pt x="2277" y="1256"/>
                    <a:pt x="2276" y="1260"/>
                    <a:pt x="2279" y="1262"/>
                  </a:cubicBezTo>
                  <a:cubicBezTo>
                    <a:pt x="2282" y="1263"/>
                    <a:pt x="2284" y="1265"/>
                    <a:pt x="2287" y="1266"/>
                  </a:cubicBezTo>
                  <a:cubicBezTo>
                    <a:pt x="2287" y="1272"/>
                    <a:pt x="2292" y="1277"/>
                    <a:pt x="2298" y="1282"/>
                  </a:cubicBezTo>
                  <a:cubicBezTo>
                    <a:pt x="2299" y="1287"/>
                    <a:pt x="2306" y="1291"/>
                    <a:pt x="2308" y="1297"/>
                  </a:cubicBezTo>
                  <a:cubicBezTo>
                    <a:pt x="2320" y="1305"/>
                    <a:pt x="2321" y="1316"/>
                    <a:pt x="2335" y="1324"/>
                  </a:cubicBezTo>
                  <a:cubicBezTo>
                    <a:pt x="2329" y="1330"/>
                    <a:pt x="2326" y="1318"/>
                    <a:pt x="2317" y="1315"/>
                  </a:cubicBezTo>
                  <a:close/>
                  <a:moveTo>
                    <a:pt x="2334" y="1329"/>
                  </a:moveTo>
                  <a:cubicBezTo>
                    <a:pt x="2335" y="1328"/>
                    <a:pt x="2337" y="1329"/>
                    <a:pt x="2339" y="1330"/>
                  </a:cubicBezTo>
                  <a:cubicBezTo>
                    <a:pt x="2353" y="1342"/>
                    <a:pt x="2363" y="1355"/>
                    <a:pt x="2382" y="1367"/>
                  </a:cubicBezTo>
                  <a:cubicBezTo>
                    <a:pt x="2388" y="1372"/>
                    <a:pt x="2390" y="1378"/>
                    <a:pt x="2398" y="1382"/>
                  </a:cubicBezTo>
                  <a:cubicBezTo>
                    <a:pt x="2404" y="1383"/>
                    <a:pt x="2397" y="1394"/>
                    <a:pt x="2404" y="1389"/>
                  </a:cubicBezTo>
                  <a:cubicBezTo>
                    <a:pt x="2405" y="1393"/>
                    <a:pt x="2410" y="1395"/>
                    <a:pt x="2411" y="1399"/>
                  </a:cubicBezTo>
                  <a:cubicBezTo>
                    <a:pt x="2413" y="1402"/>
                    <a:pt x="2423" y="1404"/>
                    <a:pt x="2420" y="1408"/>
                  </a:cubicBezTo>
                  <a:cubicBezTo>
                    <a:pt x="2423" y="1410"/>
                    <a:pt x="2431" y="1412"/>
                    <a:pt x="2425" y="1416"/>
                  </a:cubicBezTo>
                  <a:cubicBezTo>
                    <a:pt x="2424" y="1411"/>
                    <a:pt x="2420" y="1415"/>
                    <a:pt x="2414" y="1409"/>
                  </a:cubicBezTo>
                  <a:cubicBezTo>
                    <a:pt x="2408" y="1407"/>
                    <a:pt x="2411" y="1402"/>
                    <a:pt x="2405" y="1400"/>
                  </a:cubicBezTo>
                  <a:cubicBezTo>
                    <a:pt x="2398" y="1396"/>
                    <a:pt x="2391" y="1391"/>
                    <a:pt x="2385" y="1387"/>
                  </a:cubicBezTo>
                  <a:cubicBezTo>
                    <a:pt x="2366" y="1368"/>
                    <a:pt x="2351" y="1348"/>
                    <a:pt x="2334" y="1329"/>
                  </a:cubicBezTo>
                  <a:close/>
                  <a:moveTo>
                    <a:pt x="2489" y="1477"/>
                  </a:moveTo>
                  <a:cubicBezTo>
                    <a:pt x="2484" y="1476"/>
                    <a:pt x="2475" y="1475"/>
                    <a:pt x="2474" y="1469"/>
                  </a:cubicBezTo>
                  <a:cubicBezTo>
                    <a:pt x="2394" y="1424"/>
                    <a:pt x="2383" y="1424"/>
                    <a:pt x="2370" y="1413"/>
                  </a:cubicBezTo>
                  <a:cubicBezTo>
                    <a:pt x="2334" y="1402"/>
                    <a:pt x="2329" y="1399"/>
                    <a:pt x="2324" y="1399"/>
                  </a:cubicBezTo>
                  <a:cubicBezTo>
                    <a:pt x="2273" y="1380"/>
                    <a:pt x="2269" y="1381"/>
                    <a:pt x="2264" y="1379"/>
                  </a:cubicBezTo>
                  <a:cubicBezTo>
                    <a:pt x="2221" y="1363"/>
                    <a:pt x="2217" y="1365"/>
                    <a:pt x="2215" y="1363"/>
                  </a:cubicBezTo>
                  <a:cubicBezTo>
                    <a:pt x="2193" y="1359"/>
                    <a:pt x="2189" y="1356"/>
                    <a:pt x="2186" y="1354"/>
                  </a:cubicBezTo>
                  <a:cubicBezTo>
                    <a:pt x="2160" y="1349"/>
                    <a:pt x="2155" y="1345"/>
                    <a:pt x="2150" y="1346"/>
                  </a:cubicBezTo>
                  <a:cubicBezTo>
                    <a:pt x="2069" y="1323"/>
                    <a:pt x="2059" y="1322"/>
                    <a:pt x="2049" y="1320"/>
                  </a:cubicBezTo>
                  <a:cubicBezTo>
                    <a:pt x="2000" y="1301"/>
                    <a:pt x="1995" y="1302"/>
                    <a:pt x="1990" y="1299"/>
                  </a:cubicBezTo>
                  <a:cubicBezTo>
                    <a:pt x="1896" y="1255"/>
                    <a:pt x="1890" y="1251"/>
                    <a:pt x="1885" y="1248"/>
                  </a:cubicBezTo>
                  <a:cubicBezTo>
                    <a:pt x="1873" y="1238"/>
                    <a:pt x="1875" y="1238"/>
                    <a:pt x="1877" y="1240"/>
                  </a:cubicBezTo>
                  <a:cubicBezTo>
                    <a:pt x="1922" y="1254"/>
                    <a:pt x="1926" y="1252"/>
                    <a:pt x="1931" y="1258"/>
                  </a:cubicBezTo>
                  <a:cubicBezTo>
                    <a:pt x="1967" y="1262"/>
                    <a:pt x="1971" y="1268"/>
                    <a:pt x="1973" y="1265"/>
                  </a:cubicBezTo>
                  <a:cubicBezTo>
                    <a:pt x="2029" y="1276"/>
                    <a:pt x="2037" y="1284"/>
                    <a:pt x="2042" y="1279"/>
                  </a:cubicBezTo>
                  <a:cubicBezTo>
                    <a:pt x="2089" y="1292"/>
                    <a:pt x="2094" y="1289"/>
                    <a:pt x="2100" y="1294"/>
                  </a:cubicBezTo>
                  <a:cubicBezTo>
                    <a:pt x="2177" y="1307"/>
                    <a:pt x="2183" y="1311"/>
                    <a:pt x="2187" y="1310"/>
                  </a:cubicBezTo>
                  <a:cubicBezTo>
                    <a:pt x="2256" y="1336"/>
                    <a:pt x="2257" y="1330"/>
                    <a:pt x="2258" y="1337"/>
                  </a:cubicBezTo>
                  <a:cubicBezTo>
                    <a:pt x="2304" y="1360"/>
                    <a:pt x="2324" y="1367"/>
                    <a:pt x="2345" y="1379"/>
                  </a:cubicBezTo>
                  <a:cubicBezTo>
                    <a:pt x="2411" y="1419"/>
                    <a:pt x="2413" y="1422"/>
                    <a:pt x="2414" y="1425"/>
                  </a:cubicBezTo>
                  <a:cubicBezTo>
                    <a:pt x="2449" y="1443"/>
                    <a:pt x="2462" y="1451"/>
                    <a:pt x="2475" y="1460"/>
                  </a:cubicBezTo>
                  <a:close/>
                  <a:moveTo>
                    <a:pt x="2508" y="1489"/>
                  </a:moveTo>
                  <a:cubicBezTo>
                    <a:pt x="2505" y="1480"/>
                    <a:pt x="2519" y="1488"/>
                    <a:pt x="2524" y="1492"/>
                  </a:cubicBezTo>
                  <a:cubicBezTo>
                    <a:pt x="2519" y="1495"/>
                    <a:pt x="2512" y="1487"/>
                    <a:pt x="2508" y="1489"/>
                  </a:cubicBezTo>
                  <a:close/>
                  <a:moveTo>
                    <a:pt x="2534" y="1501"/>
                  </a:moveTo>
                  <a:cubicBezTo>
                    <a:pt x="2531" y="1500"/>
                    <a:pt x="2529" y="1498"/>
                    <a:pt x="2526" y="1497"/>
                  </a:cubicBezTo>
                  <a:cubicBezTo>
                    <a:pt x="2524" y="1494"/>
                    <a:pt x="2527" y="1495"/>
                    <a:pt x="2529" y="1496"/>
                  </a:cubicBezTo>
                  <a:cubicBezTo>
                    <a:pt x="2532" y="1498"/>
                    <a:pt x="2534" y="1499"/>
                    <a:pt x="2537" y="1501"/>
                  </a:cubicBezTo>
                  <a:cubicBezTo>
                    <a:pt x="2539" y="1504"/>
                    <a:pt x="2535" y="1503"/>
                    <a:pt x="2534" y="1501"/>
                  </a:cubicBezTo>
                  <a:close/>
                  <a:moveTo>
                    <a:pt x="2300" y="1676"/>
                  </a:moveTo>
                  <a:cubicBezTo>
                    <a:pt x="2304" y="1674"/>
                    <a:pt x="2308" y="1671"/>
                    <a:pt x="2314" y="1675"/>
                  </a:cubicBezTo>
                  <a:cubicBezTo>
                    <a:pt x="2309" y="1676"/>
                    <a:pt x="2305" y="1679"/>
                    <a:pt x="2300" y="1676"/>
                  </a:cubicBezTo>
                  <a:close/>
                  <a:moveTo>
                    <a:pt x="2329" y="1675"/>
                  </a:moveTo>
                  <a:cubicBezTo>
                    <a:pt x="2326" y="1677"/>
                    <a:pt x="2321" y="1673"/>
                    <a:pt x="2317" y="1677"/>
                  </a:cubicBezTo>
                  <a:cubicBezTo>
                    <a:pt x="2313" y="1672"/>
                    <a:pt x="2324" y="1676"/>
                    <a:pt x="2326" y="1672"/>
                  </a:cubicBezTo>
                  <a:cubicBezTo>
                    <a:pt x="2330" y="1673"/>
                    <a:pt x="2334" y="1672"/>
                    <a:pt x="2338" y="1670"/>
                  </a:cubicBezTo>
                  <a:cubicBezTo>
                    <a:pt x="2342" y="1675"/>
                    <a:pt x="2332" y="1675"/>
                    <a:pt x="2329" y="1675"/>
                  </a:cubicBezTo>
                  <a:close/>
                  <a:moveTo>
                    <a:pt x="2742" y="1593"/>
                  </a:moveTo>
                  <a:cubicBezTo>
                    <a:pt x="2729" y="1584"/>
                    <a:pt x="2729" y="1573"/>
                    <a:pt x="2717" y="1564"/>
                  </a:cubicBezTo>
                  <a:cubicBezTo>
                    <a:pt x="2704" y="1537"/>
                    <a:pt x="2702" y="1535"/>
                    <a:pt x="2699" y="1533"/>
                  </a:cubicBezTo>
                  <a:cubicBezTo>
                    <a:pt x="2684" y="1506"/>
                    <a:pt x="2685" y="1504"/>
                    <a:pt x="2683" y="1501"/>
                  </a:cubicBezTo>
                  <a:cubicBezTo>
                    <a:pt x="2650" y="1418"/>
                    <a:pt x="2654" y="1414"/>
                    <a:pt x="2651" y="1412"/>
                  </a:cubicBezTo>
                  <a:cubicBezTo>
                    <a:pt x="2638" y="1362"/>
                    <a:pt x="2638" y="1351"/>
                    <a:pt x="2636" y="1339"/>
                  </a:cubicBezTo>
                  <a:cubicBezTo>
                    <a:pt x="2625" y="1301"/>
                    <a:pt x="2630" y="1294"/>
                    <a:pt x="2625" y="1290"/>
                  </a:cubicBezTo>
                  <a:cubicBezTo>
                    <a:pt x="2622" y="1250"/>
                    <a:pt x="2621" y="1245"/>
                    <a:pt x="2621" y="1240"/>
                  </a:cubicBezTo>
                  <a:cubicBezTo>
                    <a:pt x="2612" y="1150"/>
                    <a:pt x="2607" y="1129"/>
                    <a:pt x="2608" y="1106"/>
                  </a:cubicBezTo>
                  <a:cubicBezTo>
                    <a:pt x="2616" y="1110"/>
                    <a:pt x="2612" y="1115"/>
                    <a:pt x="2616" y="1119"/>
                  </a:cubicBezTo>
                  <a:cubicBezTo>
                    <a:pt x="2620" y="1134"/>
                    <a:pt x="2621" y="1138"/>
                    <a:pt x="2620" y="1143"/>
                  </a:cubicBezTo>
                  <a:cubicBezTo>
                    <a:pt x="2635" y="1209"/>
                    <a:pt x="2637" y="1213"/>
                    <a:pt x="2636" y="1218"/>
                  </a:cubicBezTo>
                  <a:cubicBezTo>
                    <a:pt x="2642" y="1252"/>
                    <a:pt x="2643" y="1257"/>
                    <a:pt x="2643" y="1263"/>
                  </a:cubicBezTo>
                  <a:cubicBezTo>
                    <a:pt x="2658" y="1309"/>
                    <a:pt x="2657" y="1314"/>
                    <a:pt x="2657" y="1319"/>
                  </a:cubicBezTo>
                  <a:cubicBezTo>
                    <a:pt x="2668" y="1364"/>
                    <a:pt x="2668" y="1366"/>
                    <a:pt x="2666" y="1370"/>
                  </a:cubicBezTo>
                  <a:cubicBezTo>
                    <a:pt x="2671" y="1392"/>
                    <a:pt x="2676" y="1393"/>
                    <a:pt x="2676" y="1394"/>
                  </a:cubicBezTo>
                  <a:cubicBezTo>
                    <a:pt x="2681" y="1409"/>
                    <a:pt x="2673" y="1415"/>
                    <a:pt x="2680" y="1419"/>
                  </a:cubicBezTo>
                  <a:cubicBezTo>
                    <a:pt x="2689" y="1457"/>
                    <a:pt x="2692" y="1466"/>
                    <a:pt x="2698" y="1475"/>
                  </a:cubicBezTo>
                  <a:cubicBezTo>
                    <a:pt x="2724" y="1549"/>
                    <a:pt x="2735" y="1567"/>
                    <a:pt x="2748" y="1584"/>
                  </a:cubicBezTo>
                  <a:cubicBezTo>
                    <a:pt x="2774" y="1618"/>
                    <a:pt x="2781" y="1626"/>
                    <a:pt x="2788" y="1634"/>
                  </a:cubicBezTo>
                  <a:cubicBezTo>
                    <a:pt x="2756" y="1619"/>
                    <a:pt x="2754" y="1614"/>
                    <a:pt x="2750" y="1609"/>
                  </a:cubicBezTo>
                  <a:close/>
                  <a:moveTo>
                    <a:pt x="2716" y="1610"/>
                  </a:moveTo>
                  <a:cubicBezTo>
                    <a:pt x="2718" y="1613"/>
                    <a:pt x="2713" y="1611"/>
                    <a:pt x="2711" y="1609"/>
                  </a:cubicBezTo>
                  <a:cubicBezTo>
                    <a:pt x="2708" y="1605"/>
                    <a:pt x="2713" y="1608"/>
                    <a:pt x="2716" y="1610"/>
                  </a:cubicBezTo>
                  <a:close/>
                  <a:moveTo>
                    <a:pt x="2687" y="1582"/>
                  </a:moveTo>
                  <a:cubicBezTo>
                    <a:pt x="2683" y="1586"/>
                    <a:pt x="2677" y="1577"/>
                    <a:pt x="2673" y="1576"/>
                  </a:cubicBezTo>
                  <a:cubicBezTo>
                    <a:pt x="2647" y="1538"/>
                    <a:pt x="2652" y="1531"/>
                    <a:pt x="2645" y="1526"/>
                  </a:cubicBezTo>
                  <a:cubicBezTo>
                    <a:pt x="2627" y="1486"/>
                    <a:pt x="2621" y="1477"/>
                    <a:pt x="2619" y="1467"/>
                  </a:cubicBezTo>
                  <a:cubicBezTo>
                    <a:pt x="2594" y="1380"/>
                    <a:pt x="2592" y="1371"/>
                    <a:pt x="2592" y="1362"/>
                  </a:cubicBezTo>
                  <a:cubicBezTo>
                    <a:pt x="2580" y="1281"/>
                    <a:pt x="2583" y="1276"/>
                    <a:pt x="2582" y="1272"/>
                  </a:cubicBezTo>
                  <a:cubicBezTo>
                    <a:pt x="2585" y="1242"/>
                    <a:pt x="2578" y="1239"/>
                    <a:pt x="2581" y="1234"/>
                  </a:cubicBezTo>
                  <a:cubicBezTo>
                    <a:pt x="2578" y="1214"/>
                    <a:pt x="2576" y="1213"/>
                    <a:pt x="2575" y="1212"/>
                  </a:cubicBezTo>
                  <a:cubicBezTo>
                    <a:pt x="2574" y="1144"/>
                    <a:pt x="2577" y="1139"/>
                    <a:pt x="2572" y="1137"/>
                  </a:cubicBezTo>
                  <a:cubicBezTo>
                    <a:pt x="2574" y="1098"/>
                    <a:pt x="2569" y="1092"/>
                    <a:pt x="2573" y="1085"/>
                  </a:cubicBezTo>
                  <a:cubicBezTo>
                    <a:pt x="2570" y="1056"/>
                    <a:pt x="2569" y="1050"/>
                    <a:pt x="2566" y="1044"/>
                  </a:cubicBezTo>
                  <a:cubicBezTo>
                    <a:pt x="2572" y="1064"/>
                    <a:pt x="2576" y="1069"/>
                    <a:pt x="2574" y="1075"/>
                  </a:cubicBezTo>
                  <a:cubicBezTo>
                    <a:pt x="2582" y="1149"/>
                    <a:pt x="2583" y="1152"/>
                    <a:pt x="2584" y="1155"/>
                  </a:cubicBezTo>
                  <a:cubicBezTo>
                    <a:pt x="2588" y="1193"/>
                    <a:pt x="2583" y="1206"/>
                    <a:pt x="2587" y="1217"/>
                  </a:cubicBezTo>
                  <a:cubicBezTo>
                    <a:pt x="2589" y="1273"/>
                    <a:pt x="2591" y="1275"/>
                    <a:pt x="2592" y="1276"/>
                  </a:cubicBezTo>
                  <a:cubicBezTo>
                    <a:pt x="2589" y="1301"/>
                    <a:pt x="2594" y="1311"/>
                    <a:pt x="2592" y="1323"/>
                  </a:cubicBezTo>
                  <a:cubicBezTo>
                    <a:pt x="2594" y="1347"/>
                    <a:pt x="2599" y="1352"/>
                    <a:pt x="2598" y="1358"/>
                  </a:cubicBezTo>
                  <a:cubicBezTo>
                    <a:pt x="2604" y="1388"/>
                    <a:pt x="2602" y="1391"/>
                    <a:pt x="2606" y="1393"/>
                  </a:cubicBezTo>
                  <a:cubicBezTo>
                    <a:pt x="2611" y="1423"/>
                    <a:pt x="2611" y="1425"/>
                    <a:pt x="2615" y="1427"/>
                  </a:cubicBezTo>
                  <a:cubicBezTo>
                    <a:pt x="2628" y="1467"/>
                    <a:pt x="2631" y="1472"/>
                    <a:pt x="2633" y="1478"/>
                  </a:cubicBezTo>
                  <a:cubicBezTo>
                    <a:pt x="2651" y="1517"/>
                    <a:pt x="2656" y="1521"/>
                    <a:pt x="2658" y="1527"/>
                  </a:cubicBezTo>
                  <a:cubicBezTo>
                    <a:pt x="2697" y="1593"/>
                    <a:pt x="2691" y="1584"/>
                    <a:pt x="2687" y="1582"/>
                  </a:cubicBezTo>
                  <a:close/>
                  <a:moveTo>
                    <a:pt x="2144" y="1575"/>
                  </a:moveTo>
                  <a:cubicBezTo>
                    <a:pt x="2148" y="1570"/>
                    <a:pt x="2154" y="1577"/>
                    <a:pt x="2158" y="1574"/>
                  </a:cubicBezTo>
                  <a:cubicBezTo>
                    <a:pt x="2160" y="1578"/>
                    <a:pt x="2149" y="1578"/>
                    <a:pt x="2144" y="1575"/>
                  </a:cubicBezTo>
                  <a:close/>
                  <a:moveTo>
                    <a:pt x="2526" y="1607"/>
                  </a:moveTo>
                  <a:cubicBezTo>
                    <a:pt x="2524" y="1607"/>
                    <a:pt x="2522" y="1607"/>
                    <a:pt x="2520" y="1605"/>
                  </a:cubicBezTo>
                  <a:cubicBezTo>
                    <a:pt x="2516" y="1609"/>
                    <a:pt x="2511" y="1603"/>
                    <a:pt x="2508" y="1607"/>
                  </a:cubicBezTo>
                  <a:cubicBezTo>
                    <a:pt x="2499" y="1605"/>
                    <a:pt x="2490" y="1605"/>
                    <a:pt x="2482" y="1606"/>
                  </a:cubicBezTo>
                  <a:cubicBezTo>
                    <a:pt x="2480" y="1603"/>
                    <a:pt x="2484" y="1601"/>
                    <a:pt x="2486" y="1604"/>
                  </a:cubicBezTo>
                  <a:cubicBezTo>
                    <a:pt x="2489" y="1602"/>
                    <a:pt x="2492" y="1603"/>
                    <a:pt x="2494" y="1601"/>
                  </a:cubicBezTo>
                  <a:cubicBezTo>
                    <a:pt x="2507" y="1605"/>
                    <a:pt x="2518" y="1601"/>
                    <a:pt x="2531" y="1604"/>
                  </a:cubicBezTo>
                  <a:cubicBezTo>
                    <a:pt x="2533" y="1608"/>
                    <a:pt x="2528" y="1604"/>
                    <a:pt x="2526" y="1607"/>
                  </a:cubicBezTo>
                  <a:close/>
                  <a:moveTo>
                    <a:pt x="2567" y="1613"/>
                  </a:moveTo>
                  <a:cubicBezTo>
                    <a:pt x="2559" y="1606"/>
                    <a:pt x="2555" y="1614"/>
                    <a:pt x="2547" y="1607"/>
                  </a:cubicBezTo>
                  <a:cubicBezTo>
                    <a:pt x="2553" y="1605"/>
                    <a:pt x="2561" y="1610"/>
                    <a:pt x="2568" y="1608"/>
                  </a:cubicBezTo>
                  <a:cubicBezTo>
                    <a:pt x="2574" y="1610"/>
                    <a:pt x="2580" y="1607"/>
                    <a:pt x="2587" y="1610"/>
                  </a:cubicBezTo>
                  <a:cubicBezTo>
                    <a:pt x="2581" y="1615"/>
                    <a:pt x="2573" y="1607"/>
                    <a:pt x="2567" y="1613"/>
                  </a:cubicBezTo>
                  <a:close/>
                  <a:moveTo>
                    <a:pt x="2540" y="1598"/>
                  </a:moveTo>
                  <a:cubicBezTo>
                    <a:pt x="2525" y="1593"/>
                    <a:pt x="2512" y="1597"/>
                    <a:pt x="2497" y="1592"/>
                  </a:cubicBezTo>
                  <a:cubicBezTo>
                    <a:pt x="2450" y="1595"/>
                    <a:pt x="2441" y="1586"/>
                    <a:pt x="2435" y="1590"/>
                  </a:cubicBezTo>
                  <a:cubicBezTo>
                    <a:pt x="2387" y="1588"/>
                    <a:pt x="2379" y="1582"/>
                    <a:pt x="2372" y="1583"/>
                  </a:cubicBezTo>
                  <a:cubicBezTo>
                    <a:pt x="2312" y="1577"/>
                    <a:pt x="2305" y="1580"/>
                    <a:pt x="2296" y="1579"/>
                  </a:cubicBezTo>
                  <a:cubicBezTo>
                    <a:pt x="2241" y="1575"/>
                    <a:pt x="2238" y="1581"/>
                    <a:pt x="2233" y="1579"/>
                  </a:cubicBezTo>
                  <a:cubicBezTo>
                    <a:pt x="2204" y="1581"/>
                    <a:pt x="2199" y="1578"/>
                    <a:pt x="2196" y="1580"/>
                  </a:cubicBezTo>
                  <a:cubicBezTo>
                    <a:pt x="2167" y="1578"/>
                    <a:pt x="2165" y="1578"/>
                    <a:pt x="2162" y="1576"/>
                  </a:cubicBezTo>
                  <a:cubicBezTo>
                    <a:pt x="2207" y="1569"/>
                    <a:pt x="2214" y="1577"/>
                    <a:pt x="2219" y="1572"/>
                  </a:cubicBezTo>
                  <a:cubicBezTo>
                    <a:pt x="2278" y="1569"/>
                    <a:pt x="2290" y="1571"/>
                    <a:pt x="2300" y="1569"/>
                  </a:cubicBezTo>
                  <a:cubicBezTo>
                    <a:pt x="2323" y="1569"/>
                    <a:pt x="2329" y="1569"/>
                    <a:pt x="2335" y="1568"/>
                  </a:cubicBezTo>
                  <a:cubicBezTo>
                    <a:pt x="2440" y="1571"/>
                    <a:pt x="2444" y="1568"/>
                    <a:pt x="2449" y="1566"/>
                  </a:cubicBezTo>
                  <a:cubicBezTo>
                    <a:pt x="2502" y="1575"/>
                    <a:pt x="2506" y="1569"/>
                    <a:pt x="2512" y="1573"/>
                  </a:cubicBezTo>
                  <a:cubicBezTo>
                    <a:pt x="2567" y="1582"/>
                    <a:pt x="2574" y="1579"/>
                    <a:pt x="2583" y="1581"/>
                  </a:cubicBezTo>
                  <a:cubicBezTo>
                    <a:pt x="2641" y="1590"/>
                    <a:pt x="2646" y="1593"/>
                    <a:pt x="2652" y="1596"/>
                  </a:cubicBezTo>
                  <a:cubicBezTo>
                    <a:pt x="2707" y="1622"/>
                    <a:pt x="2702" y="1616"/>
                    <a:pt x="2699" y="1619"/>
                  </a:cubicBezTo>
                  <a:cubicBezTo>
                    <a:pt x="2672" y="1612"/>
                    <a:pt x="2669" y="1612"/>
                    <a:pt x="2666" y="1613"/>
                  </a:cubicBezTo>
                  <a:cubicBezTo>
                    <a:pt x="2637" y="1606"/>
                    <a:pt x="2631" y="1611"/>
                    <a:pt x="2624" y="1606"/>
                  </a:cubicBezTo>
                  <a:close/>
                  <a:moveTo>
                    <a:pt x="2597" y="1611"/>
                  </a:moveTo>
                  <a:cubicBezTo>
                    <a:pt x="2606" y="1607"/>
                    <a:pt x="2618" y="1619"/>
                    <a:pt x="2627" y="1613"/>
                  </a:cubicBezTo>
                  <a:cubicBezTo>
                    <a:pt x="2633" y="1619"/>
                    <a:pt x="2636" y="1614"/>
                    <a:pt x="2642" y="1618"/>
                  </a:cubicBezTo>
                  <a:cubicBezTo>
                    <a:pt x="2633" y="1621"/>
                    <a:pt x="2623" y="1619"/>
                    <a:pt x="2614" y="1621"/>
                  </a:cubicBezTo>
                  <a:cubicBezTo>
                    <a:pt x="2608" y="1613"/>
                    <a:pt x="2605" y="1615"/>
                    <a:pt x="2597" y="1611"/>
                  </a:cubicBezTo>
                  <a:close/>
                  <a:moveTo>
                    <a:pt x="2763" y="1649"/>
                  </a:moveTo>
                  <a:cubicBezTo>
                    <a:pt x="2754" y="1649"/>
                    <a:pt x="2745" y="1646"/>
                    <a:pt x="2735" y="1643"/>
                  </a:cubicBezTo>
                  <a:cubicBezTo>
                    <a:pt x="2676" y="1644"/>
                    <a:pt x="2666" y="1642"/>
                    <a:pt x="2656" y="1643"/>
                  </a:cubicBezTo>
                  <a:cubicBezTo>
                    <a:pt x="2619" y="1644"/>
                    <a:pt x="2610" y="1645"/>
                    <a:pt x="2601" y="1648"/>
                  </a:cubicBezTo>
                  <a:cubicBezTo>
                    <a:pt x="2566" y="1648"/>
                    <a:pt x="2563" y="1648"/>
                    <a:pt x="2560" y="1650"/>
                  </a:cubicBezTo>
                  <a:cubicBezTo>
                    <a:pt x="2515" y="1653"/>
                    <a:pt x="2510" y="1656"/>
                    <a:pt x="2503" y="1654"/>
                  </a:cubicBezTo>
                  <a:cubicBezTo>
                    <a:pt x="2451" y="1659"/>
                    <a:pt x="2440" y="1669"/>
                    <a:pt x="2426" y="1663"/>
                  </a:cubicBezTo>
                  <a:cubicBezTo>
                    <a:pt x="2376" y="1673"/>
                    <a:pt x="2369" y="1667"/>
                    <a:pt x="2365" y="1672"/>
                  </a:cubicBezTo>
                  <a:cubicBezTo>
                    <a:pt x="2379" y="1668"/>
                    <a:pt x="2384" y="1667"/>
                    <a:pt x="2389" y="1664"/>
                  </a:cubicBezTo>
                  <a:cubicBezTo>
                    <a:pt x="2438" y="1657"/>
                    <a:pt x="2443" y="1656"/>
                    <a:pt x="2448" y="1654"/>
                  </a:cubicBezTo>
                  <a:cubicBezTo>
                    <a:pt x="2508" y="1641"/>
                    <a:pt x="2511" y="1645"/>
                    <a:pt x="2512" y="1644"/>
                  </a:cubicBezTo>
                  <a:cubicBezTo>
                    <a:pt x="2542" y="1641"/>
                    <a:pt x="2546" y="1637"/>
                    <a:pt x="2551" y="1636"/>
                  </a:cubicBezTo>
                  <a:cubicBezTo>
                    <a:pt x="2604" y="1630"/>
                    <a:pt x="2614" y="1631"/>
                    <a:pt x="2623" y="1627"/>
                  </a:cubicBezTo>
                  <a:cubicBezTo>
                    <a:pt x="2687" y="1626"/>
                    <a:pt x="2697" y="1629"/>
                    <a:pt x="2705" y="1626"/>
                  </a:cubicBezTo>
                  <a:cubicBezTo>
                    <a:pt x="2750" y="1637"/>
                    <a:pt x="2753" y="1632"/>
                    <a:pt x="2757" y="1637"/>
                  </a:cubicBezTo>
                  <a:cubicBezTo>
                    <a:pt x="2783" y="1654"/>
                    <a:pt x="2773" y="1651"/>
                    <a:pt x="2763" y="1649"/>
                  </a:cubicBezTo>
                  <a:close/>
                  <a:moveTo>
                    <a:pt x="2805" y="1637"/>
                  </a:moveTo>
                  <a:cubicBezTo>
                    <a:pt x="2800" y="1634"/>
                    <a:pt x="2797" y="1631"/>
                    <a:pt x="2796" y="1626"/>
                  </a:cubicBezTo>
                  <a:cubicBezTo>
                    <a:pt x="2758" y="1589"/>
                    <a:pt x="2761" y="1584"/>
                    <a:pt x="2756" y="1581"/>
                  </a:cubicBezTo>
                  <a:cubicBezTo>
                    <a:pt x="2746" y="1568"/>
                    <a:pt x="2747" y="1564"/>
                    <a:pt x="2740" y="1561"/>
                  </a:cubicBezTo>
                  <a:cubicBezTo>
                    <a:pt x="2730" y="1535"/>
                    <a:pt x="2730" y="1532"/>
                    <a:pt x="2727" y="1530"/>
                  </a:cubicBezTo>
                  <a:cubicBezTo>
                    <a:pt x="2718" y="1506"/>
                    <a:pt x="2718" y="1503"/>
                    <a:pt x="2714" y="1501"/>
                  </a:cubicBezTo>
                  <a:cubicBezTo>
                    <a:pt x="2687" y="1421"/>
                    <a:pt x="2685" y="1400"/>
                    <a:pt x="2677" y="1380"/>
                  </a:cubicBezTo>
                  <a:cubicBezTo>
                    <a:pt x="2674" y="1353"/>
                    <a:pt x="2671" y="1351"/>
                    <a:pt x="2673" y="1348"/>
                  </a:cubicBezTo>
                  <a:cubicBezTo>
                    <a:pt x="2646" y="1236"/>
                    <a:pt x="2645" y="1214"/>
                    <a:pt x="2642" y="1194"/>
                  </a:cubicBezTo>
                  <a:cubicBezTo>
                    <a:pt x="2628" y="1129"/>
                    <a:pt x="2621" y="1127"/>
                    <a:pt x="2623" y="1123"/>
                  </a:cubicBezTo>
                  <a:cubicBezTo>
                    <a:pt x="2620" y="1109"/>
                    <a:pt x="2614" y="1106"/>
                    <a:pt x="2617" y="1101"/>
                  </a:cubicBezTo>
                  <a:cubicBezTo>
                    <a:pt x="2600" y="1060"/>
                    <a:pt x="2601" y="1047"/>
                    <a:pt x="2596" y="1035"/>
                  </a:cubicBezTo>
                  <a:cubicBezTo>
                    <a:pt x="2606" y="1050"/>
                    <a:pt x="2612" y="1052"/>
                    <a:pt x="2608" y="1056"/>
                  </a:cubicBezTo>
                  <a:cubicBezTo>
                    <a:pt x="2633" y="1119"/>
                    <a:pt x="2633" y="1126"/>
                    <a:pt x="2632" y="1133"/>
                  </a:cubicBezTo>
                  <a:cubicBezTo>
                    <a:pt x="2642" y="1158"/>
                    <a:pt x="2644" y="1164"/>
                    <a:pt x="2643" y="1171"/>
                  </a:cubicBezTo>
                  <a:cubicBezTo>
                    <a:pt x="2653" y="1196"/>
                    <a:pt x="2654" y="1203"/>
                    <a:pt x="2657" y="1209"/>
                  </a:cubicBezTo>
                  <a:cubicBezTo>
                    <a:pt x="2667" y="1272"/>
                    <a:pt x="2677" y="1274"/>
                    <a:pt x="2671" y="1279"/>
                  </a:cubicBezTo>
                  <a:cubicBezTo>
                    <a:pt x="2685" y="1333"/>
                    <a:pt x="2681" y="1340"/>
                    <a:pt x="2688" y="1345"/>
                  </a:cubicBezTo>
                  <a:cubicBezTo>
                    <a:pt x="2693" y="1378"/>
                    <a:pt x="2694" y="1381"/>
                    <a:pt x="2696" y="1384"/>
                  </a:cubicBezTo>
                  <a:cubicBezTo>
                    <a:pt x="2700" y="1418"/>
                    <a:pt x="2706" y="1420"/>
                    <a:pt x="2703" y="1423"/>
                  </a:cubicBezTo>
                  <a:cubicBezTo>
                    <a:pt x="2722" y="1475"/>
                    <a:pt x="2722" y="1478"/>
                    <a:pt x="2723" y="1481"/>
                  </a:cubicBezTo>
                  <a:cubicBezTo>
                    <a:pt x="2751" y="1548"/>
                    <a:pt x="2760" y="1560"/>
                    <a:pt x="2766" y="1573"/>
                  </a:cubicBezTo>
                  <a:cubicBezTo>
                    <a:pt x="2784" y="1604"/>
                    <a:pt x="2791" y="1605"/>
                    <a:pt x="2789" y="1609"/>
                  </a:cubicBezTo>
                  <a:close/>
                  <a:moveTo>
                    <a:pt x="2817" y="1654"/>
                  </a:moveTo>
                  <a:cubicBezTo>
                    <a:pt x="2819" y="1652"/>
                    <a:pt x="2819" y="1650"/>
                    <a:pt x="2818" y="1649"/>
                  </a:cubicBezTo>
                  <a:cubicBezTo>
                    <a:pt x="2824" y="1647"/>
                    <a:pt x="2833" y="1657"/>
                    <a:pt x="2836" y="1661"/>
                  </a:cubicBezTo>
                  <a:cubicBezTo>
                    <a:pt x="2827" y="1663"/>
                    <a:pt x="2826" y="1655"/>
                    <a:pt x="2817" y="1654"/>
                  </a:cubicBezTo>
                  <a:close/>
                  <a:moveTo>
                    <a:pt x="2828" y="1677"/>
                  </a:moveTo>
                  <a:cubicBezTo>
                    <a:pt x="2829" y="1675"/>
                    <a:pt x="2831" y="1673"/>
                    <a:pt x="2832" y="1671"/>
                  </a:cubicBezTo>
                  <a:cubicBezTo>
                    <a:pt x="2835" y="1671"/>
                    <a:pt x="2840" y="1673"/>
                    <a:pt x="2844" y="1677"/>
                  </a:cubicBezTo>
                  <a:cubicBezTo>
                    <a:pt x="2839" y="1679"/>
                    <a:pt x="2834" y="1679"/>
                    <a:pt x="2828" y="1677"/>
                  </a:cubicBezTo>
                  <a:close/>
                  <a:moveTo>
                    <a:pt x="2900" y="1640"/>
                  </a:moveTo>
                  <a:cubicBezTo>
                    <a:pt x="2895" y="1633"/>
                    <a:pt x="2905" y="1639"/>
                    <a:pt x="2904" y="1641"/>
                  </a:cubicBezTo>
                  <a:cubicBezTo>
                    <a:pt x="2904" y="1642"/>
                    <a:pt x="2900" y="1641"/>
                    <a:pt x="2900" y="1640"/>
                  </a:cubicBezTo>
                  <a:close/>
                  <a:moveTo>
                    <a:pt x="2864" y="1737"/>
                  </a:moveTo>
                  <a:cubicBezTo>
                    <a:pt x="2860" y="1739"/>
                    <a:pt x="2856" y="1743"/>
                    <a:pt x="2851" y="1741"/>
                  </a:cubicBezTo>
                  <a:cubicBezTo>
                    <a:pt x="2847" y="1745"/>
                    <a:pt x="2843" y="1748"/>
                    <a:pt x="2837" y="1746"/>
                  </a:cubicBezTo>
                  <a:cubicBezTo>
                    <a:pt x="2834" y="1753"/>
                    <a:pt x="2829" y="1752"/>
                    <a:pt x="2825" y="1753"/>
                  </a:cubicBezTo>
                  <a:cubicBezTo>
                    <a:pt x="2822" y="1759"/>
                    <a:pt x="2817" y="1754"/>
                    <a:pt x="2813" y="1758"/>
                  </a:cubicBezTo>
                  <a:cubicBezTo>
                    <a:pt x="2811" y="1757"/>
                    <a:pt x="2810" y="1760"/>
                    <a:pt x="2809" y="1761"/>
                  </a:cubicBezTo>
                  <a:cubicBezTo>
                    <a:pt x="2807" y="1762"/>
                    <a:pt x="2807" y="1761"/>
                    <a:pt x="2806" y="1761"/>
                  </a:cubicBezTo>
                  <a:cubicBezTo>
                    <a:pt x="2804" y="1762"/>
                    <a:pt x="2799" y="1763"/>
                    <a:pt x="2797" y="1766"/>
                  </a:cubicBezTo>
                  <a:cubicBezTo>
                    <a:pt x="2796" y="1768"/>
                    <a:pt x="2791" y="1771"/>
                    <a:pt x="2787" y="1770"/>
                  </a:cubicBezTo>
                  <a:cubicBezTo>
                    <a:pt x="2779" y="1776"/>
                    <a:pt x="2771" y="1778"/>
                    <a:pt x="2762" y="1779"/>
                  </a:cubicBezTo>
                  <a:cubicBezTo>
                    <a:pt x="2761" y="1784"/>
                    <a:pt x="2757" y="1780"/>
                    <a:pt x="2755" y="1782"/>
                  </a:cubicBezTo>
                  <a:cubicBezTo>
                    <a:pt x="2753" y="1784"/>
                    <a:pt x="2751" y="1785"/>
                    <a:pt x="2749" y="1784"/>
                  </a:cubicBezTo>
                  <a:cubicBezTo>
                    <a:pt x="2745" y="1785"/>
                    <a:pt x="2741" y="1789"/>
                    <a:pt x="2736" y="1788"/>
                  </a:cubicBezTo>
                  <a:cubicBezTo>
                    <a:pt x="2732" y="1791"/>
                    <a:pt x="2726" y="1789"/>
                    <a:pt x="2722" y="1792"/>
                  </a:cubicBezTo>
                  <a:cubicBezTo>
                    <a:pt x="2720" y="1791"/>
                    <a:pt x="2719" y="1795"/>
                    <a:pt x="2716" y="1793"/>
                  </a:cubicBezTo>
                  <a:cubicBezTo>
                    <a:pt x="2714" y="1793"/>
                    <a:pt x="2712" y="1793"/>
                    <a:pt x="2710" y="1795"/>
                  </a:cubicBezTo>
                  <a:cubicBezTo>
                    <a:pt x="2707" y="1789"/>
                    <a:pt x="2717" y="1789"/>
                    <a:pt x="2720" y="1788"/>
                  </a:cubicBezTo>
                  <a:cubicBezTo>
                    <a:pt x="2724" y="1786"/>
                    <a:pt x="2726" y="1778"/>
                    <a:pt x="2732" y="1783"/>
                  </a:cubicBezTo>
                  <a:cubicBezTo>
                    <a:pt x="2734" y="1775"/>
                    <a:pt x="2739" y="1776"/>
                    <a:pt x="2742" y="1774"/>
                  </a:cubicBezTo>
                  <a:cubicBezTo>
                    <a:pt x="2745" y="1768"/>
                    <a:pt x="2750" y="1771"/>
                    <a:pt x="2753" y="1766"/>
                  </a:cubicBezTo>
                  <a:cubicBezTo>
                    <a:pt x="2762" y="1766"/>
                    <a:pt x="2768" y="1758"/>
                    <a:pt x="2776" y="1755"/>
                  </a:cubicBezTo>
                  <a:cubicBezTo>
                    <a:pt x="2783" y="1749"/>
                    <a:pt x="2792" y="1749"/>
                    <a:pt x="2799" y="1741"/>
                  </a:cubicBezTo>
                  <a:cubicBezTo>
                    <a:pt x="2810" y="1740"/>
                    <a:pt x="2821" y="1735"/>
                    <a:pt x="2831" y="1731"/>
                  </a:cubicBezTo>
                  <a:cubicBezTo>
                    <a:pt x="2836" y="1732"/>
                    <a:pt x="2840" y="1731"/>
                    <a:pt x="2843" y="1729"/>
                  </a:cubicBezTo>
                  <a:cubicBezTo>
                    <a:pt x="2849" y="1735"/>
                    <a:pt x="2851" y="1724"/>
                    <a:pt x="2856" y="1729"/>
                  </a:cubicBezTo>
                  <a:cubicBezTo>
                    <a:pt x="2864" y="1725"/>
                    <a:pt x="2872" y="1724"/>
                    <a:pt x="2880" y="1721"/>
                  </a:cubicBezTo>
                  <a:cubicBezTo>
                    <a:pt x="2893" y="1726"/>
                    <a:pt x="2905" y="1722"/>
                    <a:pt x="2918" y="1726"/>
                  </a:cubicBezTo>
                  <a:cubicBezTo>
                    <a:pt x="2900" y="1729"/>
                    <a:pt x="2882" y="1734"/>
                    <a:pt x="2864" y="1737"/>
                  </a:cubicBezTo>
                  <a:close/>
                  <a:moveTo>
                    <a:pt x="2915" y="1687"/>
                  </a:moveTo>
                  <a:cubicBezTo>
                    <a:pt x="2914" y="1684"/>
                    <a:pt x="2912" y="1681"/>
                    <a:pt x="2912" y="1677"/>
                  </a:cubicBezTo>
                  <a:cubicBezTo>
                    <a:pt x="2906" y="1672"/>
                    <a:pt x="2907" y="1664"/>
                    <a:pt x="2900" y="1659"/>
                  </a:cubicBezTo>
                  <a:cubicBezTo>
                    <a:pt x="2904" y="1655"/>
                    <a:pt x="2909" y="1664"/>
                    <a:pt x="2908" y="1667"/>
                  </a:cubicBezTo>
                  <a:cubicBezTo>
                    <a:pt x="2913" y="1670"/>
                    <a:pt x="2912" y="1673"/>
                    <a:pt x="2915" y="1677"/>
                  </a:cubicBezTo>
                  <a:cubicBezTo>
                    <a:pt x="2917" y="1678"/>
                    <a:pt x="2915" y="1681"/>
                    <a:pt x="2916" y="1683"/>
                  </a:cubicBezTo>
                  <a:cubicBezTo>
                    <a:pt x="2916" y="1684"/>
                    <a:pt x="2919" y="1684"/>
                    <a:pt x="2920" y="1685"/>
                  </a:cubicBezTo>
                  <a:cubicBezTo>
                    <a:pt x="2920" y="1685"/>
                    <a:pt x="2918" y="1686"/>
                    <a:pt x="2918" y="1687"/>
                  </a:cubicBezTo>
                  <a:cubicBezTo>
                    <a:pt x="2920" y="1690"/>
                    <a:pt x="2927" y="1693"/>
                    <a:pt x="2922" y="1697"/>
                  </a:cubicBezTo>
                  <a:cubicBezTo>
                    <a:pt x="2915" y="1695"/>
                    <a:pt x="2918" y="1691"/>
                    <a:pt x="2915" y="1687"/>
                  </a:cubicBezTo>
                  <a:close/>
                  <a:moveTo>
                    <a:pt x="2921" y="1726"/>
                  </a:moveTo>
                  <a:cubicBezTo>
                    <a:pt x="2924" y="1725"/>
                    <a:pt x="2927" y="1725"/>
                    <a:pt x="2929" y="1726"/>
                  </a:cubicBezTo>
                  <a:cubicBezTo>
                    <a:pt x="2933" y="1729"/>
                    <a:pt x="2924" y="1727"/>
                    <a:pt x="2921" y="1726"/>
                  </a:cubicBezTo>
                  <a:close/>
                  <a:moveTo>
                    <a:pt x="2925" y="1704"/>
                  </a:moveTo>
                  <a:cubicBezTo>
                    <a:pt x="2926" y="1701"/>
                    <a:pt x="2929" y="1702"/>
                    <a:pt x="2931" y="1703"/>
                  </a:cubicBezTo>
                  <a:cubicBezTo>
                    <a:pt x="2930" y="1704"/>
                    <a:pt x="2931" y="1705"/>
                    <a:pt x="2932" y="1706"/>
                  </a:cubicBezTo>
                  <a:cubicBezTo>
                    <a:pt x="2930" y="1708"/>
                    <a:pt x="2927" y="1706"/>
                    <a:pt x="2925" y="1704"/>
                  </a:cubicBezTo>
                  <a:close/>
                  <a:moveTo>
                    <a:pt x="2954" y="1716"/>
                  </a:moveTo>
                  <a:cubicBezTo>
                    <a:pt x="2953" y="1717"/>
                    <a:pt x="2950" y="1716"/>
                    <a:pt x="2949" y="1715"/>
                  </a:cubicBezTo>
                  <a:cubicBezTo>
                    <a:pt x="2945" y="1708"/>
                    <a:pt x="2955" y="1714"/>
                    <a:pt x="2954" y="1716"/>
                  </a:cubicBezTo>
                  <a:close/>
                  <a:moveTo>
                    <a:pt x="2973" y="1726"/>
                  </a:moveTo>
                  <a:cubicBezTo>
                    <a:pt x="2968" y="1724"/>
                    <a:pt x="2972" y="1720"/>
                    <a:pt x="2969" y="1718"/>
                  </a:cubicBezTo>
                  <a:cubicBezTo>
                    <a:pt x="2938" y="1683"/>
                    <a:pt x="2930" y="1679"/>
                    <a:pt x="2927" y="1674"/>
                  </a:cubicBezTo>
                  <a:cubicBezTo>
                    <a:pt x="2915" y="1643"/>
                    <a:pt x="2912" y="1636"/>
                    <a:pt x="2907" y="1629"/>
                  </a:cubicBezTo>
                  <a:cubicBezTo>
                    <a:pt x="2892" y="1579"/>
                    <a:pt x="2886" y="1575"/>
                    <a:pt x="2887" y="1569"/>
                  </a:cubicBezTo>
                  <a:cubicBezTo>
                    <a:pt x="2883" y="1542"/>
                    <a:pt x="2877" y="1540"/>
                    <a:pt x="2879" y="1538"/>
                  </a:cubicBezTo>
                  <a:cubicBezTo>
                    <a:pt x="2871" y="1501"/>
                    <a:pt x="2870" y="1496"/>
                    <a:pt x="2868" y="1491"/>
                  </a:cubicBezTo>
                  <a:cubicBezTo>
                    <a:pt x="2853" y="1392"/>
                    <a:pt x="2859" y="1387"/>
                    <a:pt x="2855" y="1385"/>
                  </a:cubicBezTo>
                  <a:cubicBezTo>
                    <a:pt x="2851" y="1351"/>
                    <a:pt x="2854" y="1340"/>
                    <a:pt x="2850" y="1330"/>
                  </a:cubicBezTo>
                  <a:cubicBezTo>
                    <a:pt x="2857" y="1350"/>
                    <a:pt x="2862" y="1353"/>
                    <a:pt x="2863" y="1357"/>
                  </a:cubicBezTo>
                  <a:cubicBezTo>
                    <a:pt x="2872" y="1389"/>
                    <a:pt x="2874" y="1392"/>
                    <a:pt x="2874" y="1395"/>
                  </a:cubicBezTo>
                  <a:cubicBezTo>
                    <a:pt x="2880" y="1418"/>
                    <a:pt x="2877" y="1423"/>
                    <a:pt x="2880" y="1426"/>
                  </a:cubicBezTo>
                  <a:cubicBezTo>
                    <a:pt x="2883" y="1449"/>
                    <a:pt x="2885" y="1452"/>
                    <a:pt x="2886" y="1456"/>
                  </a:cubicBezTo>
                  <a:cubicBezTo>
                    <a:pt x="2887" y="1491"/>
                    <a:pt x="2897" y="1495"/>
                    <a:pt x="2892" y="1502"/>
                  </a:cubicBezTo>
                  <a:cubicBezTo>
                    <a:pt x="2901" y="1537"/>
                    <a:pt x="2901" y="1540"/>
                    <a:pt x="2899" y="1543"/>
                  </a:cubicBezTo>
                  <a:cubicBezTo>
                    <a:pt x="2907" y="1572"/>
                    <a:pt x="2913" y="1576"/>
                    <a:pt x="2910" y="1582"/>
                  </a:cubicBezTo>
                  <a:cubicBezTo>
                    <a:pt x="2913" y="1604"/>
                    <a:pt x="2924" y="1607"/>
                    <a:pt x="2918" y="1613"/>
                  </a:cubicBezTo>
                  <a:cubicBezTo>
                    <a:pt x="2937" y="1642"/>
                    <a:pt x="2934" y="1651"/>
                    <a:pt x="2941" y="1657"/>
                  </a:cubicBezTo>
                  <a:cubicBezTo>
                    <a:pt x="2993" y="1738"/>
                    <a:pt x="2982" y="1726"/>
                    <a:pt x="2973" y="1726"/>
                  </a:cubicBezTo>
                  <a:close/>
                  <a:moveTo>
                    <a:pt x="3024" y="1736"/>
                  </a:moveTo>
                  <a:cubicBezTo>
                    <a:pt x="3029" y="1728"/>
                    <a:pt x="3032" y="1742"/>
                    <a:pt x="3035" y="1744"/>
                  </a:cubicBezTo>
                  <a:cubicBezTo>
                    <a:pt x="3030" y="1747"/>
                    <a:pt x="3028" y="1738"/>
                    <a:pt x="3024" y="1736"/>
                  </a:cubicBezTo>
                  <a:close/>
                  <a:moveTo>
                    <a:pt x="3115" y="1805"/>
                  </a:moveTo>
                  <a:cubicBezTo>
                    <a:pt x="3110" y="1802"/>
                    <a:pt x="3105" y="1802"/>
                    <a:pt x="3100" y="1803"/>
                  </a:cubicBezTo>
                  <a:cubicBezTo>
                    <a:pt x="3096" y="1798"/>
                    <a:pt x="3093" y="1800"/>
                    <a:pt x="3088" y="1797"/>
                  </a:cubicBezTo>
                  <a:cubicBezTo>
                    <a:pt x="3084" y="1796"/>
                    <a:pt x="3080" y="1793"/>
                    <a:pt x="3077" y="1795"/>
                  </a:cubicBezTo>
                  <a:cubicBezTo>
                    <a:pt x="3074" y="1791"/>
                    <a:pt x="3079" y="1792"/>
                    <a:pt x="3080" y="1790"/>
                  </a:cubicBezTo>
                  <a:cubicBezTo>
                    <a:pt x="3084" y="1789"/>
                    <a:pt x="3088" y="1790"/>
                    <a:pt x="3091" y="1789"/>
                  </a:cubicBezTo>
                  <a:cubicBezTo>
                    <a:pt x="3096" y="1792"/>
                    <a:pt x="3101" y="1795"/>
                    <a:pt x="3106" y="1799"/>
                  </a:cubicBezTo>
                  <a:cubicBezTo>
                    <a:pt x="3108" y="1801"/>
                    <a:pt x="3110" y="1799"/>
                    <a:pt x="3113" y="1800"/>
                  </a:cubicBezTo>
                  <a:cubicBezTo>
                    <a:pt x="3114" y="1802"/>
                    <a:pt x="3116" y="1803"/>
                    <a:pt x="3118" y="1804"/>
                  </a:cubicBezTo>
                  <a:cubicBezTo>
                    <a:pt x="3120" y="1805"/>
                    <a:pt x="3122" y="1806"/>
                    <a:pt x="3123" y="1808"/>
                  </a:cubicBezTo>
                  <a:cubicBezTo>
                    <a:pt x="3121" y="1810"/>
                    <a:pt x="3118" y="1806"/>
                    <a:pt x="3115" y="1805"/>
                  </a:cubicBezTo>
                  <a:close/>
                  <a:moveTo>
                    <a:pt x="1680" y="9"/>
                  </a:moveTo>
                  <a:cubicBezTo>
                    <a:pt x="1681" y="6"/>
                    <a:pt x="1682" y="3"/>
                    <a:pt x="1683" y="0"/>
                  </a:cubicBezTo>
                  <a:cubicBezTo>
                    <a:pt x="1678" y="0"/>
                    <a:pt x="1678" y="0"/>
                    <a:pt x="1678" y="0"/>
                  </a:cubicBezTo>
                  <a:cubicBezTo>
                    <a:pt x="1678" y="2"/>
                    <a:pt x="1677" y="4"/>
                    <a:pt x="1676" y="6"/>
                  </a:cubicBezTo>
                  <a:cubicBezTo>
                    <a:pt x="1676" y="9"/>
                    <a:pt x="1678" y="11"/>
                    <a:pt x="1676" y="15"/>
                  </a:cubicBezTo>
                  <a:cubicBezTo>
                    <a:pt x="1672" y="19"/>
                    <a:pt x="1676" y="26"/>
                    <a:pt x="1679" y="20"/>
                  </a:cubicBezTo>
                  <a:cubicBezTo>
                    <a:pt x="1674" y="19"/>
                    <a:pt x="1680" y="13"/>
                    <a:pt x="1680" y="9"/>
                  </a:cubicBezTo>
                  <a:close/>
                  <a:moveTo>
                    <a:pt x="974" y="1507"/>
                  </a:moveTo>
                  <a:cubicBezTo>
                    <a:pt x="972" y="1503"/>
                    <a:pt x="969" y="1505"/>
                    <a:pt x="966" y="1504"/>
                  </a:cubicBezTo>
                  <a:cubicBezTo>
                    <a:pt x="931" y="1480"/>
                    <a:pt x="929" y="1480"/>
                    <a:pt x="927" y="1479"/>
                  </a:cubicBezTo>
                  <a:cubicBezTo>
                    <a:pt x="911" y="1456"/>
                    <a:pt x="903" y="1450"/>
                    <a:pt x="900" y="1449"/>
                  </a:cubicBezTo>
                  <a:cubicBezTo>
                    <a:pt x="891" y="1420"/>
                    <a:pt x="892" y="1413"/>
                    <a:pt x="887" y="1405"/>
                  </a:cubicBezTo>
                  <a:cubicBezTo>
                    <a:pt x="899" y="1346"/>
                    <a:pt x="894" y="1342"/>
                    <a:pt x="900" y="1340"/>
                  </a:cubicBezTo>
                  <a:cubicBezTo>
                    <a:pt x="889" y="1354"/>
                    <a:pt x="882" y="1359"/>
                    <a:pt x="883" y="1365"/>
                  </a:cubicBezTo>
                  <a:cubicBezTo>
                    <a:pt x="879" y="1379"/>
                    <a:pt x="873" y="1375"/>
                    <a:pt x="876" y="1373"/>
                  </a:cubicBezTo>
                  <a:cubicBezTo>
                    <a:pt x="867" y="1315"/>
                    <a:pt x="864" y="1303"/>
                    <a:pt x="861" y="1290"/>
                  </a:cubicBezTo>
                  <a:cubicBezTo>
                    <a:pt x="844" y="1227"/>
                    <a:pt x="849" y="1225"/>
                    <a:pt x="845" y="1221"/>
                  </a:cubicBezTo>
                  <a:cubicBezTo>
                    <a:pt x="820" y="1167"/>
                    <a:pt x="816" y="1162"/>
                    <a:pt x="812" y="1156"/>
                  </a:cubicBezTo>
                  <a:cubicBezTo>
                    <a:pt x="782" y="1111"/>
                    <a:pt x="775" y="1106"/>
                    <a:pt x="777" y="1103"/>
                  </a:cubicBezTo>
                  <a:cubicBezTo>
                    <a:pt x="763" y="1061"/>
                    <a:pt x="767" y="1054"/>
                    <a:pt x="760" y="1046"/>
                  </a:cubicBezTo>
                  <a:cubicBezTo>
                    <a:pt x="758" y="1037"/>
                    <a:pt x="754" y="1047"/>
                    <a:pt x="761" y="1059"/>
                  </a:cubicBezTo>
                  <a:cubicBezTo>
                    <a:pt x="759" y="1081"/>
                    <a:pt x="757" y="1079"/>
                    <a:pt x="755" y="1076"/>
                  </a:cubicBezTo>
                  <a:cubicBezTo>
                    <a:pt x="746" y="1052"/>
                    <a:pt x="751" y="1050"/>
                    <a:pt x="749" y="1046"/>
                  </a:cubicBezTo>
                  <a:cubicBezTo>
                    <a:pt x="743" y="1005"/>
                    <a:pt x="744" y="997"/>
                    <a:pt x="744" y="990"/>
                  </a:cubicBezTo>
                  <a:cubicBezTo>
                    <a:pt x="720" y="917"/>
                    <a:pt x="722" y="913"/>
                    <a:pt x="719" y="909"/>
                  </a:cubicBezTo>
                  <a:cubicBezTo>
                    <a:pt x="724" y="939"/>
                    <a:pt x="724" y="944"/>
                    <a:pt x="729" y="950"/>
                  </a:cubicBezTo>
                  <a:cubicBezTo>
                    <a:pt x="742" y="1033"/>
                    <a:pt x="743" y="1042"/>
                    <a:pt x="742" y="1051"/>
                  </a:cubicBezTo>
                  <a:cubicBezTo>
                    <a:pt x="748" y="1098"/>
                    <a:pt x="747" y="1116"/>
                    <a:pt x="751" y="1135"/>
                  </a:cubicBezTo>
                  <a:cubicBezTo>
                    <a:pt x="760" y="1183"/>
                    <a:pt x="759" y="1188"/>
                    <a:pt x="763" y="1193"/>
                  </a:cubicBezTo>
                  <a:cubicBezTo>
                    <a:pt x="774" y="1226"/>
                    <a:pt x="771" y="1231"/>
                    <a:pt x="772" y="1236"/>
                  </a:cubicBezTo>
                  <a:cubicBezTo>
                    <a:pt x="781" y="1282"/>
                    <a:pt x="794" y="1289"/>
                    <a:pt x="786" y="1293"/>
                  </a:cubicBezTo>
                  <a:cubicBezTo>
                    <a:pt x="799" y="1326"/>
                    <a:pt x="799" y="1331"/>
                    <a:pt x="801" y="1336"/>
                  </a:cubicBezTo>
                  <a:cubicBezTo>
                    <a:pt x="825" y="1401"/>
                    <a:pt x="829" y="1406"/>
                    <a:pt x="830" y="1411"/>
                  </a:cubicBezTo>
                  <a:cubicBezTo>
                    <a:pt x="830" y="1413"/>
                    <a:pt x="823" y="1404"/>
                    <a:pt x="816" y="1394"/>
                  </a:cubicBezTo>
                  <a:cubicBezTo>
                    <a:pt x="781" y="1320"/>
                    <a:pt x="783" y="1315"/>
                    <a:pt x="776" y="1308"/>
                  </a:cubicBezTo>
                  <a:cubicBezTo>
                    <a:pt x="769" y="1284"/>
                    <a:pt x="767" y="1277"/>
                    <a:pt x="765" y="1270"/>
                  </a:cubicBezTo>
                  <a:cubicBezTo>
                    <a:pt x="743" y="1187"/>
                    <a:pt x="741" y="1180"/>
                    <a:pt x="742" y="1174"/>
                  </a:cubicBezTo>
                  <a:cubicBezTo>
                    <a:pt x="735" y="1142"/>
                    <a:pt x="733" y="1130"/>
                    <a:pt x="734" y="1118"/>
                  </a:cubicBezTo>
                  <a:cubicBezTo>
                    <a:pt x="731" y="1086"/>
                    <a:pt x="725" y="1082"/>
                    <a:pt x="728" y="1080"/>
                  </a:cubicBezTo>
                  <a:cubicBezTo>
                    <a:pt x="722" y="1018"/>
                    <a:pt x="715" y="1010"/>
                    <a:pt x="717" y="1004"/>
                  </a:cubicBezTo>
                  <a:cubicBezTo>
                    <a:pt x="713" y="1033"/>
                    <a:pt x="724" y="1038"/>
                    <a:pt x="716" y="1040"/>
                  </a:cubicBezTo>
                  <a:cubicBezTo>
                    <a:pt x="717" y="1070"/>
                    <a:pt x="724" y="1074"/>
                    <a:pt x="721" y="1077"/>
                  </a:cubicBezTo>
                  <a:cubicBezTo>
                    <a:pt x="722" y="1126"/>
                    <a:pt x="728" y="1130"/>
                    <a:pt x="725" y="1132"/>
                  </a:cubicBezTo>
                  <a:cubicBezTo>
                    <a:pt x="721" y="1146"/>
                    <a:pt x="726" y="1142"/>
                    <a:pt x="720" y="1136"/>
                  </a:cubicBezTo>
                  <a:cubicBezTo>
                    <a:pt x="713" y="1098"/>
                    <a:pt x="714" y="1093"/>
                    <a:pt x="712" y="1088"/>
                  </a:cubicBezTo>
                  <a:cubicBezTo>
                    <a:pt x="704" y="1052"/>
                    <a:pt x="713" y="1048"/>
                    <a:pt x="706" y="1042"/>
                  </a:cubicBezTo>
                  <a:cubicBezTo>
                    <a:pt x="704" y="1006"/>
                    <a:pt x="702" y="1001"/>
                    <a:pt x="703" y="996"/>
                  </a:cubicBezTo>
                  <a:cubicBezTo>
                    <a:pt x="697" y="954"/>
                    <a:pt x="698" y="944"/>
                    <a:pt x="696" y="934"/>
                  </a:cubicBezTo>
                  <a:cubicBezTo>
                    <a:pt x="689" y="896"/>
                    <a:pt x="689" y="891"/>
                    <a:pt x="689" y="885"/>
                  </a:cubicBezTo>
                  <a:cubicBezTo>
                    <a:pt x="677" y="832"/>
                    <a:pt x="675" y="827"/>
                    <a:pt x="676" y="822"/>
                  </a:cubicBezTo>
                  <a:cubicBezTo>
                    <a:pt x="670" y="849"/>
                    <a:pt x="681" y="857"/>
                    <a:pt x="677" y="862"/>
                  </a:cubicBezTo>
                  <a:cubicBezTo>
                    <a:pt x="682" y="891"/>
                    <a:pt x="679" y="902"/>
                    <a:pt x="682" y="914"/>
                  </a:cubicBezTo>
                  <a:cubicBezTo>
                    <a:pt x="675" y="936"/>
                    <a:pt x="679" y="939"/>
                    <a:pt x="675" y="941"/>
                  </a:cubicBezTo>
                  <a:cubicBezTo>
                    <a:pt x="676" y="951"/>
                    <a:pt x="674" y="953"/>
                    <a:pt x="677" y="955"/>
                  </a:cubicBezTo>
                  <a:cubicBezTo>
                    <a:pt x="671" y="1001"/>
                    <a:pt x="666" y="1006"/>
                    <a:pt x="669" y="1012"/>
                  </a:cubicBezTo>
                  <a:cubicBezTo>
                    <a:pt x="670" y="1042"/>
                    <a:pt x="665" y="1044"/>
                    <a:pt x="671" y="1048"/>
                  </a:cubicBezTo>
                  <a:cubicBezTo>
                    <a:pt x="675" y="1091"/>
                    <a:pt x="668" y="1096"/>
                    <a:pt x="672" y="1103"/>
                  </a:cubicBezTo>
                  <a:cubicBezTo>
                    <a:pt x="675" y="1163"/>
                    <a:pt x="676" y="1169"/>
                    <a:pt x="676" y="1176"/>
                  </a:cubicBezTo>
                  <a:cubicBezTo>
                    <a:pt x="682" y="1236"/>
                    <a:pt x="694" y="1244"/>
                    <a:pt x="688" y="1250"/>
                  </a:cubicBezTo>
                  <a:cubicBezTo>
                    <a:pt x="698" y="1281"/>
                    <a:pt x="699" y="1284"/>
                    <a:pt x="696" y="1287"/>
                  </a:cubicBezTo>
                  <a:cubicBezTo>
                    <a:pt x="690" y="1298"/>
                    <a:pt x="692" y="1293"/>
                    <a:pt x="688" y="1287"/>
                  </a:cubicBezTo>
                  <a:cubicBezTo>
                    <a:pt x="672" y="1252"/>
                    <a:pt x="668" y="1243"/>
                    <a:pt x="666" y="1233"/>
                  </a:cubicBezTo>
                  <a:cubicBezTo>
                    <a:pt x="651" y="1146"/>
                    <a:pt x="645" y="1138"/>
                    <a:pt x="646" y="1130"/>
                  </a:cubicBezTo>
                  <a:cubicBezTo>
                    <a:pt x="640" y="1069"/>
                    <a:pt x="643" y="1054"/>
                    <a:pt x="643" y="1039"/>
                  </a:cubicBezTo>
                  <a:cubicBezTo>
                    <a:pt x="647" y="987"/>
                    <a:pt x="648" y="980"/>
                    <a:pt x="646" y="972"/>
                  </a:cubicBezTo>
                  <a:cubicBezTo>
                    <a:pt x="652" y="935"/>
                    <a:pt x="651" y="931"/>
                    <a:pt x="652" y="928"/>
                  </a:cubicBezTo>
                  <a:cubicBezTo>
                    <a:pt x="656" y="852"/>
                    <a:pt x="648" y="843"/>
                    <a:pt x="653" y="836"/>
                  </a:cubicBezTo>
                  <a:cubicBezTo>
                    <a:pt x="643" y="816"/>
                    <a:pt x="650" y="822"/>
                    <a:pt x="647" y="827"/>
                  </a:cubicBezTo>
                  <a:cubicBezTo>
                    <a:pt x="644" y="882"/>
                    <a:pt x="649" y="888"/>
                    <a:pt x="645" y="892"/>
                  </a:cubicBezTo>
                  <a:cubicBezTo>
                    <a:pt x="642" y="928"/>
                    <a:pt x="644" y="934"/>
                    <a:pt x="641" y="938"/>
                  </a:cubicBezTo>
                  <a:cubicBezTo>
                    <a:pt x="641" y="965"/>
                    <a:pt x="638" y="967"/>
                    <a:pt x="639" y="969"/>
                  </a:cubicBezTo>
                  <a:cubicBezTo>
                    <a:pt x="633" y="1038"/>
                    <a:pt x="633" y="1043"/>
                    <a:pt x="633" y="1048"/>
                  </a:cubicBezTo>
                  <a:cubicBezTo>
                    <a:pt x="633" y="1085"/>
                    <a:pt x="635" y="1090"/>
                    <a:pt x="635" y="1095"/>
                  </a:cubicBezTo>
                  <a:cubicBezTo>
                    <a:pt x="642" y="1123"/>
                    <a:pt x="631" y="1124"/>
                    <a:pt x="637" y="1128"/>
                  </a:cubicBezTo>
                  <a:cubicBezTo>
                    <a:pt x="638" y="1156"/>
                    <a:pt x="642" y="1169"/>
                    <a:pt x="642" y="1181"/>
                  </a:cubicBezTo>
                  <a:cubicBezTo>
                    <a:pt x="652" y="1203"/>
                    <a:pt x="648" y="1205"/>
                    <a:pt x="651" y="1209"/>
                  </a:cubicBezTo>
                  <a:cubicBezTo>
                    <a:pt x="670" y="1264"/>
                    <a:pt x="669" y="1270"/>
                    <a:pt x="673" y="1277"/>
                  </a:cubicBezTo>
                  <a:cubicBezTo>
                    <a:pt x="675" y="1288"/>
                    <a:pt x="670" y="1291"/>
                    <a:pt x="665" y="1285"/>
                  </a:cubicBezTo>
                  <a:cubicBezTo>
                    <a:pt x="650" y="1251"/>
                    <a:pt x="642" y="1245"/>
                    <a:pt x="645" y="1241"/>
                  </a:cubicBezTo>
                  <a:cubicBezTo>
                    <a:pt x="624" y="1186"/>
                    <a:pt x="627" y="1177"/>
                    <a:pt x="624" y="1167"/>
                  </a:cubicBezTo>
                  <a:cubicBezTo>
                    <a:pt x="617" y="1119"/>
                    <a:pt x="620" y="1115"/>
                    <a:pt x="615" y="1109"/>
                  </a:cubicBezTo>
                  <a:cubicBezTo>
                    <a:pt x="612" y="1061"/>
                    <a:pt x="616" y="1043"/>
                    <a:pt x="609" y="1022"/>
                  </a:cubicBezTo>
                  <a:cubicBezTo>
                    <a:pt x="623" y="949"/>
                    <a:pt x="617" y="941"/>
                    <a:pt x="624" y="934"/>
                  </a:cubicBezTo>
                  <a:cubicBezTo>
                    <a:pt x="640" y="866"/>
                    <a:pt x="634" y="861"/>
                    <a:pt x="637" y="858"/>
                  </a:cubicBezTo>
                  <a:cubicBezTo>
                    <a:pt x="635" y="834"/>
                    <a:pt x="646" y="833"/>
                    <a:pt x="640" y="829"/>
                  </a:cubicBezTo>
                  <a:cubicBezTo>
                    <a:pt x="642" y="801"/>
                    <a:pt x="647" y="799"/>
                    <a:pt x="643" y="795"/>
                  </a:cubicBezTo>
                  <a:cubicBezTo>
                    <a:pt x="643" y="761"/>
                    <a:pt x="645" y="757"/>
                    <a:pt x="645" y="753"/>
                  </a:cubicBezTo>
                  <a:cubicBezTo>
                    <a:pt x="634" y="744"/>
                    <a:pt x="632" y="755"/>
                    <a:pt x="638" y="766"/>
                  </a:cubicBezTo>
                  <a:cubicBezTo>
                    <a:pt x="632" y="820"/>
                    <a:pt x="632" y="834"/>
                    <a:pt x="632" y="848"/>
                  </a:cubicBezTo>
                  <a:cubicBezTo>
                    <a:pt x="621" y="875"/>
                    <a:pt x="625" y="883"/>
                    <a:pt x="619" y="889"/>
                  </a:cubicBezTo>
                  <a:cubicBezTo>
                    <a:pt x="609" y="963"/>
                    <a:pt x="606" y="993"/>
                    <a:pt x="601" y="1022"/>
                  </a:cubicBezTo>
                  <a:cubicBezTo>
                    <a:pt x="607" y="1061"/>
                    <a:pt x="599" y="1069"/>
                    <a:pt x="604" y="1079"/>
                  </a:cubicBezTo>
                  <a:cubicBezTo>
                    <a:pt x="607" y="1103"/>
                    <a:pt x="605" y="1105"/>
                    <a:pt x="606" y="1108"/>
                  </a:cubicBezTo>
                  <a:cubicBezTo>
                    <a:pt x="615" y="1176"/>
                    <a:pt x="616" y="1186"/>
                    <a:pt x="621" y="1196"/>
                  </a:cubicBezTo>
                  <a:cubicBezTo>
                    <a:pt x="630" y="1230"/>
                    <a:pt x="630" y="1235"/>
                    <a:pt x="634" y="1240"/>
                  </a:cubicBezTo>
                  <a:cubicBezTo>
                    <a:pt x="624" y="1245"/>
                    <a:pt x="627" y="1241"/>
                    <a:pt x="623" y="1237"/>
                  </a:cubicBezTo>
                  <a:cubicBezTo>
                    <a:pt x="611" y="1184"/>
                    <a:pt x="605" y="1176"/>
                    <a:pt x="607" y="1169"/>
                  </a:cubicBezTo>
                  <a:cubicBezTo>
                    <a:pt x="596" y="1116"/>
                    <a:pt x="594" y="1108"/>
                    <a:pt x="593" y="1101"/>
                  </a:cubicBezTo>
                  <a:cubicBezTo>
                    <a:pt x="593" y="1067"/>
                    <a:pt x="588" y="1054"/>
                    <a:pt x="589" y="1042"/>
                  </a:cubicBezTo>
                  <a:cubicBezTo>
                    <a:pt x="591" y="964"/>
                    <a:pt x="591" y="961"/>
                    <a:pt x="590" y="958"/>
                  </a:cubicBezTo>
                  <a:cubicBezTo>
                    <a:pt x="590" y="927"/>
                    <a:pt x="596" y="925"/>
                    <a:pt x="593" y="921"/>
                  </a:cubicBezTo>
                  <a:cubicBezTo>
                    <a:pt x="605" y="892"/>
                    <a:pt x="595" y="887"/>
                    <a:pt x="603" y="885"/>
                  </a:cubicBezTo>
                  <a:cubicBezTo>
                    <a:pt x="602" y="863"/>
                    <a:pt x="614" y="862"/>
                    <a:pt x="607" y="858"/>
                  </a:cubicBezTo>
                  <a:cubicBezTo>
                    <a:pt x="613" y="834"/>
                    <a:pt x="614" y="828"/>
                    <a:pt x="616" y="822"/>
                  </a:cubicBezTo>
                  <a:cubicBezTo>
                    <a:pt x="615" y="800"/>
                    <a:pt x="620" y="797"/>
                    <a:pt x="618" y="794"/>
                  </a:cubicBezTo>
                  <a:cubicBezTo>
                    <a:pt x="608" y="817"/>
                    <a:pt x="609" y="822"/>
                    <a:pt x="609" y="827"/>
                  </a:cubicBezTo>
                  <a:cubicBezTo>
                    <a:pt x="597" y="876"/>
                    <a:pt x="594" y="885"/>
                    <a:pt x="590" y="894"/>
                  </a:cubicBezTo>
                  <a:cubicBezTo>
                    <a:pt x="584" y="957"/>
                    <a:pt x="578" y="965"/>
                    <a:pt x="581" y="975"/>
                  </a:cubicBezTo>
                  <a:cubicBezTo>
                    <a:pt x="579" y="1012"/>
                    <a:pt x="580" y="1021"/>
                    <a:pt x="580" y="1030"/>
                  </a:cubicBezTo>
                  <a:cubicBezTo>
                    <a:pt x="582" y="1091"/>
                    <a:pt x="586" y="1096"/>
                    <a:pt x="585" y="1101"/>
                  </a:cubicBezTo>
                  <a:cubicBezTo>
                    <a:pt x="600" y="1177"/>
                    <a:pt x="598" y="1181"/>
                    <a:pt x="604" y="1187"/>
                  </a:cubicBezTo>
                  <a:cubicBezTo>
                    <a:pt x="606" y="1230"/>
                    <a:pt x="603" y="1224"/>
                    <a:pt x="600" y="1219"/>
                  </a:cubicBezTo>
                  <a:cubicBezTo>
                    <a:pt x="585" y="1180"/>
                    <a:pt x="590" y="1172"/>
                    <a:pt x="586" y="1170"/>
                  </a:cubicBezTo>
                  <a:cubicBezTo>
                    <a:pt x="581" y="1151"/>
                    <a:pt x="584" y="1149"/>
                    <a:pt x="579" y="1145"/>
                  </a:cubicBezTo>
                  <a:cubicBezTo>
                    <a:pt x="573" y="1114"/>
                    <a:pt x="573" y="1112"/>
                    <a:pt x="573" y="1110"/>
                  </a:cubicBezTo>
                  <a:cubicBezTo>
                    <a:pt x="566" y="1082"/>
                    <a:pt x="569" y="1078"/>
                    <a:pt x="568" y="1073"/>
                  </a:cubicBezTo>
                  <a:cubicBezTo>
                    <a:pt x="566" y="1036"/>
                    <a:pt x="563" y="1033"/>
                    <a:pt x="567" y="1031"/>
                  </a:cubicBezTo>
                  <a:cubicBezTo>
                    <a:pt x="569" y="979"/>
                    <a:pt x="563" y="969"/>
                    <a:pt x="565" y="960"/>
                  </a:cubicBezTo>
                  <a:cubicBezTo>
                    <a:pt x="568" y="930"/>
                    <a:pt x="564" y="927"/>
                    <a:pt x="566" y="924"/>
                  </a:cubicBezTo>
                  <a:cubicBezTo>
                    <a:pt x="574" y="895"/>
                    <a:pt x="569" y="889"/>
                    <a:pt x="573" y="885"/>
                  </a:cubicBezTo>
                  <a:cubicBezTo>
                    <a:pt x="579" y="847"/>
                    <a:pt x="578" y="841"/>
                    <a:pt x="578" y="836"/>
                  </a:cubicBezTo>
                  <a:cubicBezTo>
                    <a:pt x="583" y="808"/>
                    <a:pt x="590" y="806"/>
                    <a:pt x="590" y="803"/>
                  </a:cubicBezTo>
                  <a:cubicBezTo>
                    <a:pt x="597" y="749"/>
                    <a:pt x="598" y="743"/>
                    <a:pt x="599" y="738"/>
                  </a:cubicBezTo>
                  <a:cubicBezTo>
                    <a:pt x="600" y="694"/>
                    <a:pt x="601" y="691"/>
                    <a:pt x="601" y="688"/>
                  </a:cubicBezTo>
                  <a:cubicBezTo>
                    <a:pt x="594" y="675"/>
                    <a:pt x="596" y="680"/>
                    <a:pt x="600" y="686"/>
                  </a:cubicBezTo>
                  <a:cubicBezTo>
                    <a:pt x="595" y="733"/>
                    <a:pt x="590" y="739"/>
                    <a:pt x="592" y="746"/>
                  </a:cubicBezTo>
                  <a:cubicBezTo>
                    <a:pt x="570" y="852"/>
                    <a:pt x="563" y="853"/>
                    <a:pt x="567" y="857"/>
                  </a:cubicBezTo>
                  <a:cubicBezTo>
                    <a:pt x="563" y="882"/>
                    <a:pt x="561" y="885"/>
                    <a:pt x="563" y="889"/>
                  </a:cubicBezTo>
                  <a:cubicBezTo>
                    <a:pt x="558" y="915"/>
                    <a:pt x="558" y="918"/>
                    <a:pt x="558" y="920"/>
                  </a:cubicBezTo>
                  <a:cubicBezTo>
                    <a:pt x="554" y="958"/>
                    <a:pt x="558" y="966"/>
                    <a:pt x="555" y="972"/>
                  </a:cubicBezTo>
                  <a:cubicBezTo>
                    <a:pt x="558" y="1019"/>
                    <a:pt x="555" y="1023"/>
                    <a:pt x="557" y="1027"/>
                  </a:cubicBezTo>
                  <a:cubicBezTo>
                    <a:pt x="558" y="1059"/>
                    <a:pt x="561" y="1064"/>
                    <a:pt x="556" y="1068"/>
                  </a:cubicBezTo>
                  <a:cubicBezTo>
                    <a:pt x="562" y="1093"/>
                    <a:pt x="560" y="1096"/>
                    <a:pt x="563" y="1100"/>
                  </a:cubicBezTo>
                  <a:cubicBezTo>
                    <a:pt x="564" y="1121"/>
                    <a:pt x="568" y="1131"/>
                    <a:pt x="571" y="1141"/>
                  </a:cubicBezTo>
                  <a:cubicBezTo>
                    <a:pt x="580" y="1181"/>
                    <a:pt x="584" y="1184"/>
                    <a:pt x="582" y="1186"/>
                  </a:cubicBezTo>
                  <a:cubicBezTo>
                    <a:pt x="564" y="1172"/>
                    <a:pt x="561" y="1161"/>
                    <a:pt x="558" y="1150"/>
                  </a:cubicBezTo>
                  <a:cubicBezTo>
                    <a:pt x="546" y="1104"/>
                    <a:pt x="550" y="1101"/>
                    <a:pt x="545" y="1097"/>
                  </a:cubicBezTo>
                  <a:cubicBezTo>
                    <a:pt x="543" y="1058"/>
                    <a:pt x="539" y="1047"/>
                    <a:pt x="540" y="1037"/>
                  </a:cubicBezTo>
                  <a:cubicBezTo>
                    <a:pt x="536" y="987"/>
                    <a:pt x="533" y="982"/>
                    <a:pt x="534" y="977"/>
                  </a:cubicBezTo>
                  <a:cubicBezTo>
                    <a:pt x="533" y="942"/>
                    <a:pt x="535" y="938"/>
                    <a:pt x="535" y="933"/>
                  </a:cubicBezTo>
                  <a:cubicBezTo>
                    <a:pt x="540" y="908"/>
                    <a:pt x="534" y="897"/>
                    <a:pt x="541" y="889"/>
                  </a:cubicBezTo>
                  <a:cubicBezTo>
                    <a:pt x="544" y="865"/>
                    <a:pt x="544" y="862"/>
                    <a:pt x="547" y="860"/>
                  </a:cubicBezTo>
                  <a:cubicBezTo>
                    <a:pt x="546" y="829"/>
                    <a:pt x="552" y="826"/>
                    <a:pt x="552" y="822"/>
                  </a:cubicBezTo>
                  <a:cubicBezTo>
                    <a:pt x="565" y="779"/>
                    <a:pt x="565" y="775"/>
                    <a:pt x="567" y="771"/>
                  </a:cubicBezTo>
                  <a:cubicBezTo>
                    <a:pt x="575" y="741"/>
                    <a:pt x="570" y="736"/>
                    <a:pt x="577" y="732"/>
                  </a:cubicBezTo>
                  <a:cubicBezTo>
                    <a:pt x="577" y="702"/>
                    <a:pt x="583" y="698"/>
                    <a:pt x="578" y="693"/>
                  </a:cubicBezTo>
                  <a:cubicBezTo>
                    <a:pt x="583" y="675"/>
                    <a:pt x="583" y="671"/>
                    <a:pt x="583" y="666"/>
                  </a:cubicBezTo>
                  <a:cubicBezTo>
                    <a:pt x="575" y="703"/>
                    <a:pt x="574" y="710"/>
                    <a:pt x="571" y="717"/>
                  </a:cubicBezTo>
                  <a:cubicBezTo>
                    <a:pt x="570" y="735"/>
                    <a:pt x="567" y="736"/>
                    <a:pt x="568" y="739"/>
                  </a:cubicBezTo>
                  <a:cubicBezTo>
                    <a:pt x="561" y="763"/>
                    <a:pt x="562" y="767"/>
                    <a:pt x="561" y="770"/>
                  </a:cubicBezTo>
                  <a:cubicBezTo>
                    <a:pt x="549" y="802"/>
                    <a:pt x="549" y="804"/>
                    <a:pt x="549" y="806"/>
                  </a:cubicBezTo>
                  <a:cubicBezTo>
                    <a:pt x="540" y="840"/>
                    <a:pt x="537" y="858"/>
                    <a:pt x="532" y="876"/>
                  </a:cubicBezTo>
                  <a:cubicBezTo>
                    <a:pt x="524" y="936"/>
                    <a:pt x="527" y="941"/>
                    <a:pt x="525" y="946"/>
                  </a:cubicBezTo>
                  <a:cubicBezTo>
                    <a:pt x="526" y="979"/>
                    <a:pt x="524" y="983"/>
                    <a:pt x="526" y="988"/>
                  </a:cubicBezTo>
                  <a:cubicBezTo>
                    <a:pt x="528" y="1026"/>
                    <a:pt x="534" y="1036"/>
                    <a:pt x="529" y="1045"/>
                  </a:cubicBezTo>
                  <a:cubicBezTo>
                    <a:pt x="544" y="1143"/>
                    <a:pt x="552" y="1151"/>
                    <a:pt x="548" y="1157"/>
                  </a:cubicBezTo>
                  <a:cubicBezTo>
                    <a:pt x="539" y="1126"/>
                    <a:pt x="532" y="1132"/>
                    <a:pt x="527" y="1121"/>
                  </a:cubicBezTo>
                  <a:cubicBezTo>
                    <a:pt x="526" y="1098"/>
                    <a:pt x="526" y="1092"/>
                    <a:pt x="524" y="1086"/>
                  </a:cubicBezTo>
                  <a:cubicBezTo>
                    <a:pt x="522" y="1028"/>
                    <a:pt x="517" y="1022"/>
                    <a:pt x="520" y="1017"/>
                  </a:cubicBezTo>
                  <a:cubicBezTo>
                    <a:pt x="518" y="993"/>
                    <a:pt x="516" y="987"/>
                    <a:pt x="519" y="982"/>
                  </a:cubicBezTo>
                  <a:cubicBezTo>
                    <a:pt x="517" y="890"/>
                    <a:pt x="517" y="878"/>
                    <a:pt x="522" y="865"/>
                  </a:cubicBezTo>
                  <a:cubicBezTo>
                    <a:pt x="524" y="834"/>
                    <a:pt x="523" y="830"/>
                    <a:pt x="523" y="826"/>
                  </a:cubicBezTo>
                  <a:cubicBezTo>
                    <a:pt x="528" y="766"/>
                    <a:pt x="535" y="764"/>
                    <a:pt x="533" y="761"/>
                  </a:cubicBezTo>
                  <a:cubicBezTo>
                    <a:pt x="541" y="726"/>
                    <a:pt x="537" y="718"/>
                    <a:pt x="541" y="712"/>
                  </a:cubicBezTo>
                  <a:cubicBezTo>
                    <a:pt x="551" y="692"/>
                    <a:pt x="546" y="688"/>
                    <a:pt x="549" y="685"/>
                  </a:cubicBezTo>
                  <a:cubicBezTo>
                    <a:pt x="542" y="713"/>
                    <a:pt x="530" y="716"/>
                    <a:pt x="535" y="722"/>
                  </a:cubicBezTo>
                  <a:cubicBezTo>
                    <a:pt x="526" y="743"/>
                    <a:pt x="531" y="749"/>
                    <a:pt x="525" y="753"/>
                  </a:cubicBezTo>
                  <a:cubicBezTo>
                    <a:pt x="518" y="809"/>
                    <a:pt x="514" y="815"/>
                    <a:pt x="518" y="822"/>
                  </a:cubicBezTo>
                  <a:cubicBezTo>
                    <a:pt x="513" y="854"/>
                    <a:pt x="513" y="856"/>
                    <a:pt x="510" y="857"/>
                  </a:cubicBezTo>
                  <a:cubicBezTo>
                    <a:pt x="508" y="870"/>
                    <a:pt x="511" y="872"/>
                    <a:pt x="509" y="874"/>
                  </a:cubicBezTo>
                  <a:cubicBezTo>
                    <a:pt x="509" y="898"/>
                    <a:pt x="507" y="901"/>
                    <a:pt x="507" y="905"/>
                  </a:cubicBezTo>
                  <a:cubicBezTo>
                    <a:pt x="503" y="954"/>
                    <a:pt x="508" y="962"/>
                    <a:pt x="504" y="969"/>
                  </a:cubicBezTo>
                  <a:cubicBezTo>
                    <a:pt x="508" y="1018"/>
                    <a:pt x="511" y="1031"/>
                    <a:pt x="509" y="1043"/>
                  </a:cubicBezTo>
                  <a:cubicBezTo>
                    <a:pt x="511" y="1074"/>
                    <a:pt x="512" y="1078"/>
                    <a:pt x="515" y="1081"/>
                  </a:cubicBezTo>
                  <a:cubicBezTo>
                    <a:pt x="518" y="1112"/>
                    <a:pt x="517" y="1113"/>
                    <a:pt x="517" y="1115"/>
                  </a:cubicBezTo>
                  <a:cubicBezTo>
                    <a:pt x="503" y="1090"/>
                    <a:pt x="497" y="1080"/>
                    <a:pt x="501" y="1073"/>
                  </a:cubicBezTo>
                  <a:cubicBezTo>
                    <a:pt x="492" y="1033"/>
                    <a:pt x="486" y="1028"/>
                    <a:pt x="490" y="1024"/>
                  </a:cubicBezTo>
                  <a:cubicBezTo>
                    <a:pt x="487" y="996"/>
                    <a:pt x="483" y="991"/>
                    <a:pt x="485" y="987"/>
                  </a:cubicBezTo>
                  <a:cubicBezTo>
                    <a:pt x="484" y="972"/>
                    <a:pt x="482" y="969"/>
                    <a:pt x="484" y="967"/>
                  </a:cubicBezTo>
                  <a:cubicBezTo>
                    <a:pt x="483" y="926"/>
                    <a:pt x="486" y="914"/>
                    <a:pt x="486" y="901"/>
                  </a:cubicBezTo>
                  <a:cubicBezTo>
                    <a:pt x="486" y="872"/>
                    <a:pt x="486" y="869"/>
                    <a:pt x="487" y="866"/>
                  </a:cubicBezTo>
                  <a:cubicBezTo>
                    <a:pt x="491" y="841"/>
                    <a:pt x="492" y="835"/>
                    <a:pt x="496" y="830"/>
                  </a:cubicBezTo>
                  <a:cubicBezTo>
                    <a:pt x="497" y="808"/>
                    <a:pt x="497" y="805"/>
                    <a:pt x="498" y="802"/>
                  </a:cubicBezTo>
                  <a:cubicBezTo>
                    <a:pt x="501" y="781"/>
                    <a:pt x="502" y="777"/>
                    <a:pt x="502" y="774"/>
                  </a:cubicBezTo>
                  <a:cubicBezTo>
                    <a:pt x="509" y="743"/>
                    <a:pt x="503" y="739"/>
                    <a:pt x="507" y="736"/>
                  </a:cubicBezTo>
                  <a:cubicBezTo>
                    <a:pt x="513" y="714"/>
                    <a:pt x="508" y="710"/>
                    <a:pt x="514" y="708"/>
                  </a:cubicBezTo>
                  <a:cubicBezTo>
                    <a:pt x="516" y="672"/>
                    <a:pt x="518" y="666"/>
                    <a:pt x="514" y="659"/>
                  </a:cubicBezTo>
                  <a:cubicBezTo>
                    <a:pt x="522" y="620"/>
                    <a:pt x="511" y="615"/>
                    <a:pt x="515" y="613"/>
                  </a:cubicBezTo>
                  <a:cubicBezTo>
                    <a:pt x="513" y="576"/>
                    <a:pt x="517" y="570"/>
                    <a:pt x="514" y="562"/>
                  </a:cubicBezTo>
                  <a:cubicBezTo>
                    <a:pt x="512" y="540"/>
                    <a:pt x="511" y="537"/>
                    <a:pt x="513" y="534"/>
                  </a:cubicBezTo>
                  <a:cubicBezTo>
                    <a:pt x="508" y="542"/>
                    <a:pt x="509" y="547"/>
                    <a:pt x="510" y="552"/>
                  </a:cubicBezTo>
                  <a:cubicBezTo>
                    <a:pt x="511" y="613"/>
                    <a:pt x="510" y="618"/>
                    <a:pt x="509" y="622"/>
                  </a:cubicBezTo>
                  <a:cubicBezTo>
                    <a:pt x="509" y="654"/>
                    <a:pt x="508" y="658"/>
                    <a:pt x="509" y="663"/>
                  </a:cubicBezTo>
                  <a:cubicBezTo>
                    <a:pt x="499" y="722"/>
                    <a:pt x="502" y="727"/>
                    <a:pt x="499" y="732"/>
                  </a:cubicBezTo>
                  <a:cubicBezTo>
                    <a:pt x="490" y="794"/>
                    <a:pt x="488" y="801"/>
                    <a:pt x="486" y="808"/>
                  </a:cubicBezTo>
                  <a:cubicBezTo>
                    <a:pt x="484" y="836"/>
                    <a:pt x="481" y="842"/>
                    <a:pt x="480" y="849"/>
                  </a:cubicBezTo>
                  <a:cubicBezTo>
                    <a:pt x="477" y="885"/>
                    <a:pt x="474" y="888"/>
                    <a:pt x="476" y="892"/>
                  </a:cubicBezTo>
                  <a:cubicBezTo>
                    <a:pt x="475" y="941"/>
                    <a:pt x="477" y="949"/>
                    <a:pt x="474" y="956"/>
                  </a:cubicBezTo>
                  <a:cubicBezTo>
                    <a:pt x="478" y="1007"/>
                    <a:pt x="478" y="1015"/>
                    <a:pt x="481" y="1023"/>
                  </a:cubicBezTo>
                  <a:cubicBezTo>
                    <a:pt x="485" y="1060"/>
                    <a:pt x="486" y="1063"/>
                    <a:pt x="489" y="1068"/>
                  </a:cubicBezTo>
                  <a:cubicBezTo>
                    <a:pt x="477" y="1065"/>
                    <a:pt x="473" y="1058"/>
                    <a:pt x="472" y="1051"/>
                  </a:cubicBezTo>
                  <a:cubicBezTo>
                    <a:pt x="469" y="1021"/>
                    <a:pt x="469" y="1014"/>
                    <a:pt x="467" y="1006"/>
                  </a:cubicBezTo>
                  <a:cubicBezTo>
                    <a:pt x="464" y="956"/>
                    <a:pt x="462" y="949"/>
                    <a:pt x="460" y="941"/>
                  </a:cubicBezTo>
                  <a:cubicBezTo>
                    <a:pt x="460" y="879"/>
                    <a:pt x="462" y="877"/>
                    <a:pt x="461" y="874"/>
                  </a:cubicBezTo>
                  <a:cubicBezTo>
                    <a:pt x="468" y="826"/>
                    <a:pt x="463" y="820"/>
                    <a:pt x="467" y="815"/>
                  </a:cubicBezTo>
                  <a:cubicBezTo>
                    <a:pt x="474" y="789"/>
                    <a:pt x="470" y="786"/>
                    <a:pt x="474" y="784"/>
                  </a:cubicBezTo>
                  <a:cubicBezTo>
                    <a:pt x="479" y="746"/>
                    <a:pt x="482" y="724"/>
                    <a:pt x="486" y="703"/>
                  </a:cubicBezTo>
                  <a:cubicBezTo>
                    <a:pt x="490" y="666"/>
                    <a:pt x="494" y="661"/>
                    <a:pt x="493" y="656"/>
                  </a:cubicBezTo>
                  <a:cubicBezTo>
                    <a:pt x="494" y="600"/>
                    <a:pt x="491" y="594"/>
                    <a:pt x="490" y="588"/>
                  </a:cubicBezTo>
                  <a:cubicBezTo>
                    <a:pt x="482" y="572"/>
                    <a:pt x="482" y="575"/>
                    <a:pt x="485" y="578"/>
                  </a:cubicBezTo>
                  <a:cubicBezTo>
                    <a:pt x="489" y="615"/>
                    <a:pt x="484" y="625"/>
                    <a:pt x="488" y="638"/>
                  </a:cubicBezTo>
                  <a:cubicBezTo>
                    <a:pt x="482" y="691"/>
                    <a:pt x="474" y="695"/>
                    <a:pt x="477" y="701"/>
                  </a:cubicBezTo>
                  <a:cubicBezTo>
                    <a:pt x="478" y="728"/>
                    <a:pt x="467" y="729"/>
                    <a:pt x="473" y="734"/>
                  </a:cubicBezTo>
                  <a:cubicBezTo>
                    <a:pt x="466" y="787"/>
                    <a:pt x="456" y="807"/>
                    <a:pt x="456" y="829"/>
                  </a:cubicBezTo>
                  <a:cubicBezTo>
                    <a:pt x="452" y="864"/>
                    <a:pt x="453" y="867"/>
                    <a:pt x="452" y="869"/>
                  </a:cubicBezTo>
                  <a:cubicBezTo>
                    <a:pt x="452" y="898"/>
                    <a:pt x="451" y="901"/>
                    <a:pt x="450" y="903"/>
                  </a:cubicBezTo>
                  <a:cubicBezTo>
                    <a:pt x="454" y="926"/>
                    <a:pt x="448" y="928"/>
                    <a:pt x="454" y="932"/>
                  </a:cubicBezTo>
                  <a:cubicBezTo>
                    <a:pt x="453" y="980"/>
                    <a:pt x="457" y="993"/>
                    <a:pt x="458" y="1005"/>
                  </a:cubicBezTo>
                  <a:cubicBezTo>
                    <a:pt x="460" y="1036"/>
                    <a:pt x="452" y="1028"/>
                    <a:pt x="453" y="1021"/>
                  </a:cubicBezTo>
                  <a:cubicBezTo>
                    <a:pt x="440" y="968"/>
                    <a:pt x="437" y="966"/>
                    <a:pt x="439" y="964"/>
                  </a:cubicBezTo>
                  <a:cubicBezTo>
                    <a:pt x="438" y="947"/>
                    <a:pt x="437" y="944"/>
                    <a:pt x="437" y="942"/>
                  </a:cubicBezTo>
                  <a:cubicBezTo>
                    <a:pt x="434" y="894"/>
                    <a:pt x="436" y="890"/>
                    <a:pt x="437" y="885"/>
                  </a:cubicBezTo>
                  <a:cubicBezTo>
                    <a:pt x="442" y="839"/>
                    <a:pt x="439" y="834"/>
                    <a:pt x="440" y="830"/>
                  </a:cubicBezTo>
                  <a:cubicBezTo>
                    <a:pt x="450" y="793"/>
                    <a:pt x="446" y="783"/>
                    <a:pt x="451" y="774"/>
                  </a:cubicBezTo>
                  <a:cubicBezTo>
                    <a:pt x="454" y="744"/>
                    <a:pt x="457" y="742"/>
                    <a:pt x="457" y="740"/>
                  </a:cubicBezTo>
                  <a:cubicBezTo>
                    <a:pt x="463" y="717"/>
                    <a:pt x="463" y="715"/>
                    <a:pt x="464" y="713"/>
                  </a:cubicBezTo>
                  <a:cubicBezTo>
                    <a:pt x="468" y="697"/>
                    <a:pt x="463" y="694"/>
                    <a:pt x="468" y="692"/>
                  </a:cubicBezTo>
                  <a:cubicBezTo>
                    <a:pt x="474" y="647"/>
                    <a:pt x="473" y="645"/>
                    <a:pt x="473" y="643"/>
                  </a:cubicBezTo>
                  <a:cubicBezTo>
                    <a:pt x="475" y="617"/>
                    <a:pt x="478" y="612"/>
                    <a:pt x="474" y="607"/>
                  </a:cubicBezTo>
                  <a:cubicBezTo>
                    <a:pt x="467" y="544"/>
                    <a:pt x="471" y="539"/>
                    <a:pt x="465" y="538"/>
                  </a:cubicBezTo>
                  <a:cubicBezTo>
                    <a:pt x="461" y="511"/>
                    <a:pt x="460" y="507"/>
                    <a:pt x="462" y="503"/>
                  </a:cubicBezTo>
                  <a:cubicBezTo>
                    <a:pt x="457" y="538"/>
                    <a:pt x="470" y="546"/>
                    <a:pt x="465" y="552"/>
                  </a:cubicBezTo>
                  <a:cubicBezTo>
                    <a:pt x="470" y="582"/>
                    <a:pt x="469" y="588"/>
                    <a:pt x="468" y="595"/>
                  </a:cubicBezTo>
                  <a:cubicBezTo>
                    <a:pt x="465" y="622"/>
                    <a:pt x="467" y="628"/>
                    <a:pt x="467" y="634"/>
                  </a:cubicBezTo>
                  <a:cubicBezTo>
                    <a:pt x="460" y="664"/>
                    <a:pt x="461" y="676"/>
                    <a:pt x="459" y="687"/>
                  </a:cubicBezTo>
                  <a:cubicBezTo>
                    <a:pt x="444" y="731"/>
                    <a:pt x="452" y="736"/>
                    <a:pt x="447" y="739"/>
                  </a:cubicBezTo>
                  <a:cubicBezTo>
                    <a:pt x="444" y="764"/>
                    <a:pt x="442" y="767"/>
                    <a:pt x="441" y="770"/>
                  </a:cubicBezTo>
                  <a:cubicBezTo>
                    <a:pt x="433" y="806"/>
                    <a:pt x="437" y="810"/>
                    <a:pt x="433" y="813"/>
                  </a:cubicBezTo>
                  <a:cubicBezTo>
                    <a:pt x="430" y="841"/>
                    <a:pt x="429" y="849"/>
                    <a:pt x="426" y="855"/>
                  </a:cubicBezTo>
                  <a:cubicBezTo>
                    <a:pt x="427" y="895"/>
                    <a:pt x="426" y="897"/>
                    <a:pt x="425" y="899"/>
                  </a:cubicBezTo>
                  <a:cubicBezTo>
                    <a:pt x="422" y="888"/>
                    <a:pt x="419" y="883"/>
                    <a:pt x="419" y="879"/>
                  </a:cubicBezTo>
                  <a:cubicBezTo>
                    <a:pt x="422" y="840"/>
                    <a:pt x="418" y="835"/>
                    <a:pt x="419" y="831"/>
                  </a:cubicBezTo>
                  <a:cubicBezTo>
                    <a:pt x="420" y="773"/>
                    <a:pt x="425" y="741"/>
                    <a:pt x="432" y="709"/>
                  </a:cubicBezTo>
                  <a:cubicBezTo>
                    <a:pt x="433" y="669"/>
                    <a:pt x="436" y="665"/>
                    <a:pt x="432" y="661"/>
                  </a:cubicBezTo>
                  <a:cubicBezTo>
                    <a:pt x="438" y="624"/>
                    <a:pt x="435" y="620"/>
                    <a:pt x="438" y="617"/>
                  </a:cubicBezTo>
                  <a:cubicBezTo>
                    <a:pt x="438" y="601"/>
                    <a:pt x="437" y="597"/>
                    <a:pt x="437" y="593"/>
                  </a:cubicBezTo>
                  <a:cubicBezTo>
                    <a:pt x="433" y="602"/>
                    <a:pt x="434" y="608"/>
                    <a:pt x="433" y="613"/>
                  </a:cubicBezTo>
                  <a:cubicBezTo>
                    <a:pt x="423" y="677"/>
                    <a:pt x="424" y="683"/>
                    <a:pt x="425" y="688"/>
                  </a:cubicBezTo>
                  <a:cubicBezTo>
                    <a:pt x="418" y="711"/>
                    <a:pt x="423" y="715"/>
                    <a:pt x="418" y="717"/>
                  </a:cubicBezTo>
                  <a:cubicBezTo>
                    <a:pt x="411" y="765"/>
                    <a:pt x="414" y="768"/>
                    <a:pt x="414" y="771"/>
                  </a:cubicBezTo>
                  <a:cubicBezTo>
                    <a:pt x="415" y="805"/>
                    <a:pt x="408" y="814"/>
                    <a:pt x="413" y="825"/>
                  </a:cubicBezTo>
                  <a:cubicBezTo>
                    <a:pt x="409" y="843"/>
                    <a:pt x="411" y="847"/>
                    <a:pt x="408" y="852"/>
                  </a:cubicBezTo>
                  <a:cubicBezTo>
                    <a:pt x="413" y="907"/>
                    <a:pt x="416" y="911"/>
                    <a:pt x="415" y="915"/>
                  </a:cubicBezTo>
                  <a:cubicBezTo>
                    <a:pt x="424" y="956"/>
                    <a:pt x="423" y="963"/>
                    <a:pt x="426" y="971"/>
                  </a:cubicBezTo>
                  <a:cubicBezTo>
                    <a:pt x="422" y="973"/>
                    <a:pt x="413" y="966"/>
                    <a:pt x="416" y="962"/>
                  </a:cubicBezTo>
                  <a:cubicBezTo>
                    <a:pt x="398" y="901"/>
                    <a:pt x="390" y="896"/>
                    <a:pt x="397" y="893"/>
                  </a:cubicBezTo>
                  <a:cubicBezTo>
                    <a:pt x="393" y="859"/>
                    <a:pt x="388" y="854"/>
                    <a:pt x="387" y="849"/>
                  </a:cubicBezTo>
                  <a:cubicBezTo>
                    <a:pt x="388" y="825"/>
                    <a:pt x="387" y="822"/>
                    <a:pt x="387" y="819"/>
                  </a:cubicBezTo>
                  <a:cubicBezTo>
                    <a:pt x="387" y="781"/>
                    <a:pt x="387" y="778"/>
                    <a:pt x="385" y="775"/>
                  </a:cubicBezTo>
                  <a:cubicBezTo>
                    <a:pt x="385" y="740"/>
                    <a:pt x="388" y="735"/>
                    <a:pt x="388" y="730"/>
                  </a:cubicBezTo>
                  <a:cubicBezTo>
                    <a:pt x="396" y="683"/>
                    <a:pt x="389" y="676"/>
                    <a:pt x="394" y="672"/>
                  </a:cubicBezTo>
                  <a:cubicBezTo>
                    <a:pt x="397" y="622"/>
                    <a:pt x="400" y="617"/>
                    <a:pt x="397" y="611"/>
                  </a:cubicBezTo>
                  <a:cubicBezTo>
                    <a:pt x="404" y="586"/>
                    <a:pt x="406" y="584"/>
                    <a:pt x="405" y="581"/>
                  </a:cubicBezTo>
                  <a:cubicBezTo>
                    <a:pt x="415" y="540"/>
                    <a:pt x="413" y="537"/>
                    <a:pt x="414" y="535"/>
                  </a:cubicBezTo>
                  <a:cubicBezTo>
                    <a:pt x="414" y="477"/>
                    <a:pt x="420" y="468"/>
                    <a:pt x="416" y="458"/>
                  </a:cubicBezTo>
                  <a:cubicBezTo>
                    <a:pt x="412" y="435"/>
                    <a:pt x="414" y="431"/>
                    <a:pt x="411" y="432"/>
                  </a:cubicBezTo>
                  <a:cubicBezTo>
                    <a:pt x="412" y="490"/>
                    <a:pt x="409" y="495"/>
                    <a:pt x="411" y="500"/>
                  </a:cubicBezTo>
                  <a:cubicBezTo>
                    <a:pt x="408" y="524"/>
                    <a:pt x="408" y="526"/>
                    <a:pt x="408" y="529"/>
                  </a:cubicBezTo>
                  <a:cubicBezTo>
                    <a:pt x="405" y="563"/>
                    <a:pt x="397" y="567"/>
                    <a:pt x="402" y="573"/>
                  </a:cubicBezTo>
                  <a:cubicBezTo>
                    <a:pt x="394" y="607"/>
                    <a:pt x="390" y="612"/>
                    <a:pt x="391" y="618"/>
                  </a:cubicBezTo>
                  <a:cubicBezTo>
                    <a:pt x="389" y="640"/>
                    <a:pt x="389" y="643"/>
                    <a:pt x="389" y="646"/>
                  </a:cubicBezTo>
                  <a:cubicBezTo>
                    <a:pt x="386" y="667"/>
                    <a:pt x="380" y="670"/>
                    <a:pt x="385" y="673"/>
                  </a:cubicBezTo>
                  <a:cubicBezTo>
                    <a:pt x="376" y="720"/>
                    <a:pt x="380" y="734"/>
                    <a:pt x="377" y="746"/>
                  </a:cubicBezTo>
                  <a:cubicBezTo>
                    <a:pt x="382" y="786"/>
                    <a:pt x="376" y="788"/>
                    <a:pt x="378" y="791"/>
                  </a:cubicBezTo>
                  <a:cubicBezTo>
                    <a:pt x="372" y="812"/>
                    <a:pt x="384" y="817"/>
                    <a:pt x="379" y="819"/>
                  </a:cubicBezTo>
                  <a:cubicBezTo>
                    <a:pt x="384" y="878"/>
                    <a:pt x="385" y="881"/>
                    <a:pt x="382" y="884"/>
                  </a:cubicBezTo>
                  <a:cubicBezTo>
                    <a:pt x="375" y="870"/>
                    <a:pt x="378" y="866"/>
                    <a:pt x="377" y="861"/>
                  </a:cubicBezTo>
                  <a:cubicBezTo>
                    <a:pt x="373" y="822"/>
                    <a:pt x="370" y="812"/>
                    <a:pt x="373" y="803"/>
                  </a:cubicBezTo>
                  <a:cubicBezTo>
                    <a:pt x="369" y="752"/>
                    <a:pt x="366" y="739"/>
                    <a:pt x="370" y="727"/>
                  </a:cubicBezTo>
                  <a:cubicBezTo>
                    <a:pt x="374" y="678"/>
                    <a:pt x="368" y="674"/>
                    <a:pt x="373" y="671"/>
                  </a:cubicBezTo>
                  <a:cubicBezTo>
                    <a:pt x="375" y="650"/>
                    <a:pt x="376" y="644"/>
                    <a:pt x="375" y="637"/>
                  </a:cubicBezTo>
                  <a:cubicBezTo>
                    <a:pt x="385" y="618"/>
                    <a:pt x="376" y="613"/>
                    <a:pt x="383" y="611"/>
                  </a:cubicBezTo>
                  <a:cubicBezTo>
                    <a:pt x="392" y="583"/>
                    <a:pt x="382" y="577"/>
                    <a:pt x="389" y="574"/>
                  </a:cubicBezTo>
                  <a:cubicBezTo>
                    <a:pt x="394" y="539"/>
                    <a:pt x="393" y="537"/>
                    <a:pt x="394" y="536"/>
                  </a:cubicBezTo>
                  <a:cubicBezTo>
                    <a:pt x="399" y="513"/>
                    <a:pt x="397" y="506"/>
                    <a:pt x="397" y="499"/>
                  </a:cubicBezTo>
                  <a:cubicBezTo>
                    <a:pt x="395" y="482"/>
                    <a:pt x="393" y="485"/>
                    <a:pt x="394" y="487"/>
                  </a:cubicBezTo>
                  <a:cubicBezTo>
                    <a:pt x="386" y="537"/>
                    <a:pt x="387" y="542"/>
                    <a:pt x="386" y="547"/>
                  </a:cubicBezTo>
                  <a:cubicBezTo>
                    <a:pt x="384" y="570"/>
                    <a:pt x="381" y="575"/>
                    <a:pt x="380" y="580"/>
                  </a:cubicBezTo>
                  <a:cubicBezTo>
                    <a:pt x="374" y="608"/>
                    <a:pt x="372" y="618"/>
                    <a:pt x="369" y="629"/>
                  </a:cubicBezTo>
                  <a:cubicBezTo>
                    <a:pt x="362" y="701"/>
                    <a:pt x="362" y="711"/>
                    <a:pt x="360" y="721"/>
                  </a:cubicBezTo>
                  <a:cubicBezTo>
                    <a:pt x="357" y="790"/>
                    <a:pt x="360" y="800"/>
                    <a:pt x="362" y="810"/>
                  </a:cubicBezTo>
                  <a:cubicBezTo>
                    <a:pt x="364" y="835"/>
                    <a:pt x="365" y="838"/>
                    <a:pt x="365" y="840"/>
                  </a:cubicBezTo>
                  <a:cubicBezTo>
                    <a:pt x="372" y="877"/>
                    <a:pt x="366" y="881"/>
                    <a:pt x="371" y="887"/>
                  </a:cubicBezTo>
                  <a:cubicBezTo>
                    <a:pt x="360" y="876"/>
                    <a:pt x="349" y="866"/>
                    <a:pt x="352" y="857"/>
                  </a:cubicBezTo>
                  <a:cubicBezTo>
                    <a:pt x="349" y="832"/>
                    <a:pt x="341" y="829"/>
                    <a:pt x="344" y="823"/>
                  </a:cubicBezTo>
                  <a:cubicBezTo>
                    <a:pt x="342" y="804"/>
                    <a:pt x="343" y="799"/>
                    <a:pt x="340" y="794"/>
                  </a:cubicBezTo>
                  <a:cubicBezTo>
                    <a:pt x="344" y="767"/>
                    <a:pt x="335" y="758"/>
                    <a:pt x="342" y="752"/>
                  </a:cubicBezTo>
                  <a:cubicBezTo>
                    <a:pt x="344" y="689"/>
                    <a:pt x="344" y="687"/>
                    <a:pt x="342" y="685"/>
                  </a:cubicBezTo>
                  <a:cubicBezTo>
                    <a:pt x="346" y="665"/>
                    <a:pt x="346" y="662"/>
                    <a:pt x="348" y="659"/>
                  </a:cubicBezTo>
                  <a:cubicBezTo>
                    <a:pt x="351" y="634"/>
                    <a:pt x="353" y="631"/>
                    <a:pt x="358" y="628"/>
                  </a:cubicBezTo>
                  <a:cubicBezTo>
                    <a:pt x="364" y="573"/>
                    <a:pt x="367" y="568"/>
                    <a:pt x="364" y="562"/>
                  </a:cubicBezTo>
                  <a:cubicBezTo>
                    <a:pt x="375" y="527"/>
                    <a:pt x="370" y="521"/>
                    <a:pt x="375" y="517"/>
                  </a:cubicBezTo>
                  <a:cubicBezTo>
                    <a:pt x="381" y="476"/>
                    <a:pt x="381" y="466"/>
                    <a:pt x="382" y="456"/>
                  </a:cubicBezTo>
                  <a:cubicBezTo>
                    <a:pt x="383" y="391"/>
                    <a:pt x="380" y="388"/>
                    <a:pt x="380" y="385"/>
                  </a:cubicBezTo>
                  <a:cubicBezTo>
                    <a:pt x="380" y="365"/>
                    <a:pt x="378" y="363"/>
                    <a:pt x="375" y="362"/>
                  </a:cubicBezTo>
                  <a:cubicBezTo>
                    <a:pt x="377" y="320"/>
                    <a:pt x="375" y="314"/>
                    <a:pt x="376" y="308"/>
                  </a:cubicBezTo>
                  <a:cubicBezTo>
                    <a:pt x="366" y="262"/>
                    <a:pt x="371" y="257"/>
                    <a:pt x="364" y="249"/>
                  </a:cubicBezTo>
                  <a:cubicBezTo>
                    <a:pt x="357" y="219"/>
                    <a:pt x="350" y="209"/>
                    <a:pt x="348" y="212"/>
                  </a:cubicBezTo>
                  <a:cubicBezTo>
                    <a:pt x="361" y="263"/>
                    <a:pt x="365" y="271"/>
                    <a:pt x="365" y="278"/>
                  </a:cubicBezTo>
                  <a:cubicBezTo>
                    <a:pt x="373" y="347"/>
                    <a:pt x="367" y="353"/>
                    <a:pt x="370" y="360"/>
                  </a:cubicBezTo>
                  <a:cubicBezTo>
                    <a:pt x="368" y="383"/>
                    <a:pt x="362" y="385"/>
                    <a:pt x="367" y="389"/>
                  </a:cubicBezTo>
                  <a:cubicBezTo>
                    <a:pt x="359" y="426"/>
                    <a:pt x="354" y="432"/>
                    <a:pt x="354" y="438"/>
                  </a:cubicBezTo>
                  <a:cubicBezTo>
                    <a:pt x="346" y="471"/>
                    <a:pt x="341" y="484"/>
                    <a:pt x="339" y="497"/>
                  </a:cubicBezTo>
                  <a:cubicBezTo>
                    <a:pt x="329" y="543"/>
                    <a:pt x="322" y="548"/>
                    <a:pt x="325" y="556"/>
                  </a:cubicBezTo>
                  <a:cubicBezTo>
                    <a:pt x="320" y="592"/>
                    <a:pt x="315" y="606"/>
                    <a:pt x="315" y="621"/>
                  </a:cubicBezTo>
                  <a:cubicBezTo>
                    <a:pt x="312" y="648"/>
                    <a:pt x="309" y="651"/>
                    <a:pt x="313" y="655"/>
                  </a:cubicBezTo>
                  <a:cubicBezTo>
                    <a:pt x="309" y="675"/>
                    <a:pt x="311" y="683"/>
                    <a:pt x="309" y="690"/>
                  </a:cubicBezTo>
                  <a:cubicBezTo>
                    <a:pt x="304" y="717"/>
                    <a:pt x="313" y="722"/>
                    <a:pt x="306" y="724"/>
                  </a:cubicBezTo>
                  <a:cubicBezTo>
                    <a:pt x="307" y="752"/>
                    <a:pt x="314" y="757"/>
                    <a:pt x="308" y="761"/>
                  </a:cubicBezTo>
                  <a:cubicBezTo>
                    <a:pt x="301" y="681"/>
                    <a:pt x="302" y="674"/>
                    <a:pt x="300" y="667"/>
                  </a:cubicBezTo>
                  <a:cubicBezTo>
                    <a:pt x="303" y="622"/>
                    <a:pt x="302" y="618"/>
                    <a:pt x="306" y="615"/>
                  </a:cubicBezTo>
                  <a:cubicBezTo>
                    <a:pt x="315" y="560"/>
                    <a:pt x="315" y="557"/>
                    <a:pt x="316" y="554"/>
                  </a:cubicBezTo>
                  <a:cubicBezTo>
                    <a:pt x="318" y="529"/>
                    <a:pt x="325" y="526"/>
                    <a:pt x="320" y="522"/>
                  </a:cubicBezTo>
                  <a:cubicBezTo>
                    <a:pt x="330" y="478"/>
                    <a:pt x="331" y="475"/>
                    <a:pt x="333" y="472"/>
                  </a:cubicBezTo>
                  <a:cubicBezTo>
                    <a:pt x="334" y="447"/>
                    <a:pt x="338" y="444"/>
                    <a:pt x="339" y="441"/>
                  </a:cubicBezTo>
                  <a:cubicBezTo>
                    <a:pt x="341" y="417"/>
                    <a:pt x="344" y="414"/>
                    <a:pt x="342" y="410"/>
                  </a:cubicBezTo>
                  <a:cubicBezTo>
                    <a:pt x="343" y="371"/>
                    <a:pt x="341" y="364"/>
                    <a:pt x="344" y="357"/>
                  </a:cubicBezTo>
                  <a:cubicBezTo>
                    <a:pt x="331" y="289"/>
                    <a:pt x="326" y="279"/>
                    <a:pt x="324" y="269"/>
                  </a:cubicBezTo>
                  <a:cubicBezTo>
                    <a:pt x="317" y="254"/>
                    <a:pt x="314" y="265"/>
                    <a:pt x="322" y="277"/>
                  </a:cubicBezTo>
                  <a:cubicBezTo>
                    <a:pt x="324" y="297"/>
                    <a:pt x="329" y="300"/>
                    <a:pt x="327" y="303"/>
                  </a:cubicBezTo>
                  <a:cubicBezTo>
                    <a:pt x="335" y="347"/>
                    <a:pt x="336" y="355"/>
                    <a:pt x="335" y="363"/>
                  </a:cubicBezTo>
                  <a:cubicBezTo>
                    <a:pt x="329" y="420"/>
                    <a:pt x="334" y="428"/>
                    <a:pt x="330" y="434"/>
                  </a:cubicBezTo>
                  <a:cubicBezTo>
                    <a:pt x="324" y="463"/>
                    <a:pt x="322" y="470"/>
                    <a:pt x="322" y="477"/>
                  </a:cubicBezTo>
                  <a:cubicBezTo>
                    <a:pt x="311" y="526"/>
                    <a:pt x="312" y="534"/>
                    <a:pt x="309" y="540"/>
                  </a:cubicBezTo>
                  <a:cubicBezTo>
                    <a:pt x="295" y="624"/>
                    <a:pt x="294" y="627"/>
                    <a:pt x="292" y="630"/>
                  </a:cubicBezTo>
                  <a:cubicBezTo>
                    <a:pt x="291" y="652"/>
                    <a:pt x="292" y="656"/>
                    <a:pt x="292" y="659"/>
                  </a:cubicBezTo>
                  <a:cubicBezTo>
                    <a:pt x="292" y="705"/>
                    <a:pt x="293" y="711"/>
                    <a:pt x="293" y="717"/>
                  </a:cubicBezTo>
                  <a:cubicBezTo>
                    <a:pt x="293" y="733"/>
                    <a:pt x="294" y="736"/>
                    <a:pt x="292" y="734"/>
                  </a:cubicBezTo>
                  <a:cubicBezTo>
                    <a:pt x="289" y="694"/>
                    <a:pt x="277" y="695"/>
                    <a:pt x="284" y="689"/>
                  </a:cubicBezTo>
                  <a:cubicBezTo>
                    <a:pt x="283" y="634"/>
                    <a:pt x="284" y="631"/>
                    <a:pt x="283" y="628"/>
                  </a:cubicBezTo>
                  <a:cubicBezTo>
                    <a:pt x="285" y="596"/>
                    <a:pt x="290" y="592"/>
                    <a:pt x="288" y="587"/>
                  </a:cubicBezTo>
                  <a:cubicBezTo>
                    <a:pt x="296" y="555"/>
                    <a:pt x="294" y="550"/>
                    <a:pt x="297" y="546"/>
                  </a:cubicBezTo>
                  <a:cubicBezTo>
                    <a:pt x="302" y="524"/>
                    <a:pt x="300" y="521"/>
                    <a:pt x="301" y="519"/>
                  </a:cubicBezTo>
                  <a:cubicBezTo>
                    <a:pt x="305" y="475"/>
                    <a:pt x="304" y="473"/>
                    <a:pt x="308" y="471"/>
                  </a:cubicBezTo>
                  <a:cubicBezTo>
                    <a:pt x="306" y="439"/>
                    <a:pt x="313" y="430"/>
                    <a:pt x="309" y="420"/>
                  </a:cubicBezTo>
                  <a:cubicBezTo>
                    <a:pt x="312" y="383"/>
                    <a:pt x="309" y="373"/>
                    <a:pt x="312" y="364"/>
                  </a:cubicBezTo>
                  <a:cubicBezTo>
                    <a:pt x="304" y="330"/>
                    <a:pt x="309" y="326"/>
                    <a:pt x="305" y="321"/>
                  </a:cubicBezTo>
                  <a:cubicBezTo>
                    <a:pt x="294" y="266"/>
                    <a:pt x="291" y="256"/>
                    <a:pt x="286" y="246"/>
                  </a:cubicBezTo>
                  <a:cubicBezTo>
                    <a:pt x="272" y="214"/>
                    <a:pt x="274" y="209"/>
                    <a:pt x="270" y="204"/>
                  </a:cubicBezTo>
                  <a:cubicBezTo>
                    <a:pt x="263" y="201"/>
                    <a:pt x="269" y="213"/>
                    <a:pt x="274" y="225"/>
                  </a:cubicBezTo>
                  <a:cubicBezTo>
                    <a:pt x="284" y="267"/>
                    <a:pt x="290" y="274"/>
                    <a:pt x="291" y="279"/>
                  </a:cubicBezTo>
                  <a:cubicBezTo>
                    <a:pt x="298" y="309"/>
                    <a:pt x="296" y="320"/>
                    <a:pt x="303" y="333"/>
                  </a:cubicBezTo>
                  <a:cubicBezTo>
                    <a:pt x="301" y="383"/>
                    <a:pt x="302" y="396"/>
                    <a:pt x="301" y="409"/>
                  </a:cubicBezTo>
                  <a:cubicBezTo>
                    <a:pt x="298" y="441"/>
                    <a:pt x="299" y="444"/>
                    <a:pt x="299" y="448"/>
                  </a:cubicBezTo>
                  <a:cubicBezTo>
                    <a:pt x="292" y="469"/>
                    <a:pt x="302" y="474"/>
                    <a:pt x="295" y="475"/>
                  </a:cubicBezTo>
                  <a:cubicBezTo>
                    <a:pt x="282" y="575"/>
                    <a:pt x="277" y="588"/>
                    <a:pt x="277" y="601"/>
                  </a:cubicBezTo>
                  <a:cubicBezTo>
                    <a:pt x="270" y="621"/>
                    <a:pt x="277" y="626"/>
                    <a:pt x="272" y="628"/>
                  </a:cubicBezTo>
                  <a:cubicBezTo>
                    <a:pt x="265" y="615"/>
                    <a:pt x="270" y="596"/>
                    <a:pt x="270" y="576"/>
                  </a:cubicBezTo>
                  <a:cubicBezTo>
                    <a:pt x="279" y="502"/>
                    <a:pt x="277" y="498"/>
                    <a:pt x="277" y="496"/>
                  </a:cubicBezTo>
                  <a:cubicBezTo>
                    <a:pt x="279" y="469"/>
                    <a:pt x="282" y="464"/>
                    <a:pt x="280" y="459"/>
                  </a:cubicBezTo>
                  <a:cubicBezTo>
                    <a:pt x="285" y="425"/>
                    <a:pt x="282" y="419"/>
                    <a:pt x="283" y="414"/>
                  </a:cubicBezTo>
                  <a:cubicBezTo>
                    <a:pt x="284" y="394"/>
                    <a:pt x="281" y="389"/>
                    <a:pt x="283" y="384"/>
                  </a:cubicBezTo>
                  <a:cubicBezTo>
                    <a:pt x="276" y="328"/>
                    <a:pt x="271" y="317"/>
                    <a:pt x="271" y="307"/>
                  </a:cubicBezTo>
                  <a:cubicBezTo>
                    <a:pt x="257" y="256"/>
                    <a:pt x="255" y="250"/>
                    <a:pt x="254" y="245"/>
                  </a:cubicBezTo>
                  <a:cubicBezTo>
                    <a:pt x="220" y="175"/>
                    <a:pt x="210" y="168"/>
                    <a:pt x="208" y="162"/>
                  </a:cubicBezTo>
                  <a:cubicBezTo>
                    <a:pt x="233" y="223"/>
                    <a:pt x="239" y="222"/>
                    <a:pt x="237" y="225"/>
                  </a:cubicBezTo>
                  <a:cubicBezTo>
                    <a:pt x="254" y="264"/>
                    <a:pt x="253" y="276"/>
                    <a:pt x="260" y="288"/>
                  </a:cubicBezTo>
                  <a:cubicBezTo>
                    <a:pt x="264" y="326"/>
                    <a:pt x="267" y="331"/>
                    <a:pt x="267" y="335"/>
                  </a:cubicBezTo>
                  <a:cubicBezTo>
                    <a:pt x="272" y="407"/>
                    <a:pt x="275" y="411"/>
                    <a:pt x="272" y="414"/>
                  </a:cubicBezTo>
                  <a:cubicBezTo>
                    <a:pt x="276" y="454"/>
                    <a:pt x="267" y="456"/>
                    <a:pt x="271" y="460"/>
                  </a:cubicBezTo>
                  <a:cubicBezTo>
                    <a:pt x="270" y="503"/>
                    <a:pt x="264" y="509"/>
                    <a:pt x="266" y="517"/>
                  </a:cubicBezTo>
                  <a:cubicBezTo>
                    <a:pt x="257" y="543"/>
                    <a:pt x="265" y="548"/>
                    <a:pt x="260" y="551"/>
                  </a:cubicBezTo>
                  <a:cubicBezTo>
                    <a:pt x="259" y="593"/>
                    <a:pt x="259" y="601"/>
                    <a:pt x="258" y="608"/>
                  </a:cubicBezTo>
                  <a:cubicBezTo>
                    <a:pt x="259" y="636"/>
                    <a:pt x="262" y="640"/>
                    <a:pt x="259" y="643"/>
                  </a:cubicBezTo>
                  <a:cubicBezTo>
                    <a:pt x="249" y="634"/>
                    <a:pt x="251" y="618"/>
                    <a:pt x="247" y="600"/>
                  </a:cubicBezTo>
                  <a:cubicBezTo>
                    <a:pt x="240" y="541"/>
                    <a:pt x="241" y="533"/>
                    <a:pt x="241" y="524"/>
                  </a:cubicBezTo>
                  <a:cubicBezTo>
                    <a:pt x="248" y="492"/>
                    <a:pt x="240" y="482"/>
                    <a:pt x="246" y="475"/>
                  </a:cubicBezTo>
                  <a:cubicBezTo>
                    <a:pt x="244" y="453"/>
                    <a:pt x="250" y="452"/>
                    <a:pt x="246" y="448"/>
                  </a:cubicBezTo>
                  <a:cubicBezTo>
                    <a:pt x="247" y="407"/>
                    <a:pt x="254" y="404"/>
                    <a:pt x="251" y="399"/>
                  </a:cubicBezTo>
                  <a:cubicBezTo>
                    <a:pt x="254" y="383"/>
                    <a:pt x="250" y="378"/>
                    <a:pt x="252" y="374"/>
                  </a:cubicBezTo>
                  <a:cubicBezTo>
                    <a:pt x="251" y="314"/>
                    <a:pt x="248" y="306"/>
                    <a:pt x="251" y="298"/>
                  </a:cubicBezTo>
                  <a:cubicBezTo>
                    <a:pt x="240" y="257"/>
                    <a:pt x="233" y="260"/>
                    <a:pt x="238" y="264"/>
                  </a:cubicBezTo>
                  <a:cubicBezTo>
                    <a:pt x="247" y="313"/>
                    <a:pt x="244" y="319"/>
                    <a:pt x="248" y="327"/>
                  </a:cubicBezTo>
                  <a:cubicBezTo>
                    <a:pt x="248" y="356"/>
                    <a:pt x="242" y="359"/>
                    <a:pt x="245" y="364"/>
                  </a:cubicBezTo>
                  <a:cubicBezTo>
                    <a:pt x="241" y="405"/>
                    <a:pt x="239" y="409"/>
                    <a:pt x="242" y="414"/>
                  </a:cubicBezTo>
                  <a:cubicBezTo>
                    <a:pt x="239" y="435"/>
                    <a:pt x="240" y="438"/>
                    <a:pt x="240" y="440"/>
                  </a:cubicBezTo>
                  <a:cubicBezTo>
                    <a:pt x="236" y="486"/>
                    <a:pt x="234" y="494"/>
                    <a:pt x="234" y="503"/>
                  </a:cubicBezTo>
                  <a:cubicBezTo>
                    <a:pt x="231" y="524"/>
                    <a:pt x="232" y="526"/>
                    <a:pt x="231" y="529"/>
                  </a:cubicBezTo>
                  <a:cubicBezTo>
                    <a:pt x="230" y="471"/>
                    <a:pt x="222" y="464"/>
                    <a:pt x="227" y="459"/>
                  </a:cubicBezTo>
                  <a:cubicBezTo>
                    <a:pt x="228" y="431"/>
                    <a:pt x="222" y="427"/>
                    <a:pt x="226" y="425"/>
                  </a:cubicBezTo>
                  <a:cubicBezTo>
                    <a:pt x="227" y="372"/>
                    <a:pt x="228" y="367"/>
                    <a:pt x="225" y="362"/>
                  </a:cubicBezTo>
                  <a:cubicBezTo>
                    <a:pt x="226" y="313"/>
                    <a:pt x="223" y="308"/>
                    <a:pt x="225" y="303"/>
                  </a:cubicBezTo>
                  <a:cubicBezTo>
                    <a:pt x="215" y="226"/>
                    <a:pt x="202" y="221"/>
                    <a:pt x="208" y="219"/>
                  </a:cubicBezTo>
                  <a:cubicBezTo>
                    <a:pt x="202" y="192"/>
                    <a:pt x="193" y="187"/>
                    <a:pt x="197" y="184"/>
                  </a:cubicBezTo>
                  <a:cubicBezTo>
                    <a:pt x="159" y="111"/>
                    <a:pt x="161" y="108"/>
                    <a:pt x="158" y="104"/>
                  </a:cubicBezTo>
                  <a:cubicBezTo>
                    <a:pt x="162" y="120"/>
                    <a:pt x="165" y="126"/>
                    <a:pt x="165" y="132"/>
                  </a:cubicBezTo>
                  <a:cubicBezTo>
                    <a:pt x="195" y="203"/>
                    <a:pt x="200" y="209"/>
                    <a:pt x="199" y="214"/>
                  </a:cubicBezTo>
                  <a:cubicBezTo>
                    <a:pt x="212" y="270"/>
                    <a:pt x="215" y="275"/>
                    <a:pt x="215" y="281"/>
                  </a:cubicBezTo>
                  <a:cubicBezTo>
                    <a:pt x="212" y="317"/>
                    <a:pt x="220" y="324"/>
                    <a:pt x="217" y="330"/>
                  </a:cubicBezTo>
                  <a:cubicBezTo>
                    <a:pt x="219" y="372"/>
                    <a:pt x="217" y="383"/>
                    <a:pt x="215" y="393"/>
                  </a:cubicBezTo>
                  <a:cubicBezTo>
                    <a:pt x="221" y="422"/>
                    <a:pt x="210" y="424"/>
                    <a:pt x="216" y="429"/>
                  </a:cubicBezTo>
                  <a:cubicBezTo>
                    <a:pt x="216" y="474"/>
                    <a:pt x="220" y="483"/>
                    <a:pt x="217" y="491"/>
                  </a:cubicBezTo>
                  <a:cubicBezTo>
                    <a:pt x="226" y="548"/>
                    <a:pt x="218" y="555"/>
                    <a:pt x="224" y="564"/>
                  </a:cubicBezTo>
                  <a:cubicBezTo>
                    <a:pt x="214" y="556"/>
                    <a:pt x="221" y="553"/>
                    <a:pt x="218" y="549"/>
                  </a:cubicBezTo>
                  <a:cubicBezTo>
                    <a:pt x="213" y="498"/>
                    <a:pt x="206" y="488"/>
                    <a:pt x="209" y="480"/>
                  </a:cubicBezTo>
                  <a:cubicBezTo>
                    <a:pt x="200" y="416"/>
                    <a:pt x="200" y="407"/>
                    <a:pt x="200" y="399"/>
                  </a:cubicBezTo>
                  <a:cubicBezTo>
                    <a:pt x="200" y="341"/>
                    <a:pt x="197" y="337"/>
                    <a:pt x="198" y="333"/>
                  </a:cubicBezTo>
                  <a:cubicBezTo>
                    <a:pt x="199" y="312"/>
                    <a:pt x="203" y="310"/>
                    <a:pt x="198" y="306"/>
                  </a:cubicBezTo>
                  <a:cubicBezTo>
                    <a:pt x="198" y="275"/>
                    <a:pt x="194" y="269"/>
                    <a:pt x="195" y="265"/>
                  </a:cubicBezTo>
                  <a:cubicBezTo>
                    <a:pt x="175" y="191"/>
                    <a:pt x="172" y="186"/>
                    <a:pt x="170" y="181"/>
                  </a:cubicBezTo>
                  <a:cubicBezTo>
                    <a:pt x="122" y="111"/>
                    <a:pt x="132" y="117"/>
                    <a:pt x="134" y="122"/>
                  </a:cubicBezTo>
                  <a:cubicBezTo>
                    <a:pt x="153" y="151"/>
                    <a:pt x="153" y="155"/>
                    <a:pt x="155" y="160"/>
                  </a:cubicBezTo>
                  <a:cubicBezTo>
                    <a:pt x="182" y="243"/>
                    <a:pt x="187" y="248"/>
                    <a:pt x="187" y="252"/>
                  </a:cubicBezTo>
                  <a:cubicBezTo>
                    <a:pt x="190" y="282"/>
                    <a:pt x="193" y="287"/>
                    <a:pt x="190" y="291"/>
                  </a:cubicBezTo>
                  <a:cubicBezTo>
                    <a:pt x="194" y="347"/>
                    <a:pt x="192" y="351"/>
                    <a:pt x="190" y="355"/>
                  </a:cubicBezTo>
                  <a:cubicBezTo>
                    <a:pt x="191" y="394"/>
                    <a:pt x="194" y="397"/>
                    <a:pt x="192" y="399"/>
                  </a:cubicBezTo>
                  <a:cubicBezTo>
                    <a:pt x="193" y="428"/>
                    <a:pt x="194" y="436"/>
                    <a:pt x="195" y="445"/>
                  </a:cubicBezTo>
                  <a:cubicBezTo>
                    <a:pt x="197" y="504"/>
                    <a:pt x="204" y="514"/>
                    <a:pt x="202" y="522"/>
                  </a:cubicBezTo>
                  <a:cubicBezTo>
                    <a:pt x="195" y="496"/>
                    <a:pt x="192" y="492"/>
                    <a:pt x="191" y="488"/>
                  </a:cubicBezTo>
                  <a:cubicBezTo>
                    <a:pt x="182" y="442"/>
                    <a:pt x="186" y="437"/>
                    <a:pt x="185" y="430"/>
                  </a:cubicBezTo>
                  <a:cubicBezTo>
                    <a:pt x="186" y="370"/>
                    <a:pt x="181" y="363"/>
                    <a:pt x="183" y="357"/>
                  </a:cubicBezTo>
                  <a:cubicBezTo>
                    <a:pt x="182" y="325"/>
                    <a:pt x="175" y="321"/>
                    <a:pt x="177" y="318"/>
                  </a:cubicBezTo>
                  <a:cubicBezTo>
                    <a:pt x="173" y="294"/>
                    <a:pt x="175" y="288"/>
                    <a:pt x="172" y="281"/>
                  </a:cubicBezTo>
                  <a:cubicBezTo>
                    <a:pt x="170" y="250"/>
                    <a:pt x="163" y="245"/>
                    <a:pt x="166" y="243"/>
                  </a:cubicBezTo>
                  <a:cubicBezTo>
                    <a:pt x="117" y="146"/>
                    <a:pt x="115" y="136"/>
                    <a:pt x="110" y="138"/>
                  </a:cubicBezTo>
                  <a:cubicBezTo>
                    <a:pt x="158" y="251"/>
                    <a:pt x="166" y="268"/>
                    <a:pt x="163" y="283"/>
                  </a:cubicBezTo>
                  <a:cubicBezTo>
                    <a:pt x="170" y="315"/>
                    <a:pt x="167" y="323"/>
                    <a:pt x="173" y="332"/>
                  </a:cubicBezTo>
                  <a:cubicBezTo>
                    <a:pt x="172" y="391"/>
                    <a:pt x="174" y="397"/>
                    <a:pt x="174" y="404"/>
                  </a:cubicBezTo>
                  <a:cubicBezTo>
                    <a:pt x="174" y="419"/>
                    <a:pt x="175" y="423"/>
                    <a:pt x="172" y="421"/>
                  </a:cubicBezTo>
                  <a:cubicBezTo>
                    <a:pt x="157" y="335"/>
                    <a:pt x="157" y="325"/>
                    <a:pt x="156" y="322"/>
                  </a:cubicBezTo>
                  <a:cubicBezTo>
                    <a:pt x="154" y="304"/>
                    <a:pt x="152" y="301"/>
                    <a:pt x="152" y="298"/>
                  </a:cubicBezTo>
                  <a:cubicBezTo>
                    <a:pt x="121" y="215"/>
                    <a:pt x="124" y="220"/>
                    <a:pt x="126" y="224"/>
                  </a:cubicBezTo>
                  <a:cubicBezTo>
                    <a:pt x="142" y="278"/>
                    <a:pt x="141" y="294"/>
                    <a:pt x="149" y="312"/>
                  </a:cubicBezTo>
                  <a:cubicBezTo>
                    <a:pt x="152" y="360"/>
                    <a:pt x="149" y="372"/>
                    <a:pt x="155" y="385"/>
                  </a:cubicBezTo>
                  <a:cubicBezTo>
                    <a:pt x="164" y="425"/>
                    <a:pt x="163" y="427"/>
                    <a:pt x="166" y="430"/>
                  </a:cubicBezTo>
                  <a:cubicBezTo>
                    <a:pt x="166" y="449"/>
                    <a:pt x="160" y="441"/>
                    <a:pt x="155" y="433"/>
                  </a:cubicBezTo>
                  <a:cubicBezTo>
                    <a:pt x="52" y="216"/>
                    <a:pt x="51" y="203"/>
                    <a:pt x="42" y="189"/>
                  </a:cubicBezTo>
                  <a:cubicBezTo>
                    <a:pt x="33" y="158"/>
                    <a:pt x="33" y="148"/>
                    <a:pt x="29" y="151"/>
                  </a:cubicBezTo>
                  <a:cubicBezTo>
                    <a:pt x="101" y="327"/>
                    <a:pt x="104" y="346"/>
                    <a:pt x="123" y="370"/>
                  </a:cubicBezTo>
                  <a:cubicBezTo>
                    <a:pt x="135" y="395"/>
                    <a:pt x="130" y="397"/>
                    <a:pt x="134" y="400"/>
                  </a:cubicBezTo>
                  <a:cubicBezTo>
                    <a:pt x="148" y="437"/>
                    <a:pt x="157" y="443"/>
                    <a:pt x="154" y="447"/>
                  </a:cubicBezTo>
                  <a:cubicBezTo>
                    <a:pt x="151" y="451"/>
                    <a:pt x="156" y="444"/>
                    <a:pt x="151" y="447"/>
                  </a:cubicBezTo>
                  <a:cubicBezTo>
                    <a:pt x="132" y="420"/>
                    <a:pt x="125" y="405"/>
                    <a:pt x="116" y="394"/>
                  </a:cubicBezTo>
                  <a:cubicBezTo>
                    <a:pt x="47" y="271"/>
                    <a:pt x="45" y="264"/>
                    <a:pt x="39" y="256"/>
                  </a:cubicBezTo>
                  <a:cubicBezTo>
                    <a:pt x="23" y="217"/>
                    <a:pt x="19" y="203"/>
                    <a:pt x="8" y="187"/>
                  </a:cubicBezTo>
                  <a:cubicBezTo>
                    <a:pt x="0" y="172"/>
                    <a:pt x="0" y="172"/>
                    <a:pt x="0" y="172"/>
                  </a:cubicBezTo>
                  <a:cubicBezTo>
                    <a:pt x="13" y="212"/>
                    <a:pt x="18" y="217"/>
                    <a:pt x="17" y="221"/>
                  </a:cubicBezTo>
                  <a:cubicBezTo>
                    <a:pt x="38" y="262"/>
                    <a:pt x="42" y="277"/>
                    <a:pt x="49" y="292"/>
                  </a:cubicBezTo>
                  <a:cubicBezTo>
                    <a:pt x="88" y="361"/>
                    <a:pt x="84" y="375"/>
                    <a:pt x="89" y="371"/>
                  </a:cubicBezTo>
                  <a:cubicBezTo>
                    <a:pt x="157" y="471"/>
                    <a:pt x="164" y="481"/>
                    <a:pt x="172" y="491"/>
                  </a:cubicBezTo>
                  <a:cubicBezTo>
                    <a:pt x="187" y="517"/>
                    <a:pt x="186" y="518"/>
                    <a:pt x="186" y="518"/>
                  </a:cubicBezTo>
                  <a:cubicBezTo>
                    <a:pt x="198" y="535"/>
                    <a:pt x="201" y="544"/>
                    <a:pt x="199" y="552"/>
                  </a:cubicBezTo>
                  <a:cubicBezTo>
                    <a:pt x="156" y="486"/>
                    <a:pt x="141" y="472"/>
                    <a:pt x="130" y="459"/>
                  </a:cubicBezTo>
                  <a:cubicBezTo>
                    <a:pt x="110" y="430"/>
                    <a:pt x="107" y="427"/>
                    <a:pt x="105" y="423"/>
                  </a:cubicBezTo>
                  <a:cubicBezTo>
                    <a:pt x="50" y="348"/>
                    <a:pt x="55" y="346"/>
                    <a:pt x="50" y="342"/>
                  </a:cubicBezTo>
                  <a:cubicBezTo>
                    <a:pt x="3" y="267"/>
                    <a:pt x="5" y="258"/>
                    <a:pt x="0" y="254"/>
                  </a:cubicBezTo>
                  <a:cubicBezTo>
                    <a:pt x="11" y="297"/>
                    <a:pt x="19" y="301"/>
                    <a:pt x="20" y="304"/>
                  </a:cubicBezTo>
                  <a:cubicBezTo>
                    <a:pt x="37" y="330"/>
                    <a:pt x="35" y="333"/>
                    <a:pt x="38" y="337"/>
                  </a:cubicBezTo>
                  <a:cubicBezTo>
                    <a:pt x="94" y="423"/>
                    <a:pt x="98" y="426"/>
                    <a:pt x="101" y="429"/>
                  </a:cubicBezTo>
                  <a:cubicBezTo>
                    <a:pt x="129" y="469"/>
                    <a:pt x="132" y="472"/>
                    <a:pt x="134" y="475"/>
                  </a:cubicBezTo>
                  <a:cubicBezTo>
                    <a:pt x="155" y="502"/>
                    <a:pt x="157" y="504"/>
                    <a:pt x="159" y="507"/>
                  </a:cubicBezTo>
                  <a:cubicBezTo>
                    <a:pt x="167" y="526"/>
                    <a:pt x="176" y="523"/>
                    <a:pt x="172" y="528"/>
                  </a:cubicBezTo>
                  <a:cubicBezTo>
                    <a:pt x="127" y="476"/>
                    <a:pt x="107" y="458"/>
                    <a:pt x="85" y="432"/>
                  </a:cubicBezTo>
                  <a:cubicBezTo>
                    <a:pt x="42" y="373"/>
                    <a:pt x="30" y="364"/>
                    <a:pt x="27" y="355"/>
                  </a:cubicBezTo>
                  <a:cubicBezTo>
                    <a:pt x="0" y="328"/>
                    <a:pt x="0" y="328"/>
                    <a:pt x="0" y="328"/>
                  </a:cubicBezTo>
                  <a:cubicBezTo>
                    <a:pt x="26" y="363"/>
                    <a:pt x="25" y="368"/>
                    <a:pt x="32" y="373"/>
                  </a:cubicBezTo>
                  <a:cubicBezTo>
                    <a:pt x="69" y="424"/>
                    <a:pt x="79" y="434"/>
                    <a:pt x="89" y="450"/>
                  </a:cubicBezTo>
                  <a:cubicBezTo>
                    <a:pt x="187" y="565"/>
                    <a:pt x="194" y="574"/>
                    <a:pt x="200" y="583"/>
                  </a:cubicBezTo>
                  <a:cubicBezTo>
                    <a:pt x="195" y="580"/>
                    <a:pt x="178" y="573"/>
                    <a:pt x="164" y="552"/>
                  </a:cubicBezTo>
                  <a:cubicBezTo>
                    <a:pt x="130" y="519"/>
                    <a:pt x="122" y="508"/>
                    <a:pt x="114" y="500"/>
                  </a:cubicBezTo>
                  <a:cubicBezTo>
                    <a:pt x="18" y="376"/>
                    <a:pt x="19" y="374"/>
                    <a:pt x="16" y="374"/>
                  </a:cubicBezTo>
                  <a:cubicBezTo>
                    <a:pt x="7" y="360"/>
                    <a:pt x="5" y="354"/>
                    <a:pt x="0" y="347"/>
                  </a:cubicBezTo>
                  <a:cubicBezTo>
                    <a:pt x="0" y="358"/>
                    <a:pt x="0" y="358"/>
                    <a:pt x="0" y="359"/>
                  </a:cubicBezTo>
                  <a:cubicBezTo>
                    <a:pt x="16" y="378"/>
                    <a:pt x="13" y="388"/>
                    <a:pt x="20" y="387"/>
                  </a:cubicBezTo>
                  <a:cubicBezTo>
                    <a:pt x="147" y="544"/>
                    <a:pt x="149" y="552"/>
                    <a:pt x="153" y="555"/>
                  </a:cubicBezTo>
                  <a:cubicBezTo>
                    <a:pt x="205" y="609"/>
                    <a:pt x="209" y="614"/>
                    <a:pt x="213" y="620"/>
                  </a:cubicBezTo>
                  <a:cubicBezTo>
                    <a:pt x="248" y="673"/>
                    <a:pt x="250" y="678"/>
                    <a:pt x="249" y="682"/>
                  </a:cubicBezTo>
                  <a:cubicBezTo>
                    <a:pt x="215" y="648"/>
                    <a:pt x="211" y="642"/>
                    <a:pt x="207" y="642"/>
                  </a:cubicBezTo>
                  <a:cubicBezTo>
                    <a:pt x="173" y="607"/>
                    <a:pt x="159" y="599"/>
                    <a:pt x="145" y="585"/>
                  </a:cubicBezTo>
                  <a:cubicBezTo>
                    <a:pt x="89" y="539"/>
                    <a:pt x="87" y="528"/>
                    <a:pt x="82" y="530"/>
                  </a:cubicBezTo>
                  <a:cubicBezTo>
                    <a:pt x="10" y="445"/>
                    <a:pt x="5" y="438"/>
                    <a:pt x="0" y="430"/>
                  </a:cubicBezTo>
                  <a:cubicBezTo>
                    <a:pt x="7" y="448"/>
                    <a:pt x="10" y="450"/>
                    <a:pt x="12" y="455"/>
                  </a:cubicBezTo>
                  <a:cubicBezTo>
                    <a:pt x="63" y="516"/>
                    <a:pt x="68" y="529"/>
                    <a:pt x="76" y="532"/>
                  </a:cubicBezTo>
                  <a:cubicBezTo>
                    <a:pt x="109" y="563"/>
                    <a:pt x="112" y="569"/>
                    <a:pt x="116" y="574"/>
                  </a:cubicBezTo>
                  <a:cubicBezTo>
                    <a:pt x="151" y="606"/>
                    <a:pt x="166" y="613"/>
                    <a:pt x="180" y="630"/>
                  </a:cubicBezTo>
                  <a:cubicBezTo>
                    <a:pt x="239" y="683"/>
                    <a:pt x="241" y="686"/>
                    <a:pt x="243" y="689"/>
                  </a:cubicBezTo>
                  <a:cubicBezTo>
                    <a:pt x="155" y="616"/>
                    <a:pt x="134" y="603"/>
                    <a:pt x="114" y="586"/>
                  </a:cubicBezTo>
                  <a:cubicBezTo>
                    <a:pt x="37" y="519"/>
                    <a:pt x="35" y="503"/>
                    <a:pt x="30" y="506"/>
                  </a:cubicBezTo>
                  <a:cubicBezTo>
                    <a:pt x="76" y="567"/>
                    <a:pt x="91" y="576"/>
                    <a:pt x="105" y="592"/>
                  </a:cubicBezTo>
                  <a:cubicBezTo>
                    <a:pt x="129" y="611"/>
                    <a:pt x="137" y="616"/>
                    <a:pt x="145" y="622"/>
                  </a:cubicBezTo>
                  <a:cubicBezTo>
                    <a:pt x="163" y="636"/>
                    <a:pt x="167" y="641"/>
                    <a:pt x="165" y="643"/>
                  </a:cubicBezTo>
                  <a:cubicBezTo>
                    <a:pt x="119" y="612"/>
                    <a:pt x="116" y="612"/>
                    <a:pt x="114" y="612"/>
                  </a:cubicBezTo>
                  <a:cubicBezTo>
                    <a:pt x="88" y="593"/>
                    <a:pt x="82" y="591"/>
                    <a:pt x="77" y="587"/>
                  </a:cubicBezTo>
                  <a:cubicBezTo>
                    <a:pt x="13" y="544"/>
                    <a:pt x="7" y="538"/>
                    <a:pt x="0" y="533"/>
                  </a:cubicBezTo>
                  <a:cubicBezTo>
                    <a:pt x="17" y="555"/>
                    <a:pt x="24" y="560"/>
                    <a:pt x="31" y="567"/>
                  </a:cubicBezTo>
                  <a:cubicBezTo>
                    <a:pt x="78" y="600"/>
                    <a:pt x="82" y="597"/>
                    <a:pt x="86" y="603"/>
                  </a:cubicBezTo>
                  <a:cubicBezTo>
                    <a:pt x="126" y="627"/>
                    <a:pt x="133" y="631"/>
                    <a:pt x="141" y="636"/>
                  </a:cubicBezTo>
                  <a:cubicBezTo>
                    <a:pt x="168" y="656"/>
                    <a:pt x="171" y="658"/>
                    <a:pt x="173" y="658"/>
                  </a:cubicBezTo>
                  <a:cubicBezTo>
                    <a:pt x="213" y="686"/>
                    <a:pt x="215" y="691"/>
                    <a:pt x="217" y="694"/>
                  </a:cubicBezTo>
                  <a:cubicBezTo>
                    <a:pt x="241" y="718"/>
                    <a:pt x="246" y="717"/>
                    <a:pt x="251" y="723"/>
                  </a:cubicBezTo>
                  <a:cubicBezTo>
                    <a:pt x="272" y="754"/>
                    <a:pt x="281" y="753"/>
                    <a:pt x="277" y="759"/>
                  </a:cubicBezTo>
                  <a:cubicBezTo>
                    <a:pt x="250" y="738"/>
                    <a:pt x="248" y="731"/>
                    <a:pt x="245" y="733"/>
                  </a:cubicBezTo>
                  <a:cubicBezTo>
                    <a:pt x="215" y="709"/>
                    <a:pt x="205" y="703"/>
                    <a:pt x="195" y="696"/>
                  </a:cubicBezTo>
                  <a:cubicBezTo>
                    <a:pt x="156" y="670"/>
                    <a:pt x="145" y="670"/>
                    <a:pt x="135" y="661"/>
                  </a:cubicBezTo>
                  <a:cubicBezTo>
                    <a:pt x="98" y="642"/>
                    <a:pt x="87" y="639"/>
                    <a:pt x="78" y="630"/>
                  </a:cubicBezTo>
                  <a:cubicBezTo>
                    <a:pt x="44" y="608"/>
                    <a:pt x="39" y="604"/>
                    <a:pt x="35" y="599"/>
                  </a:cubicBezTo>
                  <a:cubicBezTo>
                    <a:pt x="64" y="632"/>
                    <a:pt x="77" y="634"/>
                    <a:pt x="88" y="647"/>
                  </a:cubicBezTo>
                  <a:cubicBezTo>
                    <a:pt x="113" y="663"/>
                    <a:pt x="120" y="661"/>
                    <a:pt x="126" y="668"/>
                  </a:cubicBezTo>
                  <a:cubicBezTo>
                    <a:pt x="179" y="700"/>
                    <a:pt x="192" y="704"/>
                    <a:pt x="205" y="714"/>
                  </a:cubicBezTo>
                  <a:cubicBezTo>
                    <a:pt x="252" y="749"/>
                    <a:pt x="256" y="748"/>
                    <a:pt x="259" y="752"/>
                  </a:cubicBezTo>
                  <a:cubicBezTo>
                    <a:pt x="309" y="812"/>
                    <a:pt x="313" y="815"/>
                    <a:pt x="311" y="817"/>
                  </a:cubicBezTo>
                  <a:cubicBezTo>
                    <a:pt x="287" y="793"/>
                    <a:pt x="281" y="789"/>
                    <a:pt x="275" y="782"/>
                  </a:cubicBezTo>
                  <a:cubicBezTo>
                    <a:pt x="238" y="756"/>
                    <a:pt x="233" y="745"/>
                    <a:pt x="226" y="744"/>
                  </a:cubicBezTo>
                  <a:cubicBezTo>
                    <a:pt x="179" y="713"/>
                    <a:pt x="167" y="709"/>
                    <a:pt x="155" y="701"/>
                  </a:cubicBezTo>
                  <a:cubicBezTo>
                    <a:pt x="130" y="689"/>
                    <a:pt x="124" y="688"/>
                    <a:pt x="118" y="682"/>
                  </a:cubicBezTo>
                  <a:cubicBezTo>
                    <a:pt x="87" y="673"/>
                    <a:pt x="85" y="666"/>
                    <a:pt x="81" y="668"/>
                  </a:cubicBezTo>
                  <a:cubicBezTo>
                    <a:pt x="6" y="628"/>
                    <a:pt x="4" y="626"/>
                    <a:pt x="0" y="626"/>
                  </a:cubicBezTo>
                  <a:cubicBezTo>
                    <a:pt x="2" y="634"/>
                    <a:pt x="4" y="634"/>
                    <a:pt x="5" y="633"/>
                  </a:cubicBezTo>
                  <a:cubicBezTo>
                    <a:pt x="34" y="652"/>
                    <a:pt x="37" y="657"/>
                    <a:pt x="41" y="656"/>
                  </a:cubicBezTo>
                  <a:cubicBezTo>
                    <a:pt x="82" y="671"/>
                    <a:pt x="86" y="684"/>
                    <a:pt x="93" y="681"/>
                  </a:cubicBezTo>
                  <a:cubicBezTo>
                    <a:pt x="148" y="714"/>
                    <a:pt x="153" y="704"/>
                    <a:pt x="155" y="711"/>
                  </a:cubicBezTo>
                  <a:cubicBezTo>
                    <a:pt x="188" y="727"/>
                    <a:pt x="193" y="733"/>
                    <a:pt x="199" y="736"/>
                  </a:cubicBezTo>
                  <a:cubicBezTo>
                    <a:pt x="227" y="758"/>
                    <a:pt x="231" y="754"/>
                    <a:pt x="233" y="760"/>
                  </a:cubicBezTo>
                  <a:cubicBezTo>
                    <a:pt x="290" y="813"/>
                    <a:pt x="296" y="820"/>
                    <a:pt x="302" y="824"/>
                  </a:cubicBezTo>
                  <a:cubicBezTo>
                    <a:pt x="314" y="839"/>
                    <a:pt x="311" y="840"/>
                    <a:pt x="308" y="836"/>
                  </a:cubicBezTo>
                  <a:cubicBezTo>
                    <a:pt x="294" y="829"/>
                    <a:pt x="288" y="817"/>
                    <a:pt x="281" y="817"/>
                  </a:cubicBezTo>
                  <a:cubicBezTo>
                    <a:pt x="229" y="777"/>
                    <a:pt x="227" y="773"/>
                    <a:pt x="223" y="773"/>
                  </a:cubicBezTo>
                  <a:cubicBezTo>
                    <a:pt x="175" y="741"/>
                    <a:pt x="167" y="743"/>
                    <a:pt x="160" y="734"/>
                  </a:cubicBezTo>
                  <a:cubicBezTo>
                    <a:pt x="133" y="722"/>
                    <a:pt x="125" y="722"/>
                    <a:pt x="118" y="716"/>
                  </a:cubicBezTo>
                  <a:cubicBezTo>
                    <a:pt x="83" y="708"/>
                    <a:pt x="81" y="695"/>
                    <a:pt x="75" y="701"/>
                  </a:cubicBezTo>
                  <a:cubicBezTo>
                    <a:pt x="102" y="718"/>
                    <a:pt x="105" y="719"/>
                    <a:pt x="108" y="721"/>
                  </a:cubicBezTo>
                  <a:cubicBezTo>
                    <a:pt x="162" y="747"/>
                    <a:pt x="164" y="749"/>
                    <a:pt x="168" y="748"/>
                  </a:cubicBezTo>
                  <a:cubicBezTo>
                    <a:pt x="198" y="770"/>
                    <a:pt x="205" y="770"/>
                    <a:pt x="210" y="774"/>
                  </a:cubicBezTo>
                  <a:cubicBezTo>
                    <a:pt x="297" y="836"/>
                    <a:pt x="302" y="842"/>
                    <a:pt x="307" y="846"/>
                  </a:cubicBezTo>
                  <a:cubicBezTo>
                    <a:pt x="324" y="865"/>
                    <a:pt x="312" y="860"/>
                    <a:pt x="303" y="847"/>
                  </a:cubicBezTo>
                  <a:cubicBezTo>
                    <a:pt x="244" y="813"/>
                    <a:pt x="238" y="807"/>
                    <a:pt x="232" y="801"/>
                  </a:cubicBezTo>
                  <a:cubicBezTo>
                    <a:pt x="172" y="765"/>
                    <a:pt x="165" y="768"/>
                    <a:pt x="159" y="759"/>
                  </a:cubicBezTo>
                  <a:cubicBezTo>
                    <a:pt x="124" y="742"/>
                    <a:pt x="119" y="747"/>
                    <a:pt x="115" y="742"/>
                  </a:cubicBezTo>
                  <a:cubicBezTo>
                    <a:pt x="80" y="724"/>
                    <a:pt x="77" y="723"/>
                    <a:pt x="75" y="720"/>
                  </a:cubicBezTo>
                  <a:cubicBezTo>
                    <a:pt x="43" y="707"/>
                    <a:pt x="39" y="696"/>
                    <a:pt x="34" y="699"/>
                  </a:cubicBezTo>
                  <a:cubicBezTo>
                    <a:pt x="17" y="698"/>
                    <a:pt x="31" y="699"/>
                    <a:pt x="42" y="711"/>
                  </a:cubicBezTo>
                  <a:cubicBezTo>
                    <a:pt x="73" y="726"/>
                    <a:pt x="76" y="731"/>
                    <a:pt x="80" y="730"/>
                  </a:cubicBezTo>
                  <a:cubicBezTo>
                    <a:pt x="143" y="758"/>
                    <a:pt x="148" y="769"/>
                    <a:pt x="155" y="768"/>
                  </a:cubicBezTo>
                  <a:cubicBezTo>
                    <a:pt x="195" y="790"/>
                    <a:pt x="198" y="792"/>
                    <a:pt x="201" y="791"/>
                  </a:cubicBezTo>
                  <a:cubicBezTo>
                    <a:pt x="241" y="822"/>
                    <a:pt x="254" y="823"/>
                    <a:pt x="266" y="833"/>
                  </a:cubicBezTo>
                  <a:cubicBezTo>
                    <a:pt x="321" y="881"/>
                    <a:pt x="327" y="880"/>
                    <a:pt x="332" y="885"/>
                  </a:cubicBezTo>
                  <a:cubicBezTo>
                    <a:pt x="358" y="919"/>
                    <a:pt x="348" y="917"/>
                    <a:pt x="340" y="904"/>
                  </a:cubicBezTo>
                  <a:cubicBezTo>
                    <a:pt x="310" y="881"/>
                    <a:pt x="307" y="882"/>
                    <a:pt x="305" y="877"/>
                  </a:cubicBezTo>
                  <a:cubicBezTo>
                    <a:pt x="278" y="859"/>
                    <a:pt x="271" y="855"/>
                    <a:pt x="263" y="852"/>
                  </a:cubicBezTo>
                  <a:cubicBezTo>
                    <a:pt x="217" y="825"/>
                    <a:pt x="212" y="819"/>
                    <a:pt x="208" y="816"/>
                  </a:cubicBezTo>
                  <a:cubicBezTo>
                    <a:pt x="170" y="802"/>
                    <a:pt x="169" y="799"/>
                    <a:pt x="167" y="799"/>
                  </a:cubicBezTo>
                  <a:cubicBezTo>
                    <a:pt x="126" y="782"/>
                    <a:pt x="119" y="775"/>
                    <a:pt x="110" y="776"/>
                  </a:cubicBezTo>
                  <a:cubicBezTo>
                    <a:pt x="70" y="760"/>
                    <a:pt x="67" y="754"/>
                    <a:pt x="62" y="754"/>
                  </a:cubicBezTo>
                  <a:cubicBezTo>
                    <a:pt x="18" y="739"/>
                    <a:pt x="25" y="738"/>
                    <a:pt x="31" y="744"/>
                  </a:cubicBezTo>
                  <a:cubicBezTo>
                    <a:pt x="75" y="767"/>
                    <a:pt x="81" y="772"/>
                    <a:pt x="88" y="772"/>
                  </a:cubicBezTo>
                  <a:cubicBezTo>
                    <a:pt x="132" y="793"/>
                    <a:pt x="139" y="794"/>
                    <a:pt x="145" y="799"/>
                  </a:cubicBezTo>
                  <a:cubicBezTo>
                    <a:pt x="158" y="805"/>
                    <a:pt x="163" y="802"/>
                    <a:pt x="166" y="806"/>
                  </a:cubicBezTo>
                  <a:cubicBezTo>
                    <a:pt x="217" y="829"/>
                    <a:pt x="228" y="842"/>
                    <a:pt x="241" y="848"/>
                  </a:cubicBezTo>
                  <a:cubicBezTo>
                    <a:pt x="293" y="879"/>
                    <a:pt x="304" y="894"/>
                    <a:pt x="317" y="898"/>
                  </a:cubicBezTo>
                  <a:cubicBezTo>
                    <a:pt x="372" y="946"/>
                    <a:pt x="386" y="963"/>
                    <a:pt x="400" y="976"/>
                  </a:cubicBezTo>
                  <a:cubicBezTo>
                    <a:pt x="392" y="979"/>
                    <a:pt x="371" y="960"/>
                    <a:pt x="349" y="943"/>
                  </a:cubicBezTo>
                  <a:cubicBezTo>
                    <a:pt x="329" y="924"/>
                    <a:pt x="322" y="926"/>
                    <a:pt x="317" y="917"/>
                  </a:cubicBezTo>
                  <a:cubicBezTo>
                    <a:pt x="278" y="892"/>
                    <a:pt x="274" y="883"/>
                    <a:pt x="269" y="882"/>
                  </a:cubicBezTo>
                  <a:cubicBezTo>
                    <a:pt x="213" y="844"/>
                    <a:pt x="206" y="850"/>
                    <a:pt x="202" y="841"/>
                  </a:cubicBezTo>
                  <a:cubicBezTo>
                    <a:pt x="179" y="829"/>
                    <a:pt x="173" y="827"/>
                    <a:pt x="167" y="823"/>
                  </a:cubicBezTo>
                  <a:cubicBezTo>
                    <a:pt x="145" y="809"/>
                    <a:pt x="140" y="807"/>
                    <a:pt x="135" y="803"/>
                  </a:cubicBezTo>
                  <a:cubicBezTo>
                    <a:pt x="94" y="787"/>
                    <a:pt x="88" y="786"/>
                    <a:pt x="82" y="782"/>
                  </a:cubicBezTo>
                  <a:cubicBezTo>
                    <a:pt x="18" y="768"/>
                    <a:pt x="25" y="763"/>
                    <a:pt x="31" y="770"/>
                  </a:cubicBezTo>
                  <a:cubicBezTo>
                    <a:pt x="72" y="789"/>
                    <a:pt x="76" y="784"/>
                    <a:pt x="78" y="788"/>
                  </a:cubicBezTo>
                  <a:cubicBezTo>
                    <a:pt x="101" y="793"/>
                    <a:pt x="103" y="801"/>
                    <a:pt x="107" y="799"/>
                  </a:cubicBezTo>
                  <a:cubicBezTo>
                    <a:pt x="130" y="808"/>
                    <a:pt x="135" y="815"/>
                    <a:pt x="142" y="817"/>
                  </a:cubicBezTo>
                  <a:cubicBezTo>
                    <a:pt x="170" y="836"/>
                    <a:pt x="179" y="838"/>
                    <a:pt x="187" y="844"/>
                  </a:cubicBezTo>
                  <a:cubicBezTo>
                    <a:pt x="233" y="870"/>
                    <a:pt x="251" y="880"/>
                    <a:pt x="268" y="893"/>
                  </a:cubicBezTo>
                  <a:cubicBezTo>
                    <a:pt x="303" y="920"/>
                    <a:pt x="313" y="923"/>
                    <a:pt x="321" y="933"/>
                  </a:cubicBezTo>
                  <a:cubicBezTo>
                    <a:pt x="355" y="961"/>
                    <a:pt x="358" y="960"/>
                    <a:pt x="359" y="965"/>
                  </a:cubicBezTo>
                  <a:cubicBezTo>
                    <a:pt x="330" y="953"/>
                    <a:pt x="328" y="946"/>
                    <a:pt x="325" y="946"/>
                  </a:cubicBezTo>
                  <a:cubicBezTo>
                    <a:pt x="294" y="928"/>
                    <a:pt x="291" y="926"/>
                    <a:pt x="288" y="928"/>
                  </a:cubicBezTo>
                  <a:cubicBezTo>
                    <a:pt x="253" y="905"/>
                    <a:pt x="246" y="907"/>
                    <a:pt x="240" y="902"/>
                  </a:cubicBezTo>
                  <a:cubicBezTo>
                    <a:pt x="196" y="874"/>
                    <a:pt x="189" y="878"/>
                    <a:pt x="183" y="871"/>
                  </a:cubicBezTo>
                  <a:cubicBezTo>
                    <a:pt x="151" y="863"/>
                    <a:pt x="149" y="853"/>
                    <a:pt x="145" y="855"/>
                  </a:cubicBezTo>
                  <a:cubicBezTo>
                    <a:pt x="101" y="836"/>
                    <a:pt x="95" y="830"/>
                    <a:pt x="89" y="825"/>
                  </a:cubicBezTo>
                  <a:cubicBezTo>
                    <a:pt x="75" y="820"/>
                    <a:pt x="78" y="824"/>
                    <a:pt x="81" y="829"/>
                  </a:cubicBezTo>
                  <a:cubicBezTo>
                    <a:pt x="125" y="851"/>
                    <a:pt x="134" y="857"/>
                    <a:pt x="143" y="859"/>
                  </a:cubicBezTo>
                  <a:cubicBezTo>
                    <a:pt x="177" y="878"/>
                    <a:pt x="186" y="880"/>
                    <a:pt x="195" y="884"/>
                  </a:cubicBezTo>
                  <a:cubicBezTo>
                    <a:pt x="207" y="892"/>
                    <a:pt x="211" y="897"/>
                    <a:pt x="218" y="897"/>
                  </a:cubicBezTo>
                  <a:cubicBezTo>
                    <a:pt x="249" y="916"/>
                    <a:pt x="257" y="920"/>
                    <a:pt x="265" y="922"/>
                  </a:cubicBezTo>
                  <a:cubicBezTo>
                    <a:pt x="296" y="944"/>
                    <a:pt x="307" y="946"/>
                    <a:pt x="317" y="954"/>
                  </a:cubicBezTo>
                  <a:cubicBezTo>
                    <a:pt x="372" y="983"/>
                    <a:pt x="377" y="991"/>
                    <a:pt x="383" y="991"/>
                  </a:cubicBezTo>
                  <a:cubicBezTo>
                    <a:pt x="407" y="1010"/>
                    <a:pt x="410" y="1011"/>
                    <a:pt x="412" y="1013"/>
                  </a:cubicBezTo>
                  <a:cubicBezTo>
                    <a:pt x="429" y="1029"/>
                    <a:pt x="432" y="1032"/>
                    <a:pt x="434" y="1035"/>
                  </a:cubicBezTo>
                  <a:cubicBezTo>
                    <a:pt x="391" y="1012"/>
                    <a:pt x="379" y="1003"/>
                    <a:pt x="366" y="1000"/>
                  </a:cubicBezTo>
                  <a:cubicBezTo>
                    <a:pt x="282" y="959"/>
                    <a:pt x="273" y="956"/>
                    <a:pt x="265" y="952"/>
                  </a:cubicBezTo>
                  <a:cubicBezTo>
                    <a:pt x="208" y="925"/>
                    <a:pt x="204" y="923"/>
                    <a:pt x="199" y="924"/>
                  </a:cubicBezTo>
                  <a:cubicBezTo>
                    <a:pt x="168" y="902"/>
                    <a:pt x="164" y="897"/>
                    <a:pt x="160" y="895"/>
                  </a:cubicBezTo>
                  <a:cubicBezTo>
                    <a:pt x="119" y="863"/>
                    <a:pt x="114" y="861"/>
                    <a:pt x="110" y="856"/>
                  </a:cubicBezTo>
                  <a:cubicBezTo>
                    <a:pt x="97" y="853"/>
                    <a:pt x="111" y="861"/>
                    <a:pt x="124" y="875"/>
                  </a:cubicBezTo>
                  <a:cubicBezTo>
                    <a:pt x="187" y="933"/>
                    <a:pt x="199" y="943"/>
                    <a:pt x="211" y="952"/>
                  </a:cubicBezTo>
                  <a:cubicBezTo>
                    <a:pt x="237" y="972"/>
                    <a:pt x="244" y="976"/>
                    <a:pt x="251" y="978"/>
                  </a:cubicBezTo>
                  <a:cubicBezTo>
                    <a:pt x="355" y="1037"/>
                    <a:pt x="362" y="1036"/>
                    <a:pt x="369" y="1041"/>
                  </a:cubicBezTo>
                  <a:cubicBezTo>
                    <a:pt x="396" y="1053"/>
                    <a:pt x="402" y="1057"/>
                    <a:pt x="410" y="1057"/>
                  </a:cubicBezTo>
                  <a:cubicBezTo>
                    <a:pt x="443" y="1078"/>
                    <a:pt x="446" y="1080"/>
                    <a:pt x="450" y="1080"/>
                  </a:cubicBezTo>
                  <a:cubicBezTo>
                    <a:pt x="498" y="1117"/>
                    <a:pt x="507" y="1122"/>
                    <a:pt x="503" y="1125"/>
                  </a:cubicBezTo>
                  <a:cubicBezTo>
                    <a:pt x="426" y="1084"/>
                    <a:pt x="415" y="1078"/>
                    <a:pt x="403" y="1075"/>
                  </a:cubicBezTo>
                  <a:cubicBezTo>
                    <a:pt x="382" y="1065"/>
                    <a:pt x="376" y="1061"/>
                    <a:pt x="370" y="1062"/>
                  </a:cubicBezTo>
                  <a:cubicBezTo>
                    <a:pt x="331" y="1045"/>
                    <a:pt x="325" y="1046"/>
                    <a:pt x="320" y="1041"/>
                  </a:cubicBezTo>
                  <a:cubicBezTo>
                    <a:pt x="300" y="1035"/>
                    <a:pt x="297" y="1034"/>
                    <a:pt x="295" y="1035"/>
                  </a:cubicBezTo>
                  <a:cubicBezTo>
                    <a:pt x="257" y="1018"/>
                    <a:pt x="244" y="1017"/>
                    <a:pt x="232" y="1015"/>
                  </a:cubicBezTo>
                  <a:cubicBezTo>
                    <a:pt x="276" y="1032"/>
                    <a:pt x="287" y="1038"/>
                    <a:pt x="298" y="1040"/>
                  </a:cubicBezTo>
                  <a:cubicBezTo>
                    <a:pt x="343" y="1060"/>
                    <a:pt x="355" y="1062"/>
                    <a:pt x="366" y="1067"/>
                  </a:cubicBezTo>
                  <a:cubicBezTo>
                    <a:pt x="421" y="1094"/>
                    <a:pt x="428" y="1089"/>
                    <a:pt x="433" y="1097"/>
                  </a:cubicBezTo>
                  <a:cubicBezTo>
                    <a:pt x="477" y="1120"/>
                    <a:pt x="488" y="1124"/>
                    <a:pt x="499" y="1130"/>
                  </a:cubicBezTo>
                  <a:cubicBezTo>
                    <a:pt x="530" y="1153"/>
                    <a:pt x="538" y="1158"/>
                    <a:pt x="534" y="1161"/>
                  </a:cubicBezTo>
                  <a:cubicBezTo>
                    <a:pt x="497" y="1142"/>
                    <a:pt x="495" y="1135"/>
                    <a:pt x="492" y="1135"/>
                  </a:cubicBezTo>
                  <a:cubicBezTo>
                    <a:pt x="453" y="1119"/>
                    <a:pt x="442" y="1110"/>
                    <a:pt x="430" y="1105"/>
                  </a:cubicBezTo>
                  <a:cubicBezTo>
                    <a:pt x="399" y="1091"/>
                    <a:pt x="395" y="1089"/>
                    <a:pt x="392" y="1089"/>
                  </a:cubicBezTo>
                  <a:cubicBezTo>
                    <a:pt x="366" y="1080"/>
                    <a:pt x="361" y="1073"/>
                    <a:pt x="354" y="1073"/>
                  </a:cubicBezTo>
                  <a:cubicBezTo>
                    <a:pt x="272" y="1038"/>
                    <a:pt x="264" y="1045"/>
                    <a:pt x="258" y="1037"/>
                  </a:cubicBezTo>
                  <a:cubicBezTo>
                    <a:pt x="228" y="1020"/>
                    <a:pt x="224" y="1018"/>
                    <a:pt x="221" y="1018"/>
                  </a:cubicBezTo>
                  <a:cubicBezTo>
                    <a:pt x="190" y="1001"/>
                    <a:pt x="188" y="991"/>
                    <a:pt x="184" y="993"/>
                  </a:cubicBezTo>
                  <a:cubicBezTo>
                    <a:pt x="154" y="965"/>
                    <a:pt x="150" y="962"/>
                    <a:pt x="146" y="962"/>
                  </a:cubicBezTo>
                  <a:cubicBezTo>
                    <a:pt x="188" y="1003"/>
                    <a:pt x="191" y="1002"/>
                    <a:pt x="193" y="1006"/>
                  </a:cubicBezTo>
                  <a:cubicBezTo>
                    <a:pt x="231" y="1027"/>
                    <a:pt x="233" y="1033"/>
                    <a:pt x="236" y="1031"/>
                  </a:cubicBezTo>
                  <a:cubicBezTo>
                    <a:pt x="256" y="1046"/>
                    <a:pt x="258" y="1053"/>
                    <a:pt x="261" y="1051"/>
                  </a:cubicBezTo>
                  <a:cubicBezTo>
                    <a:pt x="284" y="1067"/>
                    <a:pt x="286" y="1072"/>
                    <a:pt x="288" y="1075"/>
                  </a:cubicBezTo>
                  <a:cubicBezTo>
                    <a:pt x="317" y="1095"/>
                    <a:pt x="323" y="1099"/>
                    <a:pt x="330" y="1104"/>
                  </a:cubicBezTo>
                  <a:cubicBezTo>
                    <a:pt x="350" y="1113"/>
                    <a:pt x="352" y="1114"/>
                    <a:pt x="355" y="1115"/>
                  </a:cubicBezTo>
                  <a:cubicBezTo>
                    <a:pt x="387" y="1132"/>
                    <a:pt x="392" y="1132"/>
                    <a:pt x="396" y="1137"/>
                  </a:cubicBezTo>
                  <a:cubicBezTo>
                    <a:pt x="442" y="1160"/>
                    <a:pt x="445" y="1159"/>
                    <a:pt x="447" y="1162"/>
                  </a:cubicBezTo>
                  <a:cubicBezTo>
                    <a:pt x="495" y="1178"/>
                    <a:pt x="504" y="1188"/>
                    <a:pt x="514" y="1189"/>
                  </a:cubicBezTo>
                  <a:cubicBezTo>
                    <a:pt x="545" y="1207"/>
                    <a:pt x="548" y="1205"/>
                    <a:pt x="550" y="1206"/>
                  </a:cubicBezTo>
                  <a:cubicBezTo>
                    <a:pt x="576" y="1222"/>
                    <a:pt x="581" y="1223"/>
                    <a:pt x="586" y="1229"/>
                  </a:cubicBezTo>
                  <a:cubicBezTo>
                    <a:pt x="606" y="1238"/>
                    <a:pt x="610" y="1248"/>
                    <a:pt x="615" y="1248"/>
                  </a:cubicBezTo>
                  <a:cubicBezTo>
                    <a:pt x="617" y="1257"/>
                    <a:pt x="606" y="1255"/>
                    <a:pt x="597" y="1245"/>
                  </a:cubicBezTo>
                  <a:cubicBezTo>
                    <a:pt x="545" y="1221"/>
                    <a:pt x="540" y="1217"/>
                    <a:pt x="534" y="1218"/>
                  </a:cubicBezTo>
                  <a:cubicBezTo>
                    <a:pt x="485" y="1200"/>
                    <a:pt x="482" y="1196"/>
                    <a:pt x="479" y="1193"/>
                  </a:cubicBezTo>
                  <a:cubicBezTo>
                    <a:pt x="454" y="1186"/>
                    <a:pt x="450" y="1184"/>
                    <a:pt x="446" y="1184"/>
                  </a:cubicBezTo>
                  <a:cubicBezTo>
                    <a:pt x="389" y="1155"/>
                    <a:pt x="374" y="1155"/>
                    <a:pt x="361" y="1140"/>
                  </a:cubicBezTo>
                  <a:cubicBezTo>
                    <a:pt x="332" y="1126"/>
                    <a:pt x="326" y="1117"/>
                    <a:pt x="318" y="1117"/>
                  </a:cubicBezTo>
                  <a:cubicBezTo>
                    <a:pt x="296" y="1099"/>
                    <a:pt x="291" y="1096"/>
                    <a:pt x="284" y="1096"/>
                  </a:cubicBezTo>
                  <a:cubicBezTo>
                    <a:pt x="297" y="1108"/>
                    <a:pt x="302" y="1107"/>
                    <a:pt x="305" y="1110"/>
                  </a:cubicBezTo>
                  <a:cubicBezTo>
                    <a:pt x="326" y="1125"/>
                    <a:pt x="329" y="1128"/>
                    <a:pt x="333" y="1134"/>
                  </a:cubicBezTo>
                  <a:cubicBezTo>
                    <a:pt x="387" y="1166"/>
                    <a:pt x="394" y="1176"/>
                    <a:pt x="401" y="1181"/>
                  </a:cubicBezTo>
                  <a:cubicBezTo>
                    <a:pt x="430" y="1196"/>
                    <a:pt x="433" y="1199"/>
                    <a:pt x="437" y="1204"/>
                  </a:cubicBezTo>
                  <a:cubicBezTo>
                    <a:pt x="480" y="1225"/>
                    <a:pt x="488" y="1230"/>
                    <a:pt x="496" y="1231"/>
                  </a:cubicBezTo>
                  <a:cubicBezTo>
                    <a:pt x="512" y="1244"/>
                    <a:pt x="515" y="1239"/>
                    <a:pt x="516" y="1244"/>
                  </a:cubicBezTo>
                  <a:cubicBezTo>
                    <a:pt x="550" y="1257"/>
                    <a:pt x="553" y="1259"/>
                    <a:pt x="557" y="1260"/>
                  </a:cubicBezTo>
                  <a:cubicBezTo>
                    <a:pt x="595" y="1278"/>
                    <a:pt x="602" y="1276"/>
                    <a:pt x="608" y="1283"/>
                  </a:cubicBezTo>
                  <a:cubicBezTo>
                    <a:pt x="633" y="1289"/>
                    <a:pt x="638" y="1292"/>
                    <a:pt x="642" y="1290"/>
                  </a:cubicBezTo>
                  <a:cubicBezTo>
                    <a:pt x="671" y="1306"/>
                    <a:pt x="673" y="1306"/>
                    <a:pt x="672" y="1309"/>
                  </a:cubicBezTo>
                  <a:cubicBezTo>
                    <a:pt x="688" y="1331"/>
                    <a:pt x="675" y="1322"/>
                    <a:pt x="660" y="1323"/>
                  </a:cubicBezTo>
                  <a:cubicBezTo>
                    <a:pt x="632" y="1317"/>
                    <a:pt x="625" y="1308"/>
                    <a:pt x="617" y="1311"/>
                  </a:cubicBezTo>
                  <a:cubicBezTo>
                    <a:pt x="588" y="1307"/>
                    <a:pt x="582" y="1296"/>
                    <a:pt x="574" y="1299"/>
                  </a:cubicBezTo>
                  <a:cubicBezTo>
                    <a:pt x="545" y="1291"/>
                    <a:pt x="539" y="1284"/>
                    <a:pt x="531" y="1284"/>
                  </a:cubicBezTo>
                  <a:cubicBezTo>
                    <a:pt x="518" y="1276"/>
                    <a:pt x="514" y="1277"/>
                    <a:pt x="511" y="1275"/>
                  </a:cubicBezTo>
                  <a:cubicBezTo>
                    <a:pt x="466" y="1250"/>
                    <a:pt x="462" y="1253"/>
                    <a:pt x="459" y="1247"/>
                  </a:cubicBezTo>
                  <a:cubicBezTo>
                    <a:pt x="425" y="1226"/>
                    <a:pt x="420" y="1229"/>
                    <a:pt x="418" y="1223"/>
                  </a:cubicBezTo>
                  <a:cubicBezTo>
                    <a:pt x="384" y="1200"/>
                    <a:pt x="381" y="1195"/>
                    <a:pt x="377" y="1196"/>
                  </a:cubicBezTo>
                  <a:cubicBezTo>
                    <a:pt x="435" y="1244"/>
                    <a:pt x="446" y="1249"/>
                    <a:pt x="456" y="1258"/>
                  </a:cubicBezTo>
                  <a:cubicBezTo>
                    <a:pt x="492" y="1278"/>
                    <a:pt x="498" y="1276"/>
                    <a:pt x="504" y="1280"/>
                  </a:cubicBezTo>
                  <a:cubicBezTo>
                    <a:pt x="525" y="1289"/>
                    <a:pt x="530" y="1291"/>
                    <a:pt x="536" y="1294"/>
                  </a:cubicBezTo>
                  <a:cubicBezTo>
                    <a:pt x="557" y="1301"/>
                    <a:pt x="562" y="1305"/>
                    <a:pt x="568" y="1306"/>
                  </a:cubicBezTo>
                  <a:cubicBezTo>
                    <a:pt x="590" y="1309"/>
                    <a:pt x="595" y="1319"/>
                    <a:pt x="601" y="1315"/>
                  </a:cubicBezTo>
                  <a:cubicBezTo>
                    <a:pt x="677" y="1338"/>
                    <a:pt x="682" y="1337"/>
                    <a:pt x="686" y="1337"/>
                  </a:cubicBezTo>
                  <a:cubicBezTo>
                    <a:pt x="717" y="1352"/>
                    <a:pt x="722" y="1353"/>
                    <a:pt x="726" y="1359"/>
                  </a:cubicBezTo>
                  <a:cubicBezTo>
                    <a:pt x="698" y="1354"/>
                    <a:pt x="691" y="1350"/>
                    <a:pt x="684" y="1349"/>
                  </a:cubicBezTo>
                  <a:cubicBezTo>
                    <a:pt x="670" y="1348"/>
                    <a:pt x="667" y="1343"/>
                    <a:pt x="663" y="1345"/>
                  </a:cubicBezTo>
                  <a:cubicBezTo>
                    <a:pt x="627" y="1341"/>
                    <a:pt x="624" y="1336"/>
                    <a:pt x="620" y="1338"/>
                  </a:cubicBezTo>
                  <a:cubicBezTo>
                    <a:pt x="560" y="1320"/>
                    <a:pt x="556" y="1320"/>
                    <a:pt x="553" y="1319"/>
                  </a:cubicBezTo>
                  <a:cubicBezTo>
                    <a:pt x="518" y="1303"/>
                    <a:pt x="512" y="1300"/>
                    <a:pt x="505" y="1300"/>
                  </a:cubicBezTo>
                  <a:cubicBezTo>
                    <a:pt x="488" y="1293"/>
                    <a:pt x="487" y="1289"/>
                    <a:pt x="485" y="1290"/>
                  </a:cubicBezTo>
                  <a:cubicBezTo>
                    <a:pt x="521" y="1315"/>
                    <a:pt x="524" y="1319"/>
                    <a:pt x="528" y="1318"/>
                  </a:cubicBezTo>
                  <a:cubicBezTo>
                    <a:pt x="566" y="1335"/>
                    <a:pt x="569" y="1341"/>
                    <a:pt x="572" y="1346"/>
                  </a:cubicBezTo>
                  <a:cubicBezTo>
                    <a:pt x="604" y="1356"/>
                    <a:pt x="608" y="1362"/>
                    <a:pt x="611" y="1366"/>
                  </a:cubicBezTo>
                  <a:cubicBezTo>
                    <a:pt x="652" y="1386"/>
                    <a:pt x="660" y="1398"/>
                    <a:pt x="669" y="1400"/>
                  </a:cubicBezTo>
                  <a:cubicBezTo>
                    <a:pt x="717" y="1420"/>
                    <a:pt x="721" y="1423"/>
                    <a:pt x="726" y="1423"/>
                  </a:cubicBezTo>
                  <a:cubicBezTo>
                    <a:pt x="789" y="1445"/>
                    <a:pt x="794" y="1444"/>
                    <a:pt x="799" y="1446"/>
                  </a:cubicBezTo>
                  <a:cubicBezTo>
                    <a:pt x="834" y="1455"/>
                    <a:pt x="839" y="1460"/>
                    <a:pt x="844" y="1460"/>
                  </a:cubicBezTo>
                  <a:cubicBezTo>
                    <a:pt x="868" y="1469"/>
                    <a:pt x="872" y="1468"/>
                    <a:pt x="870" y="1471"/>
                  </a:cubicBezTo>
                  <a:cubicBezTo>
                    <a:pt x="799" y="1494"/>
                    <a:pt x="796" y="1495"/>
                    <a:pt x="792" y="1497"/>
                  </a:cubicBezTo>
                  <a:cubicBezTo>
                    <a:pt x="807" y="1500"/>
                    <a:pt x="814" y="1498"/>
                    <a:pt x="821" y="1492"/>
                  </a:cubicBezTo>
                  <a:cubicBezTo>
                    <a:pt x="853" y="1487"/>
                    <a:pt x="846" y="1492"/>
                    <a:pt x="840" y="1492"/>
                  </a:cubicBezTo>
                  <a:cubicBezTo>
                    <a:pt x="845" y="1498"/>
                    <a:pt x="850" y="1500"/>
                    <a:pt x="857" y="1494"/>
                  </a:cubicBezTo>
                  <a:cubicBezTo>
                    <a:pt x="896" y="1495"/>
                    <a:pt x="902" y="1495"/>
                    <a:pt x="906" y="1499"/>
                  </a:cubicBezTo>
                  <a:cubicBezTo>
                    <a:pt x="937" y="1499"/>
                    <a:pt x="939" y="1509"/>
                    <a:pt x="944" y="1507"/>
                  </a:cubicBezTo>
                  <a:cubicBezTo>
                    <a:pt x="979" y="1513"/>
                    <a:pt x="980" y="1525"/>
                    <a:pt x="984" y="1518"/>
                  </a:cubicBezTo>
                  <a:close/>
                  <a:moveTo>
                    <a:pt x="194" y="560"/>
                  </a:moveTo>
                  <a:cubicBezTo>
                    <a:pt x="193" y="556"/>
                    <a:pt x="197" y="560"/>
                    <a:pt x="199" y="563"/>
                  </a:cubicBezTo>
                  <a:cubicBezTo>
                    <a:pt x="200" y="567"/>
                    <a:pt x="196" y="563"/>
                    <a:pt x="194" y="560"/>
                  </a:cubicBezTo>
                  <a:close/>
                  <a:moveTo>
                    <a:pt x="272" y="655"/>
                  </a:moveTo>
                  <a:cubicBezTo>
                    <a:pt x="271" y="660"/>
                    <a:pt x="274" y="665"/>
                    <a:pt x="273" y="670"/>
                  </a:cubicBezTo>
                  <a:cubicBezTo>
                    <a:pt x="266" y="671"/>
                    <a:pt x="272" y="661"/>
                    <a:pt x="269" y="657"/>
                  </a:cubicBezTo>
                  <a:cubicBezTo>
                    <a:pt x="270" y="652"/>
                    <a:pt x="269" y="647"/>
                    <a:pt x="268" y="641"/>
                  </a:cubicBezTo>
                  <a:cubicBezTo>
                    <a:pt x="275" y="641"/>
                    <a:pt x="269" y="651"/>
                    <a:pt x="272" y="655"/>
                  </a:cubicBezTo>
                  <a:close/>
                  <a:moveTo>
                    <a:pt x="268" y="727"/>
                  </a:moveTo>
                  <a:cubicBezTo>
                    <a:pt x="276" y="724"/>
                    <a:pt x="273" y="733"/>
                    <a:pt x="279" y="738"/>
                  </a:cubicBezTo>
                  <a:cubicBezTo>
                    <a:pt x="274" y="741"/>
                    <a:pt x="272" y="730"/>
                    <a:pt x="268" y="727"/>
                  </a:cubicBezTo>
                  <a:close/>
                  <a:moveTo>
                    <a:pt x="290" y="751"/>
                  </a:moveTo>
                  <a:cubicBezTo>
                    <a:pt x="298" y="753"/>
                    <a:pt x="300" y="766"/>
                    <a:pt x="303" y="772"/>
                  </a:cubicBezTo>
                  <a:cubicBezTo>
                    <a:pt x="296" y="771"/>
                    <a:pt x="298" y="758"/>
                    <a:pt x="290" y="751"/>
                  </a:cubicBezTo>
                  <a:close/>
                  <a:moveTo>
                    <a:pt x="308" y="784"/>
                  </a:moveTo>
                  <a:cubicBezTo>
                    <a:pt x="319" y="781"/>
                    <a:pt x="311" y="795"/>
                    <a:pt x="318" y="801"/>
                  </a:cubicBezTo>
                  <a:cubicBezTo>
                    <a:pt x="308" y="801"/>
                    <a:pt x="317" y="790"/>
                    <a:pt x="308" y="784"/>
                  </a:cubicBezTo>
                  <a:close/>
                  <a:moveTo>
                    <a:pt x="335" y="731"/>
                  </a:moveTo>
                  <a:cubicBezTo>
                    <a:pt x="331" y="739"/>
                    <a:pt x="333" y="748"/>
                    <a:pt x="329" y="756"/>
                  </a:cubicBezTo>
                  <a:cubicBezTo>
                    <a:pt x="331" y="839"/>
                    <a:pt x="330" y="829"/>
                    <a:pt x="331" y="827"/>
                  </a:cubicBezTo>
                  <a:cubicBezTo>
                    <a:pt x="322" y="788"/>
                    <a:pt x="320" y="778"/>
                    <a:pt x="322" y="769"/>
                  </a:cubicBezTo>
                  <a:cubicBezTo>
                    <a:pt x="318" y="724"/>
                    <a:pt x="317" y="720"/>
                    <a:pt x="317" y="717"/>
                  </a:cubicBezTo>
                  <a:cubicBezTo>
                    <a:pt x="318" y="666"/>
                    <a:pt x="315" y="662"/>
                    <a:pt x="318" y="659"/>
                  </a:cubicBezTo>
                  <a:cubicBezTo>
                    <a:pt x="321" y="617"/>
                    <a:pt x="325" y="610"/>
                    <a:pt x="326" y="603"/>
                  </a:cubicBezTo>
                  <a:cubicBezTo>
                    <a:pt x="329" y="554"/>
                    <a:pt x="337" y="551"/>
                    <a:pt x="334" y="546"/>
                  </a:cubicBezTo>
                  <a:cubicBezTo>
                    <a:pt x="340" y="528"/>
                    <a:pt x="337" y="525"/>
                    <a:pt x="340" y="524"/>
                  </a:cubicBezTo>
                  <a:cubicBezTo>
                    <a:pt x="358" y="455"/>
                    <a:pt x="361" y="441"/>
                    <a:pt x="367" y="427"/>
                  </a:cubicBezTo>
                  <a:cubicBezTo>
                    <a:pt x="372" y="400"/>
                    <a:pt x="369" y="396"/>
                    <a:pt x="372" y="393"/>
                  </a:cubicBezTo>
                  <a:cubicBezTo>
                    <a:pt x="373" y="371"/>
                    <a:pt x="375" y="370"/>
                    <a:pt x="377" y="374"/>
                  </a:cubicBezTo>
                  <a:cubicBezTo>
                    <a:pt x="377" y="403"/>
                    <a:pt x="376" y="410"/>
                    <a:pt x="376" y="417"/>
                  </a:cubicBezTo>
                  <a:cubicBezTo>
                    <a:pt x="376" y="432"/>
                    <a:pt x="379" y="436"/>
                    <a:pt x="376" y="439"/>
                  </a:cubicBezTo>
                  <a:cubicBezTo>
                    <a:pt x="374" y="475"/>
                    <a:pt x="370" y="478"/>
                    <a:pt x="372" y="482"/>
                  </a:cubicBezTo>
                  <a:cubicBezTo>
                    <a:pt x="363" y="531"/>
                    <a:pt x="358" y="537"/>
                    <a:pt x="363" y="545"/>
                  </a:cubicBezTo>
                  <a:cubicBezTo>
                    <a:pt x="349" y="586"/>
                    <a:pt x="354" y="590"/>
                    <a:pt x="351" y="593"/>
                  </a:cubicBezTo>
                  <a:cubicBezTo>
                    <a:pt x="346" y="626"/>
                    <a:pt x="344" y="633"/>
                    <a:pt x="342" y="640"/>
                  </a:cubicBezTo>
                  <a:cubicBezTo>
                    <a:pt x="338" y="668"/>
                    <a:pt x="336" y="675"/>
                    <a:pt x="335" y="682"/>
                  </a:cubicBezTo>
                  <a:close/>
                  <a:moveTo>
                    <a:pt x="377" y="918"/>
                  </a:moveTo>
                  <a:cubicBezTo>
                    <a:pt x="384" y="917"/>
                    <a:pt x="377" y="927"/>
                    <a:pt x="384" y="931"/>
                  </a:cubicBezTo>
                  <a:cubicBezTo>
                    <a:pt x="377" y="932"/>
                    <a:pt x="376" y="921"/>
                    <a:pt x="377" y="918"/>
                  </a:cubicBezTo>
                  <a:close/>
                  <a:moveTo>
                    <a:pt x="383" y="897"/>
                  </a:moveTo>
                  <a:cubicBezTo>
                    <a:pt x="382" y="892"/>
                    <a:pt x="387" y="897"/>
                    <a:pt x="385" y="899"/>
                  </a:cubicBezTo>
                  <a:cubicBezTo>
                    <a:pt x="387" y="902"/>
                    <a:pt x="385" y="904"/>
                    <a:pt x="388" y="907"/>
                  </a:cubicBezTo>
                  <a:cubicBezTo>
                    <a:pt x="387" y="914"/>
                    <a:pt x="383" y="899"/>
                    <a:pt x="383" y="897"/>
                  </a:cubicBezTo>
                  <a:close/>
                  <a:moveTo>
                    <a:pt x="454" y="1071"/>
                  </a:moveTo>
                  <a:cubicBezTo>
                    <a:pt x="452" y="1070"/>
                    <a:pt x="449" y="1072"/>
                    <a:pt x="447" y="1068"/>
                  </a:cubicBezTo>
                  <a:cubicBezTo>
                    <a:pt x="405" y="1048"/>
                    <a:pt x="400" y="1045"/>
                    <a:pt x="395" y="1044"/>
                  </a:cubicBezTo>
                  <a:cubicBezTo>
                    <a:pt x="344" y="1022"/>
                    <a:pt x="338" y="1021"/>
                    <a:pt x="333" y="1018"/>
                  </a:cubicBezTo>
                  <a:cubicBezTo>
                    <a:pt x="314" y="1012"/>
                    <a:pt x="310" y="1001"/>
                    <a:pt x="304" y="1004"/>
                  </a:cubicBezTo>
                  <a:cubicBezTo>
                    <a:pt x="227" y="958"/>
                    <a:pt x="222" y="952"/>
                    <a:pt x="217" y="949"/>
                  </a:cubicBezTo>
                  <a:cubicBezTo>
                    <a:pt x="187" y="918"/>
                    <a:pt x="197" y="935"/>
                    <a:pt x="210" y="935"/>
                  </a:cubicBezTo>
                  <a:cubicBezTo>
                    <a:pt x="249" y="953"/>
                    <a:pt x="254" y="958"/>
                    <a:pt x="260" y="960"/>
                  </a:cubicBezTo>
                  <a:cubicBezTo>
                    <a:pt x="301" y="977"/>
                    <a:pt x="306" y="982"/>
                    <a:pt x="311" y="983"/>
                  </a:cubicBezTo>
                  <a:cubicBezTo>
                    <a:pt x="357" y="1005"/>
                    <a:pt x="360" y="1006"/>
                    <a:pt x="363" y="1007"/>
                  </a:cubicBezTo>
                  <a:cubicBezTo>
                    <a:pt x="404" y="1025"/>
                    <a:pt x="402" y="1033"/>
                    <a:pt x="409" y="1031"/>
                  </a:cubicBezTo>
                  <a:cubicBezTo>
                    <a:pt x="437" y="1049"/>
                    <a:pt x="439" y="1056"/>
                    <a:pt x="441" y="1053"/>
                  </a:cubicBezTo>
                  <a:cubicBezTo>
                    <a:pt x="464" y="1081"/>
                    <a:pt x="459" y="1076"/>
                    <a:pt x="454" y="1071"/>
                  </a:cubicBezTo>
                  <a:close/>
                  <a:moveTo>
                    <a:pt x="268" y="1051"/>
                  </a:moveTo>
                  <a:cubicBezTo>
                    <a:pt x="271" y="1051"/>
                    <a:pt x="273" y="1052"/>
                    <a:pt x="276" y="1054"/>
                  </a:cubicBezTo>
                  <a:cubicBezTo>
                    <a:pt x="278" y="1059"/>
                    <a:pt x="270" y="1054"/>
                    <a:pt x="268" y="1051"/>
                  </a:cubicBezTo>
                  <a:close/>
                  <a:moveTo>
                    <a:pt x="580" y="1214"/>
                  </a:moveTo>
                  <a:cubicBezTo>
                    <a:pt x="573" y="1211"/>
                    <a:pt x="567" y="1205"/>
                    <a:pt x="560" y="1205"/>
                  </a:cubicBezTo>
                  <a:cubicBezTo>
                    <a:pt x="529" y="1186"/>
                    <a:pt x="526" y="1184"/>
                    <a:pt x="522" y="1186"/>
                  </a:cubicBezTo>
                  <a:cubicBezTo>
                    <a:pt x="481" y="1169"/>
                    <a:pt x="479" y="1162"/>
                    <a:pt x="475" y="1164"/>
                  </a:cubicBezTo>
                  <a:cubicBezTo>
                    <a:pt x="441" y="1147"/>
                    <a:pt x="434" y="1148"/>
                    <a:pt x="428" y="1143"/>
                  </a:cubicBezTo>
                  <a:cubicBezTo>
                    <a:pt x="404" y="1135"/>
                    <a:pt x="402" y="1125"/>
                    <a:pt x="398" y="1127"/>
                  </a:cubicBezTo>
                  <a:cubicBezTo>
                    <a:pt x="345" y="1102"/>
                    <a:pt x="339" y="1102"/>
                    <a:pt x="333" y="1096"/>
                  </a:cubicBezTo>
                  <a:cubicBezTo>
                    <a:pt x="282" y="1057"/>
                    <a:pt x="286" y="1056"/>
                    <a:pt x="289" y="1061"/>
                  </a:cubicBezTo>
                  <a:cubicBezTo>
                    <a:pt x="303" y="1065"/>
                    <a:pt x="306" y="1064"/>
                    <a:pt x="309" y="1067"/>
                  </a:cubicBezTo>
                  <a:cubicBezTo>
                    <a:pt x="329" y="1073"/>
                    <a:pt x="332" y="1077"/>
                    <a:pt x="336" y="1075"/>
                  </a:cubicBezTo>
                  <a:cubicBezTo>
                    <a:pt x="382" y="1096"/>
                    <a:pt x="389" y="1094"/>
                    <a:pt x="395" y="1100"/>
                  </a:cubicBezTo>
                  <a:cubicBezTo>
                    <a:pt x="420" y="1110"/>
                    <a:pt x="426" y="1117"/>
                    <a:pt x="433" y="1116"/>
                  </a:cubicBezTo>
                  <a:cubicBezTo>
                    <a:pt x="475" y="1138"/>
                    <a:pt x="479" y="1137"/>
                    <a:pt x="482" y="1140"/>
                  </a:cubicBezTo>
                  <a:cubicBezTo>
                    <a:pt x="503" y="1150"/>
                    <a:pt x="505" y="1157"/>
                    <a:pt x="509" y="1155"/>
                  </a:cubicBezTo>
                  <a:cubicBezTo>
                    <a:pt x="552" y="1189"/>
                    <a:pt x="558" y="1193"/>
                    <a:pt x="565" y="1196"/>
                  </a:cubicBezTo>
                  <a:close/>
                  <a:moveTo>
                    <a:pt x="617" y="1274"/>
                  </a:moveTo>
                  <a:cubicBezTo>
                    <a:pt x="613" y="1273"/>
                    <a:pt x="608" y="1272"/>
                    <a:pt x="604" y="1270"/>
                  </a:cubicBezTo>
                  <a:cubicBezTo>
                    <a:pt x="596" y="1264"/>
                    <a:pt x="587" y="1264"/>
                    <a:pt x="579" y="1258"/>
                  </a:cubicBezTo>
                  <a:cubicBezTo>
                    <a:pt x="575" y="1258"/>
                    <a:pt x="570" y="1256"/>
                    <a:pt x="566" y="1254"/>
                  </a:cubicBezTo>
                  <a:cubicBezTo>
                    <a:pt x="562" y="1252"/>
                    <a:pt x="558" y="1249"/>
                    <a:pt x="554" y="1249"/>
                  </a:cubicBezTo>
                  <a:cubicBezTo>
                    <a:pt x="546" y="1247"/>
                    <a:pt x="537" y="1243"/>
                    <a:pt x="529" y="1240"/>
                  </a:cubicBezTo>
                  <a:cubicBezTo>
                    <a:pt x="513" y="1231"/>
                    <a:pt x="495" y="1229"/>
                    <a:pt x="480" y="1216"/>
                  </a:cubicBezTo>
                  <a:cubicBezTo>
                    <a:pt x="475" y="1215"/>
                    <a:pt x="471" y="1216"/>
                    <a:pt x="467" y="1209"/>
                  </a:cubicBezTo>
                  <a:cubicBezTo>
                    <a:pt x="462" y="1214"/>
                    <a:pt x="460" y="1202"/>
                    <a:pt x="455" y="1204"/>
                  </a:cubicBezTo>
                  <a:cubicBezTo>
                    <a:pt x="447" y="1200"/>
                    <a:pt x="439" y="1194"/>
                    <a:pt x="431" y="1192"/>
                  </a:cubicBezTo>
                  <a:cubicBezTo>
                    <a:pt x="427" y="1188"/>
                    <a:pt x="424" y="1185"/>
                    <a:pt x="420" y="1184"/>
                  </a:cubicBezTo>
                  <a:cubicBezTo>
                    <a:pt x="419" y="1181"/>
                    <a:pt x="421" y="1183"/>
                    <a:pt x="423" y="1182"/>
                  </a:cubicBezTo>
                  <a:cubicBezTo>
                    <a:pt x="425" y="1182"/>
                    <a:pt x="427" y="1183"/>
                    <a:pt x="429" y="1186"/>
                  </a:cubicBezTo>
                  <a:cubicBezTo>
                    <a:pt x="434" y="1181"/>
                    <a:pt x="436" y="1194"/>
                    <a:pt x="441" y="1188"/>
                  </a:cubicBezTo>
                  <a:cubicBezTo>
                    <a:pt x="447" y="1196"/>
                    <a:pt x="456" y="1192"/>
                    <a:pt x="462" y="1199"/>
                  </a:cubicBezTo>
                  <a:cubicBezTo>
                    <a:pt x="464" y="1201"/>
                    <a:pt x="467" y="1198"/>
                    <a:pt x="468" y="1200"/>
                  </a:cubicBezTo>
                  <a:cubicBezTo>
                    <a:pt x="470" y="1204"/>
                    <a:pt x="472" y="1203"/>
                    <a:pt x="475" y="1201"/>
                  </a:cubicBezTo>
                  <a:cubicBezTo>
                    <a:pt x="477" y="1208"/>
                    <a:pt x="482" y="1201"/>
                    <a:pt x="484" y="1208"/>
                  </a:cubicBezTo>
                  <a:cubicBezTo>
                    <a:pt x="492" y="1207"/>
                    <a:pt x="499" y="1213"/>
                    <a:pt x="506" y="1216"/>
                  </a:cubicBezTo>
                  <a:cubicBezTo>
                    <a:pt x="515" y="1216"/>
                    <a:pt x="522" y="1222"/>
                    <a:pt x="530" y="1226"/>
                  </a:cubicBezTo>
                  <a:cubicBezTo>
                    <a:pt x="538" y="1225"/>
                    <a:pt x="545" y="1230"/>
                    <a:pt x="552" y="1235"/>
                  </a:cubicBezTo>
                  <a:cubicBezTo>
                    <a:pt x="556" y="1235"/>
                    <a:pt x="559" y="1239"/>
                    <a:pt x="563" y="1240"/>
                  </a:cubicBezTo>
                  <a:cubicBezTo>
                    <a:pt x="567" y="1242"/>
                    <a:pt x="571" y="1239"/>
                    <a:pt x="573" y="1246"/>
                  </a:cubicBezTo>
                  <a:cubicBezTo>
                    <a:pt x="581" y="1247"/>
                    <a:pt x="588" y="1254"/>
                    <a:pt x="595" y="1254"/>
                  </a:cubicBezTo>
                  <a:cubicBezTo>
                    <a:pt x="597" y="1256"/>
                    <a:pt x="598" y="1258"/>
                    <a:pt x="599" y="1260"/>
                  </a:cubicBezTo>
                  <a:cubicBezTo>
                    <a:pt x="604" y="1262"/>
                    <a:pt x="609" y="1265"/>
                    <a:pt x="614" y="1265"/>
                  </a:cubicBezTo>
                  <a:cubicBezTo>
                    <a:pt x="618" y="1269"/>
                    <a:pt x="623" y="1274"/>
                    <a:pt x="628" y="1274"/>
                  </a:cubicBezTo>
                  <a:cubicBezTo>
                    <a:pt x="629" y="1283"/>
                    <a:pt x="620" y="1272"/>
                    <a:pt x="617" y="1274"/>
                  </a:cubicBezTo>
                  <a:close/>
                  <a:moveTo>
                    <a:pt x="805" y="1319"/>
                  </a:moveTo>
                  <a:cubicBezTo>
                    <a:pt x="807" y="1316"/>
                    <a:pt x="803" y="1312"/>
                    <a:pt x="802" y="1308"/>
                  </a:cubicBezTo>
                  <a:cubicBezTo>
                    <a:pt x="798" y="1300"/>
                    <a:pt x="801" y="1294"/>
                    <a:pt x="795" y="1286"/>
                  </a:cubicBezTo>
                  <a:cubicBezTo>
                    <a:pt x="796" y="1283"/>
                    <a:pt x="793" y="1279"/>
                    <a:pt x="792" y="1275"/>
                  </a:cubicBezTo>
                  <a:cubicBezTo>
                    <a:pt x="792" y="1271"/>
                    <a:pt x="789" y="1267"/>
                    <a:pt x="789" y="1263"/>
                  </a:cubicBezTo>
                  <a:cubicBezTo>
                    <a:pt x="784" y="1259"/>
                    <a:pt x="792" y="1257"/>
                    <a:pt x="786" y="1252"/>
                  </a:cubicBezTo>
                  <a:cubicBezTo>
                    <a:pt x="788" y="1249"/>
                    <a:pt x="782" y="1245"/>
                    <a:pt x="785" y="1242"/>
                  </a:cubicBezTo>
                  <a:cubicBezTo>
                    <a:pt x="779" y="1240"/>
                    <a:pt x="788" y="1232"/>
                    <a:pt x="782" y="1234"/>
                  </a:cubicBezTo>
                  <a:cubicBezTo>
                    <a:pt x="780" y="1230"/>
                    <a:pt x="785" y="1227"/>
                    <a:pt x="779" y="1223"/>
                  </a:cubicBezTo>
                  <a:cubicBezTo>
                    <a:pt x="777" y="1216"/>
                    <a:pt x="771" y="1208"/>
                    <a:pt x="775" y="1202"/>
                  </a:cubicBezTo>
                  <a:cubicBezTo>
                    <a:pt x="766" y="1186"/>
                    <a:pt x="772" y="1173"/>
                    <a:pt x="762" y="1157"/>
                  </a:cubicBezTo>
                  <a:cubicBezTo>
                    <a:pt x="762" y="1151"/>
                    <a:pt x="764" y="1145"/>
                    <a:pt x="759" y="1138"/>
                  </a:cubicBezTo>
                  <a:cubicBezTo>
                    <a:pt x="763" y="1133"/>
                    <a:pt x="757" y="1126"/>
                    <a:pt x="757" y="1120"/>
                  </a:cubicBezTo>
                  <a:cubicBezTo>
                    <a:pt x="762" y="1115"/>
                    <a:pt x="752" y="1107"/>
                    <a:pt x="757" y="1102"/>
                  </a:cubicBezTo>
                  <a:cubicBezTo>
                    <a:pt x="753" y="1095"/>
                    <a:pt x="756" y="1090"/>
                    <a:pt x="752" y="1084"/>
                  </a:cubicBezTo>
                  <a:cubicBezTo>
                    <a:pt x="757" y="1082"/>
                    <a:pt x="759" y="1092"/>
                    <a:pt x="763" y="1095"/>
                  </a:cubicBezTo>
                  <a:cubicBezTo>
                    <a:pt x="764" y="1101"/>
                    <a:pt x="771" y="1108"/>
                    <a:pt x="771" y="1113"/>
                  </a:cubicBezTo>
                  <a:cubicBezTo>
                    <a:pt x="774" y="1123"/>
                    <a:pt x="774" y="1132"/>
                    <a:pt x="777" y="1141"/>
                  </a:cubicBezTo>
                  <a:cubicBezTo>
                    <a:pt x="776" y="1145"/>
                    <a:pt x="777" y="1150"/>
                    <a:pt x="779" y="1155"/>
                  </a:cubicBezTo>
                  <a:cubicBezTo>
                    <a:pt x="776" y="1159"/>
                    <a:pt x="783" y="1164"/>
                    <a:pt x="780" y="1168"/>
                  </a:cubicBezTo>
                  <a:cubicBezTo>
                    <a:pt x="783" y="1178"/>
                    <a:pt x="783" y="1186"/>
                    <a:pt x="787" y="1196"/>
                  </a:cubicBezTo>
                  <a:cubicBezTo>
                    <a:pt x="784" y="1199"/>
                    <a:pt x="791" y="1205"/>
                    <a:pt x="788" y="1208"/>
                  </a:cubicBezTo>
                  <a:cubicBezTo>
                    <a:pt x="790" y="1213"/>
                    <a:pt x="790" y="1217"/>
                    <a:pt x="795" y="1222"/>
                  </a:cubicBezTo>
                  <a:cubicBezTo>
                    <a:pt x="789" y="1226"/>
                    <a:pt x="793" y="1231"/>
                    <a:pt x="797" y="1237"/>
                  </a:cubicBezTo>
                  <a:cubicBezTo>
                    <a:pt x="791" y="1240"/>
                    <a:pt x="797" y="1245"/>
                    <a:pt x="798" y="1249"/>
                  </a:cubicBezTo>
                  <a:cubicBezTo>
                    <a:pt x="792" y="1257"/>
                    <a:pt x="805" y="1267"/>
                    <a:pt x="800" y="1275"/>
                  </a:cubicBezTo>
                  <a:cubicBezTo>
                    <a:pt x="807" y="1281"/>
                    <a:pt x="801" y="1284"/>
                    <a:pt x="805" y="1290"/>
                  </a:cubicBezTo>
                  <a:cubicBezTo>
                    <a:pt x="807" y="1294"/>
                    <a:pt x="806" y="1298"/>
                    <a:pt x="806" y="1302"/>
                  </a:cubicBezTo>
                  <a:cubicBezTo>
                    <a:pt x="808" y="1311"/>
                    <a:pt x="809" y="1319"/>
                    <a:pt x="811" y="1328"/>
                  </a:cubicBezTo>
                  <a:cubicBezTo>
                    <a:pt x="805" y="1330"/>
                    <a:pt x="808" y="1322"/>
                    <a:pt x="805" y="1319"/>
                  </a:cubicBezTo>
                  <a:close/>
                  <a:moveTo>
                    <a:pt x="825" y="1377"/>
                  </a:moveTo>
                  <a:cubicBezTo>
                    <a:pt x="822" y="1373"/>
                    <a:pt x="823" y="1369"/>
                    <a:pt x="818" y="1364"/>
                  </a:cubicBezTo>
                  <a:cubicBezTo>
                    <a:pt x="822" y="1360"/>
                    <a:pt x="813" y="1353"/>
                    <a:pt x="816" y="1349"/>
                  </a:cubicBezTo>
                  <a:cubicBezTo>
                    <a:pt x="810" y="1344"/>
                    <a:pt x="813" y="1340"/>
                    <a:pt x="808" y="1335"/>
                  </a:cubicBezTo>
                  <a:cubicBezTo>
                    <a:pt x="816" y="1330"/>
                    <a:pt x="814" y="1343"/>
                    <a:pt x="816" y="1346"/>
                  </a:cubicBezTo>
                  <a:cubicBezTo>
                    <a:pt x="821" y="1352"/>
                    <a:pt x="818" y="1356"/>
                    <a:pt x="824" y="1362"/>
                  </a:cubicBezTo>
                  <a:cubicBezTo>
                    <a:pt x="821" y="1369"/>
                    <a:pt x="831" y="1379"/>
                    <a:pt x="832" y="1388"/>
                  </a:cubicBezTo>
                  <a:cubicBezTo>
                    <a:pt x="826" y="1390"/>
                    <a:pt x="828" y="1380"/>
                    <a:pt x="825" y="1377"/>
                  </a:cubicBezTo>
                  <a:close/>
                  <a:moveTo>
                    <a:pt x="750" y="1257"/>
                  </a:moveTo>
                  <a:cubicBezTo>
                    <a:pt x="752" y="1260"/>
                    <a:pt x="755" y="1264"/>
                    <a:pt x="757" y="1267"/>
                  </a:cubicBezTo>
                  <a:cubicBezTo>
                    <a:pt x="754" y="1272"/>
                    <a:pt x="762" y="1279"/>
                    <a:pt x="761" y="1284"/>
                  </a:cubicBezTo>
                  <a:cubicBezTo>
                    <a:pt x="759" y="1289"/>
                    <a:pt x="763" y="1294"/>
                    <a:pt x="764" y="1300"/>
                  </a:cubicBezTo>
                  <a:cubicBezTo>
                    <a:pt x="765" y="1305"/>
                    <a:pt x="771" y="1311"/>
                    <a:pt x="771" y="1317"/>
                  </a:cubicBezTo>
                  <a:cubicBezTo>
                    <a:pt x="774" y="1320"/>
                    <a:pt x="773" y="1322"/>
                    <a:pt x="774" y="1325"/>
                  </a:cubicBezTo>
                  <a:cubicBezTo>
                    <a:pt x="776" y="1327"/>
                    <a:pt x="778" y="1330"/>
                    <a:pt x="776" y="1332"/>
                  </a:cubicBezTo>
                  <a:cubicBezTo>
                    <a:pt x="783" y="1341"/>
                    <a:pt x="783" y="1356"/>
                    <a:pt x="792" y="1361"/>
                  </a:cubicBezTo>
                  <a:cubicBezTo>
                    <a:pt x="790" y="1363"/>
                    <a:pt x="793" y="1366"/>
                    <a:pt x="795" y="1369"/>
                  </a:cubicBezTo>
                  <a:cubicBezTo>
                    <a:pt x="797" y="1372"/>
                    <a:pt x="795" y="1374"/>
                    <a:pt x="798" y="1377"/>
                  </a:cubicBezTo>
                  <a:cubicBezTo>
                    <a:pt x="798" y="1382"/>
                    <a:pt x="807" y="1388"/>
                    <a:pt x="801" y="1392"/>
                  </a:cubicBezTo>
                  <a:cubicBezTo>
                    <a:pt x="779" y="1365"/>
                    <a:pt x="778" y="1342"/>
                    <a:pt x="763" y="1317"/>
                  </a:cubicBezTo>
                  <a:cubicBezTo>
                    <a:pt x="764" y="1312"/>
                    <a:pt x="764" y="1307"/>
                    <a:pt x="760" y="1301"/>
                  </a:cubicBezTo>
                  <a:cubicBezTo>
                    <a:pt x="762" y="1296"/>
                    <a:pt x="756" y="1291"/>
                    <a:pt x="757" y="1286"/>
                  </a:cubicBezTo>
                  <a:cubicBezTo>
                    <a:pt x="757" y="1281"/>
                    <a:pt x="754" y="1276"/>
                    <a:pt x="752" y="1271"/>
                  </a:cubicBezTo>
                  <a:cubicBezTo>
                    <a:pt x="754" y="1267"/>
                    <a:pt x="749" y="1261"/>
                    <a:pt x="750" y="1257"/>
                  </a:cubicBezTo>
                  <a:cubicBezTo>
                    <a:pt x="743" y="1251"/>
                    <a:pt x="755" y="1253"/>
                    <a:pt x="750" y="1257"/>
                  </a:cubicBezTo>
                  <a:close/>
                  <a:moveTo>
                    <a:pt x="732" y="1176"/>
                  </a:moveTo>
                  <a:cubicBezTo>
                    <a:pt x="734" y="1178"/>
                    <a:pt x="734" y="1179"/>
                    <a:pt x="733" y="1180"/>
                  </a:cubicBezTo>
                  <a:cubicBezTo>
                    <a:pt x="737" y="1184"/>
                    <a:pt x="732" y="1187"/>
                    <a:pt x="737" y="1191"/>
                  </a:cubicBezTo>
                  <a:cubicBezTo>
                    <a:pt x="733" y="1195"/>
                    <a:pt x="740" y="1200"/>
                    <a:pt x="737" y="1205"/>
                  </a:cubicBezTo>
                  <a:cubicBezTo>
                    <a:pt x="734" y="1200"/>
                    <a:pt x="733" y="1196"/>
                    <a:pt x="736" y="1192"/>
                  </a:cubicBezTo>
                  <a:cubicBezTo>
                    <a:pt x="731" y="1185"/>
                    <a:pt x="731" y="1179"/>
                    <a:pt x="730" y="1172"/>
                  </a:cubicBezTo>
                  <a:cubicBezTo>
                    <a:pt x="733" y="1171"/>
                    <a:pt x="730" y="1174"/>
                    <a:pt x="732" y="1176"/>
                  </a:cubicBezTo>
                  <a:close/>
                  <a:moveTo>
                    <a:pt x="727" y="1158"/>
                  </a:moveTo>
                  <a:cubicBezTo>
                    <a:pt x="726" y="1149"/>
                    <a:pt x="735" y="1168"/>
                    <a:pt x="728" y="1162"/>
                  </a:cubicBezTo>
                  <a:cubicBezTo>
                    <a:pt x="725" y="1160"/>
                    <a:pt x="728" y="1159"/>
                    <a:pt x="727" y="1158"/>
                  </a:cubicBezTo>
                  <a:close/>
                  <a:moveTo>
                    <a:pt x="687" y="988"/>
                  </a:moveTo>
                  <a:cubicBezTo>
                    <a:pt x="686" y="980"/>
                    <a:pt x="691" y="972"/>
                    <a:pt x="688" y="963"/>
                  </a:cubicBezTo>
                  <a:cubicBezTo>
                    <a:pt x="690" y="939"/>
                    <a:pt x="692" y="942"/>
                    <a:pt x="690" y="943"/>
                  </a:cubicBezTo>
                  <a:cubicBezTo>
                    <a:pt x="691" y="958"/>
                    <a:pt x="690" y="959"/>
                    <a:pt x="692" y="961"/>
                  </a:cubicBezTo>
                  <a:cubicBezTo>
                    <a:pt x="692" y="977"/>
                    <a:pt x="693" y="981"/>
                    <a:pt x="692" y="985"/>
                  </a:cubicBezTo>
                  <a:cubicBezTo>
                    <a:pt x="698" y="1018"/>
                    <a:pt x="694" y="1026"/>
                    <a:pt x="698" y="1034"/>
                  </a:cubicBezTo>
                  <a:cubicBezTo>
                    <a:pt x="707" y="1091"/>
                    <a:pt x="704" y="1098"/>
                    <a:pt x="708" y="1107"/>
                  </a:cubicBezTo>
                  <a:cubicBezTo>
                    <a:pt x="711" y="1139"/>
                    <a:pt x="716" y="1148"/>
                    <a:pt x="715" y="1156"/>
                  </a:cubicBezTo>
                  <a:cubicBezTo>
                    <a:pt x="725" y="1197"/>
                    <a:pt x="729" y="1214"/>
                    <a:pt x="734" y="1231"/>
                  </a:cubicBezTo>
                  <a:cubicBezTo>
                    <a:pt x="749" y="1288"/>
                    <a:pt x="747" y="1296"/>
                    <a:pt x="752" y="1306"/>
                  </a:cubicBezTo>
                  <a:cubicBezTo>
                    <a:pt x="764" y="1347"/>
                    <a:pt x="773" y="1364"/>
                    <a:pt x="782" y="1381"/>
                  </a:cubicBezTo>
                  <a:cubicBezTo>
                    <a:pt x="746" y="1345"/>
                    <a:pt x="746" y="1340"/>
                    <a:pt x="740" y="1333"/>
                  </a:cubicBezTo>
                  <a:cubicBezTo>
                    <a:pt x="729" y="1298"/>
                    <a:pt x="730" y="1290"/>
                    <a:pt x="721" y="1280"/>
                  </a:cubicBezTo>
                  <a:cubicBezTo>
                    <a:pt x="713" y="1238"/>
                    <a:pt x="715" y="1234"/>
                    <a:pt x="712" y="1230"/>
                  </a:cubicBezTo>
                  <a:cubicBezTo>
                    <a:pt x="706" y="1195"/>
                    <a:pt x="704" y="1194"/>
                    <a:pt x="704" y="1193"/>
                  </a:cubicBezTo>
                  <a:cubicBezTo>
                    <a:pt x="701" y="1173"/>
                    <a:pt x="699" y="1164"/>
                    <a:pt x="699" y="1156"/>
                  </a:cubicBezTo>
                  <a:cubicBezTo>
                    <a:pt x="691" y="1100"/>
                    <a:pt x="690" y="1092"/>
                    <a:pt x="691" y="1084"/>
                  </a:cubicBezTo>
                  <a:close/>
                  <a:moveTo>
                    <a:pt x="736" y="1347"/>
                  </a:moveTo>
                  <a:cubicBezTo>
                    <a:pt x="730" y="1348"/>
                    <a:pt x="730" y="1337"/>
                    <a:pt x="727" y="1334"/>
                  </a:cubicBezTo>
                  <a:cubicBezTo>
                    <a:pt x="734" y="1333"/>
                    <a:pt x="734" y="1344"/>
                    <a:pt x="736" y="1347"/>
                  </a:cubicBezTo>
                  <a:close/>
                  <a:moveTo>
                    <a:pt x="678" y="1070"/>
                  </a:moveTo>
                  <a:cubicBezTo>
                    <a:pt x="684" y="1068"/>
                    <a:pt x="678" y="1073"/>
                    <a:pt x="680" y="1076"/>
                  </a:cubicBezTo>
                  <a:cubicBezTo>
                    <a:pt x="684" y="1082"/>
                    <a:pt x="675" y="1078"/>
                    <a:pt x="678" y="1070"/>
                  </a:cubicBezTo>
                  <a:close/>
                  <a:moveTo>
                    <a:pt x="716" y="1310"/>
                  </a:moveTo>
                  <a:cubicBezTo>
                    <a:pt x="716" y="1305"/>
                    <a:pt x="710" y="1299"/>
                    <a:pt x="709" y="1294"/>
                  </a:cubicBezTo>
                  <a:cubicBezTo>
                    <a:pt x="710" y="1289"/>
                    <a:pt x="705" y="1283"/>
                    <a:pt x="706" y="1278"/>
                  </a:cubicBezTo>
                  <a:cubicBezTo>
                    <a:pt x="703" y="1275"/>
                    <a:pt x="704" y="1272"/>
                    <a:pt x="705" y="1270"/>
                  </a:cubicBezTo>
                  <a:cubicBezTo>
                    <a:pt x="702" y="1269"/>
                    <a:pt x="703" y="1267"/>
                    <a:pt x="702" y="1264"/>
                  </a:cubicBezTo>
                  <a:cubicBezTo>
                    <a:pt x="697" y="1253"/>
                    <a:pt x="697" y="1242"/>
                    <a:pt x="693" y="1230"/>
                  </a:cubicBezTo>
                  <a:cubicBezTo>
                    <a:pt x="694" y="1225"/>
                    <a:pt x="691" y="1219"/>
                    <a:pt x="693" y="1214"/>
                  </a:cubicBezTo>
                  <a:cubicBezTo>
                    <a:pt x="689" y="1208"/>
                    <a:pt x="692" y="1204"/>
                    <a:pt x="692" y="1199"/>
                  </a:cubicBezTo>
                  <a:cubicBezTo>
                    <a:pt x="686" y="1180"/>
                    <a:pt x="684" y="1162"/>
                    <a:pt x="683" y="1144"/>
                  </a:cubicBezTo>
                  <a:cubicBezTo>
                    <a:pt x="684" y="1135"/>
                    <a:pt x="679" y="1126"/>
                    <a:pt x="682" y="1117"/>
                  </a:cubicBezTo>
                  <a:cubicBezTo>
                    <a:pt x="676" y="1107"/>
                    <a:pt x="683" y="1100"/>
                    <a:pt x="679" y="1090"/>
                  </a:cubicBezTo>
                  <a:cubicBezTo>
                    <a:pt x="684" y="1088"/>
                    <a:pt x="681" y="1096"/>
                    <a:pt x="682" y="1099"/>
                  </a:cubicBezTo>
                  <a:cubicBezTo>
                    <a:pt x="682" y="1102"/>
                    <a:pt x="683" y="1106"/>
                    <a:pt x="682" y="1109"/>
                  </a:cubicBezTo>
                  <a:cubicBezTo>
                    <a:pt x="684" y="1117"/>
                    <a:pt x="686" y="1124"/>
                    <a:pt x="683" y="1130"/>
                  </a:cubicBezTo>
                  <a:cubicBezTo>
                    <a:pt x="686" y="1138"/>
                    <a:pt x="688" y="1145"/>
                    <a:pt x="689" y="1153"/>
                  </a:cubicBezTo>
                  <a:cubicBezTo>
                    <a:pt x="687" y="1156"/>
                    <a:pt x="691" y="1160"/>
                    <a:pt x="692" y="1164"/>
                  </a:cubicBezTo>
                  <a:cubicBezTo>
                    <a:pt x="687" y="1167"/>
                    <a:pt x="693" y="1171"/>
                    <a:pt x="690" y="1173"/>
                  </a:cubicBezTo>
                  <a:cubicBezTo>
                    <a:pt x="694" y="1180"/>
                    <a:pt x="697" y="1187"/>
                    <a:pt x="696" y="1193"/>
                  </a:cubicBezTo>
                  <a:cubicBezTo>
                    <a:pt x="697" y="1196"/>
                    <a:pt x="697" y="1199"/>
                    <a:pt x="698" y="1203"/>
                  </a:cubicBezTo>
                  <a:cubicBezTo>
                    <a:pt x="696" y="1206"/>
                    <a:pt x="702" y="1210"/>
                    <a:pt x="699" y="1212"/>
                  </a:cubicBezTo>
                  <a:cubicBezTo>
                    <a:pt x="702" y="1225"/>
                    <a:pt x="703" y="1237"/>
                    <a:pt x="707" y="1250"/>
                  </a:cubicBezTo>
                  <a:cubicBezTo>
                    <a:pt x="708" y="1274"/>
                    <a:pt x="726" y="1302"/>
                    <a:pt x="727" y="1326"/>
                  </a:cubicBezTo>
                  <a:cubicBezTo>
                    <a:pt x="721" y="1327"/>
                    <a:pt x="718" y="1315"/>
                    <a:pt x="716" y="1310"/>
                  </a:cubicBezTo>
                  <a:close/>
                  <a:moveTo>
                    <a:pt x="591" y="1343"/>
                  </a:moveTo>
                  <a:cubicBezTo>
                    <a:pt x="583" y="1344"/>
                    <a:pt x="576" y="1334"/>
                    <a:pt x="568" y="1336"/>
                  </a:cubicBezTo>
                  <a:cubicBezTo>
                    <a:pt x="565" y="1330"/>
                    <a:pt x="572" y="1336"/>
                    <a:pt x="574" y="1334"/>
                  </a:cubicBezTo>
                  <a:cubicBezTo>
                    <a:pt x="577" y="1336"/>
                    <a:pt x="579" y="1334"/>
                    <a:pt x="582" y="1336"/>
                  </a:cubicBezTo>
                  <a:cubicBezTo>
                    <a:pt x="587" y="1339"/>
                    <a:pt x="593" y="1337"/>
                    <a:pt x="598" y="1344"/>
                  </a:cubicBezTo>
                  <a:cubicBezTo>
                    <a:pt x="607" y="1344"/>
                    <a:pt x="617" y="1346"/>
                    <a:pt x="627" y="1347"/>
                  </a:cubicBezTo>
                  <a:cubicBezTo>
                    <a:pt x="632" y="1349"/>
                    <a:pt x="637" y="1350"/>
                    <a:pt x="642" y="1350"/>
                  </a:cubicBezTo>
                  <a:cubicBezTo>
                    <a:pt x="646" y="1353"/>
                    <a:pt x="651" y="1353"/>
                    <a:pt x="655" y="1354"/>
                  </a:cubicBezTo>
                  <a:cubicBezTo>
                    <a:pt x="661" y="1352"/>
                    <a:pt x="665" y="1356"/>
                    <a:pt x="671" y="1356"/>
                  </a:cubicBezTo>
                  <a:cubicBezTo>
                    <a:pt x="675" y="1357"/>
                    <a:pt x="680" y="1358"/>
                    <a:pt x="684" y="1360"/>
                  </a:cubicBezTo>
                  <a:cubicBezTo>
                    <a:pt x="693" y="1361"/>
                    <a:pt x="702" y="1366"/>
                    <a:pt x="711" y="1364"/>
                  </a:cubicBezTo>
                  <a:cubicBezTo>
                    <a:pt x="722" y="1373"/>
                    <a:pt x="735" y="1372"/>
                    <a:pt x="746" y="1380"/>
                  </a:cubicBezTo>
                  <a:cubicBezTo>
                    <a:pt x="750" y="1379"/>
                    <a:pt x="753" y="1379"/>
                    <a:pt x="755" y="1381"/>
                  </a:cubicBezTo>
                  <a:cubicBezTo>
                    <a:pt x="757" y="1389"/>
                    <a:pt x="762" y="1379"/>
                    <a:pt x="764" y="1386"/>
                  </a:cubicBezTo>
                  <a:cubicBezTo>
                    <a:pt x="770" y="1383"/>
                    <a:pt x="774" y="1394"/>
                    <a:pt x="781" y="1390"/>
                  </a:cubicBezTo>
                  <a:cubicBezTo>
                    <a:pt x="782" y="1393"/>
                    <a:pt x="784" y="1395"/>
                    <a:pt x="786" y="1394"/>
                  </a:cubicBezTo>
                  <a:cubicBezTo>
                    <a:pt x="786" y="1397"/>
                    <a:pt x="786" y="1399"/>
                    <a:pt x="789" y="1398"/>
                  </a:cubicBezTo>
                  <a:cubicBezTo>
                    <a:pt x="792" y="1398"/>
                    <a:pt x="795" y="1403"/>
                    <a:pt x="798" y="1407"/>
                  </a:cubicBezTo>
                  <a:cubicBezTo>
                    <a:pt x="791" y="1410"/>
                    <a:pt x="786" y="1403"/>
                    <a:pt x="780" y="1404"/>
                  </a:cubicBezTo>
                  <a:cubicBezTo>
                    <a:pt x="774" y="1399"/>
                    <a:pt x="768" y="1401"/>
                    <a:pt x="763" y="1395"/>
                  </a:cubicBezTo>
                  <a:cubicBezTo>
                    <a:pt x="758" y="1394"/>
                    <a:pt x="753" y="1395"/>
                    <a:pt x="749" y="1391"/>
                  </a:cubicBezTo>
                  <a:cubicBezTo>
                    <a:pt x="745" y="1391"/>
                    <a:pt x="741" y="1390"/>
                    <a:pt x="737" y="1389"/>
                  </a:cubicBezTo>
                  <a:cubicBezTo>
                    <a:pt x="729" y="1388"/>
                    <a:pt x="721" y="1384"/>
                    <a:pt x="713" y="1382"/>
                  </a:cubicBezTo>
                  <a:cubicBezTo>
                    <a:pt x="705" y="1380"/>
                    <a:pt x="696" y="1378"/>
                    <a:pt x="688" y="1376"/>
                  </a:cubicBezTo>
                  <a:cubicBezTo>
                    <a:pt x="679" y="1375"/>
                    <a:pt x="671" y="1373"/>
                    <a:pt x="664" y="1369"/>
                  </a:cubicBezTo>
                  <a:cubicBezTo>
                    <a:pt x="661" y="1368"/>
                    <a:pt x="658" y="1370"/>
                    <a:pt x="656" y="1366"/>
                  </a:cubicBezTo>
                  <a:cubicBezTo>
                    <a:pt x="654" y="1367"/>
                    <a:pt x="653" y="1364"/>
                    <a:pt x="650" y="1365"/>
                  </a:cubicBezTo>
                  <a:cubicBezTo>
                    <a:pt x="647" y="1361"/>
                    <a:pt x="642" y="1366"/>
                    <a:pt x="639" y="1360"/>
                  </a:cubicBezTo>
                  <a:cubicBezTo>
                    <a:pt x="630" y="1360"/>
                    <a:pt x="623" y="1356"/>
                    <a:pt x="615" y="1353"/>
                  </a:cubicBezTo>
                  <a:cubicBezTo>
                    <a:pt x="607" y="1348"/>
                    <a:pt x="599" y="1348"/>
                    <a:pt x="591" y="1343"/>
                  </a:cubicBezTo>
                  <a:close/>
                  <a:moveTo>
                    <a:pt x="862" y="1455"/>
                  </a:moveTo>
                  <a:cubicBezTo>
                    <a:pt x="859" y="1456"/>
                    <a:pt x="857" y="1456"/>
                    <a:pt x="854" y="1453"/>
                  </a:cubicBezTo>
                  <a:cubicBezTo>
                    <a:pt x="849" y="1453"/>
                    <a:pt x="844" y="1449"/>
                    <a:pt x="838" y="1448"/>
                  </a:cubicBezTo>
                  <a:cubicBezTo>
                    <a:pt x="828" y="1443"/>
                    <a:pt x="817" y="1443"/>
                    <a:pt x="807" y="1438"/>
                  </a:cubicBezTo>
                  <a:cubicBezTo>
                    <a:pt x="796" y="1436"/>
                    <a:pt x="786" y="1431"/>
                    <a:pt x="775" y="1431"/>
                  </a:cubicBezTo>
                  <a:cubicBezTo>
                    <a:pt x="771" y="1424"/>
                    <a:pt x="764" y="1431"/>
                    <a:pt x="759" y="1424"/>
                  </a:cubicBezTo>
                  <a:cubicBezTo>
                    <a:pt x="754" y="1427"/>
                    <a:pt x="750" y="1419"/>
                    <a:pt x="744" y="1422"/>
                  </a:cubicBezTo>
                  <a:cubicBezTo>
                    <a:pt x="734" y="1413"/>
                    <a:pt x="722" y="1416"/>
                    <a:pt x="712" y="1410"/>
                  </a:cubicBezTo>
                  <a:cubicBezTo>
                    <a:pt x="707" y="1405"/>
                    <a:pt x="700" y="1410"/>
                    <a:pt x="696" y="1402"/>
                  </a:cubicBezTo>
                  <a:cubicBezTo>
                    <a:pt x="690" y="1403"/>
                    <a:pt x="685" y="1401"/>
                    <a:pt x="681" y="1397"/>
                  </a:cubicBezTo>
                  <a:cubicBezTo>
                    <a:pt x="670" y="1394"/>
                    <a:pt x="660" y="1389"/>
                    <a:pt x="650" y="1384"/>
                  </a:cubicBezTo>
                  <a:cubicBezTo>
                    <a:pt x="646" y="1377"/>
                    <a:pt x="639" y="1382"/>
                    <a:pt x="635" y="1374"/>
                  </a:cubicBezTo>
                  <a:cubicBezTo>
                    <a:pt x="629" y="1374"/>
                    <a:pt x="625" y="1367"/>
                    <a:pt x="620" y="1368"/>
                  </a:cubicBezTo>
                  <a:cubicBezTo>
                    <a:pt x="619" y="1366"/>
                    <a:pt x="618" y="1364"/>
                    <a:pt x="616" y="1363"/>
                  </a:cubicBezTo>
                  <a:cubicBezTo>
                    <a:pt x="626" y="1363"/>
                    <a:pt x="635" y="1369"/>
                    <a:pt x="644" y="1372"/>
                  </a:cubicBezTo>
                  <a:cubicBezTo>
                    <a:pt x="654" y="1376"/>
                    <a:pt x="663" y="1379"/>
                    <a:pt x="673" y="1381"/>
                  </a:cubicBezTo>
                  <a:cubicBezTo>
                    <a:pt x="677" y="1385"/>
                    <a:pt x="682" y="1385"/>
                    <a:pt x="687" y="1387"/>
                  </a:cubicBezTo>
                  <a:cubicBezTo>
                    <a:pt x="690" y="1386"/>
                    <a:pt x="693" y="1387"/>
                    <a:pt x="695" y="1390"/>
                  </a:cubicBezTo>
                  <a:cubicBezTo>
                    <a:pt x="697" y="1387"/>
                    <a:pt x="699" y="1389"/>
                    <a:pt x="701" y="1391"/>
                  </a:cubicBezTo>
                  <a:cubicBezTo>
                    <a:pt x="706" y="1386"/>
                    <a:pt x="709" y="1395"/>
                    <a:pt x="715" y="1392"/>
                  </a:cubicBezTo>
                  <a:cubicBezTo>
                    <a:pt x="716" y="1396"/>
                    <a:pt x="720" y="1392"/>
                    <a:pt x="722" y="1394"/>
                  </a:cubicBezTo>
                  <a:cubicBezTo>
                    <a:pt x="724" y="1395"/>
                    <a:pt x="726" y="1396"/>
                    <a:pt x="728" y="1398"/>
                  </a:cubicBezTo>
                  <a:cubicBezTo>
                    <a:pt x="733" y="1400"/>
                    <a:pt x="738" y="1398"/>
                    <a:pt x="743" y="1401"/>
                  </a:cubicBezTo>
                  <a:cubicBezTo>
                    <a:pt x="748" y="1400"/>
                    <a:pt x="751" y="1407"/>
                    <a:pt x="757" y="1402"/>
                  </a:cubicBezTo>
                  <a:cubicBezTo>
                    <a:pt x="766" y="1410"/>
                    <a:pt x="776" y="1411"/>
                    <a:pt x="786" y="1416"/>
                  </a:cubicBezTo>
                  <a:cubicBezTo>
                    <a:pt x="796" y="1416"/>
                    <a:pt x="804" y="1425"/>
                    <a:pt x="814" y="1425"/>
                  </a:cubicBezTo>
                  <a:cubicBezTo>
                    <a:pt x="822" y="1434"/>
                    <a:pt x="833" y="1431"/>
                    <a:pt x="841" y="1438"/>
                  </a:cubicBezTo>
                  <a:cubicBezTo>
                    <a:pt x="850" y="1444"/>
                    <a:pt x="859" y="1451"/>
                    <a:pt x="868" y="1453"/>
                  </a:cubicBezTo>
                  <a:cubicBezTo>
                    <a:pt x="871" y="1458"/>
                    <a:pt x="863" y="1458"/>
                    <a:pt x="862" y="1455"/>
                  </a:cubicBezTo>
                  <a:close/>
                  <a:moveTo>
                    <a:pt x="840" y="1425"/>
                  </a:moveTo>
                  <a:cubicBezTo>
                    <a:pt x="842" y="1424"/>
                    <a:pt x="844" y="1423"/>
                    <a:pt x="846" y="1421"/>
                  </a:cubicBezTo>
                  <a:cubicBezTo>
                    <a:pt x="847" y="1424"/>
                    <a:pt x="849" y="1426"/>
                    <a:pt x="851" y="1428"/>
                  </a:cubicBezTo>
                  <a:cubicBezTo>
                    <a:pt x="846" y="1432"/>
                    <a:pt x="843" y="1428"/>
                    <a:pt x="840" y="1425"/>
                  </a:cubicBezTo>
                  <a:close/>
                  <a:moveTo>
                    <a:pt x="860" y="1430"/>
                  </a:moveTo>
                  <a:cubicBezTo>
                    <a:pt x="863" y="1427"/>
                    <a:pt x="855" y="1422"/>
                    <a:pt x="857" y="1419"/>
                  </a:cubicBezTo>
                  <a:cubicBezTo>
                    <a:pt x="837" y="1377"/>
                    <a:pt x="840" y="1373"/>
                    <a:pt x="834" y="1368"/>
                  </a:cubicBezTo>
                  <a:cubicBezTo>
                    <a:pt x="825" y="1337"/>
                    <a:pt x="822" y="1332"/>
                    <a:pt x="822" y="1328"/>
                  </a:cubicBezTo>
                  <a:cubicBezTo>
                    <a:pt x="816" y="1281"/>
                    <a:pt x="809" y="1272"/>
                    <a:pt x="808" y="1263"/>
                  </a:cubicBezTo>
                  <a:cubicBezTo>
                    <a:pt x="805" y="1231"/>
                    <a:pt x="802" y="1222"/>
                    <a:pt x="799" y="1214"/>
                  </a:cubicBezTo>
                  <a:cubicBezTo>
                    <a:pt x="788" y="1155"/>
                    <a:pt x="788" y="1147"/>
                    <a:pt x="784" y="1139"/>
                  </a:cubicBezTo>
                  <a:cubicBezTo>
                    <a:pt x="801" y="1169"/>
                    <a:pt x="802" y="1172"/>
                    <a:pt x="804" y="1175"/>
                  </a:cubicBezTo>
                  <a:cubicBezTo>
                    <a:pt x="817" y="1231"/>
                    <a:pt x="820" y="1237"/>
                    <a:pt x="819" y="1242"/>
                  </a:cubicBezTo>
                  <a:cubicBezTo>
                    <a:pt x="835" y="1298"/>
                    <a:pt x="831" y="1303"/>
                    <a:pt x="835" y="1309"/>
                  </a:cubicBezTo>
                  <a:cubicBezTo>
                    <a:pt x="846" y="1364"/>
                    <a:pt x="845" y="1369"/>
                    <a:pt x="847" y="1375"/>
                  </a:cubicBezTo>
                  <a:cubicBezTo>
                    <a:pt x="855" y="1404"/>
                    <a:pt x="856" y="1406"/>
                    <a:pt x="859" y="1409"/>
                  </a:cubicBezTo>
                  <a:close/>
                  <a:moveTo>
                    <a:pt x="866" y="1401"/>
                  </a:moveTo>
                  <a:cubicBezTo>
                    <a:pt x="866" y="1396"/>
                    <a:pt x="864" y="1391"/>
                    <a:pt x="863" y="1385"/>
                  </a:cubicBezTo>
                  <a:cubicBezTo>
                    <a:pt x="855" y="1379"/>
                    <a:pt x="863" y="1375"/>
                    <a:pt x="856" y="1368"/>
                  </a:cubicBezTo>
                  <a:cubicBezTo>
                    <a:pt x="856" y="1363"/>
                    <a:pt x="852" y="1357"/>
                    <a:pt x="856" y="1353"/>
                  </a:cubicBezTo>
                  <a:cubicBezTo>
                    <a:pt x="852" y="1352"/>
                    <a:pt x="853" y="1350"/>
                    <a:pt x="852" y="1347"/>
                  </a:cubicBezTo>
                  <a:cubicBezTo>
                    <a:pt x="854" y="1345"/>
                    <a:pt x="848" y="1345"/>
                    <a:pt x="851" y="1343"/>
                  </a:cubicBezTo>
                  <a:cubicBezTo>
                    <a:pt x="850" y="1337"/>
                    <a:pt x="848" y="1332"/>
                    <a:pt x="848" y="1326"/>
                  </a:cubicBezTo>
                  <a:cubicBezTo>
                    <a:pt x="845" y="1321"/>
                    <a:pt x="846" y="1316"/>
                    <a:pt x="844" y="1310"/>
                  </a:cubicBezTo>
                  <a:cubicBezTo>
                    <a:pt x="841" y="1304"/>
                    <a:pt x="846" y="1300"/>
                    <a:pt x="840" y="1294"/>
                  </a:cubicBezTo>
                  <a:cubicBezTo>
                    <a:pt x="845" y="1289"/>
                    <a:pt x="838" y="1283"/>
                    <a:pt x="837" y="1278"/>
                  </a:cubicBezTo>
                  <a:cubicBezTo>
                    <a:pt x="837" y="1272"/>
                    <a:pt x="834" y="1267"/>
                    <a:pt x="833" y="1261"/>
                  </a:cubicBezTo>
                  <a:cubicBezTo>
                    <a:pt x="833" y="1251"/>
                    <a:pt x="827" y="1240"/>
                    <a:pt x="829" y="1230"/>
                  </a:cubicBezTo>
                  <a:cubicBezTo>
                    <a:pt x="823" y="1208"/>
                    <a:pt x="819" y="1186"/>
                    <a:pt x="806" y="1163"/>
                  </a:cubicBezTo>
                  <a:cubicBezTo>
                    <a:pt x="810" y="1161"/>
                    <a:pt x="812" y="1170"/>
                    <a:pt x="815" y="1172"/>
                  </a:cubicBezTo>
                  <a:cubicBezTo>
                    <a:pt x="819" y="1171"/>
                    <a:pt x="816" y="1174"/>
                    <a:pt x="818" y="1176"/>
                  </a:cubicBezTo>
                  <a:cubicBezTo>
                    <a:pt x="819" y="1178"/>
                    <a:pt x="821" y="1180"/>
                    <a:pt x="822" y="1181"/>
                  </a:cubicBezTo>
                  <a:cubicBezTo>
                    <a:pt x="823" y="1187"/>
                    <a:pt x="828" y="1193"/>
                    <a:pt x="828" y="1198"/>
                  </a:cubicBezTo>
                  <a:cubicBezTo>
                    <a:pt x="828" y="1203"/>
                    <a:pt x="835" y="1209"/>
                    <a:pt x="834" y="1213"/>
                  </a:cubicBezTo>
                  <a:cubicBezTo>
                    <a:pt x="837" y="1218"/>
                    <a:pt x="836" y="1223"/>
                    <a:pt x="839" y="1228"/>
                  </a:cubicBezTo>
                  <a:cubicBezTo>
                    <a:pt x="846" y="1234"/>
                    <a:pt x="837" y="1237"/>
                    <a:pt x="844" y="1243"/>
                  </a:cubicBezTo>
                  <a:cubicBezTo>
                    <a:pt x="842" y="1245"/>
                    <a:pt x="847" y="1249"/>
                    <a:pt x="845" y="1251"/>
                  </a:cubicBezTo>
                  <a:cubicBezTo>
                    <a:pt x="845" y="1253"/>
                    <a:pt x="845" y="1255"/>
                    <a:pt x="847" y="1257"/>
                  </a:cubicBezTo>
                  <a:cubicBezTo>
                    <a:pt x="845" y="1262"/>
                    <a:pt x="849" y="1267"/>
                    <a:pt x="849" y="1272"/>
                  </a:cubicBezTo>
                  <a:cubicBezTo>
                    <a:pt x="851" y="1282"/>
                    <a:pt x="851" y="1291"/>
                    <a:pt x="856" y="1301"/>
                  </a:cubicBezTo>
                  <a:cubicBezTo>
                    <a:pt x="855" y="1321"/>
                    <a:pt x="863" y="1343"/>
                    <a:pt x="860" y="1363"/>
                  </a:cubicBezTo>
                  <a:cubicBezTo>
                    <a:pt x="865" y="1372"/>
                    <a:pt x="865" y="1380"/>
                    <a:pt x="868" y="1389"/>
                  </a:cubicBezTo>
                  <a:cubicBezTo>
                    <a:pt x="870" y="1398"/>
                    <a:pt x="875" y="1407"/>
                    <a:pt x="873" y="1415"/>
                  </a:cubicBezTo>
                  <a:cubicBezTo>
                    <a:pt x="867" y="1416"/>
                    <a:pt x="868" y="1405"/>
                    <a:pt x="866" y="1401"/>
                  </a:cubicBezTo>
                  <a:close/>
                  <a:moveTo>
                    <a:pt x="872" y="1421"/>
                  </a:moveTo>
                  <a:cubicBezTo>
                    <a:pt x="878" y="1421"/>
                    <a:pt x="879" y="1433"/>
                    <a:pt x="881" y="1437"/>
                  </a:cubicBezTo>
                  <a:cubicBezTo>
                    <a:pt x="873" y="1437"/>
                    <a:pt x="876" y="1426"/>
                    <a:pt x="872" y="1421"/>
                  </a:cubicBezTo>
                  <a:close/>
                  <a:moveTo>
                    <a:pt x="0" y="157"/>
                  </a:moveTo>
                  <a:cubicBezTo>
                    <a:pt x="0" y="158"/>
                    <a:pt x="0" y="158"/>
                    <a:pt x="0" y="158"/>
                  </a:cubicBezTo>
                  <a:cubicBezTo>
                    <a:pt x="0" y="158"/>
                    <a:pt x="1" y="157"/>
                    <a:pt x="1" y="157"/>
                  </a:cubicBezTo>
                  <a:cubicBezTo>
                    <a:pt x="1" y="157"/>
                    <a:pt x="0" y="157"/>
                    <a:pt x="0" y="157"/>
                  </a:cubicBezTo>
                  <a:close/>
                  <a:moveTo>
                    <a:pt x="1990" y="177"/>
                  </a:moveTo>
                  <a:cubicBezTo>
                    <a:pt x="1986" y="177"/>
                    <a:pt x="1989" y="180"/>
                    <a:pt x="1988" y="183"/>
                  </a:cubicBezTo>
                  <a:cubicBezTo>
                    <a:pt x="1987" y="200"/>
                    <a:pt x="1977" y="199"/>
                    <a:pt x="1977" y="203"/>
                  </a:cubicBezTo>
                  <a:cubicBezTo>
                    <a:pt x="1972" y="214"/>
                    <a:pt x="1973" y="215"/>
                    <a:pt x="1974" y="213"/>
                  </a:cubicBezTo>
                  <a:cubicBezTo>
                    <a:pt x="1987" y="201"/>
                    <a:pt x="1986" y="193"/>
                    <a:pt x="1988" y="190"/>
                  </a:cubicBezTo>
                  <a:cubicBezTo>
                    <a:pt x="2008" y="131"/>
                    <a:pt x="2015" y="118"/>
                    <a:pt x="2014" y="109"/>
                  </a:cubicBezTo>
                  <a:cubicBezTo>
                    <a:pt x="2029" y="70"/>
                    <a:pt x="2030" y="64"/>
                    <a:pt x="2028" y="63"/>
                  </a:cubicBezTo>
                  <a:cubicBezTo>
                    <a:pt x="2038" y="12"/>
                    <a:pt x="2039" y="6"/>
                    <a:pt x="2040" y="0"/>
                  </a:cubicBezTo>
                  <a:cubicBezTo>
                    <a:pt x="2031" y="29"/>
                    <a:pt x="2029" y="44"/>
                    <a:pt x="2027" y="60"/>
                  </a:cubicBezTo>
                  <a:cubicBezTo>
                    <a:pt x="2025" y="57"/>
                    <a:pt x="2024" y="42"/>
                    <a:pt x="2025" y="26"/>
                  </a:cubicBezTo>
                  <a:cubicBezTo>
                    <a:pt x="2026" y="2"/>
                    <a:pt x="2026" y="1"/>
                    <a:pt x="2026" y="0"/>
                  </a:cubicBezTo>
                  <a:cubicBezTo>
                    <a:pt x="2013" y="63"/>
                    <a:pt x="2011" y="101"/>
                    <a:pt x="2002" y="142"/>
                  </a:cubicBezTo>
                  <a:close/>
                  <a:moveTo>
                    <a:pt x="1971" y="192"/>
                  </a:moveTo>
                  <a:cubicBezTo>
                    <a:pt x="1982" y="160"/>
                    <a:pt x="1984" y="143"/>
                    <a:pt x="1990" y="113"/>
                  </a:cubicBezTo>
                  <a:cubicBezTo>
                    <a:pt x="1986" y="110"/>
                    <a:pt x="1995" y="99"/>
                    <a:pt x="1991" y="95"/>
                  </a:cubicBezTo>
                  <a:cubicBezTo>
                    <a:pt x="1992" y="88"/>
                    <a:pt x="1993" y="81"/>
                    <a:pt x="1992" y="75"/>
                  </a:cubicBezTo>
                  <a:cubicBezTo>
                    <a:pt x="1995" y="62"/>
                    <a:pt x="1995" y="49"/>
                    <a:pt x="1995" y="37"/>
                  </a:cubicBezTo>
                  <a:cubicBezTo>
                    <a:pt x="1992" y="36"/>
                    <a:pt x="1994" y="32"/>
                    <a:pt x="1995" y="28"/>
                  </a:cubicBezTo>
                  <a:cubicBezTo>
                    <a:pt x="1995" y="25"/>
                    <a:pt x="1993" y="23"/>
                    <a:pt x="1996" y="19"/>
                  </a:cubicBezTo>
                  <a:cubicBezTo>
                    <a:pt x="1993" y="18"/>
                    <a:pt x="1995" y="14"/>
                    <a:pt x="1996" y="10"/>
                  </a:cubicBezTo>
                  <a:cubicBezTo>
                    <a:pt x="1992" y="9"/>
                    <a:pt x="1996" y="4"/>
                    <a:pt x="1997" y="0"/>
                  </a:cubicBezTo>
                  <a:cubicBezTo>
                    <a:pt x="1988" y="0"/>
                    <a:pt x="1988" y="0"/>
                    <a:pt x="1988" y="0"/>
                  </a:cubicBezTo>
                  <a:cubicBezTo>
                    <a:pt x="1987" y="6"/>
                    <a:pt x="1987" y="11"/>
                    <a:pt x="1987" y="17"/>
                  </a:cubicBezTo>
                  <a:cubicBezTo>
                    <a:pt x="1989" y="40"/>
                    <a:pt x="1987" y="66"/>
                    <a:pt x="1985" y="91"/>
                  </a:cubicBezTo>
                  <a:cubicBezTo>
                    <a:pt x="1985" y="113"/>
                    <a:pt x="1977" y="140"/>
                    <a:pt x="1977" y="166"/>
                  </a:cubicBezTo>
                  <a:cubicBezTo>
                    <a:pt x="1969" y="169"/>
                    <a:pt x="1977" y="178"/>
                    <a:pt x="1971" y="178"/>
                  </a:cubicBezTo>
                  <a:cubicBezTo>
                    <a:pt x="1975" y="184"/>
                    <a:pt x="1964" y="188"/>
                    <a:pt x="1971" y="192"/>
                  </a:cubicBezTo>
                  <a:close/>
                  <a:moveTo>
                    <a:pt x="1900" y="50"/>
                  </a:moveTo>
                  <a:cubicBezTo>
                    <a:pt x="1902" y="34"/>
                    <a:pt x="1906" y="17"/>
                    <a:pt x="1908" y="0"/>
                  </a:cubicBezTo>
                  <a:cubicBezTo>
                    <a:pt x="1903" y="0"/>
                    <a:pt x="1903" y="0"/>
                    <a:pt x="1903" y="0"/>
                  </a:cubicBezTo>
                  <a:cubicBezTo>
                    <a:pt x="1902" y="2"/>
                    <a:pt x="1902" y="4"/>
                    <a:pt x="1902" y="5"/>
                  </a:cubicBezTo>
                  <a:cubicBezTo>
                    <a:pt x="1900" y="13"/>
                    <a:pt x="1899" y="20"/>
                    <a:pt x="1900" y="27"/>
                  </a:cubicBezTo>
                  <a:cubicBezTo>
                    <a:pt x="1900" y="31"/>
                    <a:pt x="1894" y="37"/>
                    <a:pt x="1899" y="38"/>
                  </a:cubicBezTo>
                  <a:cubicBezTo>
                    <a:pt x="1899" y="42"/>
                    <a:pt x="1892" y="50"/>
                    <a:pt x="1900" y="50"/>
                  </a:cubicBezTo>
                  <a:close/>
                  <a:moveTo>
                    <a:pt x="1772" y="0"/>
                  </a:moveTo>
                  <a:cubicBezTo>
                    <a:pt x="1766" y="0"/>
                    <a:pt x="1766" y="0"/>
                    <a:pt x="1766" y="0"/>
                  </a:cubicBezTo>
                  <a:cubicBezTo>
                    <a:pt x="1761" y="13"/>
                    <a:pt x="1756" y="25"/>
                    <a:pt x="1752" y="35"/>
                  </a:cubicBezTo>
                  <a:cubicBezTo>
                    <a:pt x="1750" y="40"/>
                    <a:pt x="1748" y="48"/>
                    <a:pt x="1746" y="54"/>
                  </a:cubicBezTo>
                  <a:cubicBezTo>
                    <a:pt x="1744" y="62"/>
                    <a:pt x="1740" y="68"/>
                    <a:pt x="1743" y="74"/>
                  </a:cubicBezTo>
                  <a:cubicBezTo>
                    <a:pt x="1751" y="51"/>
                    <a:pt x="1761" y="26"/>
                    <a:pt x="1772" y="0"/>
                  </a:cubicBezTo>
                  <a:close/>
                  <a:moveTo>
                    <a:pt x="2038" y="266"/>
                  </a:moveTo>
                  <a:cubicBezTo>
                    <a:pt x="2058" y="233"/>
                    <a:pt x="2063" y="188"/>
                    <a:pt x="2074" y="152"/>
                  </a:cubicBezTo>
                  <a:cubicBezTo>
                    <a:pt x="2076" y="145"/>
                    <a:pt x="2072" y="141"/>
                    <a:pt x="2075" y="134"/>
                  </a:cubicBezTo>
                  <a:cubicBezTo>
                    <a:pt x="2079" y="120"/>
                    <a:pt x="2079" y="118"/>
                    <a:pt x="2084" y="105"/>
                  </a:cubicBezTo>
                  <a:cubicBezTo>
                    <a:pt x="2087" y="93"/>
                    <a:pt x="2091" y="81"/>
                    <a:pt x="2094" y="69"/>
                  </a:cubicBezTo>
                  <a:cubicBezTo>
                    <a:pt x="2098" y="46"/>
                    <a:pt x="2102" y="24"/>
                    <a:pt x="2107" y="0"/>
                  </a:cubicBezTo>
                  <a:cubicBezTo>
                    <a:pt x="2098" y="0"/>
                    <a:pt x="2098" y="0"/>
                    <a:pt x="2098" y="0"/>
                  </a:cubicBezTo>
                  <a:cubicBezTo>
                    <a:pt x="2096" y="14"/>
                    <a:pt x="2093" y="27"/>
                    <a:pt x="2092" y="39"/>
                  </a:cubicBezTo>
                  <a:cubicBezTo>
                    <a:pt x="2091" y="44"/>
                    <a:pt x="2089" y="50"/>
                    <a:pt x="2087" y="56"/>
                  </a:cubicBezTo>
                  <a:cubicBezTo>
                    <a:pt x="2085" y="62"/>
                    <a:pt x="2082" y="67"/>
                    <a:pt x="2085" y="71"/>
                  </a:cubicBezTo>
                  <a:cubicBezTo>
                    <a:pt x="2084" y="75"/>
                    <a:pt x="2082" y="75"/>
                    <a:pt x="2082" y="72"/>
                  </a:cubicBezTo>
                  <a:cubicBezTo>
                    <a:pt x="2081" y="70"/>
                    <a:pt x="2081" y="68"/>
                    <a:pt x="2082" y="66"/>
                  </a:cubicBezTo>
                  <a:cubicBezTo>
                    <a:pt x="2081" y="61"/>
                    <a:pt x="2084" y="55"/>
                    <a:pt x="2081" y="52"/>
                  </a:cubicBezTo>
                  <a:cubicBezTo>
                    <a:pt x="2085" y="41"/>
                    <a:pt x="2079" y="34"/>
                    <a:pt x="2083" y="23"/>
                  </a:cubicBezTo>
                  <a:cubicBezTo>
                    <a:pt x="2083" y="18"/>
                    <a:pt x="2079" y="16"/>
                    <a:pt x="2083" y="9"/>
                  </a:cubicBezTo>
                  <a:cubicBezTo>
                    <a:pt x="2081" y="7"/>
                    <a:pt x="2081" y="4"/>
                    <a:pt x="2081" y="0"/>
                  </a:cubicBezTo>
                  <a:cubicBezTo>
                    <a:pt x="2074" y="0"/>
                    <a:pt x="2074" y="0"/>
                    <a:pt x="2074" y="0"/>
                  </a:cubicBezTo>
                  <a:cubicBezTo>
                    <a:pt x="2074" y="7"/>
                    <a:pt x="2074" y="13"/>
                    <a:pt x="2073" y="20"/>
                  </a:cubicBezTo>
                  <a:cubicBezTo>
                    <a:pt x="2077" y="23"/>
                    <a:pt x="2070" y="32"/>
                    <a:pt x="2075" y="34"/>
                  </a:cubicBezTo>
                  <a:cubicBezTo>
                    <a:pt x="2073" y="40"/>
                    <a:pt x="2073" y="46"/>
                    <a:pt x="2075" y="50"/>
                  </a:cubicBezTo>
                  <a:cubicBezTo>
                    <a:pt x="2074" y="71"/>
                    <a:pt x="2074" y="91"/>
                    <a:pt x="2072" y="113"/>
                  </a:cubicBezTo>
                  <a:cubicBezTo>
                    <a:pt x="2068" y="119"/>
                    <a:pt x="2065" y="134"/>
                    <a:pt x="2058" y="145"/>
                  </a:cubicBezTo>
                  <a:cubicBezTo>
                    <a:pt x="2057" y="151"/>
                    <a:pt x="2055" y="156"/>
                    <a:pt x="2053" y="162"/>
                  </a:cubicBezTo>
                  <a:cubicBezTo>
                    <a:pt x="2052" y="167"/>
                    <a:pt x="2048" y="174"/>
                    <a:pt x="2054" y="175"/>
                  </a:cubicBezTo>
                  <a:cubicBezTo>
                    <a:pt x="2055" y="173"/>
                    <a:pt x="2057" y="173"/>
                    <a:pt x="2058" y="170"/>
                  </a:cubicBezTo>
                  <a:cubicBezTo>
                    <a:pt x="2058" y="166"/>
                    <a:pt x="2062" y="165"/>
                    <a:pt x="2059" y="164"/>
                  </a:cubicBezTo>
                  <a:cubicBezTo>
                    <a:pt x="2063" y="161"/>
                    <a:pt x="2063" y="151"/>
                    <a:pt x="2068" y="150"/>
                  </a:cubicBezTo>
                  <a:cubicBezTo>
                    <a:pt x="2058" y="193"/>
                    <a:pt x="2055" y="210"/>
                    <a:pt x="2042" y="252"/>
                  </a:cubicBezTo>
                  <a:cubicBezTo>
                    <a:pt x="2041" y="255"/>
                    <a:pt x="2033" y="262"/>
                    <a:pt x="2038" y="266"/>
                  </a:cubicBezTo>
                  <a:close/>
                  <a:moveTo>
                    <a:pt x="1895" y="189"/>
                  </a:moveTo>
                  <a:cubicBezTo>
                    <a:pt x="1897" y="183"/>
                    <a:pt x="1898" y="177"/>
                    <a:pt x="1900" y="171"/>
                  </a:cubicBezTo>
                  <a:cubicBezTo>
                    <a:pt x="1902" y="165"/>
                    <a:pt x="1905" y="159"/>
                    <a:pt x="1903" y="155"/>
                  </a:cubicBezTo>
                  <a:cubicBezTo>
                    <a:pt x="1908" y="155"/>
                    <a:pt x="1907" y="144"/>
                    <a:pt x="1910" y="139"/>
                  </a:cubicBezTo>
                  <a:cubicBezTo>
                    <a:pt x="1911" y="117"/>
                    <a:pt x="1919" y="102"/>
                    <a:pt x="1918" y="80"/>
                  </a:cubicBezTo>
                  <a:cubicBezTo>
                    <a:pt x="1925" y="53"/>
                    <a:pt x="1931" y="26"/>
                    <a:pt x="1935" y="0"/>
                  </a:cubicBezTo>
                  <a:cubicBezTo>
                    <a:pt x="1927" y="0"/>
                    <a:pt x="1927" y="0"/>
                    <a:pt x="1927" y="0"/>
                  </a:cubicBezTo>
                  <a:cubicBezTo>
                    <a:pt x="1924" y="22"/>
                    <a:pt x="1917" y="43"/>
                    <a:pt x="1916" y="66"/>
                  </a:cubicBezTo>
                  <a:cubicBezTo>
                    <a:pt x="1911" y="100"/>
                    <a:pt x="1901" y="137"/>
                    <a:pt x="1896" y="171"/>
                  </a:cubicBezTo>
                  <a:cubicBezTo>
                    <a:pt x="1890" y="184"/>
                    <a:pt x="1893" y="192"/>
                    <a:pt x="1885" y="198"/>
                  </a:cubicBezTo>
                  <a:cubicBezTo>
                    <a:pt x="1892" y="201"/>
                    <a:pt x="1893" y="196"/>
                    <a:pt x="1895" y="189"/>
                  </a:cubicBezTo>
                  <a:close/>
                  <a:moveTo>
                    <a:pt x="1767" y="129"/>
                  </a:moveTo>
                  <a:cubicBezTo>
                    <a:pt x="1770" y="127"/>
                    <a:pt x="1772" y="124"/>
                    <a:pt x="1772" y="119"/>
                  </a:cubicBezTo>
                  <a:cubicBezTo>
                    <a:pt x="1772" y="117"/>
                    <a:pt x="1771" y="107"/>
                    <a:pt x="1776" y="108"/>
                  </a:cubicBezTo>
                  <a:cubicBezTo>
                    <a:pt x="1778" y="97"/>
                    <a:pt x="1778" y="98"/>
                    <a:pt x="1780" y="87"/>
                  </a:cubicBezTo>
                  <a:cubicBezTo>
                    <a:pt x="1787" y="80"/>
                    <a:pt x="1788" y="63"/>
                    <a:pt x="1792" y="52"/>
                  </a:cubicBezTo>
                  <a:cubicBezTo>
                    <a:pt x="1797" y="50"/>
                    <a:pt x="1795" y="46"/>
                    <a:pt x="1795" y="42"/>
                  </a:cubicBezTo>
                  <a:cubicBezTo>
                    <a:pt x="1801" y="41"/>
                    <a:pt x="1800" y="29"/>
                    <a:pt x="1803" y="23"/>
                  </a:cubicBezTo>
                  <a:cubicBezTo>
                    <a:pt x="1807" y="19"/>
                    <a:pt x="1808" y="9"/>
                    <a:pt x="1813" y="0"/>
                  </a:cubicBezTo>
                  <a:cubicBezTo>
                    <a:pt x="1807" y="0"/>
                    <a:pt x="1807" y="0"/>
                    <a:pt x="1807" y="0"/>
                  </a:cubicBezTo>
                  <a:cubicBezTo>
                    <a:pt x="1802" y="14"/>
                    <a:pt x="1797" y="27"/>
                    <a:pt x="1791" y="40"/>
                  </a:cubicBezTo>
                  <a:cubicBezTo>
                    <a:pt x="1787" y="56"/>
                    <a:pt x="1782" y="71"/>
                    <a:pt x="1778" y="86"/>
                  </a:cubicBezTo>
                  <a:cubicBezTo>
                    <a:pt x="1773" y="92"/>
                    <a:pt x="1776" y="96"/>
                    <a:pt x="1772" y="105"/>
                  </a:cubicBezTo>
                  <a:cubicBezTo>
                    <a:pt x="1771" y="109"/>
                    <a:pt x="1770" y="113"/>
                    <a:pt x="1768" y="118"/>
                  </a:cubicBezTo>
                  <a:cubicBezTo>
                    <a:pt x="1769" y="121"/>
                    <a:pt x="1763" y="128"/>
                    <a:pt x="1767" y="129"/>
                  </a:cubicBezTo>
                  <a:close/>
                  <a:moveTo>
                    <a:pt x="1848" y="80"/>
                  </a:moveTo>
                  <a:cubicBezTo>
                    <a:pt x="1847" y="84"/>
                    <a:pt x="1845" y="88"/>
                    <a:pt x="1844" y="92"/>
                  </a:cubicBezTo>
                  <a:cubicBezTo>
                    <a:pt x="1848" y="94"/>
                    <a:pt x="1842" y="102"/>
                    <a:pt x="1845" y="104"/>
                  </a:cubicBezTo>
                  <a:cubicBezTo>
                    <a:pt x="1847" y="108"/>
                    <a:pt x="1844" y="114"/>
                    <a:pt x="1843" y="119"/>
                  </a:cubicBezTo>
                  <a:cubicBezTo>
                    <a:pt x="1845" y="122"/>
                    <a:pt x="1846" y="126"/>
                    <a:pt x="1844" y="131"/>
                  </a:cubicBezTo>
                  <a:cubicBezTo>
                    <a:pt x="1846" y="134"/>
                    <a:pt x="1845" y="140"/>
                    <a:pt x="1847" y="143"/>
                  </a:cubicBezTo>
                  <a:cubicBezTo>
                    <a:pt x="1851" y="119"/>
                    <a:pt x="1849" y="97"/>
                    <a:pt x="1852" y="72"/>
                  </a:cubicBezTo>
                  <a:cubicBezTo>
                    <a:pt x="1854" y="60"/>
                    <a:pt x="1855" y="47"/>
                    <a:pt x="1857" y="35"/>
                  </a:cubicBezTo>
                  <a:cubicBezTo>
                    <a:pt x="1862" y="18"/>
                    <a:pt x="1862" y="14"/>
                    <a:pt x="1865" y="0"/>
                  </a:cubicBezTo>
                  <a:cubicBezTo>
                    <a:pt x="1858" y="0"/>
                    <a:pt x="1858" y="0"/>
                    <a:pt x="1858" y="0"/>
                  </a:cubicBezTo>
                  <a:cubicBezTo>
                    <a:pt x="1853" y="28"/>
                    <a:pt x="1846" y="56"/>
                    <a:pt x="1848" y="80"/>
                  </a:cubicBezTo>
                  <a:close/>
                  <a:moveTo>
                    <a:pt x="1862" y="259"/>
                  </a:moveTo>
                  <a:cubicBezTo>
                    <a:pt x="1858" y="265"/>
                    <a:pt x="1862" y="266"/>
                    <a:pt x="1858" y="267"/>
                  </a:cubicBezTo>
                  <a:cubicBezTo>
                    <a:pt x="1856" y="268"/>
                    <a:pt x="1856" y="277"/>
                    <a:pt x="1857" y="276"/>
                  </a:cubicBezTo>
                  <a:cubicBezTo>
                    <a:pt x="1867" y="260"/>
                    <a:pt x="1877" y="244"/>
                    <a:pt x="1888" y="228"/>
                  </a:cubicBezTo>
                  <a:cubicBezTo>
                    <a:pt x="1900" y="211"/>
                    <a:pt x="1905" y="198"/>
                    <a:pt x="1914" y="177"/>
                  </a:cubicBezTo>
                  <a:cubicBezTo>
                    <a:pt x="1927" y="132"/>
                    <a:pt x="1941" y="88"/>
                    <a:pt x="1954" y="52"/>
                  </a:cubicBezTo>
                  <a:cubicBezTo>
                    <a:pt x="1954" y="42"/>
                    <a:pt x="1959" y="30"/>
                    <a:pt x="1959" y="20"/>
                  </a:cubicBezTo>
                  <a:cubicBezTo>
                    <a:pt x="1962" y="9"/>
                    <a:pt x="1964" y="8"/>
                    <a:pt x="1965" y="0"/>
                  </a:cubicBezTo>
                  <a:cubicBezTo>
                    <a:pt x="1957" y="0"/>
                    <a:pt x="1957" y="0"/>
                    <a:pt x="1957" y="0"/>
                  </a:cubicBezTo>
                  <a:cubicBezTo>
                    <a:pt x="1955" y="6"/>
                    <a:pt x="1953" y="13"/>
                    <a:pt x="1952" y="20"/>
                  </a:cubicBezTo>
                  <a:cubicBezTo>
                    <a:pt x="1952" y="30"/>
                    <a:pt x="1948" y="34"/>
                    <a:pt x="1948" y="42"/>
                  </a:cubicBezTo>
                  <a:cubicBezTo>
                    <a:pt x="1936" y="87"/>
                    <a:pt x="1917" y="124"/>
                    <a:pt x="1909" y="171"/>
                  </a:cubicBezTo>
                  <a:cubicBezTo>
                    <a:pt x="1904" y="174"/>
                    <a:pt x="1904" y="184"/>
                    <a:pt x="1901" y="191"/>
                  </a:cubicBezTo>
                  <a:cubicBezTo>
                    <a:pt x="1900" y="195"/>
                    <a:pt x="1897" y="195"/>
                    <a:pt x="1896" y="199"/>
                  </a:cubicBezTo>
                  <a:cubicBezTo>
                    <a:pt x="1894" y="202"/>
                    <a:pt x="1896" y="211"/>
                    <a:pt x="1891" y="209"/>
                  </a:cubicBezTo>
                  <a:cubicBezTo>
                    <a:pt x="1890" y="218"/>
                    <a:pt x="1886" y="223"/>
                    <a:pt x="1881" y="226"/>
                  </a:cubicBezTo>
                  <a:cubicBezTo>
                    <a:pt x="1880" y="236"/>
                    <a:pt x="1874" y="238"/>
                    <a:pt x="1872" y="249"/>
                  </a:cubicBezTo>
                  <a:cubicBezTo>
                    <a:pt x="1869" y="248"/>
                    <a:pt x="1870" y="254"/>
                    <a:pt x="1866" y="254"/>
                  </a:cubicBezTo>
                  <a:cubicBezTo>
                    <a:pt x="1861" y="255"/>
                    <a:pt x="1868" y="260"/>
                    <a:pt x="1862" y="259"/>
                  </a:cubicBezTo>
                  <a:close/>
                </a:path>
              </a:pathLst>
            </a:custGeom>
            <a:solidFill>
              <a:schemeClr val="accent3"/>
            </a:solidFill>
            <a:ln>
              <a:noFill/>
            </a:ln>
          </p:spPr>
        </p:sp>
        <p:sp>
          <p:nvSpPr>
            <p:cNvPr id="17" name="Freeform 9"/>
            <p:cNvSpPr>
              <a:spLocks noEditPoints="1"/>
            </p:cNvSpPr>
            <p:nvPr/>
          </p:nvSpPr>
          <p:spPr bwMode="auto">
            <a:xfrm>
              <a:off x="0" y="3175"/>
              <a:ext cx="12192000" cy="6862763"/>
            </a:xfrm>
            <a:custGeom>
              <a:avLst/>
              <a:gdLst/>
              <a:ahLst/>
              <a:cxnLst/>
              <a:rect l="0" t="0" r="r" b="b"/>
              <a:pathLst>
                <a:path w="3840" h="2160">
                  <a:moveTo>
                    <a:pt x="31" y="1111"/>
                  </a:moveTo>
                  <a:cubicBezTo>
                    <a:pt x="45" y="1096"/>
                    <a:pt x="58" y="1080"/>
                    <a:pt x="69" y="1061"/>
                  </a:cubicBezTo>
                  <a:cubicBezTo>
                    <a:pt x="72" y="1054"/>
                    <a:pt x="75" y="1047"/>
                    <a:pt x="78" y="1040"/>
                  </a:cubicBezTo>
                  <a:cubicBezTo>
                    <a:pt x="69" y="1034"/>
                    <a:pt x="72" y="1054"/>
                    <a:pt x="66" y="1052"/>
                  </a:cubicBezTo>
                  <a:cubicBezTo>
                    <a:pt x="66" y="1060"/>
                    <a:pt x="61" y="1061"/>
                    <a:pt x="58" y="1070"/>
                  </a:cubicBezTo>
                  <a:cubicBezTo>
                    <a:pt x="53" y="1075"/>
                    <a:pt x="48" y="1080"/>
                    <a:pt x="44" y="1086"/>
                  </a:cubicBezTo>
                  <a:cubicBezTo>
                    <a:pt x="43" y="1091"/>
                    <a:pt x="39" y="1088"/>
                    <a:pt x="38" y="1095"/>
                  </a:cubicBezTo>
                  <a:cubicBezTo>
                    <a:pt x="33" y="1091"/>
                    <a:pt x="35" y="1105"/>
                    <a:pt x="31" y="1101"/>
                  </a:cubicBezTo>
                  <a:cubicBezTo>
                    <a:pt x="26" y="1106"/>
                    <a:pt x="21" y="1111"/>
                    <a:pt x="17" y="1117"/>
                  </a:cubicBezTo>
                  <a:cubicBezTo>
                    <a:pt x="15" y="1119"/>
                    <a:pt x="12" y="1120"/>
                    <a:pt x="9" y="1123"/>
                  </a:cubicBezTo>
                  <a:cubicBezTo>
                    <a:pt x="6" y="1123"/>
                    <a:pt x="6" y="1131"/>
                    <a:pt x="2" y="1129"/>
                  </a:cubicBezTo>
                  <a:cubicBezTo>
                    <a:pt x="1" y="1130"/>
                    <a:pt x="1" y="1131"/>
                    <a:pt x="0" y="1131"/>
                  </a:cubicBezTo>
                  <a:cubicBezTo>
                    <a:pt x="0" y="1141"/>
                    <a:pt x="0" y="1141"/>
                    <a:pt x="0" y="1141"/>
                  </a:cubicBezTo>
                  <a:cubicBezTo>
                    <a:pt x="4" y="1138"/>
                    <a:pt x="7" y="1136"/>
                    <a:pt x="10" y="1133"/>
                  </a:cubicBezTo>
                  <a:cubicBezTo>
                    <a:pt x="17" y="1124"/>
                    <a:pt x="24" y="1117"/>
                    <a:pt x="31" y="1111"/>
                  </a:cubicBezTo>
                  <a:close/>
                  <a:moveTo>
                    <a:pt x="15" y="1054"/>
                  </a:moveTo>
                  <a:cubicBezTo>
                    <a:pt x="19" y="1046"/>
                    <a:pt x="26" y="1046"/>
                    <a:pt x="31" y="1040"/>
                  </a:cubicBezTo>
                  <a:cubicBezTo>
                    <a:pt x="35" y="1041"/>
                    <a:pt x="36" y="1033"/>
                    <a:pt x="40" y="1034"/>
                  </a:cubicBezTo>
                  <a:cubicBezTo>
                    <a:pt x="43" y="1031"/>
                    <a:pt x="45" y="1026"/>
                    <a:pt x="48" y="1026"/>
                  </a:cubicBezTo>
                  <a:cubicBezTo>
                    <a:pt x="49" y="1024"/>
                    <a:pt x="51" y="1024"/>
                    <a:pt x="53" y="1025"/>
                  </a:cubicBezTo>
                  <a:cubicBezTo>
                    <a:pt x="54" y="1023"/>
                    <a:pt x="52" y="1021"/>
                    <a:pt x="54" y="1018"/>
                  </a:cubicBezTo>
                  <a:cubicBezTo>
                    <a:pt x="57" y="1018"/>
                    <a:pt x="60" y="1015"/>
                    <a:pt x="62" y="1010"/>
                  </a:cubicBezTo>
                  <a:cubicBezTo>
                    <a:pt x="68" y="1004"/>
                    <a:pt x="72" y="998"/>
                    <a:pt x="73" y="989"/>
                  </a:cubicBezTo>
                  <a:cubicBezTo>
                    <a:pt x="67" y="986"/>
                    <a:pt x="65" y="992"/>
                    <a:pt x="62" y="998"/>
                  </a:cubicBezTo>
                  <a:cubicBezTo>
                    <a:pt x="58" y="1003"/>
                    <a:pt x="54" y="1005"/>
                    <a:pt x="51" y="1013"/>
                  </a:cubicBezTo>
                  <a:cubicBezTo>
                    <a:pt x="46" y="1012"/>
                    <a:pt x="43" y="1019"/>
                    <a:pt x="38" y="1021"/>
                  </a:cubicBezTo>
                  <a:cubicBezTo>
                    <a:pt x="36" y="1031"/>
                    <a:pt x="28" y="1027"/>
                    <a:pt x="25" y="1035"/>
                  </a:cubicBezTo>
                  <a:cubicBezTo>
                    <a:pt x="17" y="1041"/>
                    <a:pt x="7" y="1044"/>
                    <a:pt x="0" y="1056"/>
                  </a:cubicBezTo>
                  <a:cubicBezTo>
                    <a:pt x="0" y="1064"/>
                    <a:pt x="0" y="1064"/>
                    <a:pt x="0" y="1064"/>
                  </a:cubicBezTo>
                  <a:cubicBezTo>
                    <a:pt x="5" y="1062"/>
                    <a:pt x="8" y="1054"/>
                    <a:pt x="15" y="1054"/>
                  </a:cubicBezTo>
                  <a:close/>
                  <a:moveTo>
                    <a:pt x="21" y="1107"/>
                  </a:moveTo>
                  <a:cubicBezTo>
                    <a:pt x="25" y="1101"/>
                    <a:pt x="31" y="1100"/>
                    <a:pt x="34" y="1093"/>
                  </a:cubicBezTo>
                  <a:cubicBezTo>
                    <a:pt x="39" y="1092"/>
                    <a:pt x="40" y="1081"/>
                    <a:pt x="46" y="1082"/>
                  </a:cubicBezTo>
                  <a:cubicBezTo>
                    <a:pt x="48" y="1073"/>
                    <a:pt x="54" y="1072"/>
                    <a:pt x="58" y="1065"/>
                  </a:cubicBezTo>
                  <a:cubicBezTo>
                    <a:pt x="54" y="1063"/>
                    <a:pt x="60" y="1062"/>
                    <a:pt x="57" y="1060"/>
                  </a:cubicBezTo>
                  <a:cubicBezTo>
                    <a:pt x="57" y="1056"/>
                    <a:pt x="66" y="1056"/>
                    <a:pt x="61" y="1052"/>
                  </a:cubicBezTo>
                  <a:cubicBezTo>
                    <a:pt x="44" y="1073"/>
                    <a:pt x="28" y="1095"/>
                    <a:pt x="7" y="1105"/>
                  </a:cubicBezTo>
                  <a:cubicBezTo>
                    <a:pt x="5" y="1108"/>
                    <a:pt x="3" y="1110"/>
                    <a:pt x="0" y="1112"/>
                  </a:cubicBezTo>
                  <a:cubicBezTo>
                    <a:pt x="0" y="1121"/>
                    <a:pt x="0" y="1121"/>
                    <a:pt x="0" y="1121"/>
                  </a:cubicBezTo>
                  <a:cubicBezTo>
                    <a:pt x="3" y="1119"/>
                    <a:pt x="5" y="1117"/>
                    <a:pt x="8" y="1115"/>
                  </a:cubicBezTo>
                  <a:cubicBezTo>
                    <a:pt x="13" y="1114"/>
                    <a:pt x="15" y="1106"/>
                    <a:pt x="21" y="1107"/>
                  </a:cubicBezTo>
                  <a:close/>
                  <a:moveTo>
                    <a:pt x="37" y="962"/>
                  </a:moveTo>
                  <a:cubicBezTo>
                    <a:pt x="39" y="959"/>
                    <a:pt x="42" y="960"/>
                    <a:pt x="44" y="958"/>
                  </a:cubicBezTo>
                  <a:cubicBezTo>
                    <a:pt x="46" y="955"/>
                    <a:pt x="46" y="950"/>
                    <a:pt x="49" y="950"/>
                  </a:cubicBezTo>
                  <a:cubicBezTo>
                    <a:pt x="55" y="942"/>
                    <a:pt x="52" y="942"/>
                    <a:pt x="58" y="935"/>
                  </a:cubicBezTo>
                  <a:cubicBezTo>
                    <a:pt x="61" y="928"/>
                    <a:pt x="64" y="922"/>
                    <a:pt x="67" y="915"/>
                  </a:cubicBezTo>
                  <a:cubicBezTo>
                    <a:pt x="72" y="913"/>
                    <a:pt x="72" y="903"/>
                    <a:pt x="66" y="900"/>
                  </a:cubicBezTo>
                  <a:cubicBezTo>
                    <a:pt x="64" y="900"/>
                    <a:pt x="63" y="899"/>
                    <a:pt x="62" y="899"/>
                  </a:cubicBezTo>
                  <a:cubicBezTo>
                    <a:pt x="60" y="902"/>
                    <a:pt x="61" y="904"/>
                    <a:pt x="61" y="906"/>
                  </a:cubicBezTo>
                  <a:cubicBezTo>
                    <a:pt x="54" y="905"/>
                    <a:pt x="62" y="911"/>
                    <a:pt x="61" y="913"/>
                  </a:cubicBezTo>
                  <a:cubicBezTo>
                    <a:pt x="56" y="913"/>
                    <a:pt x="53" y="926"/>
                    <a:pt x="54" y="929"/>
                  </a:cubicBezTo>
                  <a:cubicBezTo>
                    <a:pt x="46" y="930"/>
                    <a:pt x="45" y="945"/>
                    <a:pt x="38" y="948"/>
                  </a:cubicBezTo>
                  <a:cubicBezTo>
                    <a:pt x="34" y="957"/>
                    <a:pt x="27" y="962"/>
                    <a:pt x="22" y="970"/>
                  </a:cubicBezTo>
                  <a:cubicBezTo>
                    <a:pt x="17" y="976"/>
                    <a:pt x="11" y="979"/>
                    <a:pt x="6" y="986"/>
                  </a:cubicBezTo>
                  <a:cubicBezTo>
                    <a:pt x="4" y="987"/>
                    <a:pt x="2" y="989"/>
                    <a:pt x="0" y="991"/>
                  </a:cubicBezTo>
                  <a:cubicBezTo>
                    <a:pt x="0" y="1003"/>
                    <a:pt x="0" y="1003"/>
                    <a:pt x="0" y="1003"/>
                  </a:cubicBezTo>
                  <a:cubicBezTo>
                    <a:pt x="5" y="998"/>
                    <a:pt x="9" y="994"/>
                    <a:pt x="14" y="990"/>
                  </a:cubicBezTo>
                  <a:cubicBezTo>
                    <a:pt x="22" y="982"/>
                    <a:pt x="30" y="972"/>
                    <a:pt x="37" y="962"/>
                  </a:cubicBezTo>
                  <a:close/>
                  <a:moveTo>
                    <a:pt x="126" y="0"/>
                  </a:moveTo>
                  <a:cubicBezTo>
                    <a:pt x="129" y="4"/>
                    <a:pt x="131" y="8"/>
                    <a:pt x="137" y="8"/>
                  </a:cubicBezTo>
                  <a:cubicBezTo>
                    <a:pt x="137" y="5"/>
                    <a:pt x="136" y="3"/>
                    <a:pt x="135" y="0"/>
                  </a:cubicBezTo>
                  <a:lnTo>
                    <a:pt x="126" y="0"/>
                  </a:lnTo>
                  <a:close/>
                  <a:moveTo>
                    <a:pt x="23" y="823"/>
                  </a:moveTo>
                  <a:cubicBezTo>
                    <a:pt x="18" y="820"/>
                    <a:pt x="26" y="813"/>
                    <a:pt x="18" y="812"/>
                  </a:cubicBezTo>
                  <a:cubicBezTo>
                    <a:pt x="15" y="810"/>
                    <a:pt x="15" y="817"/>
                    <a:pt x="11" y="816"/>
                  </a:cubicBezTo>
                  <a:cubicBezTo>
                    <a:pt x="9" y="820"/>
                    <a:pt x="9" y="824"/>
                    <a:pt x="9" y="827"/>
                  </a:cubicBezTo>
                  <a:cubicBezTo>
                    <a:pt x="6" y="826"/>
                    <a:pt x="6" y="831"/>
                    <a:pt x="7" y="833"/>
                  </a:cubicBezTo>
                  <a:cubicBezTo>
                    <a:pt x="1" y="831"/>
                    <a:pt x="8" y="838"/>
                    <a:pt x="3" y="841"/>
                  </a:cubicBezTo>
                  <a:cubicBezTo>
                    <a:pt x="2" y="843"/>
                    <a:pt x="1" y="844"/>
                    <a:pt x="0" y="846"/>
                  </a:cubicBezTo>
                  <a:cubicBezTo>
                    <a:pt x="0" y="863"/>
                    <a:pt x="0" y="863"/>
                    <a:pt x="0" y="863"/>
                  </a:cubicBezTo>
                  <a:cubicBezTo>
                    <a:pt x="6" y="853"/>
                    <a:pt x="11" y="843"/>
                    <a:pt x="18" y="835"/>
                  </a:cubicBezTo>
                  <a:cubicBezTo>
                    <a:pt x="13" y="831"/>
                    <a:pt x="22" y="827"/>
                    <a:pt x="23" y="823"/>
                  </a:cubicBezTo>
                  <a:close/>
                  <a:moveTo>
                    <a:pt x="78" y="1128"/>
                  </a:moveTo>
                  <a:cubicBezTo>
                    <a:pt x="67" y="1132"/>
                    <a:pt x="63" y="1150"/>
                    <a:pt x="51" y="1152"/>
                  </a:cubicBezTo>
                  <a:cubicBezTo>
                    <a:pt x="48" y="1159"/>
                    <a:pt x="42" y="1159"/>
                    <a:pt x="39" y="1166"/>
                  </a:cubicBezTo>
                  <a:cubicBezTo>
                    <a:pt x="34" y="1169"/>
                    <a:pt x="29" y="1171"/>
                    <a:pt x="25" y="1177"/>
                  </a:cubicBezTo>
                  <a:cubicBezTo>
                    <a:pt x="23" y="1180"/>
                    <a:pt x="19" y="1176"/>
                    <a:pt x="18" y="1181"/>
                  </a:cubicBezTo>
                  <a:cubicBezTo>
                    <a:pt x="14" y="1180"/>
                    <a:pt x="14" y="1187"/>
                    <a:pt x="9" y="1184"/>
                  </a:cubicBezTo>
                  <a:cubicBezTo>
                    <a:pt x="7" y="1189"/>
                    <a:pt x="3" y="1189"/>
                    <a:pt x="0" y="1192"/>
                  </a:cubicBezTo>
                  <a:cubicBezTo>
                    <a:pt x="0" y="1200"/>
                    <a:pt x="0" y="1200"/>
                    <a:pt x="0" y="1200"/>
                  </a:cubicBezTo>
                  <a:cubicBezTo>
                    <a:pt x="0" y="1200"/>
                    <a:pt x="0" y="1200"/>
                    <a:pt x="1" y="1200"/>
                  </a:cubicBezTo>
                  <a:cubicBezTo>
                    <a:pt x="6" y="1199"/>
                    <a:pt x="9" y="1193"/>
                    <a:pt x="14" y="1191"/>
                  </a:cubicBezTo>
                  <a:cubicBezTo>
                    <a:pt x="22" y="1186"/>
                    <a:pt x="30" y="1180"/>
                    <a:pt x="38" y="1173"/>
                  </a:cubicBezTo>
                  <a:cubicBezTo>
                    <a:pt x="46" y="1165"/>
                    <a:pt x="56" y="1161"/>
                    <a:pt x="62" y="1150"/>
                  </a:cubicBezTo>
                  <a:cubicBezTo>
                    <a:pt x="70" y="1145"/>
                    <a:pt x="76" y="1133"/>
                    <a:pt x="84" y="1126"/>
                  </a:cubicBezTo>
                  <a:cubicBezTo>
                    <a:pt x="87" y="1119"/>
                    <a:pt x="93" y="1121"/>
                    <a:pt x="95" y="1112"/>
                  </a:cubicBezTo>
                  <a:cubicBezTo>
                    <a:pt x="98" y="1113"/>
                    <a:pt x="99" y="1108"/>
                    <a:pt x="100" y="1104"/>
                  </a:cubicBezTo>
                  <a:cubicBezTo>
                    <a:pt x="103" y="1106"/>
                    <a:pt x="105" y="1100"/>
                    <a:pt x="103" y="1098"/>
                  </a:cubicBezTo>
                  <a:cubicBezTo>
                    <a:pt x="95" y="1109"/>
                    <a:pt x="86" y="1118"/>
                    <a:pt x="78" y="1128"/>
                  </a:cubicBezTo>
                  <a:close/>
                  <a:moveTo>
                    <a:pt x="8" y="1255"/>
                  </a:moveTo>
                  <a:cubicBezTo>
                    <a:pt x="5" y="1257"/>
                    <a:pt x="3" y="1259"/>
                    <a:pt x="0" y="1261"/>
                  </a:cubicBezTo>
                  <a:cubicBezTo>
                    <a:pt x="0" y="1267"/>
                    <a:pt x="0" y="1267"/>
                    <a:pt x="0" y="1267"/>
                  </a:cubicBezTo>
                  <a:cubicBezTo>
                    <a:pt x="1" y="1267"/>
                    <a:pt x="3" y="1266"/>
                    <a:pt x="4" y="1265"/>
                  </a:cubicBezTo>
                  <a:cubicBezTo>
                    <a:pt x="4" y="1261"/>
                    <a:pt x="13" y="1259"/>
                    <a:pt x="8" y="1255"/>
                  </a:cubicBezTo>
                  <a:close/>
                  <a:moveTo>
                    <a:pt x="48" y="1199"/>
                  </a:moveTo>
                  <a:cubicBezTo>
                    <a:pt x="45" y="1203"/>
                    <a:pt x="42" y="1207"/>
                    <a:pt x="37" y="1208"/>
                  </a:cubicBezTo>
                  <a:cubicBezTo>
                    <a:pt x="34" y="1213"/>
                    <a:pt x="31" y="1216"/>
                    <a:pt x="26" y="1218"/>
                  </a:cubicBezTo>
                  <a:cubicBezTo>
                    <a:pt x="20" y="1225"/>
                    <a:pt x="12" y="1230"/>
                    <a:pt x="5" y="1235"/>
                  </a:cubicBezTo>
                  <a:cubicBezTo>
                    <a:pt x="3" y="1234"/>
                    <a:pt x="1" y="1235"/>
                    <a:pt x="0" y="1236"/>
                  </a:cubicBezTo>
                  <a:cubicBezTo>
                    <a:pt x="0" y="1245"/>
                    <a:pt x="0" y="1245"/>
                    <a:pt x="0" y="1245"/>
                  </a:cubicBezTo>
                  <a:cubicBezTo>
                    <a:pt x="1" y="1244"/>
                    <a:pt x="2" y="1244"/>
                    <a:pt x="3" y="1243"/>
                  </a:cubicBezTo>
                  <a:cubicBezTo>
                    <a:pt x="7" y="1240"/>
                    <a:pt x="10" y="1236"/>
                    <a:pt x="15" y="1234"/>
                  </a:cubicBezTo>
                  <a:cubicBezTo>
                    <a:pt x="19" y="1232"/>
                    <a:pt x="23" y="1227"/>
                    <a:pt x="28" y="1225"/>
                  </a:cubicBezTo>
                  <a:cubicBezTo>
                    <a:pt x="36" y="1219"/>
                    <a:pt x="44" y="1212"/>
                    <a:pt x="51" y="1204"/>
                  </a:cubicBezTo>
                  <a:cubicBezTo>
                    <a:pt x="53" y="1198"/>
                    <a:pt x="59" y="1200"/>
                    <a:pt x="61" y="1192"/>
                  </a:cubicBezTo>
                  <a:cubicBezTo>
                    <a:pt x="64" y="1193"/>
                    <a:pt x="64" y="1187"/>
                    <a:pt x="67" y="1188"/>
                  </a:cubicBezTo>
                  <a:cubicBezTo>
                    <a:pt x="68" y="1184"/>
                    <a:pt x="71" y="1181"/>
                    <a:pt x="69" y="1179"/>
                  </a:cubicBezTo>
                  <a:cubicBezTo>
                    <a:pt x="62" y="1186"/>
                    <a:pt x="56" y="1194"/>
                    <a:pt x="48" y="1199"/>
                  </a:cubicBezTo>
                  <a:close/>
                  <a:moveTo>
                    <a:pt x="920" y="10"/>
                  </a:moveTo>
                  <a:cubicBezTo>
                    <a:pt x="925" y="12"/>
                    <a:pt x="931" y="14"/>
                    <a:pt x="935" y="17"/>
                  </a:cubicBezTo>
                  <a:cubicBezTo>
                    <a:pt x="954" y="28"/>
                    <a:pt x="960" y="29"/>
                    <a:pt x="963" y="33"/>
                  </a:cubicBezTo>
                  <a:cubicBezTo>
                    <a:pt x="1027" y="64"/>
                    <a:pt x="1029" y="69"/>
                    <a:pt x="1034" y="71"/>
                  </a:cubicBezTo>
                  <a:cubicBezTo>
                    <a:pt x="1068" y="87"/>
                    <a:pt x="1071" y="88"/>
                    <a:pt x="1073" y="90"/>
                  </a:cubicBezTo>
                  <a:cubicBezTo>
                    <a:pt x="1128" y="114"/>
                    <a:pt x="1137" y="122"/>
                    <a:pt x="1151" y="124"/>
                  </a:cubicBezTo>
                  <a:cubicBezTo>
                    <a:pt x="1235" y="156"/>
                    <a:pt x="1245" y="163"/>
                    <a:pt x="1261" y="164"/>
                  </a:cubicBezTo>
                  <a:cubicBezTo>
                    <a:pt x="1288" y="169"/>
                    <a:pt x="1293" y="172"/>
                    <a:pt x="1303" y="171"/>
                  </a:cubicBezTo>
                  <a:cubicBezTo>
                    <a:pt x="1331" y="172"/>
                    <a:pt x="1327" y="172"/>
                    <a:pt x="1322" y="171"/>
                  </a:cubicBezTo>
                  <a:cubicBezTo>
                    <a:pt x="1251" y="157"/>
                    <a:pt x="1246" y="152"/>
                    <a:pt x="1238" y="152"/>
                  </a:cubicBezTo>
                  <a:cubicBezTo>
                    <a:pt x="1203" y="142"/>
                    <a:pt x="1194" y="133"/>
                    <a:pt x="1177" y="131"/>
                  </a:cubicBezTo>
                  <a:cubicBezTo>
                    <a:pt x="1162" y="122"/>
                    <a:pt x="1157" y="121"/>
                    <a:pt x="1153" y="118"/>
                  </a:cubicBezTo>
                  <a:cubicBezTo>
                    <a:pt x="1092" y="91"/>
                    <a:pt x="1083" y="87"/>
                    <a:pt x="1076" y="81"/>
                  </a:cubicBezTo>
                  <a:cubicBezTo>
                    <a:pt x="1016" y="51"/>
                    <a:pt x="1006" y="48"/>
                    <a:pt x="998" y="44"/>
                  </a:cubicBezTo>
                  <a:cubicBezTo>
                    <a:pt x="966" y="24"/>
                    <a:pt x="957" y="21"/>
                    <a:pt x="951" y="15"/>
                  </a:cubicBezTo>
                  <a:cubicBezTo>
                    <a:pt x="901" y="0"/>
                    <a:pt x="901" y="0"/>
                    <a:pt x="901" y="0"/>
                  </a:cubicBezTo>
                  <a:close/>
                  <a:moveTo>
                    <a:pt x="1096" y="23"/>
                  </a:moveTo>
                  <a:cubicBezTo>
                    <a:pt x="1108" y="25"/>
                    <a:pt x="1112" y="33"/>
                    <a:pt x="1125" y="34"/>
                  </a:cubicBezTo>
                  <a:cubicBezTo>
                    <a:pt x="1154" y="53"/>
                    <a:pt x="1163" y="51"/>
                    <a:pt x="1163" y="57"/>
                  </a:cubicBezTo>
                  <a:cubicBezTo>
                    <a:pt x="1224" y="83"/>
                    <a:pt x="1241" y="93"/>
                    <a:pt x="1261" y="100"/>
                  </a:cubicBezTo>
                  <a:cubicBezTo>
                    <a:pt x="1309" y="119"/>
                    <a:pt x="1319" y="116"/>
                    <a:pt x="1321" y="121"/>
                  </a:cubicBezTo>
                  <a:cubicBezTo>
                    <a:pt x="1483" y="135"/>
                    <a:pt x="1494" y="132"/>
                    <a:pt x="1508" y="132"/>
                  </a:cubicBezTo>
                  <a:cubicBezTo>
                    <a:pt x="1513" y="124"/>
                    <a:pt x="1524" y="129"/>
                    <a:pt x="1522" y="121"/>
                  </a:cubicBezTo>
                  <a:cubicBezTo>
                    <a:pt x="1429" y="114"/>
                    <a:pt x="1421" y="115"/>
                    <a:pt x="1415" y="115"/>
                  </a:cubicBezTo>
                  <a:cubicBezTo>
                    <a:pt x="1377" y="104"/>
                    <a:pt x="1367" y="106"/>
                    <a:pt x="1365" y="100"/>
                  </a:cubicBezTo>
                  <a:cubicBezTo>
                    <a:pt x="1321" y="90"/>
                    <a:pt x="1313" y="84"/>
                    <a:pt x="1302" y="82"/>
                  </a:cubicBezTo>
                  <a:cubicBezTo>
                    <a:pt x="1242" y="52"/>
                    <a:pt x="1240" y="47"/>
                    <a:pt x="1233" y="47"/>
                  </a:cubicBezTo>
                  <a:cubicBezTo>
                    <a:pt x="1284" y="57"/>
                    <a:pt x="1302" y="60"/>
                    <a:pt x="1318" y="64"/>
                  </a:cubicBezTo>
                  <a:cubicBezTo>
                    <a:pt x="1452" y="80"/>
                    <a:pt x="1459" y="83"/>
                    <a:pt x="1464" y="79"/>
                  </a:cubicBezTo>
                  <a:cubicBezTo>
                    <a:pt x="1275" y="49"/>
                    <a:pt x="1260" y="41"/>
                    <a:pt x="1240" y="39"/>
                  </a:cubicBezTo>
                  <a:cubicBezTo>
                    <a:pt x="1219" y="31"/>
                    <a:pt x="1217" y="26"/>
                    <a:pt x="1208" y="27"/>
                  </a:cubicBezTo>
                  <a:cubicBezTo>
                    <a:pt x="1171" y="4"/>
                    <a:pt x="1160" y="6"/>
                    <a:pt x="1156" y="2"/>
                  </a:cubicBezTo>
                  <a:cubicBezTo>
                    <a:pt x="1119" y="4"/>
                    <a:pt x="1126" y="9"/>
                    <a:pt x="1136" y="10"/>
                  </a:cubicBezTo>
                  <a:cubicBezTo>
                    <a:pt x="1169" y="30"/>
                    <a:pt x="1176" y="28"/>
                    <a:pt x="1177" y="31"/>
                  </a:cubicBezTo>
                  <a:cubicBezTo>
                    <a:pt x="1206" y="45"/>
                    <a:pt x="1215" y="46"/>
                    <a:pt x="1220" y="49"/>
                  </a:cubicBezTo>
                  <a:cubicBezTo>
                    <a:pt x="1280" y="78"/>
                    <a:pt x="1290" y="84"/>
                    <a:pt x="1302" y="88"/>
                  </a:cubicBezTo>
                  <a:cubicBezTo>
                    <a:pt x="1327" y="100"/>
                    <a:pt x="1331" y="99"/>
                    <a:pt x="1335" y="100"/>
                  </a:cubicBezTo>
                  <a:cubicBezTo>
                    <a:pt x="1385" y="116"/>
                    <a:pt x="1401" y="116"/>
                    <a:pt x="1413" y="121"/>
                  </a:cubicBezTo>
                  <a:cubicBezTo>
                    <a:pt x="1486" y="126"/>
                    <a:pt x="1486" y="125"/>
                    <a:pt x="1495" y="127"/>
                  </a:cubicBezTo>
                  <a:cubicBezTo>
                    <a:pt x="1458" y="133"/>
                    <a:pt x="1456" y="132"/>
                    <a:pt x="1443" y="133"/>
                  </a:cubicBezTo>
                  <a:cubicBezTo>
                    <a:pt x="1346" y="119"/>
                    <a:pt x="1337" y="119"/>
                    <a:pt x="1334" y="115"/>
                  </a:cubicBezTo>
                  <a:cubicBezTo>
                    <a:pt x="1283" y="98"/>
                    <a:pt x="1273" y="101"/>
                    <a:pt x="1274" y="94"/>
                  </a:cubicBezTo>
                  <a:cubicBezTo>
                    <a:pt x="1197" y="60"/>
                    <a:pt x="1189" y="61"/>
                    <a:pt x="1185" y="57"/>
                  </a:cubicBezTo>
                  <a:cubicBezTo>
                    <a:pt x="1136" y="33"/>
                    <a:pt x="1127" y="28"/>
                    <a:pt x="1118" y="23"/>
                  </a:cubicBezTo>
                  <a:cubicBezTo>
                    <a:pt x="1081" y="8"/>
                    <a:pt x="1076" y="3"/>
                    <a:pt x="1068" y="0"/>
                  </a:cubicBezTo>
                  <a:cubicBezTo>
                    <a:pt x="1077" y="14"/>
                    <a:pt x="1089" y="16"/>
                    <a:pt x="1096" y="23"/>
                  </a:cubicBezTo>
                  <a:close/>
                  <a:moveTo>
                    <a:pt x="979" y="13"/>
                  </a:moveTo>
                  <a:cubicBezTo>
                    <a:pt x="986" y="13"/>
                    <a:pt x="987" y="17"/>
                    <a:pt x="992" y="18"/>
                  </a:cubicBezTo>
                  <a:cubicBezTo>
                    <a:pt x="1035" y="35"/>
                    <a:pt x="1037" y="39"/>
                    <a:pt x="1039" y="43"/>
                  </a:cubicBezTo>
                  <a:cubicBezTo>
                    <a:pt x="1082" y="59"/>
                    <a:pt x="1083" y="64"/>
                    <a:pt x="1089" y="64"/>
                  </a:cubicBezTo>
                  <a:cubicBezTo>
                    <a:pt x="1163" y="104"/>
                    <a:pt x="1170" y="102"/>
                    <a:pt x="1173" y="105"/>
                  </a:cubicBezTo>
                  <a:cubicBezTo>
                    <a:pt x="1200" y="116"/>
                    <a:pt x="1202" y="117"/>
                    <a:pt x="1203" y="119"/>
                  </a:cubicBezTo>
                  <a:cubicBezTo>
                    <a:pt x="1236" y="133"/>
                    <a:pt x="1244" y="134"/>
                    <a:pt x="1249" y="139"/>
                  </a:cubicBezTo>
                  <a:cubicBezTo>
                    <a:pt x="1273" y="146"/>
                    <a:pt x="1277" y="147"/>
                    <a:pt x="1279" y="149"/>
                  </a:cubicBezTo>
                  <a:cubicBezTo>
                    <a:pt x="1302" y="160"/>
                    <a:pt x="1315" y="152"/>
                    <a:pt x="1314" y="158"/>
                  </a:cubicBezTo>
                  <a:cubicBezTo>
                    <a:pt x="1355" y="161"/>
                    <a:pt x="1375" y="162"/>
                    <a:pt x="1394" y="162"/>
                  </a:cubicBezTo>
                  <a:cubicBezTo>
                    <a:pt x="1429" y="161"/>
                    <a:pt x="1435" y="155"/>
                    <a:pt x="1429" y="154"/>
                  </a:cubicBezTo>
                  <a:cubicBezTo>
                    <a:pt x="1393" y="155"/>
                    <a:pt x="1392" y="157"/>
                    <a:pt x="1381" y="155"/>
                  </a:cubicBezTo>
                  <a:cubicBezTo>
                    <a:pt x="1358" y="157"/>
                    <a:pt x="1347" y="153"/>
                    <a:pt x="1338" y="154"/>
                  </a:cubicBezTo>
                  <a:cubicBezTo>
                    <a:pt x="1234" y="126"/>
                    <a:pt x="1232" y="119"/>
                    <a:pt x="1223" y="119"/>
                  </a:cubicBezTo>
                  <a:cubicBezTo>
                    <a:pt x="1147" y="88"/>
                    <a:pt x="1147" y="80"/>
                    <a:pt x="1139" y="80"/>
                  </a:cubicBezTo>
                  <a:cubicBezTo>
                    <a:pt x="1111" y="65"/>
                    <a:pt x="1099" y="60"/>
                    <a:pt x="1087" y="55"/>
                  </a:cubicBezTo>
                  <a:cubicBezTo>
                    <a:pt x="1033" y="27"/>
                    <a:pt x="1028" y="24"/>
                    <a:pt x="1022" y="21"/>
                  </a:cubicBezTo>
                  <a:cubicBezTo>
                    <a:pt x="956" y="0"/>
                    <a:pt x="956" y="0"/>
                    <a:pt x="956" y="0"/>
                  </a:cubicBezTo>
                  <a:close/>
                  <a:moveTo>
                    <a:pt x="1304" y="25"/>
                  </a:moveTo>
                  <a:cubicBezTo>
                    <a:pt x="1335" y="32"/>
                    <a:pt x="1379" y="35"/>
                    <a:pt x="1419" y="41"/>
                  </a:cubicBezTo>
                  <a:cubicBezTo>
                    <a:pt x="1435" y="41"/>
                    <a:pt x="1451" y="41"/>
                    <a:pt x="1467" y="42"/>
                  </a:cubicBezTo>
                  <a:cubicBezTo>
                    <a:pt x="1473" y="45"/>
                    <a:pt x="1476" y="40"/>
                    <a:pt x="1486" y="42"/>
                  </a:cubicBezTo>
                  <a:cubicBezTo>
                    <a:pt x="1491" y="42"/>
                    <a:pt x="1495" y="42"/>
                    <a:pt x="1499" y="42"/>
                  </a:cubicBezTo>
                  <a:cubicBezTo>
                    <a:pt x="1503" y="41"/>
                    <a:pt x="1511" y="45"/>
                    <a:pt x="1510" y="40"/>
                  </a:cubicBezTo>
                  <a:cubicBezTo>
                    <a:pt x="1508" y="38"/>
                    <a:pt x="1505" y="37"/>
                    <a:pt x="1500" y="38"/>
                  </a:cubicBezTo>
                  <a:cubicBezTo>
                    <a:pt x="1498" y="39"/>
                    <a:pt x="1489" y="43"/>
                    <a:pt x="1489" y="38"/>
                  </a:cubicBezTo>
                  <a:cubicBezTo>
                    <a:pt x="1477" y="38"/>
                    <a:pt x="1478" y="38"/>
                    <a:pt x="1467" y="39"/>
                  </a:cubicBezTo>
                  <a:cubicBezTo>
                    <a:pt x="1458" y="35"/>
                    <a:pt x="1442" y="38"/>
                    <a:pt x="1430" y="36"/>
                  </a:cubicBezTo>
                  <a:cubicBezTo>
                    <a:pt x="1426" y="33"/>
                    <a:pt x="1423" y="35"/>
                    <a:pt x="1419" y="36"/>
                  </a:cubicBezTo>
                  <a:cubicBezTo>
                    <a:pt x="1417" y="31"/>
                    <a:pt x="1405" y="35"/>
                    <a:pt x="1399" y="34"/>
                  </a:cubicBezTo>
                  <a:cubicBezTo>
                    <a:pt x="1393" y="30"/>
                    <a:pt x="1379" y="33"/>
                    <a:pt x="1369" y="29"/>
                  </a:cubicBezTo>
                  <a:cubicBezTo>
                    <a:pt x="1366" y="28"/>
                    <a:pt x="1363" y="28"/>
                    <a:pt x="1360" y="28"/>
                  </a:cubicBezTo>
                  <a:cubicBezTo>
                    <a:pt x="1356" y="29"/>
                    <a:pt x="1355" y="25"/>
                    <a:pt x="1354" y="28"/>
                  </a:cubicBezTo>
                  <a:cubicBezTo>
                    <a:pt x="1352" y="23"/>
                    <a:pt x="1338" y="29"/>
                    <a:pt x="1336" y="23"/>
                  </a:cubicBezTo>
                  <a:cubicBezTo>
                    <a:pt x="1311" y="21"/>
                    <a:pt x="1288" y="17"/>
                    <a:pt x="1269" y="9"/>
                  </a:cubicBezTo>
                  <a:cubicBezTo>
                    <a:pt x="1257" y="8"/>
                    <a:pt x="1250" y="4"/>
                    <a:pt x="1241" y="0"/>
                  </a:cubicBezTo>
                  <a:cubicBezTo>
                    <a:pt x="1214" y="0"/>
                    <a:pt x="1214" y="0"/>
                    <a:pt x="1214" y="0"/>
                  </a:cubicBezTo>
                  <a:cubicBezTo>
                    <a:pt x="1225" y="4"/>
                    <a:pt x="1237" y="7"/>
                    <a:pt x="1249" y="11"/>
                  </a:cubicBezTo>
                  <a:cubicBezTo>
                    <a:pt x="1265" y="18"/>
                    <a:pt x="1285" y="21"/>
                    <a:pt x="1304" y="25"/>
                  </a:cubicBezTo>
                  <a:close/>
                  <a:moveTo>
                    <a:pt x="883" y="9"/>
                  </a:moveTo>
                  <a:cubicBezTo>
                    <a:pt x="887" y="14"/>
                    <a:pt x="895" y="14"/>
                    <a:pt x="898" y="20"/>
                  </a:cubicBezTo>
                  <a:cubicBezTo>
                    <a:pt x="913" y="36"/>
                    <a:pt x="920" y="33"/>
                    <a:pt x="922" y="36"/>
                  </a:cubicBezTo>
                  <a:cubicBezTo>
                    <a:pt x="951" y="55"/>
                    <a:pt x="953" y="62"/>
                    <a:pt x="960" y="63"/>
                  </a:cubicBezTo>
                  <a:cubicBezTo>
                    <a:pt x="985" y="82"/>
                    <a:pt x="997" y="88"/>
                    <a:pt x="1008" y="95"/>
                  </a:cubicBezTo>
                  <a:cubicBezTo>
                    <a:pt x="1077" y="135"/>
                    <a:pt x="1084" y="133"/>
                    <a:pt x="1085" y="136"/>
                  </a:cubicBezTo>
                  <a:cubicBezTo>
                    <a:pt x="1124" y="154"/>
                    <a:pt x="1130" y="165"/>
                    <a:pt x="1148" y="165"/>
                  </a:cubicBezTo>
                  <a:cubicBezTo>
                    <a:pt x="1177" y="180"/>
                    <a:pt x="1184" y="177"/>
                    <a:pt x="1185" y="182"/>
                  </a:cubicBezTo>
                  <a:cubicBezTo>
                    <a:pt x="1245" y="198"/>
                    <a:pt x="1249" y="200"/>
                    <a:pt x="1254" y="200"/>
                  </a:cubicBezTo>
                  <a:cubicBezTo>
                    <a:pt x="1350" y="212"/>
                    <a:pt x="1357" y="219"/>
                    <a:pt x="1360" y="218"/>
                  </a:cubicBezTo>
                  <a:cubicBezTo>
                    <a:pt x="1358" y="204"/>
                    <a:pt x="1355" y="205"/>
                    <a:pt x="1352" y="207"/>
                  </a:cubicBezTo>
                  <a:cubicBezTo>
                    <a:pt x="1328" y="204"/>
                    <a:pt x="1321" y="204"/>
                    <a:pt x="1306" y="204"/>
                  </a:cubicBezTo>
                  <a:cubicBezTo>
                    <a:pt x="1249" y="187"/>
                    <a:pt x="1239" y="190"/>
                    <a:pt x="1237" y="185"/>
                  </a:cubicBezTo>
                  <a:cubicBezTo>
                    <a:pt x="1165" y="161"/>
                    <a:pt x="1154" y="164"/>
                    <a:pt x="1152" y="159"/>
                  </a:cubicBezTo>
                  <a:cubicBezTo>
                    <a:pt x="1126" y="149"/>
                    <a:pt x="1124" y="147"/>
                    <a:pt x="1120" y="147"/>
                  </a:cubicBezTo>
                  <a:cubicBezTo>
                    <a:pt x="1087" y="129"/>
                    <a:pt x="1085" y="124"/>
                    <a:pt x="1077" y="125"/>
                  </a:cubicBezTo>
                  <a:cubicBezTo>
                    <a:pt x="1047" y="103"/>
                    <a:pt x="1040" y="103"/>
                    <a:pt x="1036" y="100"/>
                  </a:cubicBezTo>
                  <a:cubicBezTo>
                    <a:pt x="1008" y="81"/>
                    <a:pt x="1003" y="82"/>
                    <a:pt x="999" y="81"/>
                  </a:cubicBezTo>
                  <a:cubicBezTo>
                    <a:pt x="968" y="59"/>
                    <a:pt x="965" y="56"/>
                    <a:pt x="961" y="54"/>
                  </a:cubicBezTo>
                  <a:cubicBezTo>
                    <a:pt x="925" y="28"/>
                    <a:pt x="920" y="26"/>
                    <a:pt x="915" y="25"/>
                  </a:cubicBezTo>
                  <a:cubicBezTo>
                    <a:pt x="893" y="5"/>
                    <a:pt x="887" y="4"/>
                    <a:pt x="885" y="1"/>
                  </a:cubicBezTo>
                  <a:cubicBezTo>
                    <a:pt x="872" y="5"/>
                    <a:pt x="878" y="6"/>
                    <a:pt x="883" y="9"/>
                  </a:cubicBezTo>
                  <a:close/>
                  <a:moveTo>
                    <a:pt x="1280" y="0"/>
                  </a:moveTo>
                  <a:cubicBezTo>
                    <a:pt x="1280" y="0"/>
                    <a:pt x="1280" y="0"/>
                    <a:pt x="1280" y="0"/>
                  </a:cubicBezTo>
                  <a:cubicBezTo>
                    <a:pt x="1280" y="0"/>
                    <a:pt x="1280" y="0"/>
                    <a:pt x="1280" y="0"/>
                  </a:cubicBezTo>
                  <a:cubicBezTo>
                    <a:pt x="1280" y="0"/>
                    <a:pt x="1280" y="0"/>
                    <a:pt x="1280" y="0"/>
                  </a:cubicBezTo>
                  <a:close/>
                  <a:moveTo>
                    <a:pt x="833" y="8"/>
                  </a:moveTo>
                  <a:cubicBezTo>
                    <a:pt x="837" y="12"/>
                    <a:pt x="843" y="13"/>
                    <a:pt x="846" y="17"/>
                  </a:cubicBezTo>
                  <a:cubicBezTo>
                    <a:pt x="882" y="51"/>
                    <a:pt x="891" y="50"/>
                    <a:pt x="893" y="55"/>
                  </a:cubicBezTo>
                  <a:cubicBezTo>
                    <a:pt x="911" y="66"/>
                    <a:pt x="911" y="74"/>
                    <a:pt x="916" y="75"/>
                  </a:cubicBezTo>
                  <a:cubicBezTo>
                    <a:pt x="986" y="136"/>
                    <a:pt x="988" y="138"/>
                    <a:pt x="991" y="138"/>
                  </a:cubicBezTo>
                  <a:cubicBezTo>
                    <a:pt x="1014" y="162"/>
                    <a:pt x="1027" y="164"/>
                    <a:pt x="1032" y="172"/>
                  </a:cubicBezTo>
                  <a:cubicBezTo>
                    <a:pt x="1049" y="184"/>
                    <a:pt x="1054" y="186"/>
                    <a:pt x="1056" y="192"/>
                  </a:cubicBezTo>
                  <a:cubicBezTo>
                    <a:pt x="1096" y="211"/>
                    <a:pt x="1102" y="220"/>
                    <a:pt x="1114" y="224"/>
                  </a:cubicBezTo>
                  <a:cubicBezTo>
                    <a:pt x="1182" y="262"/>
                    <a:pt x="1192" y="266"/>
                    <a:pt x="1202" y="271"/>
                  </a:cubicBezTo>
                  <a:cubicBezTo>
                    <a:pt x="1247" y="288"/>
                    <a:pt x="1251" y="287"/>
                    <a:pt x="1252" y="290"/>
                  </a:cubicBezTo>
                  <a:cubicBezTo>
                    <a:pt x="1295" y="297"/>
                    <a:pt x="1305" y="294"/>
                    <a:pt x="1304" y="287"/>
                  </a:cubicBezTo>
                  <a:cubicBezTo>
                    <a:pt x="1296" y="277"/>
                    <a:pt x="1294" y="287"/>
                    <a:pt x="1291" y="286"/>
                  </a:cubicBezTo>
                  <a:cubicBezTo>
                    <a:pt x="1240" y="278"/>
                    <a:pt x="1233" y="274"/>
                    <a:pt x="1224" y="272"/>
                  </a:cubicBezTo>
                  <a:cubicBezTo>
                    <a:pt x="1177" y="250"/>
                    <a:pt x="1172" y="250"/>
                    <a:pt x="1170" y="247"/>
                  </a:cubicBezTo>
                  <a:cubicBezTo>
                    <a:pt x="1150" y="240"/>
                    <a:pt x="1150" y="230"/>
                    <a:pt x="1138" y="231"/>
                  </a:cubicBezTo>
                  <a:cubicBezTo>
                    <a:pt x="1116" y="211"/>
                    <a:pt x="1101" y="214"/>
                    <a:pt x="1099" y="206"/>
                  </a:cubicBezTo>
                  <a:cubicBezTo>
                    <a:pt x="1054" y="177"/>
                    <a:pt x="1048" y="173"/>
                    <a:pt x="1043" y="168"/>
                  </a:cubicBezTo>
                  <a:cubicBezTo>
                    <a:pt x="1011" y="146"/>
                    <a:pt x="999" y="136"/>
                    <a:pt x="987" y="127"/>
                  </a:cubicBezTo>
                  <a:cubicBezTo>
                    <a:pt x="971" y="108"/>
                    <a:pt x="966" y="108"/>
                    <a:pt x="962" y="107"/>
                  </a:cubicBezTo>
                  <a:cubicBezTo>
                    <a:pt x="940" y="87"/>
                    <a:pt x="938" y="84"/>
                    <a:pt x="934" y="82"/>
                  </a:cubicBezTo>
                  <a:cubicBezTo>
                    <a:pt x="885" y="38"/>
                    <a:pt x="878" y="37"/>
                    <a:pt x="876" y="31"/>
                  </a:cubicBezTo>
                  <a:cubicBezTo>
                    <a:pt x="860" y="15"/>
                    <a:pt x="853" y="14"/>
                    <a:pt x="850" y="8"/>
                  </a:cubicBezTo>
                  <a:cubicBezTo>
                    <a:pt x="828" y="2"/>
                    <a:pt x="832" y="4"/>
                    <a:pt x="833" y="8"/>
                  </a:cubicBezTo>
                  <a:close/>
                  <a:moveTo>
                    <a:pt x="750" y="19"/>
                  </a:moveTo>
                  <a:cubicBezTo>
                    <a:pt x="756" y="21"/>
                    <a:pt x="760" y="24"/>
                    <a:pt x="763" y="28"/>
                  </a:cubicBezTo>
                  <a:cubicBezTo>
                    <a:pt x="795" y="48"/>
                    <a:pt x="793" y="58"/>
                    <a:pt x="801" y="58"/>
                  </a:cubicBezTo>
                  <a:cubicBezTo>
                    <a:pt x="830" y="88"/>
                    <a:pt x="839" y="94"/>
                    <a:pt x="846" y="102"/>
                  </a:cubicBezTo>
                  <a:cubicBezTo>
                    <a:pt x="861" y="116"/>
                    <a:pt x="865" y="120"/>
                    <a:pt x="867" y="124"/>
                  </a:cubicBezTo>
                  <a:cubicBezTo>
                    <a:pt x="917" y="168"/>
                    <a:pt x="917" y="172"/>
                    <a:pt x="919" y="174"/>
                  </a:cubicBezTo>
                  <a:cubicBezTo>
                    <a:pt x="944" y="198"/>
                    <a:pt x="950" y="207"/>
                    <a:pt x="957" y="214"/>
                  </a:cubicBezTo>
                  <a:cubicBezTo>
                    <a:pt x="1014" y="262"/>
                    <a:pt x="1021" y="270"/>
                    <a:pt x="1032" y="274"/>
                  </a:cubicBezTo>
                  <a:cubicBezTo>
                    <a:pt x="1086" y="317"/>
                    <a:pt x="1095" y="316"/>
                    <a:pt x="1096" y="321"/>
                  </a:cubicBezTo>
                  <a:cubicBezTo>
                    <a:pt x="1138" y="334"/>
                    <a:pt x="1141" y="339"/>
                    <a:pt x="1148" y="340"/>
                  </a:cubicBezTo>
                  <a:cubicBezTo>
                    <a:pt x="1136" y="331"/>
                    <a:pt x="1110" y="323"/>
                    <a:pt x="1092" y="308"/>
                  </a:cubicBezTo>
                  <a:cubicBezTo>
                    <a:pt x="1045" y="279"/>
                    <a:pt x="1047" y="273"/>
                    <a:pt x="1041" y="274"/>
                  </a:cubicBezTo>
                  <a:cubicBezTo>
                    <a:pt x="1014" y="255"/>
                    <a:pt x="1012" y="250"/>
                    <a:pt x="1006" y="247"/>
                  </a:cubicBezTo>
                  <a:cubicBezTo>
                    <a:pt x="990" y="232"/>
                    <a:pt x="985" y="227"/>
                    <a:pt x="981" y="223"/>
                  </a:cubicBezTo>
                  <a:cubicBezTo>
                    <a:pt x="959" y="204"/>
                    <a:pt x="956" y="201"/>
                    <a:pt x="955" y="198"/>
                  </a:cubicBezTo>
                  <a:cubicBezTo>
                    <a:pt x="920" y="167"/>
                    <a:pt x="916" y="155"/>
                    <a:pt x="904" y="151"/>
                  </a:cubicBezTo>
                  <a:cubicBezTo>
                    <a:pt x="889" y="134"/>
                    <a:pt x="887" y="129"/>
                    <a:pt x="880" y="127"/>
                  </a:cubicBezTo>
                  <a:cubicBezTo>
                    <a:pt x="843" y="89"/>
                    <a:pt x="841" y="87"/>
                    <a:pt x="840" y="85"/>
                  </a:cubicBezTo>
                  <a:cubicBezTo>
                    <a:pt x="818" y="66"/>
                    <a:pt x="818" y="62"/>
                    <a:pt x="817" y="60"/>
                  </a:cubicBezTo>
                  <a:cubicBezTo>
                    <a:pt x="790" y="41"/>
                    <a:pt x="790" y="33"/>
                    <a:pt x="782" y="33"/>
                  </a:cubicBezTo>
                  <a:cubicBezTo>
                    <a:pt x="747" y="6"/>
                    <a:pt x="748" y="2"/>
                    <a:pt x="746" y="0"/>
                  </a:cubicBezTo>
                  <a:cubicBezTo>
                    <a:pt x="739" y="12"/>
                    <a:pt x="750" y="11"/>
                    <a:pt x="750" y="19"/>
                  </a:cubicBezTo>
                  <a:close/>
                  <a:moveTo>
                    <a:pt x="709" y="12"/>
                  </a:moveTo>
                  <a:cubicBezTo>
                    <a:pt x="713" y="13"/>
                    <a:pt x="713" y="18"/>
                    <a:pt x="715" y="21"/>
                  </a:cubicBezTo>
                  <a:cubicBezTo>
                    <a:pt x="737" y="43"/>
                    <a:pt x="740" y="46"/>
                    <a:pt x="743" y="50"/>
                  </a:cubicBezTo>
                  <a:cubicBezTo>
                    <a:pt x="773" y="89"/>
                    <a:pt x="783" y="92"/>
                    <a:pt x="785" y="103"/>
                  </a:cubicBezTo>
                  <a:cubicBezTo>
                    <a:pt x="812" y="126"/>
                    <a:pt x="818" y="134"/>
                    <a:pt x="823" y="141"/>
                  </a:cubicBezTo>
                  <a:cubicBezTo>
                    <a:pt x="844" y="164"/>
                    <a:pt x="844" y="170"/>
                    <a:pt x="849" y="172"/>
                  </a:cubicBezTo>
                  <a:cubicBezTo>
                    <a:pt x="873" y="211"/>
                    <a:pt x="877" y="213"/>
                    <a:pt x="881" y="216"/>
                  </a:cubicBezTo>
                  <a:cubicBezTo>
                    <a:pt x="937" y="283"/>
                    <a:pt x="953" y="295"/>
                    <a:pt x="966" y="310"/>
                  </a:cubicBezTo>
                  <a:cubicBezTo>
                    <a:pt x="1005" y="341"/>
                    <a:pt x="1012" y="342"/>
                    <a:pt x="1015" y="346"/>
                  </a:cubicBezTo>
                  <a:cubicBezTo>
                    <a:pt x="1079" y="381"/>
                    <a:pt x="1093" y="382"/>
                    <a:pt x="1102" y="387"/>
                  </a:cubicBezTo>
                  <a:cubicBezTo>
                    <a:pt x="1128" y="397"/>
                    <a:pt x="1134" y="397"/>
                    <a:pt x="1134" y="394"/>
                  </a:cubicBezTo>
                  <a:cubicBezTo>
                    <a:pt x="1057" y="366"/>
                    <a:pt x="1055" y="360"/>
                    <a:pt x="1048" y="360"/>
                  </a:cubicBezTo>
                  <a:cubicBezTo>
                    <a:pt x="1026" y="342"/>
                    <a:pt x="1019" y="344"/>
                    <a:pt x="1020" y="339"/>
                  </a:cubicBezTo>
                  <a:cubicBezTo>
                    <a:pt x="983" y="316"/>
                    <a:pt x="981" y="309"/>
                    <a:pt x="975" y="306"/>
                  </a:cubicBezTo>
                  <a:cubicBezTo>
                    <a:pt x="934" y="271"/>
                    <a:pt x="928" y="260"/>
                    <a:pt x="919" y="250"/>
                  </a:cubicBezTo>
                  <a:cubicBezTo>
                    <a:pt x="900" y="223"/>
                    <a:pt x="896" y="222"/>
                    <a:pt x="894" y="219"/>
                  </a:cubicBezTo>
                  <a:cubicBezTo>
                    <a:pt x="844" y="149"/>
                    <a:pt x="837" y="146"/>
                    <a:pt x="834" y="139"/>
                  </a:cubicBezTo>
                  <a:cubicBezTo>
                    <a:pt x="805" y="108"/>
                    <a:pt x="799" y="109"/>
                    <a:pt x="800" y="103"/>
                  </a:cubicBezTo>
                  <a:cubicBezTo>
                    <a:pt x="808" y="110"/>
                    <a:pt x="824" y="120"/>
                    <a:pt x="832" y="137"/>
                  </a:cubicBezTo>
                  <a:cubicBezTo>
                    <a:pt x="914" y="214"/>
                    <a:pt x="916" y="217"/>
                    <a:pt x="918" y="221"/>
                  </a:cubicBezTo>
                  <a:cubicBezTo>
                    <a:pt x="957" y="254"/>
                    <a:pt x="966" y="257"/>
                    <a:pt x="971" y="264"/>
                  </a:cubicBezTo>
                  <a:cubicBezTo>
                    <a:pt x="1006" y="292"/>
                    <a:pt x="1013" y="292"/>
                    <a:pt x="1016" y="296"/>
                  </a:cubicBezTo>
                  <a:cubicBezTo>
                    <a:pt x="1079" y="324"/>
                    <a:pt x="1087" y="328"/>
                    <a:pt x="1096" y="332"/>
                  </a:cubicBezTo>
                  <a:cubicBezTo>
                    <a:pt x="1182" y="339"/>
                    <a:pt x="1164" y="349"/>
                    <a:pt x="1164" y="342"/>
                  </a:cubicBezTo>
                  <a:cubicBezTo>
                    <a:pt x="1119" y="336"/>
                    <a:pt x="1120" y="331"/>
                    <a:pt x="1114" y="333"/>
                  </a:cubicBezTo>
                  <a:cubicBezTo>
                    <a:pt x="1082" y="320"/>
                    <a:pt x="1080" y="318"/>
                    <a:pt x="1077" y="317"/>
                  </a:cubicBezTo>
                  <a:cubicBezTo>
                    <a:pt x="989" y="266"/>
                    <a:pt x="977" y="261"/>
                    <a:pt x="969" y="251"/>
                  </a:cubicBezTo>
                  <a:cubicBezTo>
                    <a:pt x="950" y="235"/>
                    <a:pt x="942" y="233"/>
                    <a:pt x="939" y="226"/>
                  </a:cubicBezTo>
                  <a:cubicBezTo>
                    <a:pt x="906" y="190"/>
                    <a:pt x="899" y="192"/>
                    <a:pt x="899" y="188"/>
                  </a:cubicBezTo>
                  <a:cubicBezTo>
                    <a:pt x="866" y="157"/>
                    <a:pt x="859" y="155"/>
                    <a:pt x="856" y="148"/>
                  </a:cubicBezTo>
                  <a:cubicBezTo>
                    <a:pt x="825" y="117"/>
                    <a:pt x="824" y="114"/>
                    <a:pt x="822" y="110"/>
                  </a:cubicBezTo>
                  <a:cubicBezTo>
                    <a:pt x="801" y="90"/>
                    <a:pt x="798" y="87"/>
                    <a:pt x="796" y="84"/>
                  </a:cubicBezTo>
                  <a:cubicBezTo>
                    <a:pt x="768" y="53"/>
                    <a:pt x="765" y="51"/>
                    <a:pt x="762" y="48"/>
                  </a:cubicBezTo>
                  <a:cubicBezTo>
                    <a:pt x="742" y="24"/>
                    <a:pt x="737" y="18"/>
                    <a:pt x="728" y="15"/>
                  </a:cubicBezTo>
                  <a:cubicBezTo>
                    <a:pt x="704" y="1"/>
                    <a:pt x="705" y="2"/>
                    <a:pt x="707" y="3"/>
                  </a:cubicBezTo>
                  <a:close/>
                  <a:moveTo>
                    <a:pt x="781" y="5"/>
                  </a:moveTo>
                  <a:cubicBezTo>
                    <a:pt x="780" y="9"/>
                    <a:pt x="783" y="9"/>
                    <a:pt x="785" y="11"/>
                  </a:cubicBezTo>
                  <a:cubicBezTo>
                    <a:pt x="813" y="32"/>
                    <a:pt x="815" y="38"/>
                    <a:pt x="821" y="41"/>
                  </a:cubicBezTo>
                  <a:cubicBezTo>
                    <a:pt x="837" y="55"/>
                    <a:pt x="839" y="56"/>
                    <a:pt x="843" y="56"/>
                  </a:cubicBezTo>
                  <a:cubicBezTo>
                    <a:pt x="873" y="83"/>
                    <a:pt x="883" y="90"/>
                    <a:pt x="892" y="99"/>
                  </a:cubicBezTo>
                  <a:cubicBezTo>
                    <a:pt x="909" y="114"/>
                    <a:pt x="916" y="117"/>
                    <a:pt x="918" y="123"/>
                  </a:cubicBezTo>
                  <a:cubicBezTo>
                    <a:pt x="952" y="150"/>
                    <a:pt x="958" y="152"/>
                    <a:pt x="960" y="157"/>
                  </a:cubicBezTo>
                  <a:cubicBezTo>
                    <a:pt x="1007" y="194"/>
                    <a:pt x="1009" y="196"/>
                    <a:pt x="1010" y="199"/>
                  </a:cubicBezTo>
                  <a:cubicBezTo>
                    <a:pt x="1034" y="220"/>
                    <a:pt x="1042" y="221"/>
                    <a:pt x="1044" y="226"/>
                  </a:cubicBezTo>
                  <a:cubicBezTo>
                    <a:pt x="1095" y="265"/>
                    <a:pt x="1104" y="266"/>
                    <a:pt x="1108" y="271"/>
                  </a:cubicBezTo>
                  <a:cubicBezTo>
                    <a:pt x="1152" y="297"/>
                    <a:pt x="1154" y="304"/>
                    <a:pt x="1162" y="305"/>
                  </a:cubicBezTo>
                  <a:cubicBezTo>
                    <a:pt x="1183" y="317"/>
                    <a:pt x="1184" y="319"/>
                    <a:pt x="1184" y="321"/>
                  </a:cubicBezTo>
                  <a:cubicBezTo>
                    <a:pt x="1209" y="327"/>
                    <a:pt x="1216" y="329"/>
                    <a:pt x="1225" y="326"/>
                  </a:cubicBezTo>
                  <a:cubicBezTo>
                    <a:pt x="1193" y="309"/>
                    <a:pt x="1186" y="309"/>
                    <a:pt x="1182" y="306"/>
                  </a:cubicBezTo>
                  <a:cubicBezTo>
                    <a:pt x="1131" y="277"/>
                    <a:pt x="1126" y="272"/>
                    <a:pt x="1119" y="270"/>
                  </a:cubicBezTo>
                  <a:cubicBezTo>
                    <a:pt x="1082" y="240"/>
                    <a:pt x="1074" y="237"/>
                    <a:pt x="1068" y="233"/>
                  </a:cubicBezTo>
                  <a:cubicBezTo>
                    <a:pt x="1015" y="191"/>
                    <a:pt x="1009" y="187"/>
                    <a:pt x="1004" y="182"/>
                  </a:cubicBezTo>
                  <a:cubicBezTo>
                    <a:pt x="952" y="138"/>
                    <a:pt x="945" y="135"/>
                    <a:pt x="941" y="128"/>
                  </a:cubicBezTo>
                  <a:cubicBezTo>
                    <a:pt x="904" y="100"/>
                    <a:pt x="901" y="93"/>
                    <a:pt x="894" y="90"/>
                  </a:cubicBezTo>
                  <a:cubicBezTo>
                    <a:pt x="858" y="58"/>
                    <a:pt x="853" y="54"/>
                    <a:pt x="847" y="50"/>
                  </a:cubicBezTo>
                  <a:cubicBezTo>
                    <a:pt x="822" y="26"/>
                    <a:pt x="817" y="26"/>
                    <a:pt x="813" y="25"/>
                  </a:cubicBezTo>
                  <a:cubicBezTo>
                    <a:pt x="781" y="0"/>
                    <a:pt x="781" y="0"/>
                    <a:pt x="781" y="0"/>
                  </a:cubicBezTo>
                  <a:close/>
                  <a:moveTo>
                    <a:pt x="429" y="17"/>
                  </a:moveTo>
                  <a:cubicBezTo>
                    <a:pt x="434" y="17"/>
                    <a:pt x="433" y="24"/>
                    <a:pt x="440" y="23"/>
                  </a:cubicBezTo>
                  <a:cubicBezTo>
                    <a:pt x="504" y="85"/>
                    <a:pt x="517" y="96"/>
                    <a:pt x="530" y="106"/>
                  </a:cubicBezTo>
                  <a:cubicBezTo>
                    <a:pt x="570" y="139"/>
                    <a:pt x="576" y="139"/>
                    <a:pt x="579" y="142"/>
                  </a:cubicBezTo>
                  <a:cubicBezTo>
                    <a:pt x="604" y="156"/>
                    <a:pt x="606" y="167"/>
                    <a:pt x="609" y="160"/>
                  </a:cubicBezTo>
                  <a:cubicBezTo>
                    <a:pt x="583" y="140"/>
                    <a:pt x="574" y="135"/>
                    <a:pt x="569" y="129"/>
                  </a:cubicBezTo>
                  <a:cubicBezTo>
                    <a:pt x="531" y="105"/>
                    <a:pt x="533" y="96"/>
                    <a:pt x="526" y="97"/>
                  </a:cubicBezTo>
                  <a:cubicBezTo>
                    <a:pt x="493" y="61"/>
                    <a:pt x="489" y="59"/>
                    <a:pt x="487" y="53"/>
                  </a:cubicBezTo>
                  <a:cubicBezTo>
                    <a:pt x="450" y="20"/>
                    <a:pt x="443" y="19"/>
                    <a:pt x="442" y="13"/>
                  </a:cubicBezTo>
                  <a:cubicBezTo>
                    <a:pt x="463" y="26"/>
                    <a:pt x="465" y="28"/>
                    <a:pt x="466" y="31"/>
                  </a:cubicBezTo>
                  <a:cubicBezTo>
                    <a:pt x="519" y="68"/>
                    <a:pt x="521" y="73"/>
                    <a:pt x="526" y="76"/>
                  </a:cubicBezTo>
                  <a:cubicBezTo>
                    <a:pt x="542" y="88"/>
                    <a:pt x="542" y="94"/>
                    <a:pt x="547" y="96"/>
                  </a:cubicBezTo>
                  <a:cubicBezTo>
                    <a:pt x="565" y="108"/>
                    <a:pt x="564" y="115"/>
                    <a:pt x="571" y="116"/>
                  </a:cubicBezTo>
                  <a:cubicBezTo>
                    <a:pt x="606" y="152"/>
                    <a:pt x="609" y="155"/>
                    <a:pt x="614" y="158"/>
                  </a:cubicBezTo>
                  <a:cubicBezTo>
                    <a:pt x="619" y="167"/>
                    <a:pt x="612" y="162"/>
                    <a:pt x="611" y="167"/>
                  </a:cubicBezTo>
                  <a:cubicBezTo>
                    <a:pt x="629" y="174"/>
                    <a:pt x="629" y="177"/>
                    <a:pt x="633" y="176"/>
                  </a:cubicBezTo>
                  <a:cubicBezTo>
                    <a:pt x="695" y="224"/>
                    <a:pt x="698" y="233"/>
                    <a:pt x="708" y="234"/>
                  </a:cubicBezTo>
                  <a:cubicBezTo>
                    <a:pt x="693" y="216"/>
                    <a:pt x="685" y="219"/>
                    <a:pt x="684" y="214"/>
                  </a:cubicBezTo>
                  <a:cubicBezTo>
                    <a:pt x="649" y="191"/>
                    <a:pt x="648" y="181"/>
                    <a:pt x="639" y="178"/>
                  </a:cubicBezTo>
                  <a:cubicBezTo>
                    <a:pt x="616" y="151"/>
                    <a:pt x="612" y="152"/>
                    <a:pt x="612" y="149"/>
                  </a:cubicBezTo>
                  <a:cubicBezTo>
                    <a:pt x="596" y="135"/>
                    <a:pt x="596" y="129"/>
                    <a:pt x="593" y="127"/>
                  </a:cubicBezTo>
                  <a:cubicBezTo>
                    <a:pt x="564" y="105"/>
                    <a:pt x="565" y="101"/>
                    <a:pt x="563" y="100"/>
                  </a:cubicBezTo>
                  <a:cubicBezTo>
                    <a:pt x="537" y="78"/>
                    <a:pt x="536" y="72"/>
                    <a:pt x="531" y="71"/>
                  </a:cubicBezTo>
                  <a:cubicBezTo>
                    <a:pt x="517" y="59"/>
                    <a:pt x="516" y="57"/>
                    <a:pt x="516" y="53"/>
                  </a:cubicBezTo>
                  <a:cubicBezTo>
                    <a:pt x="486" y="37"/>
                    <a:pt x="484" y="26"/>
                    <a:pt x="473" y="24"/>
                  </a:cubicBezTo>
                  <a:cubicBezTo>
                    <a:pt x="427" y="0"/>
                    <a:pt x="427" y="0"/>
                    <a:pt x="427" y="0"/>
                  </a:cubicBezTo>
                  <a:cubicBezTo>
                    <a:pt x="438" y="11"/>
                    <a:pt x="441" y="12"/>
                    <a:pt x="438" y="13"/>
                  </a:cubicBezTo>
                  <a:cubicBezTo>
                    <a:pt x="423" y="1"/>
                    <a:pt x="422" y="1"/>
                    <a:pt x="422" y="0"/>
                  </a:cubicBezTo>
                  <a:cubicBezTo>
                    <a:pt x="424" y="10"/>
                    <a:pt x="427" y="13"/>
                    <a:pt x="429" y="17"/>
                  </a:cubicBezTo>
                  <a:close/>
                  <a:moveTo>
                    <a:pt x="385" y="151"/>
                  </a:moveTo>
                  <a:cubicBezTo>
                    <a:pt x="384" y="148"/>
                    <a:pt x="382" y="146"/>
                    <a:pt x="378" y="146"/>
                  </a:cubicBezTo>
                  <a:cubicBezTo>
                    <a:pt x="359" y="123"/>
                    <a:pt x="353" y="121"/>
                    <a:pt x="349" y="117"/>
                  </a:cubicBezTo>
                  <a:cubicBezTo>
                    <a:pt x="312" y="78"/>
                    <a:pt x="306" y="76"/>
                    <a:pt x="304" y="71"/>
                  </a:cubicBezTo>
                  <a:cubicBezTo>
                    <a:pt x="278" y="47"/>
                    <a:pt x="276" y="45"/>
                    <a:pt x="276" y="42"/>
                  </a:cubicBezTo>
                  <a:cubicBezTo>
                    <a:pt x="256" y="35"/>
                    <a:pt x="262" y="26"/>
                    <a:pt x="255" y="28"/>
                  </a:cubicBezTo>
                  <a:cubicBezTo>
                    <a:pt x="207" y="0"/>
                    <a:pt x="207" y="0"/>
                    <a:pt x="207" y="0"/>
                  </a:cubicBezTo>
                  <a:cubicBezTo>
                    <a:pt x="240" y="25"/>
                    <a:pt x="245" y="33"/>
                    <a:pt x="254" y="37"/>
                  </a:cubicBezTo>
                  <a:cubicBezTo>
                    <a:pt x="280" y="63"/>
                    <a:pt x="289" y="68"/>
                    <a:pt x="295" y="75"/>
                  </a:cubicBezTo>
                  <a:cubicBezTo>
                    <a:pt x="336" y="116"/>
                    <a:pt x="339" y="115"/>
                    <a:pt x="340" y="117"/>
                  </a:cubicBezTo>
                  <a:cubicBezTo>
                    <a:pt x="359" y="135"/>
                    <a:pt x="363" y="137"/>
                    <a:pt x="368" y="137"/>
                  </a:cubicBezTo>
                  <a:cubicBezTo>
                    <a:pt x="389" y="157"/>
                    <a:pt x="395" y="166"/>
                    <a:pt x="398" y="160"/>
                  </a:cubicBezTo>
                  <a:close/>
                  <a:moveTo>
                    <a:pt x="1507" y="2099"/>
                  </a:moveTo>
                  <a:cubicBezTo>
                    <a:pt x="1503" y="2109"/>
                    <a:pt x="1496" y="2117"/>
                    <a:pt x="1494" y="2129"/>
                  </a:cubicBezTo>
                  <a:cubicBezTo>
                    <a:pt x="1487" y="2132"/>
                    <a:pt x="1486" y="2141"/>
                    <a:pt x="1481" y="2145"/>
                  </a:cubicBezTo>
                  <a:cubicBezTo>
                    <a:pt x="1478" y="2151"/>
                    <a:pt x="1471" y="2153"/>
                    <a:pt x="1468" y="2160"/>
                  </a:cubicBezTo>
                  <a:cubicBezTo>
                    <a:pt x="1468" y="2160"/>
                    <a:pt x="1467" y="2160"/>
                    <a:pt x="1467" y="2160"/>
                  </a:cubicBezTo>
                  <a:cubicBezTo>
                    <a:pt x="1479" y="2160"/>
                    <a:pt x="1479" y="2160"/>
                    <a:pt x="1479" y="2160"/>
                  </a:cubicBezTo>
                  <a:cubicBezTo>
                    <a:pt x="1481" y="2159"/>
                    <a:pt x="1482" y="2158"/>
                    <a:pt x="1481" y="2155"/>
                  </a:cubicBezTo>
                  <a:cubicBezTo>
                    <a:pt x="1488" y="2155"/>
                    <a:pt x="1487" y="2146"/>
                    <a:pt x="1494" y="2145"/>
                  </a:cubicBezTo>
                  <a:cubicBezTo>
                    <a:pt x="1495" y="2139"/>
                    <a:pt x="1496" y="2135"/>
                    <a:pt x="1501" y="2134"/>
                  </a:cubicBezTo>
                  <a:cubicBezTo>
                    <a:pt x="1501" y="2128"/>
                    <a:pt x="1505" y="2126"/>
                    <a:pt x="1507" y="2123"/>
                  </a:cubicBezTo>
                  <a:cubicBezTo>
                    <a:pt x="1505" y="2116"/>
                    <a:pt x="1511" y="2116"/>
                    <a:pt x="1509" y="2110"/>
                  </a:cubicBezTo>
                  <a:cubicBezTo>
                    <a:pt x="1512" y="2107"/>
                    <a:pt x="1513" y="2099"/>
                    <a:pt x="1507" y="2099"/>
                  </a:cubicBezTo>
                  <a:close/>
                  <a:moveTo>
                    <a:pt x="1509" y="2042"/>
                  </a:moveTo>
                  <a:cubicBezTo>
                    <a:pt x="1498" y="2041"/>
                    <a:pt x="1501" y="2053"/>
                    <a:pt x="1494" y="2055"/>
                  </a:cubicBezTo>
                  <a:cubicBezTo>
                    <a:pt x="1489" y="2060"/>
                    <a:pt x="1487" y="2067"/>
                    <a:pt x="1481" y="2070"/>
                  </a:cubicBezTo>
                  <a:cubicBezTo>
                    <a:pt x="1478" y="2077"/>
                    <a:pt x="1471" y="2079"/>
                    <a:pt x="1468" y="2086"/>
                  </a:cubicBezTo>
                  <a:cubicBezTo>
                    <a:pt x="1463" y="2091"/>
                    <a:pt x="1460" y="2098"/>
                    <a:pt x="1453" y="2101"/>
                  </a:cubicBezTo>
                  <a:cubicBezTo>
                    <a:pt x="1435" y="2123"/>
                    <a:pt x="1408" y="2135"/>
                    <a:pt x="1389" y="2155"/>
                  </a:cubicBezTo>
                  <a:cubicBezTo>
                    <a:pt x="1389" y="2159"/>
                    <a:pt x="1384" y="2158"/>
                    <a:pt x="1383" y="2160"/>
                  </a:cubicBezTo>
                  <a:cubicBezTo>
                    <a:pt x="1396" y="2160"/>
                    <a:pt x="1396" y="2160"/>
                    <a:pt x="1396" y="2160"/>
                  </a:cubicBezTo>
                  <a:cubicBezTo>
                    <a:pt x="1400" y="2158"/>
                    <a:pt x="1402" y="2154"/>
                    <a:pt x="1405" y="2151"/>
                  </a:cubicBezTo>
                  <a:cubicBezTo>
                    <a:pt x="1409" y="2147"/>
                    <a:pt x="1415" y="2146"/>
                    <a:pt x="1418" y="2140"/>
                  </a:cubicBezTo>
                  <a:cubicBezTo>
                    <a:pt x="1420" y="2139"/>
                    <a:pt x="1423" y="2138"/>
                    <a:pt x="1424" y="2136"/>
                  </a:cubicBezTo>
                  <a:cubicBezTo>
                    <a:pt x="1425" y="2132"/>
                    <a:pt x="1432" y="2134"/>
                    <a:pt x="1433" y="2131"/>
                  </a:cubicBezTo>
                  <a:cubicBezTo>
                    <a:pt x="1440" y="2124"/>
                    <a:pt x="1449" y="2117"/>
                    <a:pt x="1457" y="2110"/>
                  </a:cubicBezTo>
                  <a:cubicBezTo>
                    <a:pt x="1459" y="2104"/>
                    <a:pt x="1466" y="2102"/>
                    <a:pt x="1468" y="2097"/>
                  </a:cubicBezTo>
                  <a:cubicBezTo>
                    <a:pt x="1471" y="2091"/>
                    <a:pt x="1475" y="2087"/>
                    <a:pt x="1479" y="2083"/>
                  </a:cubicBezTo>
                  <a:cubicBezTo>
                    <a:pt x="1485" y="2075"/>
                    <a:pt x="1493" y="2067"/>
                    <a:pt x="1498" y="2057"/>
                  </a:cubicBezTo>
                  <a:cubicBezTo>
                    <a:pt x="1501" y="2056"/>
                    <a:pt x="1503" y="2055"/>
                    <a:pt x="1503" y="2051"/>
                  </a:cubicBezTo>
                  <a:cubicBezTo>
                    <a:pt x="1505" y="2049"/>
                    <a:pt x="1507" y="2046"/>
                    <a:pt x="1509" y="2044"/>
                  </a:cubicBezTo>
                  <a:cubicBezTo>
                    <a:pt x="1513" y="2044"/>
                    <a:pt x="1510" y="2038"/>
                    <a:pt x="1514" y="2038"/>
                  </a:cubicBezTo>
                  <a:cubicBezTo>
                    <a:pt x="1512" y="2032"/>
                    <a:pt x="1518" y="2033"/>
                    <a:pt x="1518" y="2029"/>
                  </a:cubicBezTo>
                  <a:cubicBezTo>
                    <a:pt x="1511" y="2029"/>
                    <a:pt x="1510" y="2035"/>
                    <a:pt x="1509" y="2042"/>
                  </a:cubicBezTo>
                  <a:close/>
                  <a:moveTo>
                    <a:pt x="1392" y="2125"/>
                  </a:moveTo>
                  <a:cubicBezTo>
                    <a:pt x="1392" y="2119"/>
                    <a:pt x="1401" y="2121"/>
                    <a:pt x="1402" y="2116"/>
                  </a:cubicBezTo>
                  <a:cubicBezTo>
                    <a:pt x="1434" y="2086"/>
                    <a:pt x="1442" y="2088"/>
                    <a:pt x="1444" y="2083"/>
                  </a:cubicBezTo>
                  <a:cubicBezTo>
                    <a:pt x="1462" y="2059"/>
                    <a:pt x="1469" y="2060"/>
                    <a:pt x="1470" y="2055"/>
                  </a:cubicBezTo>
                  <a:cubicBezTo>
                    <a:pt x="1490" y="2036"/>
                    <a:pt x="1492" y="2034"/>
                    <a:pt x="1494" y="2033"/>
                  </a:cubicBezTo>
                  <a:cubicBezTo>
                    <a:pt x="1512" y="2017"/>
                    <a:pt x="1514" y="2004"/>
                    <a:pt x="1509" y="2003"/>
                  </a:cubicBezTo>
                  <a:cubicBezTo>
                    <a:pt x="1466" y="2054"/>
                    <a:pt x="1462" y="2055"/>
                    <a:pt x="1461" y="2059"/>
                  </a:cubicBezTo>
                  <a:cubicBezTo>
                    <a:pt x="1449" y="2068"/>
                    <a:pt x="1446" y="2069"/>
                    <a:pt x="1446" y="2075"/>
                  </a:cubicBezTo>
                  <a:cubicBezTo>
                    <a:pt x="1423" y="2087"/>
                    <a:pt x="1422" y="2091"/>
                    <a:pt x="1420" y="2094"/>
                  </a:cubicBezTo>
                  <a:cubicBezTo>
                    <a:pt x="1397" y="2111"/>
                    <a:pt x="1395" y="2113"/>
                    <a:pt x="1394" y="2114"/>
                  </a:cubicBezTo>
                  <a:cubicBezTo>
                    <a:pt x="1343" y="2159"/>
                    <a:pt x="1342" y="2159"/>
                    <a:pt x="1341" y="2160"/>
                  </a:cubicBezTo>
                  <a:cubicBezTo>
                    <a:pt x="1360" y="2155"/>
                    <a:pt x="1362" y="2153"/>
                    <a:pt x="1365" y="2153"/>
                  </a:cubicBezTo>
                  <a:cubicBezTo>
                    <a:pt x="1382" y="2127"/>
                    <a:pt x="1389" y="2128"/>
                    <a:pt x="1392" y="2125"/>
                  </a:cubicBezTo>
                  <a:close/>
                  <a:moveTo>
                    <a:pt x="1461" y="2131"/>
                  </a:moveTo>
                  <a:cubicBezTo>
                    <a:pt x="1458" y="2140"/>
                    <a:pt x="1448" y="2143"/>
                    <a:pt x="1446" y="2153"/>
                  </a:cubicBezTo>
                  <a:cubicBezTo>
                    <a:pt x="1441" y="2153"/>
                    <a:pt x="1438" y="2157"/>
                    <a:pt x="1436" y="2160"/>
                  </a:cubicBezTo>
                  <a:cubicBezTo>
                    <a:pt x="1445" y="2160"/>
                    <a:pt x="1445" y="2160"/>
                    <a:pt x="1445" y="2160"/>
                  </a:cubicBezTo>
                  <a:cubicBezTo>
                    <a:pt x="1446" y="2158"/>
                    <a:pt x="1448" y="2156"/>
                    <a:pt x="1450" y="2155"/>
                  </a:cubicBezTo>
                  <a:cubicBezTo>
                    <a:pt x="1453" y="2153"/>
                    <a:pt x="1451" y="2147"/>
                    <a:pt x="1457" y="2149"/>
                  </a:cubicBezTo>
                  <a:cubicBezTo>
                    <a:pt x="1455" y="2143"/>
                    <a:pt x="1461" y="2144"/>
                    <a:pt x="1461" y="2140"/>
                  </a:cubicBezTo>
                  <a:cubicBezTo>
                    <a:pt x="1462" y="2139"/>
                    <a:pt x="1467" y="2132"/>
                    <a:pt x="1461" y="2131"/>
                  </a:cubicBezTo>
                  <a:close/>
                  <a:moveTo>
                    <a:pt x="1527" y="1857"/>
                  </a:moveTo>
                  <a:cubicBezTo>
                    <a:pt x="1525" y="1861"/>
                    <a:pt x="1521" y="1863"/>
                    <a:pt x="1522" y="1870"/>
                  </a:cubicBezTo>
                  <a:cubicBezTo>
                    <a:pt x="1494" y="1913"/>
                    <a:pt x="1484" y="1917"/>
                    <a:pt x="1481" y="1927"/>
                  </a:cubicBezTo>
                  <a:cubicBezTo>
                    <a:pt x="1462" y="1952"/>
                    <a:pt x="1458" y="1955"/>
                    <a:pt x="1457" y="1959"/>
                  </a:cubicBezTo>
                  <a:cubicBezTo>
                    <a:pt x="1426" y="2000"/>
                    <a:pt x="1415" y="2003"/>
                    <a:pt x="1411" y="2012"/>
                  </a:cubicBezTo>
                  <a:cubicBezTo>
                    <a:pt x="1383" y="2042"/>
                    <a:pt x="1371" y="2050"/>
                    <a:pt x="1363" y="2062"/>
                  </a:cubicBezTo>
                  <a:cubicBezTo>
                    <a:pt x="1339" y="2088"/>
                    <a:pt x="1333" y="2088"/>
                    <a:pt x="1330" y="2090"/>
                  </a:cubicBezTo>
                  <a:cubicBezTo>
                    <a:pt x="1301" y="2125"/>
                    <a:pt x="1296" y="2125"/>
                    <a:pt x="1296" y="2129"/>
                  </a:cubicBezTo>
                  <a:cubicBezTo>
                    <a:pt x="1275" y="2157"/>
                    <a:pt x="1274" y="2159"/>
                    <a:pt x="1273" y="2160"/>
                  </a:cubicBezTo>
                  <a:cubicBezTo>
                    <a:pt x="1296" y="2148"/>
                    <a:pt x="1296" y="2140"/>
                    <a:pt x="1302" y="2138"/>
                  </a:cubicBezTo>
                  <a:cubicBezTo>
                    <a:pt x="1317" y="2122"/>
                    <a:pt x="1315" y="2116"/>
                    <a:pt x="1320" y="2116"/>
                  </a:cubicBezTo>
                  <a:cubicBezTo>
                    <a:pt x="1339" y="2093"/>
                    <a:pt x="1344" y="2092"/>
                    <a:pt x="1346" y="2090"/>
                  </a:cubicBezTo>
                  <a:cubicBezTo>
                    <a:pt x="1359" y="2073"/>
                    <a:pt x="1366" y="2075"/>
                    <a:pt x="1365" y="2070"/>
                  </a:cubicBezTo>
                  <a:cubicBezTo>
                    <a:pt x="1383" y="2053"/>
                    <a:pt x="1385" y="2045"/>
                    <a:pt x="1392" y="2042"/>
                  </a:cubicBezTo>
                  <a:cubicBezTo>
                    <a:pt x="1407" y="2027"/>
                    <a:pt x="1409" y="2025"/>
                    <a:pt x="1411" y="2022"/>
                  </a:cubicBezTo>
                  <a:cubicBezTo>
                    <a:pt x="1429" y="2007"/>
                    <a:pt x="1427" y="2001"/>
                    <a:pt x="1433" y="2003"/>
                  </a:cubicBezTo>
                  <a:cubicBezTo>
                    <a:pt x="1463" y="1970"/>
                    <a:pt x="1461" y="1959"/>
                    <a:pt x="1468" y="1957"/>
                  </a:cubicBezTo>
                  <a:cubicBezTo>
                    <a:pt x="1484" y="1929"/>
                    <a:pt x="1489" y="1929"/>
                    <a:pt x="1487" y="1922"/>
                  </a:cubicBezTo>
                  <a:cubicBezTo>
                    <a:pt x="1509" y="1885"/>
                    <a:pt x="1518" y="1890"/>
                    <a:pt x="1516" y="1883"/>
                  </a:cubicBezTo>
                  <a:cubicBezTo>
                    <a:pt x="1524" y="1862"/>
                    <a:pt x="1533" y="1859"/>
                    <a:pt x="1527" y="1857"/>
                  </a:cubicBezTo>
                  <a:close/>
                  <a:moveTo>
                    <a:pt x="1352" y="2127"/>
                  </a:moveTo>
                  <a:cubicBezTo>
                    <a:pt x="1354" y="2125"/>
                    <a:pt x="1357" y="2123"/>
                    <a:pt x="1359" y="2121"/>
                  </a:cubicBezTo>
                  <a:cubicBezTo>
                    <a:pt x="1395" y="2078"/>
                    <a:pt x="1399" y="2074"/>
                    <a:pt x="1405" y="2070"/>
                  </a:cubicBezTo>
                  <a:cubicBezTo>
                    <a:pt x="1423" y="2052"/>
                    <a:pt x="1427" y="2047"/>
                    <a:pt x="1431" y="2042"/>
                  </a:cubicBezTo>
                  <a:cubicBezTo>
                    <a:pt x="1457" y="2023"/>
                    <a:pt x="1460" y="2021"/>
                    <a:pt x="1459" y="2016"/>
                  </a:cubicBezTo>
                  <a:cubicBezTo>
                    <a:pt x="1462" y="2009"/>
                    <a:pt x="1456" y="2017"/>
                    <a:pt x="1446" y="2022"/>
                  </a:cubicBezTo>
                  <a:cubicBezTo>
                    <a:pt x="1424" y="2038"/>
                    <a:pt x="1427" y="2045"/>
                    <a:pt x="1422" y="2044"/>
                  </a:cubicBezTo>
                  <a:cubicBezTo>
                    <a:pt x="1392" y="2075"/>
                    <a:pt x="1382" y="2080"/>
                    <a:pt x="1374" y="2088"/>
                  </a:cubicBezTo>
                  <a:cubicBezTo>
                    <a:pt x="1345" y="2122"/>
                    <a:pt x="1343" y="2124"/>
                    <a:pt x="1341" y="2127"/>
                  </a:cubicBezTo>
                  <a:cubicBezTo>
                    <a:pt x="1332" y="2135"/>
                    <a:pt x="1333" y="2138"/>
                    <a:pt x="1330" y="2138"/>
                  </a:cubicBezTo>
                  <a:cubicBezTo>
                    <a:pt x="1315" y="2150"/>
                    <a:pt x="1317" y="2157"/>
                    <a:pt x="1313" y="2158"/>
                  </a:cubicBezTo>
                  <a:cubicBezTo>
                    <a:pt x="1328" y="2154"/>
                    <a:pt x="1334" y="2147"/>
                    <a:pt x="1341" y="2142"/>
                  </a:cubicBezTo>
                  <a:close/>
                  <a:moveTo>
                    <a:pt x="1579" y="1510"/>
                  </a:moveTo>
                  <a:cubicBezTo>
                    <a:pt x="1576" y="1516"/>
                    <a:pt x="1577" y="1527"/>
                    <a:pt x="1572" y="1532"/>
                  </a:cubicBezTo>
                  <a:cubicBezTo>
                    <a:pt x="1553" y="1580"/>
                    <a:pt x="1549" y="1586"/>
                    <a:pt x="1546" y="1593"/>
                  </a:cubicBezTo>
                  <a:cubicBezTo>
                    <a:pt x="1508" y="1646"/>
                    <a:pt x="1502" y="1650"/>
                    <a:pt x="1501" y="1652"/>
                  </a:cubicBezTo>
                  <a:cubicBezTo>
                    <a:pt x="1485" y="1663"/>
                    <a:pt x="1489" y="1672"/>
                    <a:pt x="1483" y="1671"/>
                  </a:cubicBezTo>
                  <a:cubicBezTo>
                    <a:pt x="1448" y="1697"/>
                    <a:pt x="1450" y="1704"/>
                    <a:pt x="1446" y="1704"/>
                  </a:cubicBezTo>
                  <a:cubicBezTo>
                    <a:pt x="1400" y="1740"/>
                    <a:pt x="1393" y="1742"/>
                    <a:pt x="1392" y="1750"/>
                  </a:cubicBezTo>
                  <a:cubicBezTo>
                    <a:pt x="1354" y="1774"/>
                    <a:pt x="1358" y="1783"/>
                    <a:pt x="1352" y="1783"/>
                  </a:cubicBezTo>
                  <a:cubicBezTo>
                    <a:pt x="1309" y="1823"/>
                    <a:pt x="1313" y="1832"/>
                    <a:pt x="1306" y="1831"/>
                  </a:cubicBezTo>
                  <a:cubicBezTo>
                    <a:pt x="1291" y="1850"/>
                    <a:pt x="1288" y="1851"/>
                    <a:pt x="1289" y="1855"/>
                  </a:cubicBezTo>
                  <a:cubicBezTo>
                    <a:pt x="1269" y="1881"/>
                    <a:pt x="1265" y="1882"/>
                    <a:pt x="1263" y="1885"/>
                  </a:cubicBezTo>
                  <a:cubicBezTo>
                    <a:pt x="1247" y="1908"/>
                    <a:pt x="1244" y="1910"/>
                    <a:pt x="1241" y="1913"/>
                  </a:cubicBezTo>
                  <a:cubicBezTo>
                    <a:pt x="1232" y="1921"/>
                    <a:pt x="1240" y="1911"/>
                    <a:pt x="1245" y="1900"/>
                  </a:cubicBezTo>
                  <a:cubicBezTo>
                    <a:pt x="1283" y="1849"/>
                    <a:pt x="1286" y="1842"/>
                    <a:pt x="1289" y="1835"/>
                  </a:cubicBezTo>
                  <a:cubicBezTo>
                    <a:pt x="1309" y="1806"/>
                    <a:pt x="1318" y="1810"/>
                    <a:pt x="1317" y="1804"/>
                  </a:cubicBezTo>
                  <a:cubicBezTo>
                    <a:pt x="1359" y="1769"/>
                    <a:pt x="1359" y="1764"/>
                    <a:pt x="1363" y="1763"/>
                  </a:cubicBezTo>
                  <a:cubicBezTo>
                    <a:pt x="1384" y="1744"/>
                    <a:pt x="1387" y="1737"/>
                    <a:pt x="1392" y="1732"/>
                  </a:cubicBezTo>
                  <a:cubicBezTo>
                    <a:pt x="1416" y="1708"/>
                    <a:pt x="1420" y="1707"/>
                    <a:pt x="1422" y="1704"/>
                  </a:cubicBezTo>
                  <a:cubicBezTo>
                    <a:pt x="1441" y="1688"/>
                    <a:pt x="1443" y="1686"/>
                    <a:pt x="1444" y="1682"/>
                  </a:cubicBezTo>
                  <a:cubicBezTo>
                    <a:pt x="1465" y="1668"/>
                    <a:pt x="1461" y="1659"/>
                    <a:pt x="1468" y="1660"/>
                  </a:cubicBezTo>
                  <a:cubicBezTo>
                    <a:pt x="1491" y="1612"/>
                    <a:pt x="1503" y="1610"/>
                    <a:pt x="1503" y="1597"/>
                  </a:cubicBezTo>
                  <a:cubicBezTo>
                    <a:pt x="1527" y="1537"/>
                    <a:pt x="1531" y="1534"/>
                    <a:pt x="1531" y="1527"/>
                  </a:cubicBezTo>
                  <a:cubicBezTo>
                    <a:pt x="1517" y="1548"/>
                    <a:pt x="1518" y="1552"/>
                    <a:pt x="1518" y="1556"/>
                  </a:cubicBezTo>
                  <a:cubicBezTo>
                    <a:pt x="1510" y="1576"/>
                    <a:pt x="1505" y="1576"/>
                    <a:pt x="1507" y="1582"/>
                  </a:cubicBezTo>
                  <a:cubicBezTo>
                    <a:pt x="1476" y="1632"/>
                    <a:pt x="1471" y="1639"/>
                    <a:pt x="1468" y="1647"/>
                  </a:cubicBezTo>
                  <a:cubicBezTo>
                    <a:pt x="1436" y="1686"/>
                    <a:pt x="1427" y="1682"/>
                    <a:pt x="1429" y="1689"/>
                  </a:cubicBezTo>
                  <a:cubicBezTo>
                    <a:pt x="1397" y="1713"/>
                    <a:pt x="1396" y="1723"/>
                    <a:pt x="1387" y="1724"/>
                  </a:cubicBezTo>
                  <a:cubicBezTo>
                    <a:pt x="1347" y="1765"/>
                    <a:pt x="1336" y="1774"/>
                    <a:pt x="1324" y="1783"/>
                  </a:cubicBezTo>
                  <a:cubicBezTo>
                    <a:pt x="1294" y="1825"/>
                    <a:pt x="1284" y="1819"/>
                    <a:pt x="1287" y="1826"/>
                  </a:cubicBezTo>
                  <a:cubicBezTo>
                    <a:pt x="1269" y="1846"/>
                    <a:pt x="1267" y="1852"/>
                    <a:pt x="1263" y="1857"/>
                  </a:cubicBezTo>
                  <a:cubicBezTo>
                    <a:pt x="1241" y="1894"/>
                    <a:pt x="1235" y="1892"/>
                    <a:pt x="1237" y="1898"/>
                  </a:cubicBezTo>
                  <a:cubicBezTo>
                    <a:pt x="1230" y="1892"/>
                    <a:pt x="1235" y="1886"/>
                    <a:pt x="1239" y="1879"/>
                  </a:cubicBezTo>
                  <a:cubicBezTo>
                    <a:pt x="1256" y="1846"/>
                    <a:pt x="1268" y="1835"/>
                    <a:pt x="1274" y="1820"/>
                  </a:cubicBezTo>
                  <a:cubicBezTo>
                    <a:pt x="1287" y="1807"/>
                    <a:pt x="1290" y="1804"/>
                    <a:pt x="1293" y="1800"/>
                  </a:cubicBezTo>
                  <a:cubicBezTo>
                    <a:pt x="1318" y="1779"/>
                    <a:pt x="1319" y="1773"/>
                    <a:pt x="1324" y="1772"/>
                  </a:cubicBezTo>
                  <a:cubicBezTo>
                    <a:pt x="1347" y="1749"/>
                    <a:pt x="1349" y="1744"/>
                    <a:pt x="1354" y="1743"/>
                  </a:cubicBezTo>
                  <a:cubicBezTo>
                    <a:pt x="1365" y="1728"/>
                    <a:pt x="1371" y="1728"/>
                    <a:pt x="1372" y="1722"/>
                  </a:cubicBezTo>
                  <a:cubicBezTo>
                    <a:pt x="1395" y="1693"/>
                    <a:pt x="1399" y="1693"/>
                    <a:pt x="1400" y="1691"/>
                  </a:cubicBezTo>
                  <a:cubicBezTo>
                    <a:pt x="1433" y="1656"/>
                    <a:pt x="1430" y="1647"/>
                    <a:pt x="1437" y="1647"/>
                  </a:cubicBezTo>
                  <a:cubicBezTo>
                    <a:pt x="1461" y="1606"/>
                    <a:pt x="1467" y="1605"/>
                    <a:pt x="1468" y="1599"/>
                  </a:cubicBezTo>
                  <a:cubicBezTo>
                    <a:pt x="1488" y="1573"/>
                    <a:pt x="1484" y="1562"/>
                    <a:pt x="1490" y="1560"/>
                  </a:cubicBezTo>
                  <a:cubicBezTo>
                    <a:pt x="1512" y="1498"/>
                    <a:pt x="1513" y="1492"/>
                    <a:pt x="1514" y="1486"/>
                  </a:cubicBezTo>
                  <a:cubicBezTo>
                    <a:pt x="1523" y="1457"/>
                    <a:pt x="1522" y="1452"/>
                    <a:pt x="1522" y="1449"/>
                  </a:cubicBezTo>
                  <a:cubicBezTo>
                    <a:pt x="1510" y="1484"/>
                    <a:pt x="1507" y="1489"/>
                    <a:pt x="1507" y="1497"/>
                  </a:cubicBezTo>
                  <a:cubicBezTo>
                    <a:pt x="1490" y="1532"/>
                    <a:pt x="1493" y="1538"/>
                    <a:pt x="1490" y="1538"/>
                  </a:cubicBezTo>
                  <a:cubicBezTo>
                    <a:pt x="1467" y="1585"/>
                    <a:pt x="1465" y="1592"/>
                    <a:pt x="1461" y="1597"/>
                  </a:cubicBezTo>
                  <a:cubicBezTo>
                    <a:pt x="1423" y="1648"/>
                    <a:pt x="1419" y="1653"/>
                    <a:pt x="1416" y="1658"/>
                  </a:cubicBezTo>
                  <a:cubicBezTo>
                    <a:pt x="1397" y="1673"/>
                    <a:pt x="1404" y="1684"/>
                    <a:pt x="1396" y="1680"/>
                  </a:cubicBezTo>
                  <a:cubicBezTo>
                    <a:pt x="1383" y="1699"/>
                    <a:pt x="1379" y="1700"/>
                    <a:pt x="1376" y="1702"/>
                  </a:cubicBezTo>
                  <a:cubicBezTo>
                    <a:pt x="1295" y="1789"/>
                    <a:pt x="1288" y="1786"/>
                    <a:pt x="1289" y="1791"/>
                  </a:cubicBezTo>
                  <a:cubicBezTo>
                    <a:pt x="1276" y="1807"/>
                    <a:pt x="1274" y="1807"/>
                    <a:pt x="1274" y="1809"/>
                  </a:cubicBezTo>
                  <a:cubicBezTo>
                    <a:pt x="1315" y="1744"/>
                    <a:pt x="1330" y="1731"/>
                    <a:pt x="1341" y="1715"/>
                  </a:cubicBezTo>
                  <a:cubicBezTo>
                    <a:pt x="1359" y="1699"/>
                    <a:pt x="1361" y="1697"/>
                    <a:pt x="1361" y="1693"/>
                  </a:cubicBezTo>
                  <a:cubicBezTo>
                    <a:pt x="1387" y="1671"/>
                    <a:pt x="1383" y="1661"/>
                    <a:pt x="1392" y="1663"/>
                  </a:cubicBezTo>
                  <a:cubicBezTo>
                    <a:pt x="1413" y="1636"/>
                    <a:pt x="1410" y="1630"/>
                    <a:pt x="1413" y="1630"/>
                  </a:cubicBezTo>
                  <a:cubicBezTo>
                    <a:pt x="1427" y="1606"/>
                    <a:pt x="1434" y="1606"/>
                    <a:pt x="1433" y="1597"/>
                  </a:cubicBezTo>
                  <a:cubicBezTo>
                    <a:pt x="1464" y="1531"/>
                    <a:pt x="1472" y="1526"/>
                    <a:pt x="1472" y="1512"/>
                  </a:cubicBezTo>
                  <a:cubicBezTo>
                    <a:pt x="1485" y="1469"/>
                    <a:pt x="1487" y="1458"/>
                    <a:pt x="1490" y="1447"/>
                  </a:cubicBezTo>
                  <a:cubicBezTo>
                    <a:pt x="1496" y="1386"/>
                    <a:pt x="1498" y="1372"/>
                    <a:pt x="1494" y="1371"/>
                  </a:cubicBezTo>
                  <a:cubicBezTo>
                    <a:pt x="1481" y="1459"/>
                    <a:pt x="1480" y="1462"/>
                    <a:pt x="1479" y="1464"/>
                  </a:cubicBezTo>
                  <a:cubicBezTo>
                    <a:pt x="1458" y="1526"/>
                    <a:pt x="1455" y="1533"/>
                    <a:pt x="1453" y="1541"/>
                  </a:cubicBezTo>
                  <a:cubicBezTo>
                    <a:pt x="1435" y="1576"/>
                    <a:pt x="1428" y="1591"/>
                    <a:pt x="1420" y="1604"/>
                  </a:cubicBezTo>
                  <a:cubicBezTo>
                    <a:pt x="1397" y="1633"/>
                    <a:pt x="1397" y="1638"/>
                    <a:pt x="1394" y="1641"/>
                  </a:cubicBezTo>
                  <a:cubicBezTo>
                    <a:pt x="1371" y="1672"/>
                    <a:pt x="1364" y="1671"/>
                    <a:pt x="1365" y="1678"/>
                  </a:cubicBezTo>
                  <a:cubicBezTo>
                    <a:pt x="1330" y="1711"/>
                    <a:pt x="1331" y="1717"/>
                    <a:pt x="1326" y="1717"/>
                  </a:cubicBezTo>
                  <a:cubicBezTo>
                    <a:pt x="1310" y="1739"/>
                    <a:pt x="1306" y="1742"/>
                    <a:pt x="1304" y="1746"/>
                  </a:cubicBezTo>
                  <a:cubicBezTo>
                    <a:pt x="1274" y="1783"/>
                    <a:pt x="1272" y="1787"/>
                    <a:pt x="1269" y="1789"/>
                  </a:cubicBezTo>
                  <a:cubicBezTo>
                    <a:pt x="1256" y="1812"/>
                    <a:pt x="1254" y="1812"/>
                    <a:pt x="1254" y="1815"/>
                  </a:cubicBezTo>
                  <a:cubicBezTo>
                    <a:pt x="1275" y="1759"/>
                    <a:pt x="1280" y="1753"/>
                    <a:pt x="1282" y="1743"/>
                  </a:cubicBezTo>
                  <a:cubicBezTo>
                    <a:pt x="1316" y="1701"/>
                    <a:pt x="1316" y="1695"/>
                    <a:pt x="1320" y="1693"/>
                  </a:cubicBezTo>
                  <a:cubicBezTo>
                    <a:pt x="1345" y="1660"/>
                    <a:pt x="1348" y="1658"/>
                    <a:pt x="1350" y="1654"/>
                  </a:cubicBezTo>
                  <a:cubicBezTo>
                    <a:pt x="1368" y="1640"/>
                    <a:pt x="1369" y="1630"/>
                    <a:pt x="1376" y="1626"/>
                  </a:cubicBezTo>
                  <a:cubicBezTo>
                    <a:pt x="1392" y="1603"/>
                    <a:pt x="1395" y="1604"/>
                    <a:pt x="1396" y="1602"/>
                  </a:cubicBezTo>
                  <a:cubicBezTo>
                    <a:pt x="1412" y="1579"/>
                    <a:pt x="1417" y="1571"/>
                    <a:pt x="1422" y="1565"/>
                  </a:cubicBezTo>
                  <a:cubicBezTo>
                    <a:pt x="1456" y="1505"/>
                    <a:pt x="1465" y="1490"/>
                    <a:pt x="1470" y="1471"/>
                  </a:cubicBezTo>
                  <a:cubicBezTo>
                    <a:pt x="1457" y="1496"/>
                    <a:pt x="1452" y="1500"/>
                    <a:pt x="1450" y="1508"/>
                  </a:cubicBezTo>
                  <a:cubicBezTo>
                    <a:pt x="1424" y="1544"/>
                    <a:pt x="1425" y="1550"/>
                    <a:pt x="1422" y="1554"/>
                  </a:cubicBezTo>
                  <a:cubicBezTo>
                    <a:pt x="1402" y="1574"/>
                    <a:pt x="1402" y="1580"/>
                    <a:pt x="1398" y="1582"/>
                  </a:cubicBezTo>
                  <a:cubicBezTo>
                    <a:pt x="1368" y="1611"/>
                    <a:pt x="1371" y="1621"/>
                    <a:pt x="1365" y="1621"/>
                  </a:cubicBezTo>
                  <a:cubicBezTo>
                    <a:pt x="1354" y="1633"/>
                    <a:pt x="1354" y="1639"/>
                    <a:pt x="1350" y="1641"/>
                  </a:cubicBezTo>
                  <a:cubicBezTo>
                    <a:pt x="1312" y="1680"/>
                    <a:pt x="1314" y="1689"/>
                    <a:pt x="1309" y="1689"/>
                  </a:cubicBezTo>
                  <a:cubicBezTo>
                    <a:pt x="1303" y="1687"/>
                    <a:pt x="1312" y="1679"/>
                    <a:pt x="1317" y="1669"/>
                  </a:cubicBezTo>
                  <a:cubicBezTo>
                    <a:pt x="1338" y="1634"/>
                    <a:pt x="1343" y="1631"/>
                    <a:pt x="1346" y="1626"/>
                  </a:cubicBezTo>
                  <a:cubicBezTo>
                    <a:pt x="1362" y="1602"/>
                    <a:pt x="1370" y="1594"/>
                    <a:pt x="1374" y="1582"/>
                  </a:cubicBezTo>
                  <a:cubicBezTo>
                    <a:pt x="1400" y="1555"/>
                    <a:pt x="1402" y="1543"/>
                    <a:pt x="1411" y="1538"/>
                  </a:cubicBezTo>
                  <a:cubicBezTo>
                    <a:pt x="1430" y="1502"/>
                    <a:pt x="1436" y="1494"/>
                    <a:pt x="1442" y="1486"/>
                  </a:cubicBezTo>
                  <a:cubicBezTo>
                    <a:pt x="1463" y="1430"/>
                    <a:pt x="1462" y="1425"/>
                    <a:pt x="1466" y="1423"/>
                  </a:cubicBezTo>
                  <a:cubicBezTo>
                    <a:pt x="1476" y="1383"/>
                    <a:pt x="1478" y="1365"/>
                    <a:pt x="1481" y="1349"/>
                  </a:cubicBezTo>
                  <a:cubicBezTo>
                    <a:pt x="1488" y="1306"/>
                    <a:pt x="1492" y="1305"/>
                    <a:pt x="1485" y="1303"/>
                  </a:cubicBezTo>
                  <a:cubicBezTo>
                    <a:pt x="1480" y="1348"/>
                    <a:pt x="1473" y="1361"/>
                    <a:pt x="1472" y="1373"/>
                  </a:cubicBezTo>
                  <a:cubicBezTo>
                    <a:pt x="1455" y="1430"/>
                    <a:pt x="1453" y="1436"/>
                    <a:pt x="1453" y="1442"/>
                  </a:cubicBezTo>
                  <a:cubicBezTo>
                    <a:pt x="1426" y="1491"/>
                    <a:pt x="1427" y="1499"/>
                    <a:pt x="1422" y="1501"/>
                  </a:cubicBezTo>
                  <a:cubicBezTo>
                    <a:pt x="1403" y="1536"/>
                    <a:pt x="1397" y="1537"/>
                    <a:pt x="1396" y="1543"/>
                  </a:cubicBezTo>
                  <a:cubicBezTo>
                    <a:pt x="1363" y="1583"/>
                    <a:pt x="1363" y="1588"/>
                    <a:pt x="1359" y="1589"/>
                  </a:cubicBezTo>
                  <a:cubicBezTo>
                    <a:pt x="1340" y="1611"/>
                    <a:pt x="1343" y="1619"/>
                    <a:pt x="1337" y="1619"/>
                  </a:cubicBezTo>
                  <a:cubicBezTo>
                    <a:pt x="1308" y="1668"/>
                    <a:pt x="1302" y="1674"/>
                    <a:pt x="1298" y="1680"/>
                  </a:cubicBezTo>
                  <a:cubicBezTo>
                    <a:pt x="1268" y="1729"/>
                    <a:pt x="1267" y="1740"/>
                    <a:pt x="1261" y="1746"/>
                  </a:cubicBezTo>
                  <a:cubicBezTo>
                    <a:pt x="1277" y="1701"/>
                    <a:pt x="1282" y="1699"/>
                    <a:pt x="1285" y="1695"/>
                  </a:cubicBezTo>
                  <a:cubicBezTo>
                    <a:pt x="1316" y="1640"/>
                    <a:pt x="1317" y="1629"/>
                    <a:pt x="1324" y="1623"/>
                  </a:cubicBezTo>
                  <a:cubicBezTo>
                    <a:pt x="1354" y="1567"/>
                    <a:pt x="1362" y="1563"/>
                    <a:pt x="1365" y="1554"/>
                  </a:cubicBezTo>
                  <a:cubicBezTo>
                    <a:pt x="1392" y="1519"/>
                    <a:pt x="1393" y="1513"/>
                    <a:pt x="1396" y="1510"/>
                  </a:cubicBezTo>
                  <a:cubicBezTo>
                    <a:pt x="1407" y="1498"/>
                    <a:pt x="1409" y="1493"/>
                    <a:pt x="1411" y="1488"/>
                  </a:cubicBezTo>
                  <a:cubicBezTo>
                    <a:pt x="1431" y="1446"/>
                    <a:pt x="1440" y="1431"/>
                    <a:pt x="1444" y="1410"/>
                  </a:cubicBezTo>
                  <a:cubicBezTo>
                    <a:pt x="1455" y="1371"/>
                    <a:pt x="1457" y="1361"/>
                    <a:pt x="1459" y="1351"/>
                  </a:cubicBezTo>
                  <a:cubicBezTo>
                    <a:pt x="1456" y="1316"/>
                    <a:pt x="1460" y="1326"/>
                    <a:pt x="1455" y="1327"/>
                  </a:cubicBezTo>
                  <a:cubicBezTo>
                    <a:pt x="1450" y="1376"/>
                    <a:pt x="1442" y="1392"/>
                    <a:pt x="1439" y="1412"/>
                  </a:cubicBezTo>
                  <a:cubicBezTo>
                    <a:pt x="1419" y="1450"/>
                    <a:pt x="1422" y="1459"/>
                    <a:pt x="1418" y="1460"/>
                  </a:cubicBezTo>
                  <a:cubicBezTo>
                    <a:pt x="1403" y="1493"/>
                    <a:pt x="1394" y="1496"/>
                    <a:pt x="1392" y="1506"/>
                  </a:cubicBezTo>
                  <a:cubicBezTo>
                    <a:pt x="1367" y="1540"/>
                    <a:pt x="1364" y="1542"/>
                    <a:pt x="1361" y="1545"/>
                  </a:cubicBezTo>
                  <a:cubicBezTo>
                    <a:pt x="1341" y="1571"/>
                    <a:pt x="1342" y="1575"/>
                    <a:pt x="1339" y="1575"/>
                  </a:cubicBezTo>
                  <a:cubicBezTo>
                    <a:pt x="1315" y="1617"/>
                    <a:pt x="1314" y="1628"/>
                    <a:pt x="1306" y="1632"/>
                  </a:cubicBezTo>
                  <a:cubicBezTo>
                    <a:pt x="1281" y="1673"/>
                    <a:pt x="1283" y="1669"/>
                    <a:pt x="1285" y="1665"/>
                  </a:cubicBezTo>
                  <a:cubicBezTo>
                    <a:pt x="1293" y="1637"/>
                    <a:pt x="1298" y="1629"/>
                    <a:pt x="1298" y="1621"/>
                  </a:cubicBezTo>
                  <a:cubicBezTo>
                    <a:pt x="1327" y="1583"/>
                    <a:pt x="1332" y="1570"/>
                    <a:pt x="1341" y="1562"/>
                  </a:cubicBezTo>
                  <a:cubicBezTo>
                    <a:pt x="1362" y="1525"/>
                    <a:pt x="1368" y="1521"/>
                    <a:pt x="1370" y="1514"/>
                  </a:cubicBezTo>
                  <a:cubicBezTo>
                    <a:pt x="1382" y="1497"/>
                    <a:pt x="1380" y="1491"/>
                    <a:pt x="1383" y="1490"/>
                  </a:cubicBezTo>
                  <a:cubicBezTo>
                    <a:pt x="1400" y="1460"/>
                    <a:pt x="1402" y="1453"/>
                    <a:pt x="1405" y="1447"/>
                  </a:cubicBezTo>
                  <a:cubicBezTo>
                    <a:pt x="1421" y="1403"/>
                    <a:pt x="1428" y="1375"/>
                    <a:pt x="1431" y="1344"/>
                  </a:cubicBezTo>
                  <a:cubicBezTo>
                    <a:pt x="1424" y="1331"/>
                    <a:pt x="1428" y="1347"/>
                    <a:pt x="1422" y="1364"/>
                  </a:cubicBezTo>
                  <a:cubicBezTo>
                    <a:pt x="1389" y="1467"/>
                    <a:pt x="1384" y="1467"/>
                    <a:pt x="1383" y="1471"/>
                  </a:cubicBezTo>
                  <a:cubicBezTo>
                    <a:pt x="1360" y="1505"/>
                    <a:pt x="1363" y="1514"/>
                    <a:pt x="1357" y="1514"/>
                  </a:cubicBezTo>
                  <a:cubicBezTo>
                    <a:pt x="1325" y="1568"/>
                    <a:pt x="1323" y="1570"/>
                    <a:pt x="1322" y="1573"/>
                  </a:cubicBezTo>
                  <a:cubicBezTo>
                    <a:pt x="1318" y="1562"/>
                    <a:pt x="1327" y="1553"/>
                    <a:pt x="1330" y="1538"/>
                  </a:cubicBezTo>
                  <a:cubicBezTo>
                    <a:pt x="1360" y="1485"/>
                    <a:pt x="1360" y="1483"/>
                    <a:pt x="1361" y="1480"/>
                  </a:cubicBezTo>
                  <a:cubicBezTo>
                    <a:pt x="1374" y="1460"/>
                    <a:pt x="1374" y="1453"/>
                    <a:pt x="1378" y="1447"/>
                  </a:cubicBezTo>
                  <a:cubicBezTo>
                    <a:pt x="1390" y="1394"/>
                    <a:pt x="1388" y="1398"/>
                    <a:pt x="1387" y="1403"/>
                  </a:cubicBezTo>
                  <a:cubicBezTo>
                    <a:pt x="1351" y="1475"/>
                    <a:pt x="1354" y="1486"/>
                    <a:pt x="1348" y="1488"/>
                  </a:cubicBezTo>
                  <a:cubicBezTo>
                    <a:pt x="1316" y="1541"/>
                    <a:pt x="1317" y="1550"/>
                    <a:pt x="1313" y="1554"/>
                  </a:cubicBezTo>
                  <a:cubicBezTo>
                    <a:pt x="1303" y="1582"/>
                    <a:pt x="1298" y="1589"/>
                    <a:pt x="1302" y="1589"/>
                  </a:cubicBezTo>
                  <a:cubicBezTo>
                    <a:pt x="1311" y="1542"/>
                    <a:pt x="1309" y="1486"/>
                    <a:pt x="1322" y="1445"/>
                  </a:cubicBezTo>
                  <a:cubicBezTo>
                    <a:pt x="1347" y="1309"/>
                    <a:pt x="1348" y="1301"/>
                    <a:pt x="1350" y="1294"/>
                  </a:cubicBezTo>
                  <a:cubicBezTo>
                    <a:pt x="1342" y="1297"/>
                    <a:pt x="1337" y="1326"/>
                    <a:pt x="1328" y="1353"/>
                  </a:cubicBezTo>
                  <a:cubicBezTo>
                    <a:pt x="1301" y="1512"/>
                    <a:pt x="1302" y="1520"/>
                    <a:pt x="1300" y="1525"/>
                  </a:cubicBezTo>
                  <a:cubicBezTo>
                    <a:pt x="1294" y="1548"/>
                    <a:pt x="1295" y="1546"/>
                    <a:pt x="1293" y="1554"/>
                  </a:cubicBezTo>
                  <a:cubicBezTo>
                    <a:pt x="1283" y="1594"/>
                    <a:pt x="1287" y="1604"/>
                    <a:pt x="1282" y="1606"/>
                  </a:cubicBezTo>
                  <a:cubicBezTo>
                    <a:pt x="1281" y="1580"/>
                    <a:pt x="1286" y="1581"/>
                    <a:pt x="1285" y="1575"/>
                  </a:cubicBezTo>
                  <a:cubicBezTo>
                    <a:pt x="1283" y="1509"/>
                    <a:pt x="1285" y="1500"/>
                    <a:pt x="1282" y="1488"/>
                  </a:cubicBezTo>
                  <a:cubicBezTo>
                    <a:pt x="1307" y="1366"/>
                    <a:pt x="1303" y="1357"/>
                    <a:pt x="1304" y="1353"/>
                  </a:cubicBezTo>
                  <a:cubicBezTo>
                    <a:pt x="1322" y="1288"/>
                    <a:pt x="1323" y="1280"/>
                    <a:pt x="1324" y="1272"/>
                  </a:cubicBezTo>
                  <a:cubicBezTo>
                    <a:pt x="1320" y="1266"/>
                    <a:pt x="1318" y="1285"/>
                    <a:pt x="1311" y="1299"/>
                  </a:cubicBezTo>
                  <a:cubicBezTo>
                    <a:pt x="1303" y="1329"/>
                    <a:pt x="1307" y="1338"/>
                    <a:pt x="1302" y="1338"/>
                  </a:cubicBezTo>
                  <a:cubicBezTo>
                    <a:pt x="1288" y="1420"/>
                    <a:pt x="1282" y="1435"/>
                    <a:pt x="1278" y="1451"/>
                  </a:cubicBezTo>
                  <a:cubicBezTo>
                    <a:pt x="1274" y="1519"/>
                    <a:pt x="1277" y="1544"/>
                    <a:pt x="1276" y="1586"/>
                  </a:cubicBezTo>
                  <a:cubicBezTo>
                    <a:pt x="1275" y="1640"/>
                    <a:pt x="1270" y="1639"/>
                    <a:pt x="1272" y="1645"/>
                  </a:cubicBezTo>
                  <a:cubicBezTo>
                    <a:pt x="1269" y="1666"/>
                    <a:pt x="1272" y="1667"/>
                    <a:pt x="1272" y="1667"/>
                  </a:cubicBezTo>
                  <a:cubicBezTo>
                    <a:pt x="1263" y="1686"/>
                    <a:pt x="1260" y="1671"/>
                    <a:pt x="1261" y="1654"/>
                  </a:cubicBezTo>
                  <a:cubicBezTo>
                    <a:pt x="1259" y="1577"/>
                    <a:pt x="1257" y="1567"/>
                    <a:pt x="1261" y="1562"/>
                  </a:cubicBezTo>
                  <a:cubicBezTo>
                    <a:pt x="1258" y="1525"/>
                    <a:pt x="1261" y="1505"/>
                    <a:pt x="1256" y="1493"/>
                  </a:cubicBezTo>
                  <a:cubicBezTo>
                    <a:pt x="1259" y="1422"/>
                    <a:pt x="1264" y="1408"/>
                    <a:pt x="1263" y="1388"/>
                  </a:cubicBezTo>
                  <a:cubicBezTo>
                    <a:pt x="1266" y="1353"/>
                    <a:pt x="1260" y="1365"/>
                    <a:pt x="1261" y="1384"/>
                  </a:cubicBezTo>
                  <a:cubicBezTo>
                    <a:pt x="1254" y="1407"/>
                    <a:pt x="1258" y="1415"/>
                    <a:pt x="1256" y="1418"/>
                  </a:cubicBezTo>
                  <a:cubicBezTo>
                    <a:pt x="1251" y="1496"/>
                    <a:pt x="1249" y="1512"/>
                    <a:pt x="1250" y="1530"/>
                  </a:cubicBezTo>
                  <a:cubicBezTo>
                    <a:pt x="1249" y="1585"/>
                    <a:pt x="1251" y="1587"/>
                    <a:pt x="1252" y="1589"/>
                  </a:cubicBezTo>
                  <a:cubicBezTo>
                    <a:pt x="1252" y="1622"/>
                    <a:pt x="1256" y="1623"/>
                    <a:pt x="1254" y="1630"/>
                  </a:cubicBezTo>
                  <a:cubicBezTo>
                    <a:pt x="1254" y="1651"/>
                    <a:pt x="1255" y="1655"/>
                    <a:pt x="1252" y="1656"/>
                  </a:cubicBezTo>
                  <a:cubicBezTo>
                    <a:pt x="1249" y="1641"/>
                    <a:pt x="1246" y="1637"/>
                    <a:pt x="1245" y="1630"/>
                  </a:cubicBezTo>
                  <a:cubicBezTo>
                    <a:pt x="1238" y="1483"/>
                    <a:pt x="1233" y="1484"/>
                    <a:pt x="1235" y="1477"/>
                  </a:cubicBezTo>
                  <a:cubicBezTo>
                    <a:pt x="1237" y="1385"/>
                    <a:pt x="1236" y="1379"/>
                    <a:pt x="1237" y="1362"/>
                  </a:cubicBezTo>
                  <a:cubicBezTo>
                    <a:pt x="1241" y="1335"/>
                    <a:pt x="1237" y="1341"/>
                    <a:pt x="1235" y="1349"/>
                  </a:cubicBezTo>
                  <a:cubicBezTo>
                    <a:pt x="1228" y="1434"/>
                    <a:pt x="1228" y="1434"/>
                    <a:pt x="1228" y="1434"/>
                  </a:cubicBezTo>
                  <a:cubicBezTo>
                    <a:pt x="1229" y="1493"/>
                    <a:pt x="1228" y="1494"/>
                    <a:pt x="1230" y="1506"/>
                  </a:cubicBezTo>
                  <a:cubicBezTo>
                    <a:pt x="1241" y="1659"/>
                    <a:pt x="1243" y="1673"/>
                    <a:pt x="1243" y="1693"/>
                  </a:cubicBezTo>
                  <a:cubicBezTo>
                    <a:pt x="1244" y="1744"/>
                    <a:pt x="1248" y="1748"/>
                    <a:pt x="1241" y="1750"/>
                  </a:cubicBezTo>
                  <a:cubicBezTo>
                    <a:pt x="1230" y="1656"/>
                    <a:pt x="1225" y="1654"/>
                    <a:pt x="1226" y="1645"/>
                  </a:cubicBezTo>
                  <a:cubicBezTo>
                    <a:pt x="1215" y="1495"/>
                    <a:pt x="1215" y="1476"/>
                    <a:pt x="1215" y="1460"/>
                  </a:cubicBezTo>
                  <a:cubicBezTo>
                    <a:pt x="1217" y="1441"/>
                    <a:pt x="1215" y="1440"/>
                    <a:pt x="1215" y="1440"/>
                  </a:cubicBezTo>
                  <a:cubicBezTo>
                    <a:pt x="1217" y="1406"/>
                    <a:pt x="1212" y="1407"/>
                    <a:pt x="1213" y="1414"/>
                  </a:cubicBezTo>
                  <a:cubicBezTo>
                    <a:pt x="1212" y="1453"/>
                    <a:pt x="1204" y="1459"/>
                    <a:pt x="1211" y="1462"/>
                  </a:cubicBezTo>
                  <a:cubicBezTo>
                    <a:pt x="1223" y="1664"/>
                    <a:pt x="1219" y="1671"/>
                    <a:pt x="1221" y="1676"/>
                  </a:cubicBezTo>
                  <a:cubicBezTo>
                    <a:pt x="1232" y="1763"/>
                    <a:pt x="1232" y="1763"/>
                    <a:pt x="1232" y="1763"/>
                  </a:cubicBezTo>
                  <a:cubicBezTo>
                    <a:pt x="1230" y="1827"/>
                    <a:pt x="1229" y="1832"/>
                    <a:pt x="1226" y="1835"/>
                  </a:cubicBezTo>
                  <a:cubicBezTo>
                    <a:pt x="1217" y="1788"/>
                    <a:pt x="1219" y="1780"/>
                    <a:pt x="1215" y="1778"/>
                  </a:cubicBezTo>
                  <a:cubicBezTo>
                    <a:pt x="1208" y="1730"/>
                    <a:pt x="1200" y="1715"/>
                    <a:pt x="1197" y="1695"/>
                  </a:cubicBezTo>
                  <a:cubicBezTo>
                    <a:pt x="1179" y="1625"/>
                    <a:pt x="1183" y="1616"/>
                    <a:pt x="1178" y="1615"/>
                  </a:cubicBezTo>
                  <a:cubicBezTo>
                    <a:pt x="1169" y="1471"/>
                    <a:pt x="1169" y="1471"/>
                    <a:pt x="1169" y="1471"/>
                  </a:cubicBezTo>
                  <a:cubicBezTo>
                    <a:pt x="1168" y="1443"/>
                    <a:pt x="1165" y="1446"/>
                    <a:pt x="1165" y="1451"/>
                  </a:cubicBezTo>
                  <a:cubicBezTo>
                    <a:pt x="1164" y="1504"/>
                    <a:pt x="1165" y="1507"/>
                    <a:pt x="1165" y="1512"/>
                  </a:cubicBezTo>
                  <a:cubicBezTo>
                    <a:pt x="1171" y="1591"/>
                    <a:pt x="1168" y="1605"/>
                    <a:pt x="1171" y="1613"/>
                  </a:cubicBezTo>
                  <a:cubicBezTo>
                    <a:pt x="1181" y="1657"/>
                    <a:pt x="1180" y="1663"/>
                    <a:pt x="1180" y="1669"/>
                  </a:cubicBezTo>
                  <a:cubicBezTo>
                    <a:pt x="1190" y="1716"/>
                    <a:pt x="1198" y="1731"/>
                    <a:pt x="1200" y="1752"/>
                  </a:cubicBezTo>
                  <a:cubicBezTo>
                    <a:pt x="1217" y="1837"/>
                    <a:pt x="1217" y="1837"/>
                    <a:pt x="1217" y="1837"/>
                  </a:cubicBezTo>
                  <a:cubicBezTo>
                    <a:pt x="1188" y="1727"/>
                    <a:pt x="1178" y="1704"/>
                    <a:pt x="1171" y="1678"/>
                  </a:cubicBezTo>
                  <a:cubicBezTo>
                    <a:pt x="1148" y="1580"/>
                    <a:pt x="1156" y="1565"/>
                    <a:pt x="1150" y="1565"/>
                  </a:cubicBezTo>
                  <a:cubicBezTo>
                    <a:pt x="1152" y="1641"/>
                    <a:pt x="1159" y="1657"/>
                    <a:pt x="1160" y="1678"/>
                  </a:cubicBezTo>
                  <a:cubicBezTo>
                    <a:pt x="1169" y="1708"/>
                    <a:pt x="1173" y="1716"/>
                    <a:pt x="1176" y="1726"/>
                  </a:cubicBezTo>
                  <a:cubicBezTo>
                    <a:pt x="1183" y="1748"/>
                    <a:pt x="1183" y="1754"/>
                    <a:pt x="1180" y="1754"/>
                  </a:cubicBezTo>
                  <a:cubicBezTo>
                    <a:pt x="1161" y="1703"/>
                    <a:pt x="1159" y="1701"/>
                    <a:pt x="1156" y="1700"/>
                  </a:cubicBezTo>
                  <a:cubicBezTo>
                    <a:pt x="1146" y="1669"/>
                    <a:pt x="1143" y="1664"/>
                    <a:pt x="1141" y="1658"/>
                  </a:cubicBezTo>
                  <a:cubicBezTo>
                    <a:pt x="1113" y="1583"/>
                    <a:pt x="1111" y="1573"/>
                    <a:pt x="1108" y="1562"/>
                  </a:cubicBezTo>
                  <a:cubicBezTo>
                    <a:pt x="1100" y="1553"/>
                    <a:pt x="1105" y="1570"/>
                    <a:pt x="1108" y="1589"/>
                  </a:cubicBezTo>
                  <a:cubicBezTo>
                    <a:pt x="1127" y="1648"/>
                    <a:pt x="1131" y="1655"/>
                    <a:pt x="1134" y="1663"/>
                  </a:cubicBezTo>
                  <a:cubicBezTo>
                    <a:pt x="1149" y="1694"/>
                    <a:pt x="1149" y="1704"/>
                    <a:pt x="1154" y="1711"/>
                  </a:cubicBezTo>
                  <a:cubicBezTo>
                    <a:pt x="1172" y="1752"/>
                    <a:pt x="1171" y="1761"/>
                    <a:pt x="1176" y="1763"/>
                  </a:cubicBezTo>
                  <a:cubicBezTo>
                    <a:pt x="1183" y="1795"/>
                    <a:pt x="1188" y="1805"/>
                    <a:pt x="1191" y="1817"/>
                  </a:cubicBezTo>
                  <a:cubicBezTo>
                    <a:pt x="1200" y="1838"/>
                    <a:pt x="1197" y="1849"/>
                    <a:pt x="1202" y="1852"/>
                  </a:cubicBezTo>
                  <a:cubicBezTo>
                    <a:pt x="1205" y="1895"/>
                    <a:pt x="1209" y="1903"/>
                    <a:pt x="1204" y="1903"/>
                  </a:cubicBezTo>
                  <a:cubicBezTo>
                    <a:pt x="1200" y="1891"/>
                    <a:pt x="1196" y="1889"/>
                    <a:pt x="1197" y="1881"/>
                  </a:cubicBezTo>
                  <a:cubicBezTo>
                    <a:pt x="1190" y="1859"/>
                    <a:pt x="1188" y="1854"/>
                    <a:pt x="1187" y="1848"/>
                  </a:cubicBezTo>
                  <a:cubicBezTo>
                    <a:pt x="1163" y="1796"/>
                    <a:pt x="1164" y="1787"/>
                    <a:pt x="1158" y="1785"/>
                  </a:cubicBezTo>
                  <a:cubicBezTo>
                    <a:pt x="1131" y="1733"/>
                    <a:pt x="1135" y="1732"/>
                    <a:pt x="1130" y="1726"/>
                  </a:cubicBezTo>
                  <a:cubicBezTo>
                    <a:pt x="1106" y="1674"/>
                    <a:pt x="1105" y="1667"/>
                    <a:pt x="1104" y="1660"/>
                  </a:cubicBezTo>
                  <a:cubicBezTo>
                    <a:pt x="1092" y="1645"/>
                    <a:pt x="1099" y="1656"/>
                    <a:pt x="1102" y="1671"/>
                  </a:cubicBezTo>
                  <a:cubicBezTo>
                    <a:pt x="1122" y="1723"/>
                    <a:pt x="1122" y="1728"/>
                    <a:pt x="1126" y="1730"/>
                  </a:cubicBezTo>
                  <a:cubicBezTo>
                    <a:pt x="1148" y="1779"/>
                    <a:pt x="1152" y="1785"/>
                    <a:pt x="1154" y="1793"/>
                  </a:cubicBezTo>
                  <a:cubicBezTo>
                    <a:pt x="1188" y="1879"/>
                    <a:pt x="1186" y="1886"/>
                    <a:pt x="1189" y="1887"/>
                  </a:cubicBezTo>
                  <a:cubicBezTo>
                    <a:pt x="1200" y="1972"/>
                    <a:pt x="1200" y="1972"/>
                    <a:pt x="1200" y="1972"/>
                  </a:cubicBezTo>
                  <a:cubicBezTo>
                    <a:pt x="1197" y="1978"/>
                    <a:pt x="1194" y="1969"/>
                    <a:pt x="1191" y="1959"/>
                  </a:cubicBezTo>
                  <a:cubicBezTo>
                    <a:pt x="1179" y="1903"/>
                    <a:pt x="1182" y="1899"/>
                    <a:pt x="1180" y="1892"/>
                  </a:cubicBezTo>
                  <a:cubicBezTo>
                    <a:pt x="1163" y="1845"/>
                    <a:pt x="1160" y="1839"/>
                    <a:pt x="1156" y="1833"/>
                  </a:cubicBezTo>
                  <a:cubicBezTo>
                    <a:pt x="1131" y="1785"/>
                    <a:pt x="1130" y="1781"/>
                    <a:pt x="1128" y="1778"/>
                  </a:cubicBezTo>
                  <a:cubicBezTo>
                    <a:pt x="1111" y="1736"/>
                    <a:pt x="1101" y="1742"/>
                    <a:pt x="1104" y="1735"/>
                  </a:cubicBezTo>
                  <a:cubicBezTo>
                    <a:pt x="1071" y="1679"/>
                    <a:pt x="1067" y="1666"/>
                    <a:pt x="1060" y="1654"/>
                  </a:cubicBezTo>
                  <a:cubicBezTo>
                    <a:pt x="1049" y="1627"/>
                    <a:pt x="1050" y="1617"/>
                    <a:pt x="1043" y="1615"/>
                  </a:cubicBezTo>
                  <a:cubicBezTo>
                    <a:pt x="1056" y="1663"/>
                    <a:pt x="1061" y="1667"/>
                    <a:pt x="1062" y="1674"/>
                  </a:cubicBezTo>
                  <a:cubicBezTo>
                    <a:pt x="1073" y="1700"/>
                    <a:pt x="1076" y="1705"/>
                    <a:pt x="1080" y="1711"/>
                  </a:cubicBezTo>
                  <a:cubicBezTo>
                    <a:pt x="1100" y="1752"/>
                    <a:pt x="1107" y="1755"/>
                    <a:pt x="1108" y="1763"/>
                  </a:cubicBezTo>
                  <a:cubicBezTo>
                    <a:pt x="1132" y="1809"/>
                    <a:pt x="1138" y="1807"/>
                    <a:pt x="1136" y="1813"/>
                  </a:cubicBezTo>
                  <a:cubicBezTo>
                    <a:pt x="1156" y="1857"/>
                    <a:pt x="1160" y="1861"/>
                    <a:pt x="1160" y="1870"/>
                  </a:cubicBezTo>
                  <a:cubicBezTo>
                    <a:pt x="1171" y="1894"/>
                    <a:pt x="1171" y="1904"/>
                    <a:pt x="1176" y="1909"/>
                  </a:cubicBezTo>
                  <a:cubicBezTo>
                    <a:pt x="1188" y="1985"/>
                    <a:pt x="1184" y="1994"/>
                    <a:pt x="1189" y="1994"/>
                  </a:cubicBezTo>
                  <a:cubicBezTo>
                    <a:pt x="1181" y="1994"/>
                    <a:pt x="1184" y="1992"/>
                    <a:pt x="1184" y="1992"/>
                  </a:cubicBezTo>
                  <a:cubicBezTo>
                    <a:pt x="1171" y="1946"/>
                    <a:pt x="1164" y="1932"/>
                    <a:pt x="1163" y="1913"/>
                  </a:cubicBezTo>
                  <a:cubicBezTo>
                    <a:pt x="1151" y="1884"/>
                    <a:pt x="1143" y="1881"/>
                    <a:pt x="1143" y="1870"/>
                  </a:cubicBezTo>
                  <a:cubicBezTo>
                    <a:pt x="1120" y="1824"/>
                    <a:pt x="1119" y="1821"/>
                    <a:pt x="1119" y="1815"/>
                  </a:cubicBezTo>
                  <a:cubicBezTo>
                    <a:pt x="1093" y="1783"/>
                    <a:pt x="1091" y="1775"/>
                    <a:pt x="1086" y="1770"/>
                  </a:cubicBezTo>
                  <a:cubicBezTo>
                    <a:pt x="1073" y="1758"/>
                    <a:pt x="1078" y="1761"/>
                    <a:pt x="1080" y="1767"/>
                  </a:cubicBezTo>
                  <a:cubicBezTo>
                    <a:pt x="1094" y="1796"/>
                    <a:pt x="1105" y="1803"/>
                    <a:pt x="1108" y="1817"/>
                  </a:cubicBezTo>
                  <a:cubicBezTo>
                    <a:pt x="1124" y="1843"/>
                    <a:pt x="1121" y="1850"/>
                    <a:pt x="1126" y="1850"/>
                  </a:cubicBezTo>
                  <a:cubicBezTo>
                    <a:pt x="1151" y="1911"/>
                    <a:pt x="1161" y="1936"/>
                    <a:pt x="1165" y="1966"/>
                  </a:cubicBezTo>
                  <a:cubicBezTo>
                    <a:pt x="1177" y="2011"/>
                    <a:pt x="1185" y="2016"/>
                    <a:pt x="1180" y="2022"/>
                  </a:cubicBezTo>
                  <a:cubicBezTo>
                    <a:pt x="1165" y="1991"/>
                    <a:pt x="1163" y="1975"/>
                    <a:pt x="1158" y="1961"/>
                  </a:cubicBezTo>
                  <a:cubicBezTo>
                    <a:pt x="1134" y="1913"/>
                    <a:pt x="1135" y="1894"/>
                    <a:pt x="1126" y="1885"/>
                  </a:cubicBezTo>
                  <a:cubicBezTo>
                    <a:pt x="1101" y="1842"/>
                    <a:pt x="1098" y="1834"/>
                    <a:pt x="1095" y="1826"/>
                  </a:cubicBezTo>
                  <a:cubicBezTo>
                    <a:pt x="1079" y="1795"/>
                    <a:pt x="1071" y="1790"/>
                    <a:pt x="1069" y="1778"/>
                  </a:cubicBezTo>
                  <a:cubicBezTo>
                    <a:pt x="1059" y="1761"/>
                    <a:pt x="1059" y="1754"/>
                    <a:pt x="1054" y="1752"/>
                  </a:cubicBezTo>
                  <a:cubicBezTo>
                    <a:pt x="1039" y="1719"/>
                    <a:pt x="1039" y="1712"/>
                    <a:pt x="1034" y="1711"/>
                  </a:cubicBezTo>
                  <a:cubicBezTo>
                    <a:pt x="1046" y="1743"/>
                    <a:pt x="1046" y="1752"/>
                    <a:pt x="1051" y="1756"/>
                  </a:cubicBezTo>
                  <a:cubicBezTo>
                    <a:pt x="1065" y="1790"/>
                    <a:pt x="1073" y="1801"/>
                    <a:pt x="1078" y="1815"/>
                  </a:cubicBezTo>
                  <a:cubicBezTo>
                    <a:pt x="1100" y="1859"/>
                    <a:pt x="1108" y="1861"/>
                    <a:pt x="1108" y="1870"/>
                  </a:cubicBezTo>
                  <a:cubicBezTo>
                    <a:pt x="1125" y="1900"/>
                    <a:pt x="1124" y="1905"/>
                    <a:pt x="1128" y="1907"/>
                  </a:cubicBezTo>
                  <a:cubicBezTo>
                    <a:pt x="1156" y="1984"/>
                    <a:pt x="1160" y="1999"/>
                    <a:pt x="1167" y="2012"/>
                  </a:cubicBezTo>
                  <a:cubicBezTo>
                    <a:pt x="1177" y="2063"/>
                    <a:pt x="1183" y="2072"/>
                    <a:pt x="1184" y="2086"/>
                  </a:cubicBezTo>
                  <a:cubicBezTo>
                    <a:pt x="1167" y="2065"/>
                    <a:pt x="1168" y="2057"/>
                    <a:pt x="1165" y="2053"/>
                  </a:cubicBezTo>
                  <a:cubicBezTo>
                    <a:pt x="1156" y="2026"/>
                    <a:pt x="1153" y="2023"/>
                    <a:pt x="1156" y="2022"/>
                  </a:cubicBezTo>
                  <a:cubicBezTo>
                    <a:pt x="1136" y="1970"/>
                    <a:pt x="1130" y="1962"/>
                    <a:pt x="1128" y="1950"/>
                  </a:cubicBezTo>
                  <a:cubicBezTo>
                    <a:pt x="1109" y="1914"/>
                    <a:pt x="1105" y="1907"/>
                    <a:pt x="1102" y="1898"/>
                  </a:cubicBezTo>
                  <a:cubicBezTo>
                    <a:pt x="1087" y="1883"/>
                    <a:pt x="1089" y="1877"/>
                    <a:pt x="1086" y="1876"/>
                  </a:cubicBezTo>
                  <a:cubicBezTo>
                    <a:pt x="1054" y="1823"/>
                    <a:pt x="1051" y="1814"/>
                    <a:pt x="1045" y="1809"/>
                  </a:cubicBezTo>
                  <a:cubicBezTo>
                    <a:pt x="1027" y="1777"/>
                    <a:pt x="1023" y="1769"/>
                    <a:pt x="1019" y="1761"/>
                  </a:cubicBezTo>
                  <a:cubicBezTo>
                    <a:pt x="1015" y="1765"/>
                    <a:pt x="1017" y="1772"/>
                    <a:pt x="1021" y="1778"/>
                  </a:cubicBezTo>
                  <a:cubicBezTo>
                    <a:pt x="1046" y="1821"/>
                    <a:pt x="1048" y="1829"/>
                    <a:pt x="1054" y="1833"/>
                  </a:cubicBezTo>
                  <a:cubicBezTo>
                    <a:pt x="1076" y="1869"/>
                    <a:pt x="1074" y="1873"/>
                    <a:pt x="1075" y="1874"/>
                  </a:cubicBezTo>
                  <a:cubicBezTo>
                    <a:pt x="1088" y="1895"/>
                    <a:pt x="1093" y="1899"/>
                    <a:pt x="1095" y="1907"/>
                  </a:cubicBezTo>
                  <a:cubicBezTo>
                    <a:pt x="1125" y="1974"/>
                    <a:pt x="1129" y="1979"/>
                    <a:pt x="1132" y="1985"/>
                  </a:cubicBezTo>
                  <a:cubicBezTo>
                    <a:pt x="1155" y="2062"/>
                    <a:pt x="1160" y="2069"/>
                    <a:pt x="1163" y="2077"/>
                  </a:cubicBezTo>
                  <a:cubicBezTo>
                    <a:pt x="1199" y="2160"/>
                    <a:pt x="1199" y="2160"/>
                    <a:pt x="1199" y="2160"/>
                  </a:cubicBezTo>
                  <a:cubicBezTo>
                    <a:pt x="1207" y="2118"/>
                    <a:pt x="1213" y="2112"/>
                    <a:pt x="1215" y="2101"/>
                  </a:cubicBezTo>
                  <a:cubicBezTo>
                    <a:pt x="1231" y="2073"/>
                    <a:pt x="1235" y="2071"/>
                    <a:pt x="1235" y="2064"/>
                  </a:cubicBezTo>
                  <a:cubicBezTo>
                    <a:pt x="1253" y="2040"/>
                    <a:pt x="1251" y="2034"/>
                    <a:pt x="1256" y="2036"/>
                  </a:cubicBezTo>
                  <a:cubicBezTo>
                    <a:pt x="1278" y="2002"/>
                    <a:pt x="1278" y="1999"/>
                    <a:pt x="1278" y="1996"/>
                  </a:cubicBezTo>
                  <a:cubicBezTo>
                    <a:pt x="1296" y="1974"/>
                    <a:pt x="1297" y="1970"/>
                    <a:pt x="1302" y="1968"/>
                  </a:cubicBezTo>
                  <a:cubicBezTo>
                    <a:pt x="1332" y="1928"/>
                    <a:pt x="1337" y="1926"/>
                    <a:pt x="1337" y="1920"/>
                  </a:cubicBezTo>
                  <a:cubicBezTo>
                    <a:pt x="1372" y="1885"/>
                    <a:pt x="1376" y="1881"/>
                    <a:pt x="1378" y="1876"/>
                  </a:cubicBezTo>
                  <a:cubicBezTo>
                    <a:pt x="1404" y="1854"/>
                    <a:pt x="1402" y="1849"/>
                    <a:pt x="1407" y="1850"/>
                  </a:cubicBezTo>
                  <a:cubicBezTo>
                    <a:pt x="1438" y="1821"/>
                    <a:pt x="1440" y="1819"/>
                    <a:pt x="1439" y="1815"/>
                  </a:cubicBezTo>
                  <a:cubicBezTo>
                    <a:pt x="1465" y="1793"/>
                    <a:pt x="1467" y="1780"/>
                    <a:pt x="1479" y="1776"/>
                  </a:cubicBezTo>
                  <a:cubicBezTo>
                    <a:pt x="1501" y="1736"/>
                    <a:pt x="1500" y="1733"/>
                    <a:pt x="1503" y="1732"/>
                  </a:cubicBezTo>
                  <a:cubicBezTo>
                    <a:pt x="1484" y="1757"/>
                    <a:pt x="1476" y="1761"/>
                    <a:pt x="1474" y="1772"/>
                  </a:cubicBezTo>
                  <a:cubicBezTo>
                    <a:pt x="1452" y="1794"/>
                    <a:pt x="1452" y="1796"/>
                    <a:pt x="1448" y="1796"/>
                  </a:cubicBezTo>
                  <a:cubicBezTo>
                    <a:pt x="1431" y="1818"/>
                    <a:pt x="1426" y="1820"/>
                    <a:pt x="1422" y="1822"/>
                  </a:cubicBezTo>
                  <a:cubicBezTo>
                    <a:pt x="1399" y="1848"/>
                    <a:pt x="1393" y="1849"/>
                    <a:pt x="1389" y="1852"/>
                  </a:cubicBezTo>
                  <a:cubicBezTo>
                    <a:pt x="1370" y="1874"/>
                    <a:pt x="1368" y="1876"/>
                    <a:pt x="1365" y="1879"/>
                  </a:cubicBezTo>
                  <a:cubicBezTo>
                    <a:pt x="1352" y="1896"/>
                    <a:pt x="1346" y="1894"/>
                    <a:pt x="1348" y="1900"/>
                  </a:cubicBezTo>
                  <a:cubicBezTo>
                    <a:pt x="1328" y="1926"/>
                    <a:pt x="1317" y="1924"/>
                    <a:pt x="1317" y="1933"/>
                  </a:cubicBezTo>
                  <a:cubicBezTo>
                    <a:pt x="1282" y="1982"/>
                    <a:pt x="1277" y="1986"/>
                    <a:pt x="1272" y="1990"/>
                  </a:cubicBezTo>
                  <a:cubicBezTo>
                    <a:pt x="1260" y="2009"/>
                    <a:pt x="1259" y="2012"/>
                    <a:pt x="1259" y="2016"/>
                  </a:cubicBezTo>
                  <a:cubicBezTo>
                    <a:pt x="1227" y="2056"/>
                    <a:pt x="1228" y="2066"/>
                    <a:pt x="1221" y="2068"/>
                  </a:cubicBezTo>
                  <a:cubicBezTo>
                    <a:pt x="1213" y="2075"/>
                    <a:pt x="1217" y="2073"/>
                    <a:pt x="1219" y="2068"/>
                  </a:cubicBezTo>
                  <a:cubicBezTo>
                    <a:pt x="1238" y="2041"/>
                    <a:pt x="1236" y="2032"/>
                    <a:pt x="1239" y="2027"/>
                  </a:cubicBezTo>
                  <a:cubicBezTo>
                    <a:pt x="1264" y="1978"/>
                    <a:pt x="1273" y="1978"/>
                    <a:pt x="1274" y="1970"/>
                  </a:cubicBezTo>
                  <a:cubicBezTo>
                    <a:pt x="1319" y="1906"/>
                    <a:pt x="1329" y="1912"/>
                    <a:pt x="1326" y="1905"/>
                  </a:cubicBezTo>
                  <a:cubicBezTo>
                    <a:pt x="1347" y="1891"/>
                    <a:pt x="1335" y="1884"/>
                    <a:pt x="1341" y="1885"/>
                  </a:cubicBezTo>
                  <a:cubicBezTo>
                    <a:pt x="1371" y="1867"/>
                    <a:pt x="1360" y="1858"/>
                    <a:pt x="1365" y="1859"/>
                  </a:cubicBezTo>
                  <a:cubicBezTo>
                    <a:pt x="1388" y="1843"/>
                    <a:pt x="1391" y="1840"/>
                    <a:pt x="1392" y="1835"/>
                  </a:cubicBezTo>
                  <a:cubicBezTo>
                    <a:pt x="1413" y="1810"/>
                    <a:pt x="1424" y="1812"/>
                    <a:pt x="1424" y="1802"/>
                  </a:cubicBezTo>
                  <a:cubicBezTo>
                    <a:pt x="1434" y="1791"/>
                    <a:pt x="1439" y="1791"/>
                    <a:pt x="1439" y="1787"/>
                  </a:cubicBezTo>
                  <a:cubicBezTo>
                    <a:pt x="1465" y="1752"/>
                    <a:pt x="1463" y="1753"/>
                    <a:pt x="1461" y="1754"/>
                  </a:cubicBezTo>
                  <a:cubicBezTo>
                    <a:pt x="1440" y="1779"/>
                    <a:pt x="1432" y="1785"/>
                    <a:pt x="1429" y="1796"/>
                  </a:cubicBezTo>
                  <a:cubicBezTo>
                    <a:pt x="1407" y="1811"/>
                    <a:pt x="1408" y="1817"/>
                    <a:pt x="1402" y="1815"/>
                  </a:cubicBezTo>
                  <a:cubicBezTo>
                    <a:pt x="1380" y="1832"/>
                    <a:pt x="1382" y="1838"/>
                    <a:pt x="1378" y="1839"/>
                  </a:cubicBezTo>
                  <a:cubicBezTo>
                    <a:pt x="1326" y="1895"/>
                    <a:pt x="1317" y="1899"/>
                    <a:pt x="1313" y="1909"/>
                  </a:cubicBezTo>
                  <a:cubicBezTo>
                    <a:pt x="1270" y="1963"/>
                    <a:pt x="1262" y="1968"/>
                    <a:pt x="1259" y="1979"/>
                  </a:cubicBezTo>
                  <a:cubicBezTo>
                    <a:pt x="1234" y="2019"/>
                    <a:pt x="1235" y="2023"/>
                    <a:pt x="1230" y="2022"/>
                  </a:cubicBezTo>
                  <a:cubicBezTo>
                    <a:pt x="1217" y="2047"/>
                    <a:pt x="1216" y="2054"/>
                    <a:pt x="1213" y="2057"/>
                  </a:cubicBezTo>
                  <a:cubicBezTo>
                    <a:pt x="1203" y="2078"/>
                    <a:pt x="1196" y="2069"/>
                    <a:pt x="1195" y="2062"/>
                  </a:cubicBezTo>
                  <a:cubicBezTo>
                    <a:pt x="1212" y="2023"/>
                    <a:pt x="1212" y="2017"/>
                    <a:pt x="1217" y="2016"/>
                  </a:cubicBezTo>
                  <a:cubicBezTo>
                    <a:pt x="1225" y="1996"/>
                    <a:pt x="1229" y="1996"/>
                    <a:pt x="1230" y="1994"/>
                  </a:cubicBezTo>
                  <a:cubicBezTo>
                    <a:pt x="1246" y="1972"/>
                    <a:pt x="1245" y="1966"/>
                    <a:pt x="1248" y="1964"/>
                  </a:cubicBezTo>
                  <a:cubicBezTo>
                    <a:pt x="1289" y="1906"/>
                    <a:pt x="1295" y="1902"/>
                    <a:pt x="1298" y="1896"/>
                  </a:cubicBezTo>
                  <a:cubicBezTo>
                    <a:pt x="1307" y="1885"/>
                    <a:pt x="1311" y="1884"/>
                    <a:pt x="1313" y="1881"/>
                  </a:cubicBezTo>
                  <a:cubicBezTo>
                    <a:pt x="1330" y="1864"/>
                    <a:pt x="1332" y="1861"/>
                    <a:pt x="1337" y="1861"/>
                  </a:cubicBezTo>
                  <a:cubicBezTo>
                    <a:pt x="1366" y="1832"/>
                    <a:pt x="1372" y="1824"/>
                    <a:pt x="1381" y="1817"/>
                  </a:cubicBezTo>
                  <a:cubicBezTo>
                    <a:pt x="1402" y="1788"/>
                    <a:pt x="1410" y="1789"/>
                    <a:pt x="1411" y="1783"/>
                  </a:cubicBezTo>
                  <a:cubicBezTo>
                    <a:pt x="1435" y="1755"/>
                    <a:pt x="1442" y="1756"/>
                    <a:pt x="1444" y="1750"/>
                  </a:cubicBezTo>
                  <a:cubicBezTo>
                    <a:pt x="1487" y="1692"/>
                    <a:pt x="1498" y="1687"/>
                    <a:pt x="1501" y="1676"/>
                  </a:cubicBezTo>
                  <a:cubicBezTo>
                    <a:pt x="1513" y="1663"/>
                    <a:pt x="1510" y="1657"/>
                    <a:pt x="1514" y="1656"/>
                  </a:cubicBezTo>
                  <a:cubicBezTo>
                    <a:pt x="1531" y="1632"/>
                    <a:pt x="1531" y="1623"/>
                    <a:pt x="1535" y="1619"/>
                  </a:cubicBezTo>
                  <a:cubicBezTo>
                    <a:pt x="1560" y="1583"/>
                    <a:pt x="1561" y="1575"/>
                    <a:pt x="1564" y="1569"/>
                  </a:cubicBezTo>
                  <a:cubicBezTo>
                    <a:pt x="1579" y="1527"/>
                    <a:pt x="1580" y="1524"/>
                    <a:pt x="1579" y="1519"/>
                  </a:cubicBezTo>
                  <a:close/>
                  <a:moveTo>
                    <a:pt x="1256" y="1826"/>
                  </a:moveTo>
                  <a:cubicBezTo>
                    <a:pt x="1260" y="1823"/>
                    <a:pt x="1263" y="1818"/>
                    <a:pt x="1265" y="1813"/>
                  </a:cubicBezTo>
                  <a:cubicBezTo>
                    <a:pt x="1271" y="1817"/>
                    <a:pt x="1260" y="1821"/>
                    <a:pt x="1261" y="1826"/>
                  </a:cubicBezTo>
                  <a:cubicBezTo>
                    <a:pt x="1257" y="1829"/>
                    <a:pt x="1256" y="1836"/>
                    <a:pt x="1252" y="1839"/>
                  </a:cubicBezTo>
                  <a:cubicBezTo>
                    <a:pt x="1246" y="1836"/>
                    <a:pt x="1257" y="1831"/>
                    <a:pt x="1256" y="1826"/>
                  </a:cubicBezTo>
                  <a:close/>
                  <a:moveTo>
                    <a:pt x="1252" y="1704"/>
                  </a:moveTo>
                  <a:cubicBezTo>
                    <a:pt x="1254" y="1700"/>
                    <a:pt x="1254" y="1705"/>
                    <a:pt x="1254" y="1708"/>
                  </a:cubicBezTo>
                  <a:cubicBezTo>
                    <a:pt x="1252" y="1712"/>
                    <a:pt x="1252" y="1707"/>
                    <a:pt x="1252" y="1704"/>
                  </a:cubicBezTo>
                  <a:close/>
                  <a:moveTo>
                    <a:pt x="1211" y="2088"/>
                  </a:moveTo>
                  <a:cubicBezTo>
                    <a:pt x="1212" y="2084"/>
                    <a:pt x="1214" y="2090"/>
                    <a:pt x="1211" y="2090"/>
                  </a:cubicBezTo>
                  <a:cubicBezTo>
                    <a:pt x="1211" y="2094"/>
                    <a:pt x="1208" y="2095"/>
                    <a:pt x="1208" y="2099"/>
                  </a:cubicBezTo>
                  <a:cubicBezTo>
                    <a:pt x="1203" y="2104"/>
                    <a:pt x="1209" y="2089"/>
                    <a:pt x="1211" y="2088"/>
                  </a:cubicBezTo>
                  <a:close/>
                  <a:moveTo>
                    <a:pt x="1191" y="2116"/>
                  </a:moveTo>
                  <a:cubicBezTo>
                    <a:pt x="1185" y="2113"/>
                    <a:pt x="1191" y="2103"/>
                    <a:pt x="1193" y="2101"/>
                  </a:cubicBezTo>
                  <a:cubicBezTo>
                    <a:pt x="1199" y="2105"/>
                    <a:pt x="1188" y="2109"/>
                    <a:pt x="1191" y="2116"/>
                  </a:cubicBezTo>
                  <a:close/>
                  <a:moveTo>
                    <a:pt x="1219" y="1916"/>
                  </a:moveTo>
                  <a:cubicBezTo>
                    <a:pt x="1225" y="1921"/>
                    <a:pt x="1218" y="1933"/>
                    <a:pt x="1217" y="1940"/>
                  </a:cubicBezTo>
                  <a:cubicBezTo>
                    <a:pt x="1212" y="1935"/>
                    <a:pt x="1222" y="1926"/>
                    <a:pt x="1219" y="1916"/>
                  </a:cubicBezTo>
                  <a:close/>
                  <a:moveTo>
                    <a:pt x="1215" y="1883"/>
                  </a:moveTo>
                  <a:cubicBezTo>
                    <a:pt x="1223" y="1885"/>
                    <a:pt x="1215" y="1890"/>
                    <a:pt x="1217" y="1898"/>
                  </a:cubicBezTo>
                  <a:cubicBezTo>
                    <a:pt x="1212" y="1897"/>
                    <a:pt x="1216" y="1887"/>
                    <a:pt x="1215" y="1883"/>
                  </a:cubicBezTo>
                  <a:close/>
                  <a:moveTo>
                    <a:pt x="1215" y="1953"/>
                  </a:moveTo>
                  <a:cubicBezTo>
                    <a:pt x="1225" y="1956"/>
                    <a:pt x="1210" y="1963"/>
                    <a:pt x="1213" y="1972"/>
                  </a:cubicBezTo>
                  <a:cubicBezTo>
                    <a:pt x="1205" y="1966"/>
                    <a:pt x="1218" y="1962"/>
                    <a:pt x="1215" y="1953"/>
                  </a:cubicBezTo>
                  <a:close/>
                  <a:moveTo>
                    <a:pt x="1503" y="1667"/>
                  </a:moveTo>
                  <a:cubicBezTo>
                    <a:pt x="1497" y="1666"/>
                    <a:pt x="1501" y="1675"/>
                    <a:pt x="1496" y="1676"/>
                  </a:cubicBezTo>
                  <a:cubicBezTo>
                    <a:pt x="1479" y="1700"/>
                    <a:pt x="1478" y="1701"/>
                    <a:pt x="1477" y="1702"/>
                  </a:cubicBezTo>
                  <a:cubicBezTo>
                    <a:pt x="1453" y="1729"/>
                    <a:pt x="1455" y="1737"/>
                    <a:pt x="1448" y="1735"/>
                  </a:cubicBezTo>
                  <a:cubicBezTo>
                    <a:pt x="1421" y="1763"/>
                    <a:pt x="1414" y="1767"/>
                    <a:pt x="1411" y="1774"/>
                  </a:cubicBezTo>
                  <a:cubicBezTo>
                    <a:pt x="1382" y="1802"/>
                    <a:pt x="1374" y="1808"/>
                    <a:pt x="1370" y="1817"/>
                  </a:cubicBezTo>
                  <a:cubicBezTo>
                    <a:pt x="1349" y="1831"/>
                    <a:pt x="1347" y="1837"/>
                    <a:pt x="1344" y="1841"/>
                  </a:cubicBezTo>
                  <a:cubicBezTo>
                    <a:pt x="1317" y="1866"/>
                    <a:pt x="1313" y="1866"/>
                    <a:pt x="1311" y="1870"/>
                  </a:cubicBezTo>
                  <a:cubicBezTo>
                    <a:pt x="1280" y="1911"/>
                    <a:pt x="1267" y="1911"/>
                    <a:pt x="1267" y="1924"/>
                  </a:cubicBezTo>
                  <a:cubicBezTo>
                    <a:pt x="1224" y="1976"/>
                    <a:pt x="1220" y="1998"/>
                    <a:pt x="1206" y="2012"/>
                  </a:cubicBezTo>
                  <a:cubicBezTo>
                    <a:pt x="1215" y="1984"/>
                    <a:pt x="1215" y="1976"/>
                    <a:pt x="1221" y="1974"/>
                  </a:cubicBezTo>
                  <a:cubicBezTo>
                    <a:pt x="1251" y="1919"/>
                    <a:pt x="1250" y="1913"/>
                    <a:pt x="1254" y="1911"/>
                  </a:cubicBezTo>
                  <a:cubicBezTo>
                    <a:pt x="1282" y="1880"/>
                    <a:pt x="1282" y="1869"/>
                    <a:pt x="1289" y="1865"/>
                  </a:cubicBezTo>
                  <a:cubicBezTo>
                    <a:pt x="1309" y="1844"/>
                    <a:pt x="1311" y="1835"/>
                    <a:pt x="1320" y="1833"/>
                  </a:cubicBezTo>
                  <a:cubicBezTo>
                    <a:pt x="1356" y="1793"/>
                    <a:pt x="1359" y="1786"/>
                    <a:pt x="1365" y="1783"/>
                  </a:cubicBezTo>
                  <a:cubicBezTo>
                    <a:pt x="1384" y="1765"/>
                    <a:pt x="1385" y="1763"/>
                    <a:pt x="1387" y="1763"/>
                  </a:cubicBezTo>
                  <a:cubicBezTo>
                    <a:pt x="1411" y="1742"/>
                    <a:pt x="1423" y="1733"/>
                    <a:pt x="1435" y="1724"/>
                  </a:cubicBezTo>
                  <a:cubicBezTo>
                    <a:pt x="1481" y="1684"/>
                    <a:pt x="1482" y="1680"/>
                    <a:pt x="1485" y="1678"/>
                  </a:cubicBezTo>
                  <a:cubicBezTo>
                    <a:pt x="1501" y="1660"/>
                    <a:pt x="1504" y="1659"/>
                    <a:pt x="1505" y="1656"/>
                  </a:cubicBezTo>
                  <a:close/>
                  <a:moveTo>
                    <a:pt x="3827" y="1689"/>
                  </a:moveTo>
                  <a:cubicBezTo>
                    <a:pt x="3822" y="1681"/>
                    <a:pt x="3815" y="1679"/>
                    <a:pt x="3810" y="1674"/>
                  </a:cubicBezTo>
                  <a:cubicBezTo>
                    <a:pt x="3786" y="1654"/>
                    <a:pt x="3779" y="1651"/>
                    <a:pt x="3773" y="1648"/>
                  </a:cubicBezTo>
                  <a:cubicBezTo>
                    <a:pt x="3732" y="1620"/>
                    <a:pt x="3724" y="1621"/>
                    <a:pt x="3718" y="1614"/>
                  </a:cubicBezTo>
                  <a:cubicBezTo>
                    <a:pt x="3671" y="1584"/>
                    <a:pt x="3666" y="1588"/>
                    <a:pt x="3664" y="1582"/>
                  </a:cubicBezTo>
                  <a:cubicBezTo>
                    <a:pt x="3623" y="1550"/>
                    <a:pt x="3616" y="1549"/>
                    <a:pt x="3611" y="1541"/>
                  </a:cubicBezTo>
                  <a:cubicBezTo>
                    <a:pt x="3587" y="1524"/>
                    <a:pt x="3582" y="1515"/>
                    <a:pt x="3576" y="1512"/>
                  </a:cubicBezTo>
                  <a:cubicBezTo>
                    <a:pt x="3523" y="1447"/>
                    <a:pt x="3522" y="1437"/>
                    <a:pt x="3517" y="1439"/>
                  </a:cubicBezTo>
                  <a:cubicBezTo>
                    <a:pt x="3524" y="1435"/>
                    <a:pt x="3522" y="1438"/>
                    <a:pt x="3523" y="1439"/>
                  </a:cubicBezTo>
                  <a:cubicBezTo>
                    <a:pt x="3560" y="1475"/>
                    <a:pt x="3574" y="1484"/>
                    <a:pt x="3586" y="1501"/>
                  </a:cubicBezTo>
                  <a:cubicBezTo>
                    <a:pt x="3613" y="1523"/>
                    <a:pt x="3622" y="1521"/>
                    <a:pt x="3628" y="1532"/>
                  </a:cubicBezTo>
                  <a:cubicBezTo>
                    <a:pt x="3674" y="1562"/>
                    <a:pt x="3677" y="1565"/>
                    <a:pt x="3680" y="1570"/>
                  </a:cubicBezTo>
                  <a:cubicBezTo>
                    <a:pt x="3722" y="1587"/>
                    <a:pt x="3728" y="1593"/>
                    <a:pt x="3735" y="1596"/>
                  </a:cubicBezTo>
                  <a:cubicBezTo>
                    <a:pt x="3754" y="1599"/>
                    <a:pt x="3748" y="1599"/>
                    <a:pt x="3743" y="1594"/>
                  </a:cubicBezTo>
                  <a:cubicBezTo>
                    <a:pt x="3713" y="1575"/>
                    <a:pt x="3700" y="1574"/>
                    <a:pt x="3689" y="1562"/>
                  </a:cubicBezTo>
                  <a:cubicBezTo>
                    <a:pt x="3660" y="1547"/>
                    <a:pt x="3659" y="1539"/>
                    <a:pt x="3655" y="1541"/>
                  </a:cubicBezTo>
                  <a:cubicBezTo>
                    <a:pt x="3598" y="1497"/>
                    <a:pt x="3575" y="1479"/>
                    <a:pt x="3555" y="1453"/>
                  </a:cubicBezTo>
                  <a:cubicBezTo>
                    <a:pt x="3519" y="1416"/>
                    <a:pt x="3508" y="1416"/>
                    <a:pt x="3510" y="1407"/>
                  </a:cubicBezTo>
                  <a:cubicBezTo>
                    <a:pt x="3541" y="1429"/>
                    <a:pt x="3552" y="1443"/>
                    <a:pt x="3564" y="1453"/>
                  </a:cubicBezTo>
                  <a:cubicBezTo>
                    <a:pt x="3613" y="1486"/>
                    <a:pt x="3622" y="1505"/>
                    <a:pt x="3636" y="1508"/>
                  </a:cubicBezTo>
                  <a:cubicBezTo>
                    <a:pt x="3682" y="1535"/>
                    <a:pt x="3689" y="1542"/>
                    <a:pt x="3697" y="1547"/>
                  </a:cubicBezTo>
                  <a:cubicBezTo>
                    <a:pt x="3728" y="1568"/>
                    <a:pt x="3739" y="1569"/>
                    <a:pt x="3747" y="1578"/>
                  </a:cubicBezTo>
                  <a:cubicBezTo>
                    <a:pt x="3766" y="1589"/>
                    <a:pt x="3770" y="1596"/>
                    <a:pt x="3776" y="1595"/>
                  </a:cubicBezTo>
                  <a:cubicBezTo>
                    <a:pt x="3808" y="1618"/>
                    <a:pt x="3811" y="1625"/>
                    <a:pt x="3817" y="1623"/>
                  </a:cubicBezTo>
                  <a:cubicBezTo>
                    <a:pt x="3788" y="1599"/>
                    <a:pt x="3783" y="1590"/>
                    <a:pt x="3775" y="1589"/>
                  </a:cubicBezTo>
                  <a:cubicBezTo>
                    <a:pt x="3744" y="1565"/>
                    <a:pt x="3731" y="1560"/>
                    <a:pt x="3719" y="1548"/>
                  </a:cubicBezTo>
                  <a:cubicBezTo>
                    <a:pt x="3674" y="1518"/>
                    <a:pt x="3666" y="1521"/>
                    <a:pt x="3661" y="1513"/>
                  </a:cubicBezTo>
                  <a:cubicBezTo>
                    <a:pt x="3629" y="1493"/>
                    <a:pt x="3626" y="1488"/>
                    <a:pt x="3622" y="1488"/>
                  </a:cubicBezTo>
                  <a:cubicBezTo>
                    <a:pt x="3554" y="1431"/>
                    <a:pt x="3542" y="1419"/>
                    <a:pt x="3528" y="1411"/>
                  </a:cubicBezTo>
                  <a:cubicBezTo>
                    <a:pt x="3491" y="1368"/>
                    <a:pt x="3481" y="1362"/>
                    <a:pt x="3472" y="1350"/>
                  </a:cubicBezTo>
                  <a:cubicBezTo>
                    <a:pt x="3499" y="1360"/>
                    <a:pt x="3503" y="1368"/>
                    <a:pt x="3508" y="1370"/>
                  </a:cubicBezTo>
                  <a:cubicBezTo>
                    <a:pt x="3531" y="1391"/>
                    <a:pt x="3535" y="1392"/>
                    <a:pt x="3533" y="1395"/>
                  </a:cubicBezTo>
                  <a:cubicBezTo>
                    <a:pt x="3580" y="1434"/>
                    <a:pt x="3590" y="1438"/>
                    <a:pt x="3599" y="1447"/>
                  </a:cubicBezTo>
                  <a:cubicBezTo>
                    <a:pt x="3636" y="1472"/>
                    <a:pt x="3644" y="1476"/>
                    <a:pt x="3652" y="1483"/>
                  </a:cubicBezTo>
                  <a:cubicBezTo>
                    <a:pt x="3673" y="1489"/>
                    <a:pt x="3674" y="1496"/>
                    <a:pt x="3678" y="1495"/>
                  </a:cubicBezTo>
                  <a:cubicBezTo>
                    <a:pt x="3737" y="1528"/>
                    <a:pt x="3745" y="1534"/>
                    <a:pt x="3753" y="1536"/>
                  </a:cubicBezTo>
                  <a:cubicBezTo>
                    <a:pt x="3787" y="1557"/>
                    <a:pt x="3796" y="1562"/>
                    <a:pt x="3804" y="1568"/>
                  </a:cubicBezTo>
                  <a:cubicBezTo>
                    <a:pt x="3805" y="1561"/>
                    <a:pt x="3799" y="1556"/>
                    <a:pt x="3793" y="1552"/>
                  </a:cubicBezTo>
                  <a:cubicBezTo>
                    <a:pt x="3745" y="1525"/>
                    <a:pt x="3740" y="1519"/>
                    <a:pt x="3732" y="1518"/>
                  </a:cubicBezTo>
                  <a:cubicBezTo>
                    <a:pt x="3691" y="1496"/>
                    <a:pt x="3691" y="1492"/>
                    <a:pt x="3689" y="1491"/>
                  </a:cubicBezTo>
                  <a:cubicBezTo>
                    <a:pt x="3666" y="1478"/>
                    <a:pt x="3659" y="1477"/>
                    <a:pt x="3653" y="1471"/>
                  </a:cubicBezTo>
                  <a:cubicBezTo>
                    <a:pt x="3589" y="1424"/>
                    <a:pt x="3582" y="1422"/>
                    <a:pt x="3576" y="1417"/>
                  </a:cubicBezTo>
                  <a:cubicBezTo>
                    <a:pt x="3512" y="1356"/>
                    <a:pt x="3504" y="1353"/>
                    <a:pt x="3497" y="1347"/>
                  </a:cubicBezTo>
                  <a:cubicBezTo>
                    <a:pt x="3434" y="1269"/>
                    <a:pt x="3431" y="1265"/>
                    <a:pt x="3432" y="1261"/>
                  </a:cubicBezTo>
                  <a:cubicBezTo>
                    <a:pt x="3490" y="1320"/>
                    <a:pt x="3493" y="1321"/>
                    <a:pt x="3496" y="1320"/>
                  </a:cubicBezTo>
                  <a:cubicBezTo>
                    <a:pt x="3526" y="1349"/>
                    <a:pt x="3531" y="1358"/>
                    <a:pt x="3536" y="1362"/>
                  </a:cubicBezTo>
                  <a:cubicBezTo>
                    <a:pt x="3574" y="1397"/>
                    <a:pt x="3581" y="1398"/>
                    <a:pt x="3586" y="1405"/>
                  </a:cubicBezTo>
                  <a:cubicBezTo>
                    <a:pt x="3640" y="1440"/>
                    <a:pt x="3643" y="1443"/>
                    <a:pt x="3645" y="1448"/>
                  </a:cubicBezTo>
                  <a:cubicBezTo>
                    <a:pt x="3673" y="1473"/>
                    <a:pt x="3678" y="1469"/>
                    <a:pt x="3681" y="1471"/>
                  </a:cubicBezTo>
                  <a:cubicBezTo>
                    <a:pt x="3713" y="1487"/>
                    <a:pt x="3716" y="1501"/>
                    <a:pt x="3724" y="1499"/>
                  </a:cubicBezTo>
                  <a:cubicBezTo>
                    <a:pt x="3772" y="1524"/>
                    <a:pt x="3783" y="1533"/>
                    <a:pt x="3796" y="1534"/>
                  </a:cubicBezTo>
                  <a:cubicBezTo>
                    <a:pt x="3807" y="1534"/>
                    <a:pt x="3800" y="1533"/>
                    <a:pt x="3794" y="1527"/>
                  </a:cubicBezTo>
                  <a:cubicBezTo>
                    <a:pt x="3760" y="1515"/>
                    <a:pt x="3759" y="1505"/>
                    <a:pt x="3754" y="1509"/>
                  </a:cubicBezTo>
                  <a:cubicBezTo>
                    <a:pt x="3728" y="1498"/>
                    <a:pt x="3734" y="1492"/>
                    <a:pt x="3729" y="1493"/>
                  </a:cubicBezTo>
                  <a:cubicBezTo>
                    <a:pt x="3697" y="1467"/>
                    <a:pt x="3690" y="1476"/>
                    <a:pt x="3689" y="1467"/>
                  </a:cubicBezTo>
                  <a:cubicBezTo>
                    <a:pt x="3648" y="1438"/>
                    <a:pt x="3643" y="1437"/>
                    <a:pt x="3640" y="1429"/>
                  </a:cubicBezTo>
                  <a:cubicBezTo>
                    <a:pt x="3565" y="1379"/>
                    <a:pt x="3562" y="1371"/>
                    <a:pt x="3557" y="1370"/>
                  </a:cubicBezTo>
                  <a:cubicBezTo>
                    <a:pt x="3508" y="1322"/>
                    <a:pt x="3500" y="1312"/>
                    <a:pt x="3492" y="1303"/>
                  </a:cubicBezTo>
                  <a:cubicBezTo>
                    <a:pt x="3476" y="1289"/>
                    <a:pt x="3465" y="1285"/>
                    <a:pt x="3469" y="1278"/>
                  </a:cubicBezTo>
                  <a:cubicBezTo>
                    <a:pt x="3519" y="1313"/>
                    <a:pt x="3521" y="1321"/>
                    <a:pt x="3525" y="1319"/>
                  </a:cubicBezTo>
                  <a:cubicBezTo>
                    <a:pt x="3556" y="1344"/>
                    <a:pt x="3559" y="1347"/>
                    <a:pt x="3563" y="1347"/>
                  </a:cubicBezTo>
                  <a:cubicBezTo>
                    <a:pt x="3609" y="1374"/>
                    <a:pt x="3615" y="1384"/>
                    <a:pt x="3623" y="1384"/>
                  </a:cubicBezTo>
                  <a:cubicBezTo>
                    <a:pt x="3668" y="1413"/>
                    <a:pt x="3673" y="1420"/>
                    <a:pt x="3680" y="1422"/>
                  </a:cubicBezTo>
                  <a:cubicBezTo>
                    <a:pt x="3706" y="1438"/>
                    <a:pt x="3712" y="1443"/>
                    <a:pt x="3720" y="1444"/>
                  </a:cubicBezTo>
                  <a:cubicBezTo>
                    <a:pt x="3762" y="1470"/>
                    <a:pt x="3764" y="1478"/>
                    <a:pt x="3768" y="1476"/>
                  </a:cubicBezTo>
                  <a:cubicBezTo>
                    <a:pt x="3762" y="1471"/>
                    <a:pt x="3759" y="1466"/>
                    <a:pt x="3757" y="1461"/>
                  </a:cubicBezTo>
                  <a:cubicBezTo>
                    <a:pt x="3697" y="1429"/>
                    <a:pt x="3695" y="1419"/>
                    <a:pt x="3689" y="1420"/>
                  </a:cubicBezTo>
                  <a:cubicBezTo>
                    <a:pt x="3648" y="1395"/>
                    <a:pt x="3648" y="1394"/>
                    <a:pt x="3647" y="1392"/>
                  </a:cubicBezTo>
                  <a:cubicBezTo>
                    <a:pt x="3623" y="1371"/>
                    <a:pt x="3617" y="1377"/>
                    <a:pt x="3614" y="1370"/>
                  </a:cubicBezTo>
                  <a:cubicBezTo>
                    <a:pt x="3570" y="1344"/>
                    <a:pt x="3576" y="1338"/>
                    <a:pt x="3568" y="1342"/>
                  </a:cubicBezTo>
                  <a:cubicBezTo>
                    <a:pt x="3511" y="1303"/>
                    <a:pt x="3501" y="1291"/>
                    <a:pt x="3490" y="1285"/>
                  </a:cubicBezTo>
                  <a:cubicBezTo>
                    <a:pt x="3458" y="1254"/>
                    <a:pt x="3448" y="1254"/>
                    <a:pt x="3445" y="1245"/>
                  </a:cubicBezTo>
                  <a:cubicBezTo>
                    <a:pt x="3425" y="1230"/>
                    <a:pt x="3423" y="1227"/>
                    <a:pt x="3420" y="1226"/>
                  </a:cubicBezTo>
                  <a:cubicBezTo>
                    <a:pt x="3406" y="1202"/>
                    <a:pt x="3396" y="1204"/>
                    <a:pt x="3402" y="1199"/>
                  </a:cubicBezTo>
                  <a:cubicBezTo>
                    <a:pt x="3488" y="1263"/>
                    <a:pt x="3502" y="1269"/>
                    <a:pt x="3515" y="1276"/>
                  </a:cubicBezTo>
                  <a:cubicBezTo>
                    <a:pt x="3590" y="1319"/>
                    <a:pt x="3598" y="1326"/>
                    <a:pt x="3608" y="1330"/>
                  </a:cubicBezTo>
                  <a:cubicBezTo>
                    <a:pt x="3652" y="1363"/>
                    <a:pt x="3658" y="1360"/>
                    <a:pt x="3662" y="1367"/>
                  </a:cubicBezTo>
                  <a:cubicBezTo>
                    <a:pt x="3696" y="1396"/>
                    <a:pt x="3705" y="1402"/>
                    <a:pt x="3712" y="1412"/>
                  </a:cubicBezTo>
                  <a:cubicBezTo>
                    <a:pt x="3742" y="1439"/>
                    <a:pt x="3745" y="1445"/>
                    <a:pt x="3750" y="1448"/>
                  </a:cubicBezTo>
                  <a:cubicBezTo>
                    <a:pt x="3710" y="1400"/>
                    <a:pt x="3696" y="1387"/>
                    <a:pt x="3682" y="1372"/>
                  </a:cubicBezTo>
                  <a:cubicBezTo>
                    <a:pt x="3635" y="1319"/>
                    <a:pt x="3632" y="1314"/>
                    <a:pt x="3628" y="1313"/>
                  </a:cubicBezTo>
                  <a:cubicBezTo>
                    <a:pt x="3572" y="1267"/>
                    <a:pt x="3545" y="1249"/>
                    <a:pt x="3518" y="1230"/>
                  </a:cubicBezTo>
                  <a:cubicBezTo>
                    <a:pt x="3473" y="1209"/>
                    <a:pt x="3472" y="1198"/>
                    <a:pt x="3467" y="1203"/>
                  </a:cubicBezTo>
                  <a:cubicBezTo>
                    <a:pt x="3428" y="1181"/>
                    <a:pt x="3422" y="1174"/>
                    <a:pt x="3414" y="1173"/>
                  </a:cubicBezTo>
                  <a:cubicBezTo>
                    <a:pt x="3381" y="1146"/>
                    <a:pt x="3367" y="1135"/>
                    <a:pt x="3354" y="1125"/>
                  </a:cubicBezTo>
                  <a:cubicBezTo>
                    <a:pt x="3351" y="1113"/>
                    <a:pt x="3364" y="1118"/>
                    <a:pt x="3374" y="1127"/>
                  </a:cubicBezTo>
                  <a:cubicBezTo>
                    <a:pt x="3446" y="1170"/>
                    <a:pt x="3448" y="1171"/>
                    <a:pt x="3451" y="1170"/>
                  </a:cubicBezTo>
                  <a:cubicBezTo>
                    <a:pt x="3483" y="1191"/>
                    <a:pt x="3489" y="1192"/>
                    <a:pt x="3495" y="1195"/>
                  </a:cubicBezTo>
                  <a:cubicBezTo>
                    <a:pt x="3535" y="1210"/>
                    <a:pt x="3536" y="1218"/>
                    <a:pt x="3540" y="1215"/>
                  </a:cubicBezTo>
                  <a:cubicBezTo>
                    <a:pt x="3559" y="1230"/>
                    <a:pt x="3565" y="1220"/>
                    <a:pt x="3566" y="1228"/>
                  </a:cubicBezTo>
                  <a:cubicBezTo>
                    <a:pt x="3619" y="1240"/>
                    <a:pt x="3611" y="1246"/>
                    <a:pt x="3606" y="1241"/>
                  </a:cubicBezTo>
                  <a:cubicBezTo>
                    <a:pt x="3548" y="1214"/>
                    <a:pt x="3543" y="1208"/>
                    <a:pt x="3536" y="1209"/>
                  </a:cubicBezTo>
                  <a:cubicBezTo>
                    <a:pt x="3471" y="1175"/>
                    <a:pt x="3461" y="1165"/>
                    <a:pt x="3449" y="1161"/>
                  </a:cubicBezTo>
                  <a:cubicBezTo>
                    <a:pt x="3408" y="1139"/>
                    <a:pt x="3402" y="1137"/>
                    <a:pt x="3398" y="1130"/>
                  </a:cubicBezTo>
                  <a:cubicBezTo>
                    <a:pt x="3340" y="1089"/>
                    <a:pt x="3334" y="1084"/>
                    <a:pt x="3327" y="1077"/>
                  </a:cubicBezTo>
                  <a:cubicBezTo>
                    <a:pt x="3317" y="1064"/>
                    <a:pt x="3323" y="1067"/>
                    <a:pt x="3328" y="1074"/>
                  </a:cubicBezTo>
                  <a:cubicBezTo>
                    <a:pt x="3358" y="1090"/>
                    <a:pt x="3360" y="1098"/>
                    <a:pt x="3363" y="1098"/>
                  </a:cubicBezTo>
                  <a:cubicBezTo>
                    <a:pt x="3425" y="1134"/>
                    <a:pt x="3432" y="1139"/>
                    <a:pt x="3438" y="1142"/>
                  </a:cubicBezTo>
                  <a:cubicBezTo>
                    <a:pt x="3460" y="1158"/>
                    <a:pt x="3463" y="1159"/>
                    <a:pt x="3468" y="1156"/>
                  </a:cubicBezTo>
                  <a:cubicBezTo>
                    <a:pt x="3511" y="1180"/>
                    <a:pt x="3525" y="1185"/>
                    <a:pt x="3538" y="1192"/>
                  </a:cubicBezTo>
                  <a:cubicBezTo>
                    <a:pt x="3604" y="1225"/>
                    <a:pt x="3609" y="1234"/>
                    <a:pt x="3616" y="1235"/>
                  </a:cubicBezTo>
                  <a:cubicBezTo>
                    <a:pt x="3641" y="1254"/>
                    <a:pt x="3647" y="1261"/>
                    <a:pt x="3653" y="1266"/>
                  </a:cubicBezTo>
                  <a:cubicBezTo>
                    <a:pt x="3677" y="1288"/>
                    <a:pt x="3684" y="1291"/>
                    <a:pt x="3690" y="1296"/>
                  </a:cubicBezTo>
                  <a:cubicBezTo>
                    <a:pt x="3703" y="1302"/>
                    <a:pt x="3693" y="1298"/>
                    <a:pt x="3684" y="1286"/>
                  </a:cubicBezTo>
                  <a:cubicBezTo>
                    <a:pt x="3660" y="1267"/>
                    <a:pt x="3659" y="1260"/>
                    <a:pt x="3656" y="1261"/>
                  </a:cubicBezTo>
                  <a:cubicBezTo>
                    <a:pt x="3619" y="1228"/>
                    <a:pt x="3616" y="1229"/>
                    <a:pt x="3614" y="1225"/>
                  </a:cubicBezTo>
                  <a:cubicBezTo>
                    <a:pt x="3594" y="1204"/>
                    <a:pt x="3591" y="1205"/>
                    <a:pt x="3589" y="1201"/>
                  </a:cubicBezTo>
                  <a:cubicBezTo>
                    <a:pt x="3566" y="1181"/>
                    <a:pt x="3564" y="1176"/>
                    <a:pt x="3562" y="1173"/>
                  </a:cubicBezTo>
                  <a:cubicBezTo>
                    <a:pt x="3525" y="1143"/>
                    <a:pt x="3523" y="1142"/>
                    <a:pt x="3522" y="1141"/>
                  </a:cubicBezTo>
                  <a:cubicBezTo>
                    <a:pt x="3496" y="1126"/>
                    <a:pt x="3491" y="1125"/>
                    <a:pt x="3488" y="1120"/>
                  </a:cubicBezTo>
                  <a:cubicBezTo>
                    <a:pt x="3448" y="1095"/>
                    <a:pt x="3439" y="1087"/>
                    <a:pt x="3428" y="1082"/>
                  </a:cubicBezTo>
                  <a:cubicBezTo>
                    <a:pt x="3403" y="1070"/>
                    <a:pt x="3402" y="1063"/>
                    <a:pt x="3399" y="1064"/>
                  </a:cubicBezTo>
                  <a:cubicBezTo>
                    <a:pt x="3332" y="1024"/>
                    <a:pt x="3325" y="1028"/>
                    <a:pt x="3322" y="1020"/>
                  </a:cubicBezTo>
                  <a:cubicBezTo>
                    <a:pt x="3297" y="1005"/>
                    <a:pt x="3295" y="1003"/>
                    <a:pt x="3292" y="1002"/>
                  </a:cubicBezTo>
                  <a:cubicBezTo>
                    <a:pt x="3260" y="981"/>
                    <a:pt x="3258" y="977"/>
                    <a:pt x="3255" y="976"/>
                  </a:cubicBezTo>
                  <a:cubicBezTo>
                    <a:pt x="3231" y="953"/>
                    <a:pt x="3229" y="949"/>
                    <a:pt x="3227" y="946"/>
                  </a:cubicBezTo>
                  <a:cubicBezTo>
                    <a:pt x="3264" y="965"/>
                    <a:pt x="3274" y="976"/>
                    <a:pt x="3286" y="981"/>
                  </a:cubicBezTo>
                  <a:cubicBezTo>
                    <a:pt x="3328" y="1007"/>
                    <a:pt x="3340" y="1010"/>
                    <a:pt x="3351" y="1014"/>
                  </a:cubicBezTo>
                  <a:cubicBezTo>
                    <a:pt x="3379" y="1029"/>
                    <a:pt x="3382" y="1034"/>
                    <a:pt x="3385" y="1036"/>
                  </a:cubicBezTo>
                  <a:cubicBezTo>
                    <a:pt x="3416" y="1052"/>
                    <a:pt x="3425" y="1050"/>
                    <a:pt x="3431" y="1059"/>
                  </a:cubicBezTo>
                  <a:cubicBezTo>
                    <a:pt x="3502" y="1097"/>
                    <a:pt x="3503" y="1108"/>
                    <a:pt x="3507" y="1106"/>
                  </a:cubicBezTo>
                  <a:cubicBezTo>
                    <a:pt x="3543" y="1136"/>
                    <a:pt x="3545" y="1138"/>
                    <a:pt x="3548" y="1140"/>
                  </a:cubicBezTo>
                  <a:cubicBezTo>
                    <a:pt x="3574" y="1156"/>
                    <a:pt x="3573" y="1153"/>
                    <a:pt x="3571" y="1154"/>
                  </a:cubicBezTo>
                  <a:cubicBezTo>
                    <a:pt x="3558" y="1134"/>
                    <a:pt x="3548" y="1133"/>
                    <a:pt x="3546" y="1130"/>
                  </a:cubicBezTo>
                  <a:cubicBezTo>
                    <a:pt x="3518" y="1109"/>
                    <a:pt x="3511" y="1099"/>
                    <a:pt x="3503" y="1094"/>
                  </a:cubicBezTo>
                  <a:cubicBezTo>
                    <a:pt x="3453" y="1053"/>
                    <a:pt x="3451" y="1043"/>
                    <a:pt x="3445" y="1045"/>
                  </a:cubicBezTo>
                  <a:cubicBezTo>
                    <a:pt x="3417" y="1024"/>
                    <a:pt x="3413" y="1021"/>
                    <a:pt x="3410" y="1016"/>
                  </a:cubicBezTo>
                  <a:cubicBezTo>
                    <a:pt x="3358" y="980"/>
                    <a:pt x="3354" y="981"/>
                    <a:pt x="3351" y="976"/>
                  </a:cubicBezTo>
                  <a:cubicBezTo>
                    <a:pt x="3337" y="968"/>
                    <a:pt x="3333" y="968"/>
                    <a:pt x="3329" y="967"/>
                  </a:cubicBezTo>
                  <a:cubicBezTo>
                    <a:pt x="3294" y="946"/>
                    <a:pt x="3290" y="949"/>
                    <a:pt x="3288" y="941"/>
                  </a:cubicBezTo>
                  <a:cubicBezTo>
                    <a:pt x="3241" y="919"/>
                    <a:pt x="3237" y="920"/>
                    <a:pt x="3234" y="915"/>
                  </a:cubicBezTo>
                  <a:cubicBezTo>
                    <a:pt x="3205" y="900"/>
                    <a:pt x="3200" y="898"/>
                    <a:pt x="3195" y="899"/>
                  </a:cubicBezTo>
                  <a:cubicBezTo>
                    <a:pt x="3175" y="884"/>
                    <a:pt x="3172" y="884"/>
                    <a:pt x="3170" y="883"/>
                  </a:cubicBezTo>
                  <a:cubicBezTo>
                    <a:pt x="3195" y="875"/>
                    <a:pt x="3199" y="875"/>
                    <a:pt x="3203" y="875"/>
                  </a:cubicBezTo>
                  <a:cubicBezTo>
                    <a:pt x="3240" y="895"/>
                    <a:pt x="3246" y="887"/>
                    <a:pt x="3249" y="893"/>
                  </a:cubicBezTo>
                  <a:cubicBezTo>
                    <a:pt x="3288" y="904"/>
                    <a:pt x="3290" y="912"/>
                    <a:pt x="3294" y="910"/>
                  </a:cubicBezTo>
                  <a:cubicBezTo>
                    <a:pt x="3330" y="928"/>
                    <a:pt x="3331" y="930"/>
                    <a:pt x="3333" y="929"/>
                  </a:cubicBezTo>
                  <a:cubicBezTo>
                    <a:pt x="3357" y="941"/>
                    <a:pt x="3364" y="949"/>
                    <a:pt x="3372" y="951"/>
                  </a:cubicBezTo>
                  <a:cubicBezTo>
                    <a:pt x="3408" y="970"/>
                    <a:pt x="3410" y="979"/>
                    <a:pt x="3414" y="981"/>
                  </a:cubicBezTo>
                  <a:cubicBezTo>
                    <a:pt x="3449" y="1003"/>
                    <a:pt x="3451" y="1013"/>
                    <a:pt x="3456" y="1012"/>
                  </a:cubicBezTo>
                  <a:cubicBezTo>
                    <a:pt x="3489" y="1044"/>
                    <a:pt x="3492" y="1048"/>
                    <a:pt x="3497" y="1049"/>
                  </a:cubicBezTo>
                  <a:cubicBezTo>
                    <a:pt x="3401" y="963"/>
                    <a:pt x="3396" y="957"/>
                    <a:pt x="3390" y="954"/>
                  </a:cubicBezTo>
                  <a:cubicBezTo>
                    <a:pt x="3354" y="936"/>
                    <a:pt x="3353" y="929"/>
                    <a:pt x="3350" y="930"/>
                  </a:cubicBezTo>
                  <a:cubicBezTo>
                    <a:pt x="3324" y="912"/>
                    <a:pt x="3322" y="914"/>
                    <a:pt x="3321" y="914"/>
                  </a:cubicBezTo>
                  <a:cubicBezTo>
                    <a:pt x="3289" y="894"/>
                    <a:pt x="3285" y="896"/>
                    <a:pt x="3283" y="895"/>
                  </a:cubicBezTo>
                  <a:cubicBezTo>
                    <a:pt x="3251" y="882"/>
                    <a:pt x="3244" y="883"/>
                    <a:pt x="3238" y="879"/>
                  </a:cubicBezTo>
                  <a:cubicBezTo>
                    <a:pt x="3163" y="843"/>
                    <a:pt x="3156" y="848"/>
                    <a:pt x="3152" y="844"/>
                  </a:cubicBezTo>
                  <a:cubicBezTo>
                    <a:pt x="3129" y="824"/>
                    <a:pt x="3133" y="823"/>
                    <a:pt x="3136" y="829"/>
                  </a:cubicBezTo>
                  <a:cubicBezTo>
                    <a:pt x="3171" y="839"/>
                    <a:pt x="3173" y="840"/>
                    <a:pt x="3174" y="842"/>
                  </a:cubicBezTo>
                  <a:cubicBezTo>
                    <a:pt x="3201" y="845"/>
                    <a:pt x="3208" y="851"/>
                    <a:pt x="3217" y="851"/>
                  </a:cubicBezTo>
                  <a:cubicBezTo>
                    <a:pt x="3244" y="863"/>
                    <a:pt x="3252" y="861"/>
                    <a:pt x="3258" y="865"/>
                  </a:cubicBezTo>
                  <a:cubicBezTo>
                    <a:pt x="3312" y="888"/>
                    <a:pt x="3315" y="890"/>
                    <a:pt x="3319" y="891"/>
                  </a:cubicBezTo>
                  <a:cubicBezTo>
                    <a:pt x="3360" y="920"/>
                    <a:pt x="3365" y="916"/>
                    <a:pt x="3368" y="920"/>
                  </a:cubicBezTo>
                  <a:cubicBezTo>
                    <a:pt x="3374" y="912"/>
                    <a:pt x="3365" y="914"/>
                    <a:pt x="3358" y="907"/>
                  </a:cubicBezTo>
                  <a:cubicBezTo>
                    <a:pt x="3329" y="880"/>
                    <a:pt x="3319" y="883"/>
                    <a:pt x="3314" y="872"/>
                  </a:cubicBezTo>
                  <a:cubicBezTo>
                    <a:pt x="3285" y="856"/>
                    <a:pt x="3281" y="852"/>
                    <a:pt x="3276" y="850"/>
                  </a:cubicBezTo>
                  <a:cubicBezTo>
                    <a:pt x="3245" y="827"/>
                    <a:pt x="3239" y="825"/>
                    <a:pt x="3235" y="816"/>
                  </a:cubicBezTo>
                  <a:cubicBezTo>
                    <a:pt x="3182" y="776"/>
                    <a:pt x="3171" y="775"/>
                    <a:pt x="3161" y="768"/>
                  </a:cubicBezTo>
                  <a:cubicBezTo>
                    <a:pt x="3121" y="750"/>
                    <a:pt x="3110" y="747"/>
                    <a:pt x="3101" y="739"/>
                  </a:cubicBezTo>
                  <a:cubicBezTo>
                    <a:pt x="3052" y="714"/>
                    <a:pt x="3044" y="719"/>
                    <a:pt x="3040" y="714"/>
                  </a:cubicBezTo>
                  <a:cubicBezTo>
                    <a:pt x="3003" y="699"/>
                    <a:pt x="2998" y="697"/>
                    <a:pt x="2993" y="694"/>
                  </a:cubicBezTo>
                  <a:cubicBezTo>
                    <a:pt x="3002" y="688"/>
                    <a:pt x="3024" y="683"/>
                    <a:pt x="3048" y="671"/>
                  </a:cubicBezTo>
                  <a:cubicBezTo>
                    <a:pt x="3075" y="669"/>
                    <a:pt x="3083" y="661"/>
                    <a:pt x="3080" y="655"/>
                  </a:cubicBezTo>
                  <a:cubicBezTo>
                    <a:pt x="3030" y="667"/>
                    <a:pt x="3022" y="671"/>
                    <a:pt x="3014" y="674"/>
                  </a:cubicBezTo>
                  <a:cubicBezTo>
                    <a:pt x="3024" y="659"/>
                    <a:pt x="3033" y="668"/>
                    <a:pt x="3036" y="659"/>
                  </a:cubicBezTo>
                  <a:cubicBezTo>
                    <a:pt x="2993" y="660"/>
                    <a:pt x="2986" y="663"/>
                    <a:pt x="2980" y="666"/>
                  </a:cubicBezTo>
                  <a:cubicBezTo>
                    <a:pt x="2939" y="653"/>
                    <a:pt x="2932" y="657"/>
                    <a:pt x="2928" y="652"/>
                  </a:cubicBezTo>
                  <a:cubicBezTo>
                    <a:pt x="2898" y="634"/>
                    <a:pt x="2890" y="634"/>
                    <a:pt x="2883" y="626"/>
                  </a:cubicBezTo>
                  <a:cubicBezTo>
                    <a:pt x="2861" y="631"/>
                    <a:pt x="2869" y="634"/>
                    <a:pt x="2873" y="637"/>
                  </a:cubicBezTo>
                  <a:cubicBezTo>
                    <a:pt x="2898" y="653"/>
                    <a:pt x="2909" y="660"/>
                    <a:pt x="2918" y="668"/>
                  </a:cubicBezTo>
                  <a:cubicBezTo>
                    <a:pt x="2928" y="687"/>
                    <a:pt x="2934" y="689"/>
                    <a:pt x="2939" y="695"/>
                  </a:cubicBezTo>
                  <a:cubicBezTo>
                    <a:pt x="2944" y="721"/>
                    <a:pt x="2952" y="728"/>
                    <a:pt x="2948" y="731"/>
                  </a:cubicBezTo>
                  <a:cubicBezTo>
                    <a:pt x="2950" y="798"/>
                    <a:pt x="2944" y="807"/>
                    <a:pt x="2940" y="817"/>
                  </a:cubicBezTo>
                  <a:cubicBezTo>
                    <a:pt x="2938" y="837"/>
                    <a:pt x="2940" y="824"/>
                    <a:pt x="2950" y="820"/>
                  </a:cubicBezTo>
                  <a:cubicBezTo>
                    <a:pt x="2961" y="789"/>
                    <a:pt x="2962" y="779"/>
                    <a:pt x="2965" y="784"/>
                  </a:cubicBezTo>
                  <a:cubicBezTo>
                    <a:pt x="2967" y="814"/>
                    <a:pt x="2969" y="828"/>
                    <a:pt x="2968" y="842"/>
                  </a:cubicBezTo>
                  <a:cubicBezTo>
                    <a:pt x="2974" y="934"/>
                    <a:pt x="2982" y="943"/>
                    <a:pt x="2978" y="949"/>
                  </a:cubicBezTo>
                  <a:cubicBezTo>
                    <a:pt x="2990" y="987"/>
                    <a:pt x="2993" y="1001"/>
                    <a:pt x="2999" y="1016"/>
                  </a:cubicBezTo>
                  <a:cubicBezTo>
                    <a:pt x="3032" y="1065"/>
                    <a:pt x="3034" y="1074"/>
                    <a:pt x="3041" y="1085"/>
                  </a:cubicBezTo>
                  <a:cubicBezTo>
                    <a:pt x="3045" y="1117"/>
                    <a:pt x="3048" y="1125"/>
                    <a:pt x="3047" y="1133"/>
                  </a:cubicBezTo>
                  <a:cubicBezTo>
                    <a:pt x="3052" y="1173"/>
                    <a:pt x="3059" y="1185"/>
                    <a:pt x="3062" y="1183"/>
                  </a:cubicBezTo>
                  <a:cubicBezTo>
                    <a:pt x="3055" y="1114"/>
                    <a:pt x="3058" y="1119"/>
                    <a:pt x="3061" y="1120"/>
                  </a:cubicBezTo>
                  <a:cubicBezTo>
                    <a:pt x="3064" y="1132"/>
                    <a:pt x="3070" y="1142"/>
                    <a:pt x="3064" y="1148"/>
                  </a:cubicBezTo>
                  <a:cubicBezTo>
                    <a:pt x="3067" y="1182"/>
                    <a:pt x="3066" y="1190"/>
                    <a:pt x="3065" y="1197"/>
                  </a:cubicBezTo>
                  <a:cubicBezTo>
                    <a:pt x="3076" y="1282"/>
                    <a:pt x="3077" y="1290"/>
                    <a:pt x="3079" y="1299"/>
                  </a:cubicBezTo>
                  <a:cubicBezTo>
                    <a:pt x="3087" y="1310"/>
                    <a:pt x="3085" y="1298"/>
                    <a:pt x="3082" y="1286"/>
                  </a:cubicBezTo>
                  <a:cubicBezTo>
                    <a:pt x="3078" y="1227"/>
                    <a:pt x="3069" y="1205"/>
                    <a:pt x="3075" y="1186"/>
                  </a:cubicBezTo>
                  <a:cubicBezTo>
                    <a:pt x="3073" y="1135"/>
                    <a:pt x="3072" y="1130"/>
                    <a:pt x="3076" y="1125"/>
                  </a:cubicBezTo>
                  <a:cubicBezTo>
                    <a:pt x="3075" y="1028"/>
                    <a:pt x="3067" y="1020"/>
                    <a:pt x="3071" y="1016"/>
                  </a:cubicBezTo>
                  <a:cubicBezTo>
                    <a:pt x="3067" y="980"/>
                    <a:pt x="3066" y="975"/>
                    <a:pt x="3063" y="969"/>
                  </a:cubicBezTo>
                  <a:cubicBezTo>
                    <a:pt x="3057" y="926"/>
                    <a:pt x="3056" y="916"/>
                    <a:pt x="3054" y="905"/>
                  </a:cubicBezTo>
                  <a:cubicBezTo>
                    <a:pt x="3049" y="868"/>
                    <a:pt x="3041" y="861"/>
                    <a:pt x="3046" y="858"/>
                  </a:cubicBezTo>
                  <a:cubicBezTo>
                    <a:pt x="3031" y="797"/>
                    <a:pt x="3030" y="786"/>
                    <a:pt x="3022" y="773"/>
                  </a:cubicBezTo>
                  <a:cubicBezTo>
                    <a:pt x="3014" y="747"/>
                    <a:pt x="3011" y="747"/>
                    <a:pt x="3016" y="744"/>
                  </a:cubicBezTo>
                  <a:cubicBezTo>
                    <a:pt x="3050" y="839"/>
                    <a:pt x="3059" y="847"/>
                    <a:pt x="3056" y="852"/>
                  </a:cubicBezTo>
                  <a:cubicBezTo>
                    <a:pt x="3070" y="887"/>
                    <a:pt x="3065" y="889"/>
                    <a:pt x="3069" y="894"/>
                  </a:cubicBezTo>
                  <a:cubicBezTo>
                    <a:pt x="3084" y="974"/>
                    <a:pt x="3084" y="987"/>
                    <a:pt x="3087" y="1001"/>
                  </a:cubicBezTo>
                  <a:cubicBezTo>
                    <a:pt x="3086" y="1036"/>
                    <a:pt x="3093" y="1041"/>
                    <a:pt x="3089" y="1044"/>
                  </a:cubicBezTo>
                  <a:cubicBezTo>
                    <a:pt x="3093" y="1109"/>
                    <a:pt x="3094" y="1113"/>
                    <a:pt x="3092" y="1116"/>
                  </a:cubicBezTo>
                  <a:cubicBezTo>
                    <a:pt x="3094" y="1174"/>
                    <a:pt x="3095" y="1181"/>
                    <a:pt x="3095" y="1188"/>
                  </a:cubicBezTo>
                  <a:cubicBezTo>
                    <a:pt x="3102" y="1188"/>
                    <a:pt x="3095" y="1183"/>
                    <a:pt x="3099" y="1180"/>
                  </a:cubicBezTo>
                  <a:cubicBezTo>
                    <a:pt x="3098" y="1147"/>
                    <a:pt x="3098" y="1144"/>
                    <a:pt x="3101" y="1141"/>
                  </a:cubicBezTo>
                  <a:cubicBezTo>
                    <a:pt x="3103" y="1088"/>
                    <a:pt x="3096" y="1082"/>
                    <a:pt x="3099" y="1079"/>
                  </a:cubicBezTo>
                  <a:cubicBezTo>
                    <a:pt x="3102" y="1056"/>
                    <a:pt x="3097" y="1051"/>
                    <a:pt x="3103" y="1049"/>
                  </a:cubicBezTo>
                  <a:cubicBezTo>
                    <a:pt x="3108" y="1090"/>
                    <a:pt x="3111" y="1096"/>
                    <a:pt x="3108" y="1101"/>
                  </a:cubicBezTo>
                  <a:cubicBezTo>
                    <a:pt x="3109" y="1140"/>
                    <a:pt x="3116" y="1148"/>
                    <a:pt x="3110" y="1152"/>
                  </a:cubicBezTo>
                  <a:cubicBezTo>
                    <a:pt x="3112" y="1193"/>
                    <a:pt x="3113" y="1198"/>
                    <a:pt x="3112" y="1203"/>
                  </a:cubicBezTo>
                  <a:cubicBezTo>
                    <a:pt x="3115" y="1245"/>
                    <a:pt x="3109" y="1249"/>
                    <a:pt x="3112" y="1255"/>
                  </a:cubicBezTo>
                  <a:cubicBezTo>
                    <a:pt x="3109" y="1311"/>
                    <a:pt x="3117" y="1319"/>
                    <a:pt x="3115" y="1324"/>
                  </a:cubicBezTo>
                  <a:cubicBezTo>
                    <a:pt x="3117" y="1370"/>
                    <a:pt x="3120" y="1383"/>
                    <a:pt x="3117" y="1394"/>
                  </a:cubicBezTo>
                  <a:cubicBezTo>
                    <a:pt x="3127" y="1414"/>
                    <a:pt x="3128" y="1401"/>
                    <a:pt x="3121" y="1387"/>
                  </a:cubicBezTo>
                  <a:cubicBezTo>
                    <a:pt x="3122" y="1355"/>
                    <a:pt x="3121" y="1352"/>
                    <a:pt x="3124" y="1349"/>
                  </a:cubicBezTo>
                  <a:cubicBezTo>
                    <a:pt x="3129" y="1294"/>
                    <a:pt x="3130" y="1292"/>
                    <a:pt x="3132" y="1290"/>
                  </a:cubicBezTo>
                  <a:cubicBezTo>
                    <a:pt x="3132" y="1271"/>
                    <a:pt x="3133" y="1275"/>
                    <a:pt x="3136" y="1274"/>
                  </a:cubicBezTo>
                  <a:cubicBezTo>
                    <a:pt x="3145" y="1244"/>
                    <a:pt x="3144" y="1234"/>
                    <a:pt x="3149" y="1226"/>
                  </a:cubicBezTo>
                  <a:cubicBezTo>
                    <a:pt x="3150" y="1183"/>
                    <a:pt x="3156" y="1181"/>
                    <a:pt x="3152" y="1178"/>
                  </a:cubicBezTo>
                  <a:cubicBezTo>
                    <a:pt x="3155" y="1141"/>
                    <a:pt x="3153" y="1134"/>
                    <a:pt x="3157" y="1128"/>
                  </a:cubicBezTo>
                  <a:cubicBezTo>
                    <a:pt x="3158" y="1062"/>
                    <a:pt x="3159" y="1055"/>
                    <a:pt x="3157" y="1049"/>
                  </a:cubicBezTo>
                  <a:cubicBezTo>
                    <a:pt x="3160" y="982"/>
                    <a:pt x="3153" y="974"/>
                    <a:pt x="3155" y="968"/>
                  </a:cubicBezTo>
                  <a:cubicBezTo>
                    <a:pt x="3145" y="922"/>
                    <a:pt x="3151" y="920"/>
                    <a:pt x="3150" y="916"/>
                  </a:cubicBezTo>
                  <a:cubicBezTo>
                    <a:pt x="3147" y="883"/>
                    <a:pt x="3153" y="880"/>
                    <a:pt x="3156" y="888"/>
                  </a:cubicBezTo>
                  <a:cubicBezTo>
                    <a:pt x="3165" y="928"/>
                    <a:pt x="3166" y="926"/>
                    <a:pt x="3169" y="935"/>
                  </a:cubicBezTo>
                  <a:cubicBezTo>
                    <a:pt x="3187" y="1039"/>
                    <a:pt x="3186" y="1046"/>
                    <a:pt x="3189" y="1055"/>
                  </a:cubicBezTo>
                  <a:cubicBezTo>
                    <a:pt x="3185" y="1114"/>
                    <a:pt x="3188" y="1123"/>
                    <a:pt x="3185" y="1131"/>
                  </a:cubicBezTo>
                  <a:cubicBezTo>
                    <a:pt x="3179" y="1213"/>
                    <a:pt x="3173" y="1220"/>
                    <a:pt x="3176" y="1229"/>
                  </a:cubicBezTo>
                  <a:cubicBezTo>
                    <a:pt x="3163" y="1280"/>
                    <a:pt x="3160" y="1284"/>
                    <a:pt x="3163" y="1289"/>
                  </a:cubicBezTo>
                  <a:cubicBezTo>
                    <a:pt x="3153" y="1341"/>
                    <a:pt x="3148" y="1356"/>
                    <a:pt x="3149" y="1373"/>
                  </a:cubicBezTo>
                  <a:cubicBezTo>
                    <a:pt x="3151" y="1417"/>
                    <a:pt x="3144" y="1420"/>
                    <a:pt x="3149" y="1425"/>
                  </a:cubicBezTo>
                  <a:cubicBezTo>
                    <a:pt x="3155" y="1378"/>
                    <a:pt x="3156" y="1367"/>
                    <a:pt x="3154" y="1354"/>
                  </a:cubicBezTo>
                  <a:cubicBezTo>
                    <a:pt x="3165" y="1316"/>
                    <a:pt x="3166" y="1311"/>
                    <a:pt x="3167" y="1305"/>
                  </a:cubicBezTo>
                  <a:cubicBezTo>
                    <a:pt x="3176" y="1270"/>
                    <a:pt x="3175" y="1267"/>
                    <a:pt x="3177" y="1264"/>
                  </a:cubicBezTo>
                  <a:cubicBezTo>
                    <a:pt x="3187" y="1210"/>
                    <a:pt x="3189" y="1199"/>
                    <a:pt x="3191" y="1188"/>
                  </a:cubicBezTo>
                  <a:cubicBezTo>
                    <a:pt x="3195" y="1149"/>
                    <a:pt x="3193" y="1142"/>
                    <a:pt x="3194" y="1137"/>
                  </a:cubicBezTo>
                  <a:cubicBezTo>
                    <a:pt x="3196" y="1100"/>
                    <a:pt x="3196" y="1097"/>
                    <a:pt x="3197" y="1094"/>
                  </a:cubicBezTo>
                  <a:cubicBezTo>
                    <a:pt x="3195" y="1071"/>
                    <a:pt x="3197" y="1069"/>
                    <a:pt x="3195" y="1066"/>
                  </a:cubicBezTo>
                  <a:cubicBezTo>
                    <a:pt x="3196" y="1014"/>
                    <a:pt x="3190" y="1009"/>
                    <a:pt x="3193" y="1006"/>
                  </a:cubicBezTo>
                  <a:cubicBezTo>
                    <a:pt x="3187" y="970"/>
                    <a:pt x="3186" y="957"/>
                    <a:pt x="3181" y="942"/>
                  </a:cubicBezTo>
                  <a:cubicBezTo>
                    <a:pt x="3172" y="905"/>
                    <a:pt x="3165" y="899"/>
                    <a:pt x="3169" y="897"/>
                  </a:cubicBezTo>
                  <a:cubicBezTo>
                    <a:pt x="3193" y="936"/>
                    <a:pt x="3197" y="938"/>
                    <a:pt x="3200" y="945"/>
                  </a:cubicBezTo>
                  <a:cubicBezTo>
                    <a:pt x="3205" y="988"/>
                    <a:pt x="3213" y="1001"/>
                    <a:pt x="3210" y="1011"/>
                  </a:cubicBezTo>
                  <a:cubicBezTo>
                    <a:pt x="3216" y="1080"/>
                    <a:pt x="3212" y="1084"/>
                    <a:pt x="3217" y="1091"/>
                  </a:cubicBezTo>
                  <a:cubicBezTo>
                    <a:pt x="3214" y="1126"/>
                    <a:pt x="3219" y="1133"/>
                    <a:pt x="3217" y="1138"/>
                  </a:cubicBezTo>
                  <a:cubicBezTo>
                    <a:pt x="3206" y="1258"/>
                    <a:pt x="3194" y="1263"/>
                    <a:pt x="3198" y="1272"/>
                  </a:cubicBezTo>
                  <a:cubicBezTo>
                    <a:pt x="3179" y="1351"/>
                    <a:pt x="3173" y="1358"/>
                    <a:pt x="3172" y="1366"/>
                  </a:cubicBezTo>
                  <a:cubicBezTo>
                    <a:pt x="3163" y="1392"/>
                    <a:pt x="3160" y="1394"/>
                    <a:pt x="3160" y="1397"/>
                  </a:cubicBezTo>
                  <a:cubicBezTo>
                    <a:pt x="3154" y="1428"/>
                    <a:pt x="3159" y="1432"/>
                    <a:pt x="3153" y="1434"/>
                  </a:cubicBezTo>
                  <a:cubicBezTo>
                    <a:pt x="3150" y="1467"/>
                    <a:pt x="3150" y="1472"/>
                    <a:pt x="3147" y="1475"/>
                  </a:cubicBezTo>
                  <a:cubicBezTo>
                    <a:pt x="3151" y="1507"/>
                    <a:pt x="3154" y="1515"/>
                    <a:pt x="3160" y="1512"/>
                  </a:cubicBezTo>
                  <a:cubicBezTo>
                    <a:pt x="3159" y="1447"/>
                    <a:pt x="3165" y="1441"/>
                    <a:pt x="3164" y="1433"/>
                  </a:cubicBezTo>
                  <a:cubicBezTo>
                    <a:pt x="3173" y="1372"/>
                    <a:pt x="3184" y="1371"/>
                    <a:pt x="3180" y="1366"/>
                  </a:cubicBezTo>
                  <a:cubicBezTo>
                    <a:pt x="3201" y="1314"/>
                    <a:pt x="3194" y="1304"/>
                    <a:pt x="3201" y="1297"/>
                  </a:cubicBezTo>
                  <a:cubicBezTo>
                    <a:pt x="3225" y="1182"/>
                    <a:pt x="3222" y="1176"/>
                    <a:pt x="3225" y="1171"/>
                  </a:cubicBezTo>
                  <a:cubicBezTo>
                    <a:pt x="3228" y="1123"/>
                    <a:pt x="3230" y="1121"/>
                    <a:pt x="3227" y="1118"/>
                  </a:cubicBezTo>
                  <a:cubicBezTo>
                    <a:pt x="3225" y="1065"/>
                    <a:pt x="3224" y="1055"/>
                    <a:pt x="3223" y="1044"/>
                  </a:cubicBezTo>
                  <a:cubicBezTo>
                    <a:pt x="3215" y="989"/>
                    <a:pt x="3220" y="986"/>
                    <a:pt x="3216" y="979"/>
                  </a:cubicBezTo>
                  <a:cubicBezTo>
                    <a:pt x="3216" y="948"/>
                    <a:pt x="3217" y="958"/>
                    <a:pt x="3221" y="955"/>
                  </a:cubicBezTo>
                  <a:cubicBezTo>
                    <a:pt x="3228" y="1001"/>
                    <a:pt x="3229" y="1009"/>
                    <a:pt x="3230" y="1018"/>
                  </a:cubicBezTo>
                  <a:cubicBezTo>
                    <a:pt x="3236" y="1076"/>
                    <a:pt x="3243" y="1086"/>
                    <a:pt x="3241" y="1094"/>
                  </a:cubicBezTo>
                  <a:cubicBezTo>
                    <a:pt x="3239" y="1134"/>
                    <a:pt x="3241" y="1139"/>
                    <a:pt x="3245" y="1144"/>
                  </a:cubicBezTo>
                  <a:cubicBezTo>
                    <a:pt x="3236" y="1237"/>
                    <a:pt x="3231" y="1250"/>
                    <a:pt x="3231" y="1264"/>
                  </a:cubicBezTo>
                  <a:cubicBezTo>
                    <a:pt x="3225" y="1290"/>
                    <a:pt x="3224" y="1296"/>
                    <a:pt x="3220" y="1302"/>
                  </a:cubicBezTo>
                  <a:cubicBezTo>
                    <a:pt x="3214" y="1328"/>
                    <a:pt x="3216" y="1336"/>
                    <a:pt x="3213" y="1342"/>
                  </a:cubicBezTo>
                  <a:cubicBezTo>
                    <a:pt x="3207" y="1365"/>
                    <a:pt x="3199" y="1366"/>
                    <a:pt x="3202" y="1370"/>
                  </a:cubicBezTo>
                  <a:cubicBezTo>
                    <a:pt x="3194" y="1393"/>
                    <a:pt x="3193" y="1396"/>
                    <a:pt x="3191" y="1399"/>
                  </a:cubicBezTo>
                  <a:cubicBezTo>
                    <a:pt x="3182" y="1431"/>
                    <a:pt x="3186" y="1436"/>
                    <a:pt x="3180" y="1438"/>
                  </a:cubicBezTo>
                  <a:cubicBezTo>
                    <a:pt x="3184" y="1446"/>
                    <a:pt x="3192" y="1438"/>
                    <a:pt x="3188" y="1427"/>
                  </a:cubicBezTo>
                  <a:cubicBezTo>
                    <a:pt x="3201" y="1389"/>
                    <a:pt x="3204" y="1380"/>
                    <a:pt x="3210" y="1371"/>
                  </a:cubicBezTo>
                  <a:cubicBezTo>
                    <a:pt x="3234" y="1306"/>
                    <a:pt x="3232" y="1295"/>
                    <a:pt x="3235" y="1286"/>
                  </a:cubicBezTo>
                  <a:cubicBezTo>
                    <a:pt x="3246" y="1236"/>
                    <a:pt x="3245" y="1231"/>
                    <a:pt x="3245" y="1226"/>
                  </a:cubicBezTo>
                  <a:cubicBezTo>
                    <a:pt x="3252" y="1156"/>
                    <a:pt x="3254" y="1146"/>
                    <a:pt x="3251" y="1135"/>
                  </a:cubicBezTo>
                  <a:cubicBezTo>
                    <a:pt x="3253" y="1084"/>
                    <a:pt x="3246" y="1062"/>
                    <a:pt x="3243" y="1041"/>
                  </a:cubicBezTo>
                  <a:cubicBezTo>
                    <a:pt x="3240" y="998"/>
                    <a:pt x="3234" y="986"/>
                    <a:pt x="3236" y="976"/>
                  </a:cubicBezTo>
                  <a:cubicBezTo>
                    <a:pt x="3253" y="1016"/>
                    <a:pt x="3250" y="1025"/>
                    <a:pt x="3251" y="1036"/>
                  </a:cubicBezTo>
                  <a:cubicBezTo>
                    <a:pt x="3259" y="1058"/>
                    <a:pt x="3260" y="1059"/>
                    <a:pt x="3260" y="1061"/>
                  </a:cubicBezTo>
                  <a:cubicBezTo>
                    <a:pt x="3265" y="1094"/>
                    <a:pt x="3262" y="1098"/>
                    <a:pt x="3263" y="1103"/>
                  </a:cubicBezTo>
                  <a:cubicBezTo>
                    <a:pt x="3267" y="1125"/>
                    <a:pt x="3264" y="1130"/>
                    <a:pt x="3264" y="1135"/>
                  </a:cubicBezTo>
                  <a:cubicBezTo>
                    <a:pt x="3265" y="1184"/>
                    <a:pt x="3263" y="1186"/>
                    <a:pt x="3262" y="1188"/>
                  </a:cubicBezTo>
                  <a:cubicBezTo>
                    <a:pt x="3264" y="1224"/>
                    <a:pt x="3258" y="1233"/>
                    <a:pt x="3261" y="1244"/>
                  </a:cubicBezTo>
                  <a:cubicBezTo>
                    <a:pt x="3258" y="1295"/>
                    <a:pt x="3252" y="1299"/>
                    <a:pt x="3248" y="1303"/>
                  </a:cubicBezTo>
                  <a:cubicBezTo>
                    <a:pt x="3248" y="1327"/>
                    <a:pt x="3244" y="1332"/>
                    <a:pt x="3247" y="1339"/>
                  </a:cubicBezTo>
                  <a:cubicBezTo>
                    <a:pt x="3235" y="1378"/>
                    <a:pt x="3233" y="1384"/>
                    <a:pt x="3235" y="1390"/>
                  </a:cubicBezTo>
                  <a:cubicBezTo>
                    <a:pt x="3220" y="1427"/>
                    <a:pt x="3219" y="1429"/>
                    <a:pt x="3218" y="1432"/>
                  </a:cubicBezTo>
                  <a:cubicBezTo>
                    <a:pt x="3202" y="1481"/>
                    <a:pt x="3197" y="1486"/>
                    <a:pt x="3198" y="1493"/>
                  </a:cubicBezTo>
                  <a:cubicBezTo>
                    <a:pt x="3188" y="1549"/>
                    <a:pt x="3188" y="1552"/>
                    <a:pt x="3190" y="1555"/>
                  </a:cubicBezTo>
                  <a:cubicBezTo>
                    <a:pt x="3191" y="1578"/>
                    <a:pt x="3185" y="1580"/>
                    <a:pt x="3187" y="1584"/>
                  </a:cubicBezTo>
                  <a:cubicBezTo>
                    <a:pt x="3198" y="1539"/>
                    <a:pt x="3196" y="1531"/>
                    <a:pt x="3200" y="1525"/>
                  </a:cubicBezTo>
                  <a:cubicBezTo>
                    <a:pt x="3215" y="1451"/>
                    <a:pt x="3233" y="1424"/>
                    <a:pt x="3240" y="1395"/>
                  </a:cubicBezTo>
                  <a:cubicBezTo>
                    <a:pt x="3242" y="1369"/>
                    <a:pt x="3253" y="1367"/>
                    <a:pt x="3249" y="1362"/>
                  </a:cubicBezTo>
                  <a:cubicBezTo>
                    <a:pt x="3258" y="1328"/>
                    <a:pt x="3257" y="1326"/>
                    <a:pt x="3258" y="1325"/>
                  </a:cubicBezTo>
                  <a:cubicBezTo>
                    <a:pt x="3263" y="1299"/>
                    <a:pt x="3264" y="1292"/>
                    <a:pt x="3265" y="1285"/>
                  </a:cubicBezTo>
                  <a:cubicBezTo>
                    <a:pt x="3273" y="1232"/>
                    <a:pt x="3267" y="1222"/>
                    <a:pt x="3275" y="1216"/>
                  </a:cubicBezTo>
                  <a:cubicBezTo>
                    <a:pt x="3273" y="1181"/>
                    <a:pt x="3272" y="1177"/>
                    <a:pt x="3275" y="1173"/>
                  </a:cubicBezTo>
                  <a:cubicBezTo>
                    <a:pt x="3271" y="1142"/>
                    <a:pt x="3276" y="1139"/>
                    <a:pt x="3275" y="1135"/>
                  </a:cubicBezTo>
                  <a:cubicBezTo>
                    <a:pt x="3275" y="1115"/>
                    <a:pt x="3277" y="1113"/>
                    <a:pt x="3275" y="1110"/>
                  </a:cubicBezTo>
                  <a:cubicBezTo>
                    <a:pt x="3266" y="1042"/>
                    <a:pt x="3265" y="1039"/>
                    <a:pt x="3265" y="1036"/>
                  </a:cubicBezTo>
                  <a:cubicBezTo>
                    <a:pt x="3265" y="1022"/>
                    <a:pt x="3274" y="1018"/>
                    <a:pt x="3279" y="1031"/>
                  </a:cubicBezTo>
                  <a:cubicBezTo>
                    <a:pt x="3283" y="1112"/>
                    <a:pt x="3292" y="1110"/>
                    <a:pt x="3289" y="1116"/>
                  </a:cubicBezTo>
                  <a:cubicBezTo>
                    <a:pt x="3295" y="1149"/>
                    <a:pt x="3288" y="1153"/>
                    <a:pt x="3292" y="1160"/>
                  </a:cubicBezTo>
                  <a:cubicBezTo>
                    <a:pt x="3290" y="1231"/>
                    <a:pt x="3294" y="1237"/>
                    <a:pt x="3293" y="1242"/>
                  </a:cubicBezTo>
                  <a:cubicBezTo>
                    <a:pt x="3292" y="1281"/>
                    <a:pt x="3291" y="1286"/>
                    <a:pt x="3288" y="1291"/>
                  </a:cubicBezTo>
                  <a:cubicBezTo>
                    <a:pt x="3287" y="1318"/>
                    <a:pt x="3281" y="1319"/>
                    <a:pt x="3284" y="1323"/>
                  </a:cubicBezTo>
                  <a:cubicBezTo>
                    <a:pt x="3273" y="1372"/>
                    <a:pt x="3269" y="1374"/>
                    <a:pt x="3268" y="1376"/>
                  </a:cubicBezTo>
                  <a:cubicBezTo>
                    <a:pt x="3258" y="1401"/>
                    <a:pt x="3267" y="1409"/>
                    <a:pt x="3258" y="1412"/>
                  </a:cubicBezTo>
                  <a:cubicBezTo>
                    <a:pt x="3246" y="1448"/>
                    <a:pt x="3240" y="1456"/>
                    <a:pt x="3240" y="1466"/>
                  </a:cubicBezTo>
                  <a:cubicBezTo>
                    <a:pt x="3232" y="1498"/>
                    <a:pt x="3226" y="1501"/>
                    <a:pt x="3224" y="1505"/>
                  </a:cubicBezTo>
                  <a:cubicBezTo>
                    <a:pt x="3214" y="1537"/>
                    <a:pt x="3214" y="1542"/>
                    <a:pt x="3213" y="1547"/>
                  </a:cubicBezTo>
                  <a:cubicBezTo>
                    <a:pt x="3210" y="1570"/>
                    <a:pt x="3207" y="1572"/>
                    <a:pt x="3207" y="1575"/>
                  </a:cubicBezTo>
                  <a:cubicBezTo>
                    <a:pt x="3206" y="1587"/>
                    <a:pt x="3213" y="1574"/>
                    <a:pt x="3217" y="1559"/>
                  </a:cubicBezTo>
                  <a:cubicBezTo>
                    <a:pt x="3226" y="1523"/>
                    <a:pt x="3228" y="1522"/>
                    <a:pt x="3227" y="1520"/>
                  </a:cubicBezTo>
                  <a:cubicBezTo>
                    <a:pt x="3236" y="1499"/>
                    <a:pt x="3235" y="1495"/>
                    <a:pt x="3238" y="1492"/>
                  </a:cubicBezTo>
                  <a:cubicBezTo>
                    <a:pt x="3249" y="1462"/>
                    <a:pt x="3251" y="1454"/>
                    <a:pt x="3254" y="1447"/>
                  </a:cubicBezTo>
                  <a:cubicBezTo>
                    <a:pt x="3266" y="1434"/>
                    <a:pt x="3259" y="1428"/>
                    <a:pt x="3267" y="1426"/>
                  </a:cubicBezTo>
                  <a:cubicBezTo>
                    <a:pt x="3291" y="1328"/>
                    <a:pt x="3293" y="1319"/>
                    <a:pt x="3295" y="1309"/>
                  </a:cubicBezTo>
                  <a:cubicBezTo>
                    <a:pt x="3295" y="1272"/>
                    <a:pt x="3304" y="1270"/>
                    <a:pt x="3299" y="1263"/>
                  </a:cubicBezTo>
                  <a:cubicBezTo>
                    <a:pt x="3300" y="1227"/>
                    <a:pt x="3303" y="1222"/>
                    <a:pt x="3300" y="1216"/>
                  </a:cubicBezTo>
                  <a:cubicBezTo>
                    <a:pt x="3306" y="1096"/>
                    <a:pt x="3289" y="1092"/>
                    <a:pt x="3296" y="1084"/>
                  </a:cubicBezTo>
                  <a:cubicBezTo>
                    <a:pt x="3307" y="1085"/>
                    <a:pt x="3304" y="1080"/>
                    <a:pt x="3302" y="1086"/>
                  </a:cubicBezTo>
                  <a:cubicBezTo>
                    <a:pt x="3316" y="1116"/>
                    <a:pt x="3310" y="1118"/>
                    <a:pt x="3315" y="1123"/>
                  </a:cubicBezTo>
                  <a:cubicBezTo>
                    <a:pt x="3320" y="1188"/>
                    <a:pt x="3309" y="1192"/>
                    <a:pt x="3315" y="1199"/>
                  </a:cubicBezTo>
                  <a:cubicBezTo>
                    <a:pt x="3308" y="1229"/>
                    <a:pt x="3313" y="1234"/>
                    <a:pt x="3311" y="1237"/>
                  </a:cubicBezTo>
                  <a:cubicBezTo>
                    <a:pt x="3302" y="1311"/>
                    <a:pt x="3307" y="1327"/>
                    <a:pt x="3302" y="1340"/>
                  </a:cubicBezTo>
                  <a:cubicBezTo>
                    <a:pt x="3290" y="1405"/>
                    <a:pt x="3289" y="1408"/>
                    <a:pt x="3288" y="1411"/>
                  </a:cubicBezTo>
                  <a:cubicBezTo>
                    <a:pt x="3277" y="1471"/>
                    <a:pt x="3275" y="1477"/>
                    <a:pt x="3272" y="1483"/>
                  </a:cubicBezTo>
                  <a:cubicBezTo>
                    <a:pt x="3265" y="1511"/>
                    <a:pt x="3263" y="1517"/>
                    <a:pt x="3263" y="1524"/>
                  </a:cubicBezTo>
                  <a:cubicBezTo>
                    <a:pt x="3248" y="1557"/>
                    <a:pt x="3247" y="1560"/>
                    <a:pt x="3250" y="1564"/>
                  </a:cubicBezTo>
                  <a:cubicBezTo>
                    <a:pt x="3251" y="1572"/>
                    <a:pt x="3252" y="1561"/>
                    <a:pt x="3259" y="1551"/>
                  </a:cubicBezTo>
                  <a:cubicBezTo>
                    <a:pt x="3271" y="1525"/>
                    <a:pt x="3265" y="1520"/>
                    <a:pt x="3270" y="1518"/>
                  </a:cubicBezTo>
                  <a:cubicBezTo>
                    <a:pt x="3282" y="1472"/>
                    <a:pt x="3288" y="1462"/>
                    <a:pt x="3291" y="1450"/>
                  </a:cubicBezTo>
                  <a:cubicBezTo>
                    <a:pt x="3301" y="1403"/>
                    <a:pt x="3302" y="1399"/>
                    <a:pt x="3301" y="1396"/>
                  </a:cubicBezTo>
                  <a:cubicBezTo>
                    <a:pt x="3305" y="1383"/>
                    <a:pt x="3304" y="1381"/>
                    <a:pt x="3306" y="1379"/>
                  </a:cubicBezTo>
                  <a:cubicBezTo>
                    <a:pt x="3314" y="1359"/>
                    <a:pt x="3308" y="1354"/>
                    <a:pt x="3311" y="1352"/>
                  </a:cubicBezTo>
                  <a:cubicBezTo>
                    <a:pt x="3312" y="1308"/>
                    <a:pt x="3320" y="1302"/>
                    <a:pt x="3317" y="1294"/>
                  </a:cubicBezTo>
                  <a:cubicBezTo>
                    <a:pt x="3325" y="1246"/>
                    <a:pt x="3318" y="1237"/>
                    <a:pt x="3322" y="1231"/>
                  </a:cubicBezTo>
                  <a:cubicBezTo>
                    <a:pt x="3327" y="1166"/>
                    <a:pt x="3326" y="1162"/>
                    <a:pt x="3324" y="1158"/>
                  </a:cubicBezTo>
                  <a:cubicBezTo>
                    <a:pt x="3326" y="1124"/>
                    <a:pt x="3320" y="1119"/>
                    <a:pt x="3325" y="1117"/>
                  </a:cubicBezTo>
                  <a:cubicBezTo>
                    <a:pt x="3331" y="1117"/>
                    <a:pt x="3335" y="1124"/>
                    <a:pt x="3339" y="1131"/>
                  </a:cubicBezTo>
                  <a:cubicBezTo>
                    <a:pt x="3344" y="1190"/>
                    <a:pt x="3346" y="1195"/>
                    <a:pt x="3344" y="1199"/>
                  </a:cubicBezTo>
                  <a:cubicBezTo>
                    <a:pt x="3344" y="1229"/>
                    <a:pt x="3347" y="1235"/>
                    <a:pt x="3346" y="1239"/>
                  </a:cubicBezTo>
                  <a:cubicBezTo>
                    <a:pt x="3345" y="1262"/>
                    <a:pt x="3347" y="1265"/>
                    <a:pt x="3348" y="1268"/>
                  </a:cubicBezTo>
                  <a:cubicBezTo>
                    <a:pt x="3344" y="1292"/>
                    <a:pt x="3342" y="1299"/>
                    <a:pt x="3340" y="1305"/>
                  </a:cubicBezTo>
                  <a:cubicBezTo>
                    <a:pt x="3337" y="1369"/>
                    <a:pt x="3330" y="1371"/>
                    <a:pt x="3330" y="1374"/>
                  </a:cubicBezTo>
                  <a:cubicBezTo>
                    <a:pt x="3325" y="1397"/>
                    <a:pt x="3324" y="1400"/>
                    <a:pt x="3325" y="1404"/>
                  </a:cubicBezTo>
                  <a:cubicBezTo>
                    <a:pt x="3316" y="1437"/>
                    <a:pt x="3315" y="1438"/>
                    <a:pt x="3314" y="1443"/>
                  </a:cubicBezTo>
                  <a:cubicBezTo>
                    <a:pt x="3305" y="1465"/>
                    <a:pt x="3312" y="1470"/>
                    <a:pt x="3306" y="1472"/>
                  </a:cubicBezTo>
                  <a:cubicBezTo>
                    <a:pt x="3300" y="1507"/>
                    <a:pt x="3299" y="1510"/>
                    <a:pt x="3297" y="1513"/>
                  </a:cubicBezTo>
                  <a:cubicBezTo>
                    <a:pt x="3293" y="1537"/>
                    <a:pt x="3285" y="1538"/>
                    <a:pt x="3290" y="1544"/>
                  </a:cubicBezTo>
                  <a:cubicBezTo>
                    <a:pt x="3287" y="1572"/>
                    <a:pt x="3276" y="1576"/>
                    <a:pt x="3281" y="1585"/>
                  </a:cubicBezTo>
                  <a:cubicBezTo>
                    <a:pt x="3277" y="1633"/>
                    <a:pt x="3271" y="1638"/>
                    <a:pt x="3275" y="1646"/>
                  </a:cubicBezTo>
                  <a:cubicBezTo>
                    <a:pt x="3268" y="1674"/>
                    <a:pt x="3272" y="1682"/>
                    <a:pt x="3268" y="1688"/>
                  </a:cubicBezTo>
                  <a:cubicBezTo>
                    <a:pt x="3263" y="1723"/>
                    <a:pt x="3269" y="1728"/>
                    <a:pt x="3266" y="1730"/>
                  </a:cubicBezTo>
                  <a:cubicBezTo>
                    <a:pt x="3271" y="1746"/>
                    <a:pt x="3274" y="1743"/>
                    <a:pt x="3269" y="1737"/>
                  </a:cubicBezTo>
                  <a:cubicBezTo>
                    <a:pt x="3272" y="1680"/>
                    <a:pt x="3280" y="1672"/>
                    <a:pt x="3278" y="1661"/>
                  </a:cubicBezTo>
                  <a:cubicBezTo>
                    <a:pt x="3282" y="1626"/>
                    <a:pt x="3284" y="1622"/>
                    <a:pt x="3283" y="1617"/>
                  </a:cubicBezTo>
                  <a:cubicBezTo>
                    <a:pt x="3289" y="1561"/>
                    <a:pt x="3298" y="1553"/>
                    <a:pt x="3298" y="1543"/>
                  </a:cubicBezTo>
                  <a:cubicBezTo>
                    <a:pt x="3308" y="1499"/>
                    <a:pt x="3315" y="1485"/>
                    <a:pt x="3316" y="1469"/>
                  </a:cubicBezTo>
                  <a:cubicBezTo>
                    <a:pt x="3325" y="1431"/>
                    <a:pt x="3330" y="1428"/>
                    <a:pt x="3331" y="1425"/>
                  </a:cubicBezTo>
                  <a:cubicBezTo>
                    <a:pt x="3340" y="1376"/>
                    <a:pt x="3345" y="1373"/>
                    <a:pt x="3343" y="1369"/>
                  </a:cubicBezTo>
                  <a:cubicBezTo>
                    <a:pt x="3349" y="1326"/>
                    <a:pt x="3347" y="1318"/>
                    <a:pt x="3352" y="1312"/>
                  </a:cubicBezTo>
                  <a:cubicBezTo>
                    <a:pt x="3355" y="1256"/>
                    <a:pt x="3358" y="1249"/>
                    <a:pt x="3354" y="1240"/>
                  </a:cubicBezTo>
                  <a:cubicBezTo>
                    <a:pt x="3356" y="1187"/>
                    <a:pt x="3353" y="1182"/>
                    <a:pt x="3352" y="1178"/>
                  </a:cubicBezTo>
                  <a:cubicBezTo>
                    <a:pt x="3350" y="1152"/>
                    <a:pt x="3358" y="1157"/>
                    <a:pt x="3365" y="1163"/>
                  </a:cubicBezTo>
                  <a:cubicBezTo>
                    <a:pt x="3365" y="1201"/>
                    <a:pt x="3368" y="1206"/>
                    <a:pt x="3367" y="1210"/>
                  </a:cubicBezTo>
                  <a:cubicBezTo>
                    <a:pt x="3365" y="1266"/>
                    <a:pt x="3369" y="1274"/>
                    <a:pt x="3367" y="1281"/>
                  </a:cubicBezTo>
                  <a:cubicBezTo>
                    <a:pt x="3359" y="1358"/>
                    <a:pt x="3362" y="1365"/>
                    <a:pt x="3360" y="1370"/>
                  </a:cubicBezTo>
                  <a:cubicBezTo>
                    <a:pt x="3357" y="1401"/>
                    <a:pt x="3353" y="1413"/>
                    <a:pt x="3354" y="1426"/>
                  </a:cubicBezTo>
                  <a:cubicBezTo>
                    <a:pt x="3342" y="1462"/>
                    <a:pt x="3341" y="1465"/>
                    <a:pt x="3339" y="1467"/>
                  </a:cubicBezTo>
                  <a:cubicBezTo>
                    <a:pt x="3337" y="1487"/>
                    <a:pt x="3329" y="1488"/>
                    <a:pt x="3332" y="1493"/>
                  </a:cubicBezTo>
                  <a:cubicBezTo>
                    <a:pt x="3311" y="1584"/>
                    <a:pt x="3307" y="1589"/>
                    <a:pt x="3306" y="1595"/>
                  </a:cubicBezTo>
                  <a:cubicBezTo>
                    <a:pt x="3297" y="1642"/>
                    <a:pt x="3295" y="1653"/>
                    <a:pt x="3297" y="1666"/>
                  </a:cubicBezTo>
                  <a:cubicBezTo>
                    <a:pt x="3296" y="1697"/>
                    <a:pt x="3297" y="1701"/>
                    <a:pt x="3300" y="1705"/>
                  </a:cubicBezTo>
                  <a:cubicBezTo>
                    <a:pt x="3307" y="1683"/>
                    <a:pt x="3299" y="1675"/>
                    <a:pt x="3305" y="1670"/>
                  </a:cubicBezTo>
                  <a:cubicBezTo>
                    <a:pt x="3314" y="1592"/>
                    <a:pt x="3317" y="1587"/>
                    <a:pt x="3320" y="1582"/>
                  </a:cubicBezTo>
                  <a:cubicBezTo>
                    <a:pt x="3327" y="1544"/>
                    <a:pt x="3331" y="1542"/>
                    <a:pt x="3331" y="1540"/>
                  </a:cubicBezTo>
                  <a:cubicBezTo>
                    <a:pt x="3333" y="1506"/>
                    <a:pt x="3344" y="1502"/>
                    <a:pt x="3342" y="1496"/>
                  </a:cubicBezTo>
                  <a:cubicBezTo>
                    <a:pt x="3368" y="1406"/>
                    <a:pt x="3367" y="1399"/>
                    <a:pt x="3368" y="1393"/>
                  </a:cubicBezTo>
                  <a:cubicBezTo>
                    <a:pt x="3372" y="1369"/>
                    <a:pt x="3370" y="1362"/>
                    <a:pt x="3374" y="1357"/>
                  </a:cubicBezTo>
                  <a:cubicBezTo>
                    <a:pt x="3370" y="1333"/>
                    <a:pt x="3376" y="1331"/>
                    <a:pt x="3374" y="1327"/>
                  </a:cubicBezTo>
                  <a:cubicBezTo>
                    <a:pt x="3375" y="1290"/>
                    <a:pt x="3379" y="1285"/>
                    <a:pt x="3375" y="1277"/>
                  </a:cubicBezTo>
                  <a:cubicBezTo>
                    <a:pt x="3380" y="1210"/>
                    <a:pt x="3373" y="1201"/>
                    <a:pt x="3378" y="1196"/>
                  </a:cubicBezTo>
                  <a:cubicBezTo>
                    <a:pt x="3387" y="1254"/>
                    <a:pt x="3398" y="1267"/>
                    <a:pt x="3391" y="1276"/>
                  </a:cubicBezTo>
                  <a:cubicBezTo>
                    <a:pt x="3393" y="1294"/>
                    <a:pt x="3394" y="1297"/>
                    <a:pt x="3390" y="1298"/>
                  </a:cubicBezTo>
                  <a:cubicBezTo>
                    <a:pt x="3386" y="1342"/>
                    <a:pt x="3393" y="1349"/>
                    <a:pt x="3389" y="1354"/>
                  </a:cubicBezTo>
                  <a:cubicBezTo>
                    <a:pt x="3387" y="1405"/>
                    <a:pt x="3377" y="1408"/>
                    <a:pt x="3380" y="1414"/>
                  </a:cubicBezTo>
                  <a:cubicBezTo>
                    <a:pt x="3373" y="1448"/>
                    <a:pt x="3368" y="1452"/>
                    <a:pt x="3369" y="1458"/>
                  </a:cubicBezTo>
                  <a:cubicBezTo>
                    <a:pt x="3348" y="1506"/>
                    <a:pt x="3357" y="1514"/>
                    <a:pt x="3351" y="1517"/>
                  </a:cubicBezTo>
                  <a:cubicBezTo>
                    <a:pt x="3346" y="1537"/>
                    <a:pt x="3342" y="1541"/>
                    <a:pt x="3344" y="1546"/>
                  </a:cubicBezTo>
                  <a:cubicBezTo>
                    <a:pt x="3339" y="1563"/>
                    <a:pt x="3338" y="1565"/>
                    <a:pt x="3336" y="1567"/>
                  </a:cubicBezTo>
                  <a:cubicBezTo>
                    <a:pt x="3327" y="1612"/>
                    <a:pt x="3322" y="1615"/>
                    <a:pt x="3323" y="1621"/>
                  </a:cubicBezTo>
                  <a:cubicBezTo>
                    <a:pt x="3319" y="1641"/>
                    <a:pt x="3315" y="1645"/>
                    <a:pt x="3319" y="1651"/>
                  </a:cubicBezTo>
                  <a:cubicBezTo>
                    <a:pt x="3313" y="1707"/>
                    <a:pt x="3315" y="1719"/>
                    <a:pt x="3311" y="1729"/>
                  </a:cubicBezTo>
                  <a:cubicBezTo>
                    <a:pt x="3316" y="1758"/>
                    <a:pt x="3318" y="1763"/>
                    <a:pt x="3316" y="1767"/>
                  </a:cubicBezTo>
                  <a:cubicBezTo>
                    <a:pt x="3321" y="1777"/>
                    <a:pt x="3325" y="1764"/>
                    <a:pt x="3316" y="1748"/>
                  </a:cubicBezTo>
                  <a:cubicBezTo>
                    <a:pt x="3319" y="1710"/>
                    <a:pt x="3319" y="1706"/>
                    <a:pt x="3320" y="1702"/>
                  </a:cubicBezTo>
                  <a:cubicBezTo>
                    <a:pt x="3317" y="1662"/>
                    <a:pt x="3326" y="1661"/>
                    <a:pt x="3321" y="1655"/>
                  </a:cubicBezTo>
                  <a:cubicBezTo>
                    <a:pt x="3331" y="1625"/>
                    <a:pt x="3332" y="1621"/>
                    <a:pt x="3333" y="1618"/>
                  </a:cubicBezTo>
                  <a:cubicBezTo>
                    <a:pt x="3354" y="1553"/>
                    <a:pt x="3353" y="1545"/>
                    <a:pt x="3355" y="1537"/>
                  </a:cubicBezTo>
                  <a:cubicBezTo>
                    <a:pt x="3359" y="1510"/>
                    <a:pt x="3369" y="1509"/>
                    <a:pt x="3366" y="1504"/>
                  </a:cubicBezTo>
                  <a:cubicBezTo>
                    <a:pt x="3373" y="1465"/>
                    <a:pt x="3384" y="1464"/>
                    <a:pt x="3378" y="1458"/>
                  </a:cubicBezTo>
                  <a:cubicBezTo>
                    <a:pt x="3390" y="1433"/>
                    <a:pt x="3381" y="1427"/>
                    <a:pt x="3389" y="1425"/>
                  </a:cubicBezTo>
                  <a:cubicBezTo>
                    <a:pt x="3399" y="1371"/>
                    <a:pt x="3400" y="1367"/>
                    <a:pt x="3399" y="1362"/>
                  </a:cubicBezTo>
                  <a:cubicBezTo>
                    <a:pt x="3402" y="1354"/>
                    <a:pt x="3405" y="1359"/>
                    <a:pt x="3406" y="1363"/>
                  </a:cubicBezTo>
                  <a:cubicBezTo>
                    <a:pt x="3407" y="1409"/>
                    <a:pt x="3398" y="1411"/>
                    <a:pt x="3403" y="1417"/>
                  </a:cubicBezTo>
                  <a:cubicBezTo>
                    <a:pt x="3397" y="1447"/>
                    <a:pt x="3396" y="1452"/>
                    <a:pt x="3396" y="1456"/>
                  </a:cubicBezTo>
                  <a:cubicBezTo>
                    <a:pt x="3371" y="1591"/>
                    <a:pt x="3367" y="1595"/>
                    <a:pt x="3366" y="1599"/>
                  </a:cubicBezTo>
                  <a:cubicBezTo>
                    <a:pt x="3363" y="1632"/>
                    <a:pt x="3356" y="1639"/>
                    <a:pt x="3361" y="1649"/>
                  </a:cubicBezTo>
                  <a:cubicBezTo>
                    <a:pt x="3355" y="1669"/>
                    <a:pt x="3358" y="1672"/>
                    <a:pt x="3356" y="1673"/>
                  </a:cubicBezTo>
                  <a:cubicBezTo>
                    <a:pt x="3352" y="1690"/>
                    <a:pt x="3360" y="1687"/>
                    <a:pt x="3361" y="1682"/>
                  </a:cubicBezTo>
                  <a:cubicBezTo>
                    <a:pt x="3372" y="1622"/>
                    <a:pt x="3371" y="1610"/>
                    <a:pt x="3374" y="1600"/>
                  </a:cubicBezTo>
                  <a:cubicBezTo>
                    <a:pt x="3382" y="1565"/>
                    <a:pt x="3383" y="1563"/>
                    <a:pt x="3385" y="1561"/>
                  </a:cubicBezTo>
                  <a:cubicBezTo>
                    <a:pt x="3392" y="1525"/>
                    <a:pt x="3396" y="1515"/>
                    <a:pt x="3399" y="1504"/>
                  </a:cubicBezTo>
                  <a:cubicBezTo>
                    <a:pt x="3409" y="1484"/>
                    <a:pt x="3400" y="1475"/>
                    <a:pt x="3404" y="1471"/>
                  </a:cubicBezTo>
                  <a:cubicBezTo>
                    <a:pt x="3407" y="1422"/>
                    <a:pt x="3415" y="1422"/>
                    <a:pt x="3417" y="1422"/>
                  </a:cubicBezTo>
                  <a:cubicBezTo>
                    <a:pt x="3414" y="1376"/>
                    <a:pt x="3413" y="1364"/>
                    <a:pt x="3416" y="1352"/>
                  </a:cubicBezTo>
                  <a:cubicBezTo>
                    <a:pt x="3415" y="1319"/>
                    <a:pt x="3409" y="1310"/>
                    <a:pt x="3412" y="1302"/>
                  </a:cubicBezTo>
                  <a:cubicBezTo>
                    <a:pt x="3410" y="1257"/>
                    <a:pt x="3415" y="1264"/>
                    <a:pt x="3415" y="1270"/>
                  </a:cubicBezTo>
                  <a:cubicBezTo>
                    <a:pt x="3433" y="1332"/>
                    <a:pt x="3430" y="1341"/>
                    <a:pt x="3435" y="1352"/>
                  </a:cubicBezTo>
                  <a:cubicBezTo>
                    <a:pt x="3435" y="1387"/>
                    <a:pt x="3432" y="1391"/>
                    <a:pt x="3436" y="1398"/>
                  </a:cubicBezTo>
                  <a:cubicBezTo>
                    <a:pt x="3432" y="1431"/>
                    <a:pt x="3436" y="1435"/>
                    <a:pt x="3431" y="1436"/>
                  </a:cubicBezTo>
                  <a:cubicBezTo>
                    <a:pt x="3428" y="1480"/>
                    <a:pt x="3430" y="1482"/>
                    <a:pt x="3432" y="1485"/>
                  </a:cubicBezTo>
                  <a:cubicBezTo>
                    <a:pt x="3427" y="1515"/>
                    <a:pt x="3428" y="1521"/>
                    <a:pt x="3424" y="1525"/>
                  </a:cubicBezTo>
                  <a:cubicBezTo>
                    <a:pt x="3417" y="1579"/>
                    <a:pt x="3414" y="1583"/>
                    <a:pt x="3417" y="1589"/>
                  </a:cubicBezTo>
                  <a:cubicBezTo>
                    <a:pt x="3403" y="1642"/>
                    <a:pt x="3402" y="1647"/>
                    <a:pt x="3402" y="1653"/>
                  </a:cubicBezTo>
                  <a:cubicBezTo>
                    <a:pt x="3390" y="1687"/>
                    <a:pt x="3394" y="1691"/>
                    <a:pt x="3389" y="1693"/>
                  </a:cubicBezTo>
                  <a:cubicBezTo>
                    <a:pt x="3375" y="1737"/>
                    <a:pt x="3375" y="1740"/>
                    <a:pt x="3377" y="1743"/>
                  </a:cubicBezTo>
                  <a:cubicBezTo>
                    <a:pt x="3364" y="1778"/>
                    <a:pt x="3370" y="1792"/>
                    <a:pt x="3361" y="1802"/>
                  </a:cubicBezTo>
                  <a:cubicBezTo>
                    <a:pt x="3361" y="1851"/>
                    <a:pt x="3364" y="1854"/>
                    <a:pt x="3362" y="1856"/>
                  </a:cubicBezTo>
                  <a:cubicBezTo>
                    <a:pt x="3366" y="1823"/>
                    <a:pt x="3372" y="1815"/>
                    <a:pt x="3367" y="1803"/>
                  </a:cubicBezTo>
                  <a:cubicBezTo>
                    <a:pt x="3376" y="1771"/>
                    <a:pt x="3375" y="1768"/>
                    <a:pt x="3379" y="1767"/>
                  </a:cubicBezTo>
                  <a:cubicBezTo>
                    <a:pt x="3383" y="1736"/>
                    <a:pt x="3387" y="1732"/>
                    <a:pt x="3390" y="1728"/>
                  </a:cubicBezTo>
                  <a:cubicBezTo>
                    <a:pt x="3397" y="1691"/>
                    <a:pt x="3403" y="1687"/>
                    <a:pt x="3404" y="1681"/>
                  </a:cubicBezTo>
                  <a:cubicBezTo>
                    <a:pt x="3411" y="1650"/>
                    <a:pt x="3412" y="1647"/>
                    <a:pt x="3413" y="1644"/>
                  </a:cubicBezTo>
                  <a:cubicBezTo>
                    <a:pt x="3415" y="1620"/>
                    <a:pt x="3422" y="1618"/>
                    <a:pt x="3417" y="1614"/>
                  </a:cubicBezTo>
                  <a:cubicBezTo>
                    <a:pt x="3423" y="1579"/>
                    <a:pt x="3434" y="1575"/>
                    <a:pt x="3429" y="1566"/>
                  </a:cubicBezTo>
                  <a:cubicBezTo>
                    <a:pt x="3436" y="1500"/>
                    <a:pt x="3438" y="1494"/>
                    <a:pt x="3441" y="1488"/>
                  </a:cubicBezTo>
                  <a:cubicBezTo>
                    <a:pt x="3442" y="1464"/>
                    <a:pt x="3441" y="1460"/>
                    <a:pt x="3440" y="1456"/>
                  </a:cubicBezTo>
                  <a:cubicBezTo>
                    <a:pt x="3448" y="1401"/>
                    <a:pt x="3441" y="1392"/>
                    <a:pt x="3446" y="1387"/>
                  </a:cubicBezTo>
                  <a:cubicBezTo>
                    <a:pt x="3451" y="1376"/>
                    <a:pt x="3448" y="1380"/>
                    <a:pt x="3448" y="1385"/>
                  </a:cubicBezTo>
                  <a:cubicBezTo>
                    <a:pt x="3445" y="1422"/>
                    <a:pt x="3452" y="1429"/>
                    <a:pt x="3452" y="1435"/>
                  </a:cubicBezTo>
                  <a:cubicBezTo>
                    <a:pt x="3455" y="1495"/>
                    <a:pt x="3447" y="1500"/>
                    <a:pt x="3450" y="1508"/>
                  </a:cubicBezTo>
                  <a:cubicBezTo>
                    <a:pt x="3441" y="1592"/>
                    <a:pt x="3429" y="1592"/>
                    <a:pt x="3436" y="1598"/>
                  </a:cubicBezTo>
                  <a:cubicBezTo>
                    <a:pt x="3423" y="1621"/>
                    <a:pt x="3439" y="1621"/>
                    <a:pt x="3432" y="1624"/>
                  </a:cubicBezTo>
                  <a:cubicBezTo>
                    <a:pt x="3413" y="1657"/>
                    <a:pt x="3429" y="1660"/>
                    <a:pt x="3423" y="1662"/>
                  </a:cubicBezTo>
                  <a:cubicBezTo>
                    <a:pt x="3410" y="1689"/>
                    <a:pt x="3409" y="1694"/>
                    <a:pt x="3412" y="1699"/>
                  </a:cubicBezTo>
                  <a:cubicBezTo>
                    <a:pt x="3404" y="1734"/>
                    <a:pt x="3393" y="1739"/>
                    <a:pt x="3398" y="1748"/>
                  </a:cubicBezTo>
                  <a:cubicBezTo>
                    <a:pt x="3395" y="1763"/>
                    <a:pt x="3390" y="1766"/>
                    <a:pt x="3392" y="1770"/>
                  </a:cubicBezTo>
                  <a:cubicBezTo>
                    <a:pt x="3387" y="1817"/>
                    <a:pt x="3388" y="1815"/>
                    <a:pt x="3389" y="1813"/>
                  </a:cubicBezTo>
                  <a:cubicBezTo>
                    <a:pt x="3396" y="1778"/>
                    <a:pt x="3400" y="1768"/>
                    <a:pt x="3398" y="1756"/>
                  </a:cubicBezTo>
                  <a:cubicBezTo>
                    <a:pt x="3410" y="1730"/>
                    <a:pt x="3405" y="1725"/>
                    <a:pt x="3412" y="1723"/>
                  </a:cubicBezTo>
                  <a:cubicBezTo>
                    <a:pt x="3424" y="1695"/>
                    <a:pt x="3419" y="1691"/>
                    <a:pt x="3422" y="1688"/>
                  </a:cubicBezTo>
                  <a:cubicBezTo>
                    <a:pt x="3441" y="1607"/>
                    <a:pt x="3447" y="1598"/>
                    <a:pt x="3446" y="1586"/>
                  </a:cubicBezTo>
                  <a:cubicBezTo>
                    <a:pt x="3457" y="1512"/>
                    <a:pt x="3462" y="1503"/>
                    <a:pt x="3460" y="1491"/>
                  </a:cubicBezTo>
                  <a:cubicBezTo>
                    <a:pt x="3461" y="1440"/>
                    <a:pt x="3458" y="1436"/>
                    <a:pt x="3463" y="1435"/>
                  </a:cubicBezTo>
                  <a:cubicBezTo>
                    <a:pt x="3462" y="1404"/>
                    <a:pt x="3459" y="1398"/>
                    <a:pt x="3460" y="1392"/>
                  </a:cubicBezTo>
                  <a:cubicBezTo>
                    <a:pt x="3458" y="1367"/>
                    <a:pt x="3470" y="1372"/>
                    <a:pt x="3475" y="1379"/>
                  </a:cubicBezTo>
                  <a:cubicBezTo>
                    <a:pt x="3480" y="1425"/>
                    <a:pt x="3483" y="1430"/>
                    <a:pt x="3479" y="1434"/>
                  </a:cubicBezTo>
                  <a:cubicBezTo>
                    <a:pt x="3482" y="1457"/>
                    <a:pt x="3478" y="1458"/>
                    <a:pt x="3478" y="1461"/>
                  </a:cubicBezTo>
                  <a:cubicBezTo>
                    <a:pt x="3476" y="1491"/>
                    <a:pt x="3479" y="1496"/>
                    <a:pt x="3478" y="1500"/>
                  </a:cubicBezTo>
                  <a:cubicBezTo>
                    <a:pt x="3470" y="1576"/>
                    <a:pt x="3467" y="1583"/>
                    <a:pt x="3467" y="1591"/>
                  </a:cubicBezTo>
                  <a:cubicBezTo>
                    <a:pt x="3464" y="1606"/>
                    <a:pt x="3461" y="1609"/>
                    <a:pt x="3461" y="1613"/>
                  </a:cubicBezTo>
                  <a:cubicBezTo>
                    <a:pt x="3454" y="1638"/>
                    <a:pt x="3454" y="1642"/>
                    <a:pt x="3449" y="1645"/>
                  </a:cubicBezTo>
                  <a:cubicBezTo>
                    <a:pt x="3438" y="1688"/>
                    <a:pt x="3436" y="1699"/>
                    <a:pt x="3431" y="1710"/>
                  </a:cubicBezTo>
                  <a:cubicBezTo>
                    <a:pt x="3427" y="1749"/>
                    <a:pt x="3419" y="1753"/>
                    <a:pt x="3421" y="1759"/>
                  </a:cubicBezTo>
                  <a:cubicBezTo>
                    <a:pt x="3414" y="1798"/>
                    <a:pt x="3406" y="1801"/>
                    <a:pt x="3408" y="1808"/>
                  </a:cubicBezTo>
                  <a:cubicBezTo>
                    <a:pt x="3398" y="1886"/>
                    <a:pt x="3391" y="1896"/>
                    <a:pt x="3394" y="1908"/>
                  </a:cubicBezTo>
                  <a:cubicBezTo>
                    <a:pt x="3390" y="1927"/>
                    <a:pt x="3395" y="1932"/>
                    <a:pt x="3393" y="1934"/>
                  </a:cubicBezTo>
                  <a:cubicBezTo>
                    <a:pt x="3390" y="1966"/>
                    <a:pt x="3394" y="1974"/>
                    <a:pt x="3392" y="1981"/>
                  </a:cubicBezTo>
                  <a:cubicBezTo>
                    <a:pt x="3388" y="2028"/>
                    <a:pt x="3392" y="2036"/>
                    <a:pt x="3392" y="2043"/>
                  </a:cubicBezTo>
                  <a:cubicBezTo>
                    <a:pt x="3401" y="2091"/>
                    <a:pt x="3402" y="2095"/>
                    <a:pt x="3405" y="2099"/>
                  </a:cubicBezTo>
                  <a:cubicBezTo>
                    <a:pt x="3401" y="2074"/>
                    <a:pt x="3404" y="2067"/>
                    <a:pt x="3397" y="2057"/>
                  </a:cubicBezTo>
                  <a:cubicBezTo>
                    <a:pt x="3400" y="1997"/>
                    <a:pt x="3395" y="1981"/>
                    <a:pt x="3401" y="1967"/>
                  </a:cubicBezTo>
                  <a:cubicBezTo>
                    <a:pt x="3408" y="1929"/>
                    <a:pt x="3404" y="1925"/>
                    <a:pt x="3409" y="1924"/>
                  </a:cubicBezTo>
                  <a:cubicBezTo>
                    <a:pt x="3415" y="1896"/>
                    <a:pt x="3417" y="1889"/>
                    <a:pt x="3421" y="1882"/>
                  </a:cubicBezTo>
                  <a:cubicBezTo>
                    <a:pt x="3432" y="1848"/>
                    <a:pt x="3435" y="1845"/>
                    <a:pt x="3435" y="1841"/>
                  </a:cubicBezTo>
                  <a:cubicBezTo>
                    <a:pt x="3464" y="1774"/>
                    <a:pt x="3463" y="1766"/>
                    <a:pt x="3468" y="1760"/>
                  </a:cubicBezTo>
                  <a:cubicBezTo>
                    <a:pt x="3481" y="1724"/>
                    <a:pt x="3478" y="1719"/>
                    <a:pt x="3482" y="1716"/>
                  </a:cubicBezTo>
                  <a:cubicBezTo>
                    <a:pt x="3494" y="1652"/>
                    <a:pt x="3496" y="1648"/>
                    <a:pt x="3495" y="1643"/>
                  </a:cubicBezTo>
                  <a:cubicBezTo>
                    <a:pt x="3500" y="1623"/>
                    <a:pt x="3502" y="1622"/>
                    <a:pt x="3500" y="1619"/>
                  </a:cubicBezTo>
                  <a:cubicBezTo>
                    <a:pt x="3506" y="1577"/>
                    <a:pt x="3508" y="1573"/>
                    <a:pt x="3506" y="1568"/>
                  </a:cubicBezTo>
                  <a:cubicBezTo>
                    <a:pt x="3512" y="1540"/>
                    <a:pt x="3511" y="1535"/>
                    <a:pt x="3513" y="1532"/>
                  </a:cubicBezTo>
                  <a:cubicBezTo>
                    <a:pt x="3515" y="1572"/>
                    <a:pt x="3510" y="1584"/>
                    <a:pt x="3515" y="1599"/>
                  </a:cubicBezTo>
                  <a:cubicBezTo>
                    <a:pt x="3504" y="1650"/>
                    <a:pt x="3506" y="1658"/>
                    <a:pt x="3504" y="1665"/>
                  </a:cubicBezTo>
                  <a:cubicBezTo>
                    <a:pt x="3496" y="1703"/>
                    <a:pt x="3488" y="1716"/>
                    <a:pt x="3485" y="1731"/>
                  </a:cubicBezTo>
                  <a:cubicBezTo>
                    <a:pt x="3479" y="1756"/>
                    <a:pt x="3474" y="1759"/>
                    <a:pt x="3476" y="1763"/>
                  </a:cubicBezTo>
                  <a:cubicBezTo>
                    <a:pt x="3463" y="1803"/>
                    <a:pt x="3464" y="1811"/>
                    <a:pt x="3457" y="1818"/>
                  </a:cubicBezTo>
                  <a:cubicBezTo>
                    <a:pt x="3452" y="1843"/>
                    <a:pt x="3449" y="1846"/>
                    <a:pt x="3449" y="1850"/>
                  </a:cubicBezTo>
                  <a:cubicBezTo>
                    <a:pt x="3437" y="1873"/>
                    <a:pt x="3443" y="1879"/>
                    <a:pt x="3440" y="1882"/>
                  </a:cubicBezTo>
                  <a:cubicBezTo>
                    <a:pt x="3435" y="1913"/>
                    <a:pt x="3436" y="1921"/>
                    <a:pt x="3433" y="1927"/>
                  </a:cubicBezTo>
                  <a:cubicBezTo>
                    <a:pt x="3431" y="1993"/>
                    <a:pt x="3438" y="2005"/>
                    <a:pt x="3437" y="2015"/>
                  </a:cubicBezTo>
                  <a:cubicBezTo>
                    <a:pt x="3445" y="2068"/>
                    <a:pt x="3449" y="2081"/>
                    <a:pt x="3454" y="2079"/>
                  </a:cubicBezTo>
                  <a:cubicBezTo>
                    <a:pt x="3446" y="2029"/>
                    <a:pt x="3445" y="2025"/>
                    <a:pt x="3442" y="2020"/>
                  </a:cubicBezTo>
                  <a:cubicBezTo>
                    <a:pt x="3442" y="1992"/>
                    <a:pt x="3443" y="1983"/>
                    <a:pt x="3440" y="1973"/>
                  </a:cubicBezTo>
                  <a:cubicBezTo>
                    <a:pt x="3445" y="1909"/>
                    <a:pt x="3446" y="1899"/>
                    <a:pt x="3445" y="1891"/>
                  </a:cubicBezTo>
                  <a:cubicBezTo>
                    <a:pt x="3461" y="1854"/>
                    <a:pt x="3460" y="1850"/>
                    <a:pt x="3460" y="1846"/>
                  </a:cubicBezTo>
                  <a:cubicBezTo>
                    <a:pt x="3475" y="1793"/>
                    <a:pt x="3479" y="1786"/>
                    <a:pt x="3482" y="1779"/>
                  </a:cubicBezTo>
                  <a:cubicBezTo>
                    <a:pt x="3507" y="1698"/>
                    <a:pt x="3509" y="1684"/>
                    <a:pt x="3513" y="1671"/>
                  </a:cubicBezTo>
                  <a:cubicBezTo>
                    <a:pt x="3520" y="1649"/>
                    <a:pt x="3514" y="1643"/>
                    <a:pt x="3518" y="1641"/>
                  </a:cubicBezTo>
                  <a:cubicBezTo>
                    <a:pt x="3521" y="1601"/>
                    <a:pt x="3525" y="1595"/>
                    <a:pt x="3522" y="1586"/>
                  </a:cubicBezTo>
                  <a:cubicBezTo>
                    <a:pt x="3525" y="1554"/>
                    <a:pt x="3525" y="1552"/>
                    <a:pt x="3523" y="1550"/>
                  </a:cubicBezTo>
                  <a:cubicBezTo>
                    <a:pt x="3531" y="1579"/>
                    <a:pt x="3531" y="1583"/>
                    <a:pt x="3531" y="1587"/>
                  </a:cubicBezTo>
                  <a:cubicBezTo>
                    <a:pt x="3529" y="1651"/>
                    <a:pt x="3527" y="1653"/>
                    <a:pt x="3529" y="1656"/>
                  </a:cubicBezTo>
                  <a:cubicBezTo>
                    <a:pt x="3522" y="1684"/>
                    <a:pt x="3521" y="1689"/>
                    <a:pt x="3521" y="1694"/>
                  </a:cubicBezTo>
                  <a:cubicBezTo>
                    <a:pt x="3516" y="1729"/>
                    <a:pt x="3504" y="1731"/>
                    <a:pt x="3507" y="1737"/>
                  </a:cubicBezTo>
                  <a:cubicBezTo>
                    <a:pt x="3498" y="1768"/>
                    <a:pt x="3498" y="1771"/>
                    <a:pt x="3498" y="1773"/>
                  </a:cubicBezTo>
                  <a:cubicBezTo>
                    <a:pt x="3485" y="1804"/>
                    <a:pt x="3490" y="1816"/>
                    <a:pt x="3483" y="1825"/>
                  </a:cubicBezTo>
                  <a:cubicBezTo>
                    <a:pt x="3480" y="1845"/>
                    <a:pt x="3479" y="1850"/>
                    <a:pt x="3479" y="1855"/>
                  </a:cubicBezTo>
                  <a:cubicBezTo>
                    <a:pt x="3475" y="1908"/>
                    <a:pt x="3465" y="1910"/>
                    <a:pt x="3470" y="1917"/>
                  </a:cubicBezTo>
                  <a:cubicBezTo>
                    <a:pt x="3465" y="1968"/>
                    <a:pt x="3468" y="1974"/>
                    <a:pt x="3464" y="1978"/>
                  </a:cubicBezTo>
                  <a:cubicBezTo>
                    <a:pt x="3472" y="2023"/>
                    <a:pt x="3468" y="2033"/>
                    <a:pt x="3472" y="2044"/>
                  </a:cubicBezTo>
                  <a:cubicBezTo>
                    <a:pt x="3481" y="2100"/>
                    <a:pt x="3492" y="2101"/>
                    <a:pt x="3486" y="2107"/>
                  </a:cubicBezTo>
                  <a:cubicBezTo>
                    <a:pt x="3498" y="2137"/>
                    <a:pt x="3500" y="2142"/>
                    <a:pt x="3503" y="2141"/>
                  </a:cubicBezTo>
                  <a:cubicBezTo>
                    <a:pt x="3487" y="2075"/>
                    <a:pt x="3484" y="2068"/>
                    <a:pt x="3482" y="2061"/>
                  </a:cubicBezTo>
                  <a:cubicBezTo>
                    <a:pt x="3474" y="2027"/>
                    <a:pt x="3481" y="2026"/>
                    <a:pt x="3478" y="2022"/>
                  </a:cubicBezTo>
                  <a:cubicBezTo>
                    <a:pt x="3476" y="1955"/>
                    <a:pt x="3478" y="1948"/>
                    <a:pt x="3476" y="1941"/>
                  </a:cubicBezTo>
                  <a:cubicBezTo>
                    <a:pt x="3484" y="1875"/>
                    <a:pt x="3485" y="1872"/>
                    <a:pt x="3487" y="1869"/>
                  </a:cubicBezTo>
                  <a:cubicBezTo>
                    <a:pt x="3489" y="1844"/>
                    <a:pt x="3495" y="1842"/>
                    <a:pt x="3490" y="1837"/>
                  </a:cubicBezTo>
                  <a:cubicBezTo>
                    <a:pt x="3500" y="1788"/>
                    <a:pt x="3510" y="1762"/>
                    <a:pt x="3520" y="1735"/>
                  </a:cubicBezTo>
                  <a:cubicBezTo>
                    <a:pt x="3536" y="1682"/>
                    <a:pt x="3530" y="1677"/>
                    <a:pt x="3535" y="1675"/>
                  </a:cubicBezTo>
                  <a:cubicBezTo>
                    <a:pt x="3539" y="1659"/>
                    <a:pt x="3538" y="1655"/>
                    <a:pt x="3541" y="1658"/>
                  </a:cubicBezTo>
                  <a:cubicBezTo>
                    <a:pt x="3517" y="1789"/>
                    <a:pt x="3524" y="1796"/>
                    <a:pt x="3518" y="1799"/>
                  </a:cubicBezTo>
                  <a:cubicBezTo>
                    <a:pt x="3515" y="1821"/>
                    <a:pt x="3511" y="1825"/>
                    <a:pt x="3515" y="1831"/>
                  </a:cubicBezTo>
                  <a:cubicBezTo>
                    <a:pt x="3509" y="1869"/>
                    <a:pt x="3503" y="1873"/>
                    <a:pt x="3507" y="1880"/>
                  </a:cubicBezTo>
                  <a:cubicBezTo>
                    <a:pt x="3503" y="1908"/>
                    <a:pt x="3500" y="1910"/>
                    <a:pt x="3501" y="1913"/>
                  </a:cubicBezTo>
                  <a:cubicBezTo>
                    <a:pt x="3498" y="1956"/>
                    <a:pt x="3499" y="1968"/>
                    <a:pt x="3500" y="1979"/>
                  </a:cubicBezTo>
                  <a:cubicBezTo>
                    <a:pt x="3506" y="2052"/>
                    <a:pt x="3514" y="2059"/>
                    <a:pt x="3510" y="2063"/>
                  </a:cubicBezTo>
                  <a:cubicBezTo>
                    <a:pt x="3538" y="2132"/>
                    <a:pt x="3538" y="2143"/>
                    <a:pt x="3548" y="2157"/>
                  </a:cubicBezTo>
                  <a:cubicBezTo>
                    <a:pt x="3547" y="2144"/>
                    <a:pt x="3540" y="2128"/>
                    <a:pt x="3532" y="2111"/>
                  </a:cubicBezTo>
                  <a:cubicBezTo>
                    <a:pt x="3530" y="2090"/>
                    <a:pt x="3523" y="2082"/>
                    <a:pt x="3523" y="2076"/>
                  </a:cubicBezTo>
                  <a:cubicBezTo>
                    <a:pt x="3515" y="2007"/>
                    <a:pt x="3512" y="2002"/>
                    <a:pt x="3511" y="1998"/>
                  </a:cubicBezTo>
                  <a:cubicBezTo>
                    <a:pt x="3511" y="1925"/>
                    <a:pt x="3511" y="1917"/>
                    <a:pt x="3513" y="1909"/>
                  </a:cubicBezTo>
                  <a:cubicBezTo>
                    <a:pt x="3519" y="1876"/>
                    <a:pt x="3513" y="1866"/>
                    <a:pt x="3519" y="1859"/>
                  </a:cubicBezTo>
                  <a:cubicBezTo>
                    <a:pt x="3526" y="1827"/>
                    <a:pt x="3521" y="1817"/>
                    <a:pt x="3527" y="1811"/>
                  </a:cubicBezTo>
                  <a:cubicBezTo>
                    <a:pt x="3533" y="1769"/>
                    <a:pt x="3540" y="1767"/>
                    <a:pt x="3537" y="1761"/>
                  </a:cubicBezTo>
                  <a:cubicBezTo>
                    <a:pt x="3544" y="1729"/>
                    <a:pt x="3544" y="1721"/>
                    <a:pt x="3545" y="1713"/>
                  </a:cubicBezTo>
                  <a:cubicBezTo>
                    <a:pt x="3553" y="1672"/>
                    <a:pt x="3550" y="1667"/>
                    <a:pt x="3552" y="1662"/>
                  </a:cubicBezTo>
                  <a:cubicBezTo>
                    <a:pt x="3554" y="1642"/>
                    <a:pt x="3553" y="1638"/>
                    <a:pt x="3556" y="1641"/>
                  </a:cubicBezTo>
                  <a:cubicBezTo>
                    <a:pt x="3564" y="1736"/>
                    <a:pt x="3565" y="1745"/>
                    <a:pt x="3563" y="1754"/>
                  </a:cubicBezTo>
                  <a:cubicBezTo>
                    <a:pt x="3558" y="1799"/>
                    <a:pt x="3551" y="1802"/>
                    <a:pt x="3556" y="1808"/>
                  </a:cubicBezTo>
                  <a:cubicBezTo>
                    <a:pt x="3546" y="1849"/>
                    <a:pt x="3547" y="1852"/>
                    <a:pt x="3547" y="1854"/>
                  </a:cubicBezTo>
                  <a:cubicBezTo>
                    <a:pt x="3542" y="1894"/>
                    <a:pt x="3541" y="1898"/>
                    <a:pt x="3536" y="1902"/>
                  </a:cubicBezTo>
                  <a:cubicBezTo>
                    <a:pt x="3535" y="1925"/>
                    <a:pt x="3535" y="1927"/>
                    <a:pt x="3535" y="1929"/>
                  </a:cubicBezTo>
                  <a:cubicBezTo>
                    <a:pt x="3525" y="1979"/>
                    <a:pt x="3527" y="1989"/>
                    <a:pt x="3525" y="1998"/>
                  </a:cubicBezTo>
                  <a:cubicBezTo>
                    <a:pt x="3539" y="2083"/>
                    <a:pt x="3540" y="2080"/>
                    <a:pt x="3537" y="2076"/>
                  </a:cubicBezTo>
                  <a:cubicBezTo>
                    <a:pt x="3532" y="2032"/>
                    <a:pt x="3531" y="2024"/>
                    <a:pt x="3533" y="2018"/>
                  </a:cubicBezTo>
                  <a:cubicBezTo>
                    <a:pt x="3537" y="1977"/>
                    <a:pt x="3538" y="1973"/>
                    <a:pt x="3538" y="1968"/>
                  </a:cubicBezTo>
                  <a:cubicBezTo>
                    <a:pt x="3543" y="1933"/>
                    <a:pt x="3545" y="1924"/>
                    <a:pt x="3546" y="1915"/>
                  </a:cubicBezTo>
                  <a:cubicBezTo>
                    <a:pt x="3550" y="1884"/>
                    <a:pt x="3554" y="1883"/>
                    <a:pt x="3553" y="1880"/>
                  </a:cubicBezTo>
                  <a:cubicBezTo>
                    <a:pt x="3559" y="1851"/>
                    <a:pt x="3560" y="1841"/>
                    <a:pt x="3561" y="1832"/>
                  </a:cubicBezTo>
                  <a:cubicBezTo>
                    <a:pt x="3568" y="1790"/>
                    <a:pt x="3567" y="1787"/>
                    <a:pt x="3571" y="1786"/>
                  </a:cubicBezTo>
                  <a:cubicBezTo>
                    <a:pt x="3572" y="1822"/>
                    <a:pt x="3568" y="1827"/>
                    <a:pt x="3571" y="1835"/>
                  </a:cubicBezTo>
                  <a:cubicBezTo>
                    <a:pt x="3568" y="1875"/>
                    <a:pt x="3568" y="1878"/>
                    <a:pt x="3567" y="1881"/>
                  </a:cubicBezTo>
                  <a:cubicBezTo>
                    <a:pt x="3563" y="1933"/>
                    <a:pt x="3559" y="1938"/>
                    <a:pt x="3562" y="1944"/>
                  </a:cubicBezTo>
                  <a:cubicBezTo>
                    <a:pt x="3557" y="1996"/>
                    <a:pt x="3552" y="2000"/>
                    <a:pt x="3554" y="2006"/>
                  </a:cubicBezTo>
                  <a:cubicBezTo>
                    <a:pt x="3559" y="2073"/>
                    <a:pt x="3554" y="2087"/>
                    <a:pt x="3562" y="2105"/>
                  </a:cubicBezTo>
                  <a:cubicBezTo>
                    <a:pt x="3569" y="2134"/>
                    <a:pt x="3564" y="2137"/>
                    <a:pt x="3569" y="2142"/>
                  </a:cubicBezTo>
                  <a:cubicBezTo>
                    <a:pt x="3579" y="2160"/>
                    <a:pt x="3579" y="2160"/>
                    <a:pt x="3579" y="2160"/>
                  </a:cubicBezTo>
                  <a:cubicBezTo>
                    <a:pt x="3570" y="2116"/>
                    <a:pt x="3569" y="2110"/>
                    <a:pt x="3566" y="2103"/>
                  </a:cubicBezTo>
                  <a:cubicBezTo>
                    <a:pt x="3565" y="2043"/>
                    <a:pt x="3560" y="2036"/>
                    <a:pt x="3563" y="2031"/>
                  </a:cubicBezTo>
                  <a:cubicBezTo>
                    <a:pt x="3562" y="1988"/>
                    <a:pt x="3567" y="1984"/>
                    <a:pt x="3565" y="1977"/>
                  </a:cubicBezTo>
                  <a:cubicBezTo>
                    <a:pt x="3575" y="1922"/>
                    <a:pt x="3572" y="1917"/>
                    <a:pt x="3576" y="1914"/>
                  </a:cubicBezTo>
                  <a:cubicBezTo>
                    <a:pt x="3581" y="1883"/>
                    <a:pt x="3574" y="1877"/>
                    <a:pt x="3580" y="1874"/>
                  </a:cubicBezTo>
                  <a:cubicBezTo>
                    <a:pt x="3581" y="1811"/>
                    <a:pt x="3583" y="1803"/>
                    <a:pt x="3584" y="1795"/>
                  </a:cubicBezTo>
                  <a:cubicBezTo>
                    <a:pt x="3586" y="1732"/>
                    <a:pt x="3581" y="1721"/>
                    <a:pt x="3583" y="1713"/>
                  </a:cubicBezTo>
                  <a:cubicBezTo>
                    <a:pt x="3592" y="1764"/>
                    <a:pt x="3588" y="1768"/>
                    <a:pt x="3588" y="1773"/>
                  </a:cubicBezTo>
                  <a:cubicBezTo>
                    <a:pt x="3588" y="1842"/>
                    <a:pt x="3593" y="1853"/>
                    <a:pt x="3590" y="1862"/>
                  </a:cubicBezTo>
                  <a:cubicBezTo>
                    <a:pt x="3591" y="1932"/>
                    <a:pt x="3586" y="1940"/>
                    <a:pt x="3588" y="1951"/>
                  </a:cubicBezTo>
                  <a:cubicBezTo>
                    <a:pt x="3582" y="1998"/>
                    <a:pt x="3584" y="2004"/>
                    <a:pt x="3583" y="2008"/>
                  </a:cubicBezTo>
                  <a:cubicBezTo>
                    <a:pt x="3579" y="2026"/>
                    <a:pt x="3580" y="2032"/>
                    <a:pt x="3580" y="2037"/>
                  </a:cubicBezTo>
                  <a:cubicBezTo>
                    <a:pt x="3584" y="2088"/>
                    <a:pt x="3584" y="2107"/>
                    <a:pt x="3592" y="2129"/>
                  </a:cubicBezTo>
                  <a:cubicBezTo>
                    <a:pt x="3605" y="2160"/>
                    <a:pt x="3605" y="2160"/>
                    <a:pt x="3605" y="2160"/>
                  </a:cubicBezTo>
                  <a:cubicBezTo>
                    <a:pt x="3593" y="2092"/>
                    <a:pt x="3588" y="2086"/>
                    <a:pt x="3589" y="2081"/>
                  </a:cubicBezTo>
                  <a:cubicBezTo>
                    <a:pt x="3589" y="2049"/>
                    <a:pt x="3586" y="2043"/>
                    <a:pt x="3590" y="2040"/>
                  </a:cubicBezTo>
                  <a:cubicBezTo>
                    <a:pt x="3592" y="1978"/>
                    <a:pt x="3594" y="1974"/>
                    <a:pt x="3597" y="1970"/>
                  </a:cubicBezTo>
                  <a:cubicBezTo>
                    <a:pt x="3600" y="1927"/>
                    <a:pt x="3597" y="1924"/>
                    <a:pt x="3599" y="1922"/>
                  </a:cubicBezTo>
                  <a:cubicBezTo>
                    <a:pt x="3602" y="1891"/>
                    <a:pt x="3601" y="1882"/>
                    <a:pt x="3601" y="1872"/>
                  </a:cubicBezTo>
                  <a:cubicBezTo>
                    <a:pt x="3605" y="1808"/>
                    <a:pt x="3598" y="1796"/>
                    <a:pt x="3601" y="1787"/>
                  </a:cubicBezTo>
                  <a:cubicBezTo>
                    <a:pt x="3606" y="1817"/>
                    <a:pt x="3609" y="1821"/>
                    <a:pt x="3610" y="1826"/>
                  </a:cubicBezTo>
                  <a:cubicBezTo>
                    <a:pt x="3615" y="1876"/>
                    <a:pt x="3610" y="1882"/>
                    <a:pt x="3610" y="1889"/>
                  </a:cubicBezTo>
                  <a:cubicBezTo>
                    <a:pt x="3603" y="1955"/>
                    <a:pt x="3607" y="1963"/>
                    <a:pt x="3604" y="1969"/>
                  </a:cubicBezTo>
                  <a:cubicBezTo>
                    <a:pt x="3602" y="2003"/>
                    <a:pt x="3609" y="2008"/>
                    <a:pt x="3606" y="2011"/>
                  </a:cubicBezTo>
                  <a:cubicBezTo>
                    <a:pt x="3608" y="2038"/>
                    <a:pt x="3605" y="2044"/>
                    <a:pt x="3608" y="2052"/>
                  </a:cubicBezTo>
                  <a:cubicBezTo>
                    <a:pt x="3607" y="2086"/>
                    <a:pt x="3614" y="2092"/>
                    <a:pt x="3610" y="2094"/>
                  </a:cubicBezTo>
                  <a:cubicBezTo>
                    <a:pt x="3629" y="2141"/>
                    <a:pt x="3624" y="2122"/>
                    <a:pt x="3621" y="2104"/>
                  </a:cubicBezTo>
                  <a:cubicBezTo>
                    <a:pt x="3617" y="2034"/>
                    <a:pt x="3614" y="2029"/>
                    <a:pt x="3617" y="2025"/>
                  </a:cubicBezTo>
                  <a:cubicBezTo>
                    <a:pt x="3613" y="1967"/>
                    <a:pt x="3616" y="1954"/>
                    <a:pt x="3617" y="1940"/>
                  </a:cubicBezTo>
                  <a:cubicBezTo>
                    <a:pt x="3620" y="1907"/>
                    <a:pt x="3620" y="1906"/>
                    <a:pt x="3619" y="1903"/>
                  </a:cubicBezTo>
                  <a:cubicBezTo>
                    <a:pt x="3625" y="1960"/>
                    <a:pt x="3635" y="1977"/>
                    <a:pt x="3626" y="1989"/>
                  </a:cubicBezTo>
                  <a:cubicBezTo>
                    <a:pt x="3632" y="2019"/>
                    <a:pt x="3629" y="2022"/>
                    <a:pt x="3629" y="2023"/>
                  </a:cubicBezTo>
                  <a:cubicBezTo>
                    <a:pt x="3639" y="2083"/>
                    <a:pt x="3643" y="2106"/>
                    <a:pt x="3650" y="2131"/>
                  </a:cubicBezTo>
                  <a:cubicBezTo>
                    <a:pt x="3646" y="2095"/>
                    <a:pt x="3648" y="2087"/>
                    <a:pt x="3644" y="2077"/>
                  </a:cubicBezTo>
                  <a:cubicBezTo>
                    <a:pt x="3642" y="1997"/>
                    <a:pt x="3638" y="1989"/>
                    <a:pt x="3642" y="1983"/>
                  </a:cubicBezTo>
                  <a:cubicBezTo>
                    <a:pt x="3636" y="1915"/>
                    <a:pt x="3635" y="1908"/>
                    <a:pt x="3633" y="1900"/>
                  </a:cubicBezTo>
                  <a:cubicBezTo>
                    <a:pt x="3632" y="1877"/>
                    <a:pt x="3626" y="1869"/>
                    <a:pt x="3628" y="1862"/>
                  </a:cubicBezTo>
                  <a:cubicBezTo>
                    <a:pt x="3704" y="2064"/>
                    <a:pt x="3715" y="2091"/>
                    <a:pt x="3723" y="2120"/>
                  </a:cubicBezTo>
                  <a:cubicBezTo>
                    <a:pt x="3738" y="2147"/>
                    <a:pt x="3735" y="2134"/>
                    <a:pt x="3732" y="2120"/>
                  </a:cubicBezTo>
                  <a:cubicBezTo>
                    <a:pt x="3671" y="1955"/>
                    <a:pt x="3666" y="1948"/>
                    <a:pt x="3665" y="1942"/>
                  </a:cubicBezTo>
                  <a:cubicBezTo>
                    <a:pt x="3658" y="1918"/>
                    <a:pt x="3659" y="1920"/>
                    <a:pt x="3656" y="1912"/>
                  </a:cubicBezTo>
                  <a:cubicBezTo>
                    <a:pt x="3644" y="1868"/>
                    <a:pt x="3634" y="1861"/>
                    <a:pt x="3638" y="1856"/>
                  </a:cubicBezTo>
                  <a:cubicBezTo>
                    <a:pt x="3654" y="1880"/>
                    <a:pt x="3649" y="1882"/>
                    <a:pt x="3653" y="1886"/>
                  </a:cubicBezTo>
                  <a:cubicBezTo>
                    <a:pt x="3690" y="1949"/>
                    <a:pt x="3693" y="1958"/>
                    <a:pt x="3702" y="1968"/>
                  </a:cubicBezTo>
                  <a:cubicBezTo>
                    <a:pt x="3745" y="2097"/>
                    <a:pt x="3753" y="2103"/>
                    <a:pt x="3754" y="2107"/>
                  </a:cubicBezTo>
                  <a:cubicBezTo>
                    <a:pt x="3776" y="2160"/>
                    <a:pt x="3776" y="2160"/>
                    <a:pt x="3776" y="2160"/>
                  </a:cubicBezTo>
                  <a:cubicBezTo>
                    <a:pt x="3769" y="2130"/>
                    <a:pt x="3760" y="2123"/>
                    <a:pt x="3765" y="2121"/>
                  </a:cubicBezTo>
                  <a:cubicBezTo>
                    <a:pt x="3734" y="2035"/>
                    <a:pt x="3731" y="2018"/>
                    <a:pt x="3726" y="2000"/>
                  </a:cubicBezTo>
                  <a:cubicBezTo>
                    <a:pt x="3693" y="1934"/>
                    <a:pt x="3677" y="1912"/>
                    <a:pt x="3655" y="1871"/>
                  </a:cubicBezTo>
                  <a:cubicBezTo>
                    <a:pt x="3628" y="1820"/>
                    <a:pt x="3632" y="1818"/>
                    <a:pt x="3627" y="1813"/>
                  </a:cubicBezTo>
                  <a:cubicBezTo>
                    <a:pt x="3618" y="1792"/>
                    <a:pt x="3615" y="1792"/>
                    <a:pt x="3616" y="1793"/>
                  </a:cubicBezTo>
                  <a:cubicBezTo>
                    <a:pt x="3614" y="1770"/>
                    <a:pt x="3625" y="1783"/>
                    <a:pt x="3633" y="1799"/>
                  </a:cubicBezTo>
                  <a:cubicBezTo>
                    <a:pt x="3676" y="1871"/>
                    <a:pt x="3684" y="1880"/>
                    <a:pt x="3682" y="1886"/>
                  </a:cubicBezTo>
                  <a:cubicBezTo>
                    <a:pt x="3706" y="1920"/>
                    <a:pt x="3713" y="1940"/>
                    <a:pt x="3724" y="1950"/>
                  </a:cubicBezTo>
                  <a:cubicBezTo>
                    <a:pt x="3760" y="2018"/>
                    <a:pt x="3762" y="2034"/>
                    <a:pt x="3775" y="2052"/>
                  </a:cubicBezTo>
                  <a:cubicBezTo>
                    <a:pt x="3791" y="2087"/>
                    <a:pt x="3790" y="2072"/>
                    <a:pt x="3779" y="2055"/>
                  </a:cubicBezTo>
                  <a:cubicBezTo>
                    <a:pt x="3773" y="2029"/>
                    <a:pt x="3765" y="2023"/>
                    <a:pt x="3764" y="2020"/>
                  </a:cubicBezTo>
                  <a:cubicBezTo>
                    <a:pt x="3727" y="1943"/>
                    <a:pt x="3720" y="1927"/>
                    <a:pt x="3710" y="1911"/>
                  </a:cubicBezTo>
                  <a:cubicBezTo>
                    <a:pt x="3681" y="1859"/>
                    <a:pt x="3679" y="1858"/>
                    <a:pt x="3677" y="1856"/>
                  </a:cubicBezTo>
                  <a:cubicBezTo>
                    <a:pt x="3659" y="1825"/>
                    <a:pt x="3654" y="1826"/>
                    <a:pt x="3652" y="1818"/>
                  </a:cubicBezTo>
                  <a:cubicBezTo>
                    <a:pt x="3641" y="1799"/>
                    <a:pt x="3638" y="1795"/>
                    <a:pt x="3640" y="1793"/>
                  </a:cubicBezTo>
                  <a:cubicBezTo>
                    <a:pt x="3651" y="1805"/>
                    <a:pt x="3656" y="1807"/>
                    <a:pt x="3660" y="1814"/>
                  </a:cubicBezTo>
                  <a:cubicBezTo>
                    <a:pt x="3747" y="1948"/>
                    <a:pt x="3751" y="1945"/>
                    <a:pt x="3753" y="1952"/>
                  </a:cubicBezTo>
                  <a:cubicBezTo>
                    <a:pt x="3801" y="2041"/>
                    <a:pt x="3805" y="2046"/>
                    <a:pt x="3813" y="2063"/>
                  </a:cubicBezTo>
                  <a:cubicBezTo>
                    <a:pt x="3824" y="2090"/>
                    <a:pt x="3825" y="2083"/>
                    <a:pt x="3823" y="2074"/>
                  </a:cubicBezTo>
                  <a:cubicBezTo>
                    <a:pt x="3793" y="2008"/>
                    <a:pt x="3788" y="1999"/>
                    <a:pt x="3783" y="1990"/>
                  </a:cubicBezTo>
                  <a:cubicBezTo>
                    <a:pt x="3750" y="1934"/>
                    <a:pt x="3750" y="1933"/>
                    <a:pt x="3742" y="1923"/>
                  </a:cubicBezTo>
                  <a:cubicBezTo>
                    <a:pt x="3649" y="1784"/>
                    <a:pt x="3640" y="1771"/>
                    <a:pt x="3628" y="1753"/>
                  </a:cubicBezTo>
                  <a:cubicBezTo>
                    <a:pt x="3600" y="1705"/>
                    <a:pt x="3594" y="1703"/>
                    <a:pt x="3600" y="1698"/>
                  </a:cubicBezTo>
                  <a:cubicBezTo>
                    <a:pt x="3661" y="1781"/>
                    <a:pt x="3667" y="1780"/>
                    <a:pt x="3671" y="1789"/>
                  </a:cubicBezTo>
                  <a:cubicBezTo>
                    <a:pt x="3762" y="1925"/>
                    <a:pt x="3772" y="1943"/>
                    <a:pt x="3781" y="1958"/>
                  </a:cubicBezTo>
                  <a:cubicBezTo>
                    <a:pt x="3789" y="1977"/>
                    <a:pt x="3792" y="1977"/>
                    <a:pt x="3792" y="1977"/>
                  </a:cubicBezTo>
                  <a:cubicBezTo>
                    <a:pt x="3808" y="2010"/>
                    <a:pt x="3813" y="2006"/>
                    <a:pt x="3808" y="2000"/>
                  </a:cubicBezTo>
                  <a:cubicBezTo>
                    <a:pt x="3787" y="1964"/>
                    <a:pt x="3792" y="1953"/>
                    <a:pt x="3784" y="1954"/>
                  </a:cubicBezTo>
                  <a:cubicBezTo>
                    <a:pt x="3664" y="1770"/>
                    <a:pt x="3663" y="1761"/>
                    <a:pt x="3658" y="1758"/>
                  </a:cubicBezTo>
                  <a:cubicBezTo>
                    <a:pt x="3608" y="1693"/>
                    <a:pt x="3604" y="1687"/>
                    <a:pt x="3601" y="1681"/>
                  </a:cubicBezTo>
                  <a:cubicBezTo>
                    <a:pt x="3568" y="1619"/>
                    <a:pt x="3567" y="1614"/>
                    <a:pt x="3568" y="1609"/>
                  </a:cubicBezTo>
                  <a:cubicBezTo>
                    <a:pt x="3602" y="1650"/>
                    <a:pt x="3605" y="1657"/>
                    <a:pt x="3609" y="1657"/>
                  </a:cubicBezTo>
                  <a:cubicBezTo>
                    <a:pt x="3642" y="1699"/>
                    <a:pt x="3657" y="1709"/>
                    <a:pt x="3670" y="1726"/>
                  </a:cubicBezTo>
                  <a:cubicBezTo>
                    <a:pt x="3726" y="1782"/>
                    <a:pt x="3727" y="1793"/>
                    <a:pt x="3732" y="1792"/>
                  </a:cubicBezTo>
                  <a:cubicBezTo>
                    <a:pt x="3804" y="1897"/>
                    <a:pt x="3811" y="1910"/>
                    <a:pt x="3818" y="1923"/>
                  </a:cubicBezTo>
                  <a:cubicBezTo>
                    <a:pt x="3834" y="1949"/>
                    <a:pt x="3835" y="1944"/>
                    <a:pt x="3833" y="1939"/>
                  </a:cubicBezTo>
                  <a:cubicBezTo>
                    <a:pt x="3805" y="1889"/>
                    <a:pt x="3802" y="1887"/>
                    <a:pt x="3800" y="1881"/>
                  </a:cubicBezTo>
                  <a:cubicBezTo>
                    <a:pt x="3752" y="1810"/>
                    <a:pt x="3747" y="1795"/>
                    <a:pt x="3740" y="1790"/>
                  </a:cubicBezTo>
                  <a:cubicBezTo>
                    <a:pt x="3707" y="1754"/>
                    <a:pt x="3704" y="1747"/>
                    <a:pt x="3701" y="1741"/>
                  </a:cubicBezTo>
                  <a:cubicBezTo>
                    <a:pt x="3666" y="1702"/>
                    <a:pt x="3650" y="1693"/>
                    <a:pt x="3638" y="1674"/>
                  </a:cubicBezTo>
                  <a:cubicBezTo>
                    <a:pt x="3579" y="1610"/>
                    <a:pt x="3577" y="1606"/>
                    <a:pt x="3575" y="1603"/>
                  </a:cubicBezTo>
                  <a:cubicBezTo>
                    <a:pt x="3662" y="1692"/>
                    <a:pt x="3684" y="1707"/>
                    <a:pt x="3705" y="1728"/>
                  </a:cubicBezTo>
                  <a:cubicBezTo>
                    <a:pt x="3780" y="1809"/>
                    <a:pt x="3780" y="1827"/>
                    <a:pt x="3786" y="1824"/>
                  </a:cubicBezTo>
                  <a:cubicBezTo>
                    <a:pt x="3743" y="1752"/>
                    <a:pt x="3728" y="1741"/>
                    <a:pt x="3715" y="1723"/>
                  </a:cubicBezTo>
                  <a:cubicBezTo>
                    <a:pt x="3691" y="1699"/>
                    <a:pt x="3682" y="1693"/>
                    <a:pt x="3674" y="1685"/>
                  </a:cubicBezTo>
                  <a:cubicBezTo>
                    <a:pt x="3656" y="1669"/>
                    <a:pt x="3653" y="1663"/>
                    <a:pt x="3655" y="1661"/>
                  </a:cubicBezTo>
                  <a:cubicBezTo>
                    <a:pt x="3701" y="1699"/>
                    <a:pt x="3704" y="1700"/>
                    <a:pt x="3707" y="1700"/>
                  </a:cubicBezTo>
                  <a:cubicBezTo>
                    <a:pt x="3733" y="1723"/>
                    <a:pt x="3739" y="1726"/>
                    <a:pt x="3744" y="1730"/>
                  </a:cubicBezTo>
                  <a:cubicBezTo>
                    <a:pt x="3810" y="1787"/>
                    <a:pt x="3819" y="1795"/>
                    <a:pt x="3827" y="1803"/>
                  </a:cubicBezTo>
                  <a:cubicBezTo>
                    <a:pt x="3840" y="1813"/>
                    <a:pt x="3840" y="1813"/>
                    <a:pt x="3840" y="1813"/>
                  </a:cubicBezTo>
                  <a:cubicBezTo>
                    <a:pt x="3784" y="1755"/>
                    <a:pt x="3778" y="1742"/>
                    <a:pt x="3769" y="1741"/>
                  </a:cubicBezTo>
                  <a:cubicBezTo>
                    <a:pt x="3733" y="1710"/>
                    <a:pt x="3728" y="1711"/>
                    <a:pt x="3725" y="1703"/>
                  </a:cubicBezTo>
                  <a:cubicBezTo>
                    <a:pt x="3677" y="1667"/>
                    <a:pt x="3672" y="1665"/>
                    <a:pt x="3670" y="1658"/>
                  </a:cubicBezTo>
                  <a:cubicBezTo>
                    <a:pt x="3644" y="1644"/>
                    <a:pt x="3643" y="1636"/>
                    <a:pt x="3639" y="1637"/>
                  </a:cubicBezTo>
                  <a:cubicBezTo>
                    <a:pt x="3601" y="1601"/>
                    <a:pt x="3599" y="1596"/>
                    <a:pt x="3597" y="1593"/>
                  </a:cubicBezTo>
                  <a:cubicBezTo>
                    <a:pt x="3566" y="1555"/>
                    <a:pt x="3560" y="1554"/>
                    <a:pt x="3556" y="1545"/>
                  </a:cubicBezTo>
                  <a:cubicBezTo>
                    <a:pt x="3552" y="1522"/>
                    <a:pt x="3553" y="1536"/>
                    <a:pt x="3559" y="1536"/>
                  </a:cubicBezTo>
                  <a:cubicBezTo>
                    <a:pt x="3580" y="1559"/>
                    <a:pt x="3583" y="1558"/>
                    <a:pt x="3585" y="1562"/>
                  </a:cubicBezTo>
                  <a:cubicBezTo>
                    <a:pt x="3634" y="1600"/>
                    <a:pt x="3637" y="1610"/>
                    <a:pt x="3644" y="1607"/>
                  </a:cubicBezTo>
                  <a:cubicBezTo>
                    <a:pt x="3695" y="1644"/>
                    <a:pt x="3699" y="1652"/>
                    <a:pt x="3705" y="1652"/>
                  </a:cubicBezTo>
                  <a:cubicBezTo>
                    <a:pt x="3754" y="1683"/>
                    <a:pt x="3757" y="1694"/>
                    <a:pt x="3762" y="1695"/>
                  </a:cubicBezTo>
                  <a:cubicBezTo>
                    <a:pt x="3798" y="1722"/>
                    <a:pt x="3801" y="1735"/>
                    <a:pt x="3808" y="1732"/>
                  </a:cubicBezTo>
                  <a:cubicBezTo>
                    <a:pt x="3735" y="1667"/>
                    <a:pt x="3734" y="1659"/>
                    <a:pt x="3730" y="1662"/>
                  </a:cubicBezTo>
                  <a:cubicBezTo>
                    <a:pt x="3691" y="1638"/>
                    <a:pt x="3686" y="1628"/>
                    <a:pt x="3679" y="1626"/>
                  </a:cubicBezTo>
                  <a:cubicBezTo>
                    <a:pt x="3606" y="1569"/>
                    <a:pt x="3593" y="1561"/>
                    <a:pt x="3584" y="1546"/>
                  </a:cubicBezTo>
                  <a:cubicBezTo>
                    <a:pt x="3554" y="1514"/>
                    <a:pt x="3542" y="1501"/>
                    <a:pt x="3531" y="1486"/>
                  </a:cubicBezTo>
                  <a:cubicBezTo>
                    <a:pt x="3515" y="1452"/>
                    <a:pt x="3508" y="1447"/>
                    <a:pt x="3512" y="1445"/>
                  </a:cubicBezTo>
                  <a:cubicBezTo>
                    <a:pt x="3556" y="1505"/>
                    <a:pt x="3567" y="1513"/>
                    <a:pt x="3566" y="1520"/>
                  </a:cubicBezTo>
                  <a:cubicBezTo>
                    <a:pt x="3605" y="1552"/>
                    <a:pt x="3611" y="1553"/>
                    <a:pt x="3616" y="1560"/>
                  </a:cubicBezTo>
                  <a:cubicBezTo>
                    <a:pt x="3676" y="1598"/>
                    <a:pt x="3677" y="1606"/>
                    <a:pt x="3681" y="1605"/>
                  </a:cubicBezTo>
                  <a:cubicBezTo>
                    <a:pt x="3717" y="1624"/>
                    <a:pt x="3722" y="1631"/>
                    <a:pt x="3729" y="1632"/>
                  </a:cubicBezTo>
                  <a:cubicBezTo>
                    <a:pt x="3761" y="1652"/>
                    <a:pt x="3773" y="1659"/>
                    <a:pt x="3786" y="1665"/>
                  </a:cubicBezTo>
                  <a:cubicBezTo>
                    <a:pt x="3834" y="1700"/>
                    <a:pt x="3837" y="1704"/>
                    <a:pt x="3840" y="1705"/>
                  </a:cubicBezTo>
                  <a:close/>
                  <a:moveTo>
                    <a:pt x="3587" y="1208"/>
                  </a:moveTo>
                  <a:cubicBezTo>
                    <a:pt x="3585" y="1207"/>
                    <a:pt x="3582" y="1206"/>
                    <a:pt x="3580" y="1204"/>
                  </a:cubicBezTo>
                  <a:cubicBezTo>
                    <a:pt x="3578" y="1198"/>
                    <a:pt x="3586" y="1205"/>
                    <a:pt x="3587" y="1208"/>
                  </a:cubicBezTo>
                  <a:close/>
                  <a:moveTo>
                    <a:pt x="3234" y="928"/>
                  </a:moveTo>
                  <a:cubicBezTo>
                    <a:pt x="3238" y="930"/>
                    <a:pt x="3243" y="932"/>
                    <a:pt x="3248" y="934"/>
                  </a:cubicBezTo>
                  <a:cubicBezTo>
                    <a:pt x="3256" y="941"/>
                    <a:pt x="3265" y="942"/>
                    <a:pt x="3273" y="950"/>
                  </a:cubicBezTo>
                  <a:cubicBezTo>
                    <a:pt x="3278" y="950"/>
                    <a:pt x="3283" y="953"/>
                    <a:pt x="3287" y="955"/>
                  </a:cubicBezTo>
                  <a:cubicBezTo>
                    <a:pt x="3291" y="957"/>
                    <a:pt x="3295" y="962"/>
                    <a:pt x="3299" y="962"/>
                  </a:cubicBezTo>
                  <a:cubicBezTo>
                    <a:pt x="3308" y="965"/>
                    <a:pt x="3317" y="970"/>
                    <a:pt x="3326" y="974"/>
                  </a:cubicBezTo>
                  <a:cubicBezTo>
                    <a:pt x="3342" y="986"/>
                    <a:pt x="3361" y="990"/>
                    <a:pt x="3376" y="1006"/>
                  </a:cubicBezTo>
                  <a:cubicBezTo>
                    <a:pt x="3381" y="1008"/>
                    <a:pt x="3386" y="1007"/>
                    <a:pt x="3389" y="1014"/>
                  </a:cubicBezTo>
                  <a:cubicBezTo>
                    <a:pt x="3395" y="1010"/>
                    <a:pt x="3396" y="1023"/>
                    <a:pt x="3402" y="1021"/>
                  </a:cubicBezTo>
                  <a:cubicBezTo>
                    <a:pt x="3410" y="1027"/>
                    <a:pt x="3418" y="1034"/>
                    <a:pt x="3427" y="1037"/>
                  </a:cubicBezTo>
                  <a:cubicBezTo>
                    <a:pt x="3430" y="1042"/>
                    <a:pt x="3434" y="1046"/>
                    <a:pt x="3438" y="1047"/>
                  </a:cubicBezTo>
                  <a:cubicBezTo>
                    <a:pt x="3439" y="1050"/>
                    <a:pt x="3436" y="1048"/>
                    <a:pt x="3434" y="1049"/>
                  </a:cubicBezTo>
                  <a:cubicBezTo>
                    <a:pt x="3432" y="1048"/>
                    <a:pt x="3430" y="1047"/>
                    <a:pt x="3428" y="1044"/>
                  </a:cubicBezTo>
                  <a:cubicBezTo>
                    <a:pt x="3422" y="1049"/>
                    <a:pt x="3422" y="1034"/>
                    <a:pt x="3415" y="1041"/>
                  </a:cubicBezTo>
                  <a:cubicBezTo>
                    <a:pt x="3409" y="1031"/>
                    <a:pt x="3400" y="1034"/>
                    <a:pt x="3393" y="1026"/>
                  </a:cubicBezTo>
                  <a:cubicBezTo>
                    <a:pt x="3392" y="1024"/>
                    <a:pt x="3388" y="1027"/>
                    <a:pt x="3387" y="1024"/>
                  </a:cubicBezTo>
                  <a:cubicBezTo>
                    <a:pt x="3386" y="1020"/>
                    <a:pt x="3383" y="1021"/>
                    <a:pt x="3380" y="1022"/>
                  </a:cubicBezTo>
                  <a:cubicBezTo>
                    <a:pt x="3378" y="1015"/>
                    <a:pt x="3372" y="1022"/>
                    <a:pt x="3370" y="1014"/>
                  </a:cubicBezTo>
                  <a:cubicBezTo>
                    <a:pt x="3362" y="1014"/>
                    <a:pt x="3355" y="1007"/>
                    <a:pt x="3347" y="1003"/>
                  </a:cubicBezTo>
                  <a:cubicBezTo>
                    <a:pt x="3338" y="1002"/>
                    <a:pt x="3331" y="995"/>
                    <a:pt x="3323" y="989"/>
                  </a:cubicBezTo>
                  <a:cubicBezTo>
                    <a:pt x="3315" y="989"/>
                    <a:pt x="3307" y="983"/>
                    <a:pt x="3300" y="978"/>
                  </a:cubicBezTo>
                  <a:cubicBezTo>
                    <a:pt x="3296" y="977"/>
                    <a:pt x="3293" y="972"/>
                    <a:pt x="3288" y="971"/>
                  </a:cubicBezTo>
                  <a:cubicBezTo>
                    <a:pt x="3285" y="968"/>
                    <a:pt x="3280" y="971"/>
                    <a:pt x="3278" y="963"/>
                  </a:cubicBezTo>
                  <a:cubicBezTo>
                    <a:pt x="3270" y="961"/>
                    <a:pt x="3264" y="953"/>
                    <a:pt x="3255" y="952"/>
                  </a:cubicBezTo>
                  <a:cubicBezTo>
                    <a:pt x="3254" y="950"/>
                    <a:pt x="3253" y="948"/>
                    <a:pt x="3252" y="946"/>
                  </a:cubicBezTo>
                  <a:cubicBezTo>
                    <a:pt x="3247" y="942"/>
                    <a:pt x="3242" y="939"/>
                    <a:pt x="3236" y="938"/>
                  </a:cubicBezTo>
                  <a:cubicBezTo>
                    <a:pt x="3232" y="933"/>
                    <a:pt x="3228" y="927"/>
                    <a:pt x="3222" y="927"/>
                  </a:cubicBezTo>
                  <a:cubicBezTo>
                    <a:pt x="3222" y="917"/>
                    <a:pt x="3230" y="930"/>
                    <a:pt x="3234" y="928"/>
                  </a:cubicBezTo>
                  <a:close/>
                  <a:moveTo>
                    <a:pt x="3269" y="856"/>
                  </a:moveTo>
                  <a:cubicBezTo>
                    <a:pt x="3278" y="856"/>
                    <a:pt x="3285" y="867"/>
                    <a:pt x="3294" y="867"/>
                  </a:cubicBezTo>
                  <a:cubicBezTo>
                    <a:pt x="3296" y="873"/>
                    <a:pt x="3289" y="865"/>
                    <a:pt x="3287" y="868"/>
                  </a:cubicBezTo>
                  <a:cubicBezTo>
                    <a:pt x="3284" y="866"/>
                    <a:pt x="3281" y="867"/>
                    <a:pt x="3279" y="864"/>
                  </a:cubicBezTo>
                  <a:cubicBezTo>
                    <a:pt x="3274" y="860"/>
                    <a:pt x="3267" y="862"/>
                    <a:pt x="3263" y="855"/>
                  </a:cubicBezTo>
                  <a:cubicBezTo>
                    <a:pt x="3252" y="853"/>
                    <a:pt x="3242" y="851"/>
                    <a:pt x="3231" y="848"/>
                  </a:cubicBezTo>
                  <a:cubicBezTo>
                    <a:pt x="3226" y="845"/>
                    <a:pt x="3221" y="843"/>
                    <a:pt x="3215" y="843"/>
                  </a:cubicBezTo>
                  <a:cubicBezTo>
                    <a:pt x="3211" y="839"/>
                    <a:pt x="3206" y="839"/>
                    <a:pt x="3201" y="838"/>
                  </a:cubicBezTo>
                  <a:cubicBezTo>
                    <a:pt x="3195" y="839"/>
                    <a:pt x="3190" y="834"/>
                    <a:pt x="3185" y="833"/>
                  </a:cubicBezTo>
                  <a:cubicBezTo>
                    <a:pt x="3180" y="832"/>
                    <a:pt x="3175" y="831"/>
                    <a:pt x="3171" y="828"/>
                  </a:cubicBezTo>
                  <a:cubicBezTo>
                    <a:pt x="3161" y="826"/>
                    <a:pt x="3152" y="820"/>
                    <a:pt x="3142" y="820"/>
                  </a:cubicBezTo>
                  <a:cubicBezTo>
                    <a:pt x="3130" y="810"/>
                    <a:pt x="3117" y="809"/>
                    <a:pt x="3105" y="799"/>
                  </a:cubicBezTo>
                  <a:cubicBezTo>
                    <a:pt x="3102" y="800"/>
                    <a:pt x="3098" y="799"/>
                    <a:pt x="3096" y="797"/>
                  </a:cubicBezTo>
                  <a:cubicBezTo>
                    <a:pt x="3094" y="789"/>
                    <a:pt x="3088" y="799"/>
                    <a:pt x="3087" y="791"/>
                  </a:cubicBezTo>
                  <a:cubicBezTo>
                    <a:pt x="3080" y="793"/>
                    <a:pt x="3077" y="781"/>
                    <a:pt x="3069" y="784"/>
                  </a:cubicBezTo>
                  <a:cubicBezTo>
                    <a:pt x="3068" y="781"/>
                    <a:pt x="3066" y="778"/>
                    <a:pt x="3064" y="779"/>
                  </a:cubicBezTo>
                  <a:cubicBezTo>
                    <a:pt x="3064" y="777"/>
                    <a:pt x="3064" y="774"/>
                    <a:pt x="3061" y="775"/>
                  </a:cubicBezTo>
                  <a:cubicBezTo>
                    <a:pt x="3058" y="774"/>
                    <a:pt x="3055" y="769"/>
                    <a:pt x="3052" y="764"/>
                  </a:cubicBezTo>
                  <a:cubicBezTo>
                    <a:pt x="3060" y="762"/>
                    <a:pt x="3065" y="770"/>
                    <a:pt x="3072" y="769"/>
                  </a:cubicBezTo>
                  <a:cubicBezTo>
                    <a:pt x="3077" y="776"/>
                    <a:pt x="3084" y="774"/>
                    <a:pt x="3089" y="781"/>
                  </a:cubicBezTo>
                  <a:cubicBezTo>
                    <a:pt x="3094" y="782"/>
                    <a:pt x="3100" y="782"/>
                    <a:pt x="3104" y="787"/>
                  </a:cubicBezTo>
                  <a:cubicBezTo>
                    <a:pt x="3108" y="787"/>
                    <a:pt x="3112" y="789"/>
                    <a:pt x="3117" y="790"/>
                  </a:cubicBezTo>
                  <a:cubicBezTo>
                    <a:pt x="3125" y="792"/>
                    <a:pt x="3133" y="798"/>
                    <a:pt x="3142" y="801"/>
                  </a:cubicBezTo>
                  <a:cubicBezTo>
                    <a:pt x="3151" y="803"/>
                    <a:pt x="3160" y="806"/>
                    <a:pt x="3169" y="810"/>
                  </a:cubicBezTo>
                  <a:cubicBezTo>
                    <a:pt x="3177" y="812"/>
                    <a:pt x="3186" y="815"/>
                    <a:pt x="3194" y="820"/>
                  </a:cubicBezTo>
                  <a:cubicBezTo>
                    <a:pt x="3196" y="821"/>
                    <a:pt x="3200" y="820"/>
                    <a:pt x="3201" y="824"/>
                  </a:cubicBezTo>
                  <a:cubicBezTo>
                    <a:pt x="3204" y="823"/>
                    <a:pt x="3205" y="827"/>
                    <a:pt x="3208" y="826"/>
                  </a:cubicBezTo>
                  <a:cubicBezTo>
                    <a:pt x="3211" y="830"/>
                    <a:pt x="3217" y="825"/>
                    <a:pt x="3220" y="832"/>
                  </a:cubicBezTo>
                  <a:cubicBezTo>
                    <a:pt x="3229" y="834"/>
                    <a:pt x="3237" y="839"/>
                    <a:pt x="3245" y="843"/>
                  </a:cubicBezTo>
                  <a:cubicBezTo>
                    <a:pt x="3253" y="849"/>
                    <a:pt x="3262" y="849"/>
                    <a:pt x="3269" y="856"/>
                  </a:cubicBezTo>
                  <a:close/>
                  <a:moveTo>
                    <a:pt x="3121" y="851"/>
                  </a:moveTo>
                  <a:cubicBezTo>
                    <a:pt x="3114" y="851"/>
                    <a:pt x="3115" y="840"/>
                    <a:pt x="3113" y="836"/>
                  </a:cubicBezTo>
                  <a:cubicBezTo>
                    <a:pt x="3120" y="836"/>
                    <a:pt x="3119" y="847"/>
                    <a:pt x="3121" y="851"/>
                  </a:cubicBezTo>
                  <a:close/>
                  <a:moveTo>
                    <a:pt x="2966" y="723"/>
                  </a:moveTo>
                  <a:cubicBezTo>
                    <a:pt x="2974" y="724"/>
                    <a:pt x="2969" y="736"/>
                    <a:pt x="2973" y="741"/>
                  </a:cubicBezTo>
                  <a:cubicBezTo>
                    <a:pt x="2967" y="741"/>
                    <a:pt x="2968" y="728"/>
                    <a:pt x="2966" y="723"/>
                  </a:cubicBezTo>
                  <a:close/>
                  <a:moveTo>
                    <a:pt x="3008" y="1016"/>
                  </a:moveTo>
                  <a:cubicBezTo>
                    <a:pt x="3004" y="1017"/>
                    <a:pt x="3007" y="1015"/>
                    <a:pt x="3006" y="1012"/>
                  </a:cubicBezTo>
                  <a:cubicBezTo>
                    <a:pt x="3004" y="1010"/>
                    <a:pt x="3003" y="1008"/>
                    <a:pt x="3002" y="1006"/>
                  </a:cubicBezTo>
                  <a:cubicBezTo>
                    <a:pt x="3001" y="1000"/>
                    <a:pt x="2996" y="993"/>
                    <a:pt x="2997" y="987"/>
                  </a:cubicBezTo>
                  <a:cubicBezTo>
                    <a:pt x="2997" y="982"/>
                    <a:pt x="2990" y="975"/>
                    <a:pt x="2993" y="971"/>
                  </a:cubicBezTo>
                  <a:cubicBezTo>
                    <a:pt x="2990" y="965"/>
                    <a:pt x="2991" y="960"/>
                    <a:pt x="2988" y="954"/>
                  </a:cubicBezTo>
                  <a:cubicBezTo>
                    <a:pt x="2982" y="947"/>
                    <a:pt x="2991" y="944"/>
                    <a:pt x="2984" y="937"/>
                  </a:cubicBezTo>
                  <a:cubicBezTo>
                    <a:pt x="2987" y="935"/>
                    <a:pt x="2982" y="930"/>
                    <a:pt x="2985" y="928"/>
                  </a:cubicBezTo>
                  <a:cubicBezTo>
                    <a:pt x="2985" y="926"/>
                    <a:pt x="2985" y="924"/>
                    <a:pt x="2983" y="921"/>
                  </a:cubicBezTo>
                  <a:cubicBezTo>
                    <a:pt x="2985" y="916"/>
                    <a:pt x="2981" y="910"/>
                    <a:pt x="2983" y="905"/>
                  </a:cubicBezTo>
                  <a:cubicBezTo>
                    <a:pt x="2981" y="894"/>
                    <a:pt x="2982" y="884"/>
                    <a:pt x="2978" y="872"/>
                  </a:cubicBezTo>
                  <a:cubicBezTo>
                    <a:pt x="2981" y="851"/>
                    <a:pt x="2975" y="827"/>
                    <a:pt x="2980" y="805"/>
                  </a:cubicBezTo>
                  <a:cubicBezTo>
                    <a:pt x="2976" y="795"/>
                    <a:pt x="2977" y="786"/>
                    <a:pt x="2974" y="776"/>
                  </a:cubicBezTo>
                  <a:cubicBezTo>
                    <a:pt x="2973" y="766"/>
                    <a:pt x="2969" y="756"/>
                    <a:pt x="2972" y="747"/>
                  </a:cubicBezTo>
                  <a:cubicBezTo>
                    <a:pt x="2979" y="747"/>
                    <a:pt x="2976" y="759"/>
                    <a:pt x="2978" y="763"/>
                  </a:cubicBezTo>
                  <a:cubicBezTo>
                    <a:pt x="2977" y="769"/>
                    <a:pt x="2980" y="775"/>
                    <a:pt x="2980" y="781"/>
                  </a:cubicBezTo>
                  <a:cubicBezTo>
                    <a:pt x="2988" y="789"/>
                    <a:pt x="2979" y="792"/>
                    <a:pt x="2985" y="800"/>
                  </a:cubicBezTo>
                  <a:cubicBezTo>
                    <a:pt x="2984" y="805"/>
                    <a:pt x="2988" y="812"/>
                    <a:pt x="2984" y="817"/>
                  </a:cubicBezTo>
                  <a:cubicBezTo>
                    <a:pt x="2988" y="818"/>
                    <a:pt x="2987" y="820"/>
                    <a:pt x="2988" y="823"/>
                  </a:cubicBezTo>
                  <a:cubicBezTo>
                    <a:pt x="2985" y="826"/>
                    <a:pt x="2991" y="826"/>
                    <a:pt x="2988" y="828"/>
                  </a:cubicBezTo>
                  <a:cubicBezTo>
                    <a:pt x="2988" y="834"/>
                    <a:pt x="2990" y="841"/>
                    <a:pt x="2990" y="846"/>
                  </a:cubicBezTo>
                  <a:cubicBezTo>
                    <a:pt x="2992" y="853"/>
                    <a:pt x="2990" y="858"/>
                    <a:pt x="2992" y="864"/>
                  </a:cubicBezTo>
                  <a:cubicBezTo>
                    <a:pt x="2994" y="871"/>
                    <a:pt x="2988" y="875"/>
                    <a:pt x="2994" y="882"/>
                  </a:cubicBezTo>
                  <a:cubicBezTo>
                    <a:pt x="2989" y="887"/>
                    <a:pt x="2996" y="894"/>
                    <a:pt x="2996" y="900"/>
                  </a:cubicBezTo>
                  <a:cubicBezTo>
                    <a:pt x="2996" y="906"/>
                    <a:pt x="2998" y="912"/>
                    <a:pt x="2998" y="918"/>
                  </a:cubicBezTo>
                  <a:cubicBezTo>
                    <a:pt x="2997" y="930"/>
                    <a:pt x="3002" y="942"/>
                    <a:pt x="2999" y="953"/>
                  </a:cubicBezTo>
                  <a:cubicBezTo>
                    <a:pt x="3003" y="978"/>
                    <a:pt x="3006" y="1001"/>
                    <a:pt x="3017" y="1028"/>
                  </a:cubicBezTo>
                  <a:cubicBezTo>
                    <a:pt x="3012" y="1030"/>
                    <a:pt x="3011" y="1019"/>
                    <a:pt x="3008" y="1016"/>
                  </a:cubicBezTo>
                  <a:close/>
                  <a:moveTo>
                    <a:pt x="3027" y="1036"/>
                  </a:moveTo>
                  <a:cubicBezTo>
                    <a:pt x="3032" y="1033"/>
                    <a:pt x="3024" y="1028"/>
                    <a:pt x="3023" y="1024"/>
                  </a:cubicBezTo>
                  <a:cubicBezTo>
                    <a:pt x="3013" y="970"/>
                    <a:pt x="3013" y="964"/>
                    <a:pt x="3010" y="958"/>
                  </a:cubicBezTo>
                  <a:cubicBezTo>
                    <a:pt x="3009" y="898"/>
                    <a:pt x="3001" y="890"/>
                    <a:pt x="3007" y="886"/>
                  </a:cubicBezTo>
                  <a:cubicBezTo>
                    <a:pt x="2992" y="822"/>
                    <a:pt x="3003" y="819"/>
                    <a:pt x="2998" y="812"/>
                  </a:cubicBezTo>
                  <a:cubicBezTo>
                    <a:pt x="2992" y="771"/>
                    <a:pt x="2986" y="766"/>
                    <a:pt x="2990" y="764"/>
                  </a:cubicBezTo>
                  <a:cubicBezTo>
                    <a:pt x="2983" y="719"/>
                    <a:pt x="2985" y="730"/>
                    <a:pt x="2988" y="733"/>
                  </a:cubicBezTo>
                  <a:cubicBezTo>
                    <a:pt x="3000" y="776"/>
                    <a:pt x="3004" y="782"/>
                    <a:pt x="3003" y="787"/>
                  </a:cubicBezTo>
                  <a:cubicBezTo>
                    <a:pt x="3014" y="823"/>
                    <a:pt x="3013" y="827"/>
                    <a:pt x="3018" y="833"/>
                  </a:cubicBezTo>
                  <a:cubicBezTo>
                    <a:pt x="3023" y="872"/>
                    <a:pt x="3015" y="879"/>
                    <a:pt x="3023" y="890"/>
                  </a:cubicBezTo>
                  <a:cubicBezTo>
                    <a:pt x="3027" y="937"/>
                    <a:pt x="3022" y="940"/>
                    <a:pt x="3027" y="945"/>
                  </a:cubicBezTo>
                  <a:cubicBezTo>
                    <a:pt x="3036" y="1011"/>
                    <a:pt x="3031" y="1019"/>
                    <a:pt x="3037" y="1030"/>
                  </a:cubicBezTo>
                  <a:close/>
                  <a:moveTo>
                    <a:pt x="2998" y="735"/>
                  </a:moveTo>
                  <a:cubicBezTo>
                    <a:pt x="3003" y="732"/>
                    <a:pt x="3005" y="737"/>
                    <a:pt x="3008" y="740"/>
                  </a:cubicBezTo>
                  <a:cubicBezTo>
                    <a:pt x="3006" y="741"/>
                    <a:pt x="3004" y="742"/>
                    <a:pt x="3002" y="744"/>
                  </a:cubicBezTo>
                  <a:cubicBezTo>
                    <a:pt x="3001" y="741"/>
                    <a:pt x="2999" y="738"/>
                    <a:pt x="2998" y="735"/>
                  </a:cubicBezTo>
                  <a:close/>
                  <a:moveTo>
                    <a:pt x="3035" y="859"/>
                  </a:moveTo>
                  <a:cubicBezTo>
                    <a:pt x="3033" y="862"/>
                    <a:pt x="3036" y="867"/>
                    <a:pt x="3037" y="871"/>
                  </a:cubicBezTo>
                  <a:cubicBezTo>
                    <a:pt x="3040" y="880"/>
                    <a:pt x="3037" y="886"/>
                    <a:pt x="3043" y="895"/>
                  </a:cubicBezTo>
                  <a:cubicBezTo>
                    <a:pt x="3041" y="899"/>
                    <a:pt x="3043" y="904"/>
                    <a:pt x="3044" y="908"/>
                  </a:cubicBezTo>
                  <a:cubicBezTo>
                    <a:pt x="3044" y="912"/>
                    <a:pt x="3047" y="917"/>
                    <a:pt x="3046" y="921"/>
                  </a:cubicBezTo>
                  <a:cubicBezTo>
                    <a:pt x="3051" y="926"/>
                    <a:pt x="3043" y="928"/>
                    <a:pt x="3048" y="933"/>
                  </a:cubicBezTo>
                  <a:cubicBezTo>
                    <a:pt x="3046" y="936"/>
                    <a:pt x="3052" y="942"/>
                    <a:pt x="3049" y="944"/>
                  </a:cubicBezTo>
                  <a:cubicBezTo>
                    <a:pt x="3054" y="948"/>
                    <a:pt x="3044" y="955"/>
                    <a:pt x="3051" y="953"/>
                  </a:cubicBezTo>
                  <a:cubicBezTo>
                    <a:pt x="3053" y="958"/>
                    <a:pt x="3047" y="961"/>
                    <a:pt x="3053" y="966"/>
                  </a:cubicBezTo>
                  <a:cubicBezTo>
                    <a:pt x="3054" y="974"/>
                    <a:pt x="3060" y="983"/>
                    <a:pt x="3055" y="989"/>
                  </a:cubicBezTo>
                  <a:cubicBezTo>
                    <a:pt x="3063" y="1007"/>
                    <a:pt x="3055" y="1021"/>
                    <a:pt x="3064" y="1039"/>
                  </a:cubicBezTo>
                  <a:cubicBezTo>
                    <a:pt x="3064" y="1046"/>
                    <a:pt x="3060" y="1052"/>
                    <a:pt x="3066" y="1060"/>
                  </a:cubicBezTo>
                  <a:cubicBezTo>
                    <a:pt x="3061" y="1065"/>
                    <a:pt x="3066" y="1073"/>
                    <a:pt x="3066" y="1079"/>
                  </a:cubicBezTo>
                  <a:cubicBezTo>
                    <a:pt x="3059" y="1084"/>
                    <a:pt x="3069" y="1094"/>
                    <a:pt x="3064" y="1100"/>
                  </a:cubicBezTo>
                  <a:cubicBezTo>
                    <a:pt x="3067" y="1107"/>
                    <a:pt x="3063" y="1112"/>
                    <a:pt x="3067" y="1120"/>
                  </a:cubicBezTo>
                  <a:cubicBezTo>
                    <a:pt x="3062" y="1121"/>
                    <a:pt x="3060" y="1110"/>
                    <a:pt x="3056" y="1106"/>
                  </a:cubicBezTo>
                  <a:cubicBezTo>
                    <a:pt x="3056" y="1100"/>
                    <a:pt x="3049" y="1092"/>
                    <a:pt x="3050" y="1085"/>
                  </a:cubicBezTo>
                  <a:cubicBezTo>
                    <a:pt x="3047" y="1075"/>
                    <a:pt x="3049" y="1065"/>
                    <a:pt x="3046" y="1055"/>
                  </a:cubicBezTo>
                  <a:cubicBezTo>
                    <a:pt x="3048" y="1050"/>
                    <a:pt x="3047" y="1045"/>
                    <a:pt x="3045" y="1039"/>
                  </a:cubicBezTo>
                  <a:cubicBezTo>
                    <a:pt x="3050" y="1035"/>
                    <a:pt x="3042" y="1029"/>
                    <a:pt x="3046" y="1025"/>
                  </a:cubicBezTo>
                  <a:cubicBezTo>
                    <a:pt x="3043" y="1014"/>
                    <a:pt x="3045" y="1005"/>
                    <a:pt x="3042" y="994"/>
                  </a:cubicBezTo>
                  <a:cubicBezTo>
                    <a:pt x="3045" y="991"/>
                    <a:pt x="3038" y="984"/>
                    <a:pt x="3042" y="981"/>
                  </a:cubicBezTo>
                  <a:cubicBezTo>
                    <a:pt x="3040" y="975"/>
                    <a:pt x="3041" y="971"/>
                    <a:pt x="3036" y="965"/>
                  </a:cubicBezTo>
                  <a:cubicBezTo>
                    <a:pt x="3042" y="961"/>
                    <a:pt x="3038" y="955"/>
                    <a:pt x="3035" y="949"/>
                  </a:cubicBezTo>
                  <a:cubicBezTo>
                    <a:pt x="3042" y="946"/>
                    <a:pt x="3035" y="940"/>
                    <a:pt x="3035" y="935"/>
                  </a:cubicBezTo>
                  <a:cubicBezTo>
                    <a:pt x="3042" y="928"/>
                    <a:pt x="3030" y="915"/>
                    <a:pt x="3036" y="908"/>
                  </a:cubicBezTo>
                  <a:cubicBezTo>
                    <a:pt x="3029" y="900"/>
                    <a:pt x="3036" y="897"/>
                    <a:pt x="3032" y="891"/>
                  </a:cubicBezTo>
                  <a:cubicBezTo>
                    <a:pt x="3031" y="886"/>
                    <a:pt x="3032" y="882"/>
                    <a:pt x="3032" y="877"/>
                  </a:cubicBezTo>
                  <a:cubicBezTo>
                    <a:pt x="3031" y="867"/>
                    <a:pt x="3031" y="858"/>
                    <a:pt x="3029" y="848"/>
                  </a:cubicBezTo>
                  <a:cubicBezTo>
                    <a:pt x="3036" y="847"/>
                    <a:pt x="3032" y="856"/>
                    <a:pt x="3035" y="859"/>
                  </a:cubicBezTo>
                  <a:close/>
                  <a:moveTo>
                    <a:pt x="3020" y="794"/>
                  </a:moveTo>
                  <a:cubicBezTo>
                    <a:pt x="3022" y="799"/>
                    <a:pt x="3021" y="803"/>
                    <a:pt x="3026" y="809"/>
                  </a:cubicBezTo>
                  <a:cubicBezTo>
                    <a:pt x="3021" y="813"/>
                    <a:pt x="3030" y="821"/>
                    <a:pt x="3027" y="825"/>
                  </a:cubicBezTo>
                  <a:cubicBezTo>
                    <a:pt x="3033" y="831"/>
                    <a:pt x="3028" y="835"/>
                    <a:pt x="3033" y="841"/>
                  </a:cubicBezTo>
                  <a:cubicBezTo>
                    <a:pt x="3025" y="846"/>
                    <a:pt x="3028" y="832"/>
                    <a:pt x="3026" y="828"/>
                  </a:cubicBezTo>
                  <a:cubicBezTo>
                    <a:pt x="3022" y="822"/>
                    <a:pt x="3025" y="818"/>
                    <a:pt x="3019" y="811"/>
                  </a:cubicBezTo>
                  <a:cubicBezTo>
                    <a:pt x="3023" y="803"/>
                    <a:pt x="3013" y="791"/>
                    <a:pt x="3013" y="781"/>
                  </a:cubicBezTo>
                  <a:cubicBezTo>
                    <a:pt x="3020" y="780"/>
                    <a:pt x="3017" y="790"/>
                    <a:pt x="3020" y="794"/>
                  </a:cubicBezTo>
                  <a:close/>
                  <a:moveTo>
                    <a:pt x="3009" y="726"/>
                  </a:moveTo>
                  <a:cubicBezTo>
                    <a:pt x="3000" y="718"/>
                    <a:pt x="2991" y="710"/>
                    <a:pt x="2981" y="706"/>
                  </a:cubicBezTo>
                  <a:cubicBezTo>
                    <a:pt x="2978" y="701"/>
                    <a:pt x="2988" y="702"/>
                    <a:pt x="2988" y="705"/>
                  </a:cubicBezTo>
                  <a:cubicBezTo>
                    <a:pt x="2991" y="704"/>
                    <a:pt x="2994" y="705"/>
                    <a:pt x="2996" y="709"/>
                  </a:cubicBezTo>
                  <a:cubicBezTo>
                    <a:pt x="3002" y="709"/>
                    <a:pt x="3008" y="713"/>
                    <a:pt x="3013" y="715"/>
                  </a:cubicBezTo>
                  <a:cubicBezTo>
                    <a:pt x="3024" y="722"/>
                    <a:pt x="3036" y="723"/>
                    <a:pt x="3046" y="729"/>
                  </a:cubicBezTo>
                  <a:cubicBezTo>
                    <a:pt x="3057" y="733"/>
                    <a:pt x="3068" y="740"/>
                    <a:pt x="3080" y="740"/>
                  </a:cubicBezTo>
                  <a:cubicBezTo>
                    <a:pt x="3084" y="749"/>
                    <a:pt x="3092" y="742"/>
                    <a:pt x="3096" y="750"/>
                  </a:cubicBezTo>
                  <a:cubicBezTo>
                    <a:pt x="3103" y="748"/>
                    <a:pt x="3106" y="756"/>
                    <a:pt x="3112" y="754"/>
                  </a:cubicBezTo>
                  <a:cubicBezTo>
                    <a:pt x="3122" y="765"/>
                    <a:pt x="3136" y="763"/>
                    <a:pt x="3146" y="771"/>
                  </a:cubicBezTo>
                  <a:cubicBezTo>
                    <a:pt x="3151" y="776"/>
                    <a:pt x="3159" y="772"/>
                    <a:pt x="3163" y="780"/>
                  </a:cubicBezTo>
                  <a:cubicBezTo>
                    <a:pt x="3168" y="781"/>
                    <a:pt x="3174" y="783"/>
                    <a:pt x="3178" y="788"/>
                  </a:cubicBezTo>
                  <a:cubicBezTo>
                    <a:pt x="3189" y="792"/>
                    <a:pt x="3199" y="799"/>
                    <a:pt x="3210" y="805"/>
                  </a:cubicBezTo>
                  <a:cubicBezTo>
                    <a:pt x="3214" y="814"/>
                    <a:pt x="3222" y="809"/>
                    <a:pt x="3225" y="818"/>
                  </a:cubicBezTo>
                  <a:cubicBezTo>
                    <a:pt x="3231" y="818"/>
                    <a:pt x="3235" y="826"/>
                    <a:pt x="3241" y="826"/>
                  </a:cubicBezTo>
                  <a:cubicBezTo>
                    <a:pt x="3242" y="828"/>
                    <a:pt x="3243" y="830"/>
                    <a:pt x="3244" y="832"/>
                  </a:cubicBezTo>
                  <a:cubicBezTo>
                    <a:pt x="3234" y="831"/>
                    <a:pt x="3225" y="823"/>
                    <a:pt x="3215" y="819"/>
                  </a:cubicBezTo>
                  <a:cubicBezTo>
                    <a:pt x="3205" y="814"/>
                    <a:pt x="3195" y="810"/>
                    <a:pt x="3185" y="806"/>
                  </a:cubicBezTo>
                  <a:cubicBezTo>
                    <a:pt x="3181" y="801"/>
                    <a:pt x="3175" y="801"/>
                    <a:pt x="3170" y="798"/>
                  </a:cubicBezTo>
                  <a:cubicBezTo>
                    <a:pt x="3167" y="799"/>
                    <a:pt x="3164" y="798"/>
                    <a:pt x="3162" y="794"/>
                  </a:cubicBezTo>
                  <a:cubicBezTo>
                    <a:pt x="3159" y="797"/>
                    <a:pt x="3158" y="795"/>
                    <a:pt x="3156" y="792"/>
                  </a:cubicBezTo>
                  <a:cubicBezTo>
                    <a:pt x="3150" y="797"/>
                    <a:pt x="3147" y="787"/>
                    <a:pt x="3141" y="790"/>
                  </a:cubicBezTo>
                  <a:cubicBezTo>
                    <a:pt x="3139" y="785"/>
                    <a:pt x="3135" y="789"/>
                    <a:pt x="3133" y="786"/>
                  </a:cubicBezTo>
                  <a:cubicBezTo>
                    <a:pt x="3131" y="785"/>
                    <a:pt x="3129" y="784"/>
                    <a:pt x="3128" y="781"/>
                  </a:cubicBezTo>
                  <a:cubicBezTo>
                    <a:pt x="3122" y="779"/>
                    <a:pt x="3116" y="781"/>
                    <a:pt x="3112" y="777"/>
                  </a:cubicBezTo>
                  <a:cubicBezTo>
                    <a:pt x="3106" y="777"/>
                    <a:pt x="3103" y="770"/>
                    <a:pt x="3097" y="774"/>
                  </a:cubicBezTo>
                  <a:cubicBezTo>
                    <a:pt x="3088" y="764"/>
                    <a:pt x="3077" y="763"/>
                    <a:pt x="3067" y="756"/>
                  </a:cubicBezTo>
                  <a:cubicBezTo>
                    <a:pt x="3056" y="755"/>
                    <a:pt x="3048" y="745"/>
                    <a:pt x="3037" y="743"/>
                  </a:cubicBezTo>
                  <a:cubicBezTo>
                    <a:pt x="3029" y="733"/>
                    <a:pt x="3018" y="734"/>
                    <a:pt x="3009" y="726"/>
                  </a:cubicBezTo>
                  <a:close/>
                  <a:moveTo>
                    <a:pt x="3088" y="932"/>
                  </a:moveTo>
                  <a:cubicBezTo>
                    <a:pt x="3086" y="928"/>
                    <a:pt x="3084" y="924"/>
                    <a:pt x="3081" y="920"/>
                  </a:cubicBezTo>
                  <a:cubicBezTo>
                    <a:pt x="3085" y="915"/>
                    <a:pt x="3078" y="907"/>
                    <a:pt x="3079" y="902"/>
                  </a:cubicBezTo>
                  <a:cubicBezTo>
                    <a:pt x="3082" y="897"/>
                    <a:pt x="3078" y="890"/>
                    <a:pt x="3077" y="884"/>
                  </a:cubicBezTo>
                  <a:cubicBezTo>
                    <a:pt x="3077" y="878"/>
                    <a:pt x="3071" y="871"/>
                    <a:pt x="3072" y="865"/>
                  </a:cubicBezTo>
                  <a:cubicBezTo>
                    <a:pt x="3068" y="861"/>
                    <a:pt x="3070" y="859"/>
                    <a:pt x="3069" y="856"/>
                  </a:cubicBezTo>
                  <a:cubicBezTo>
                    <a:pt x="3067" y="853"/>
                    <a:pt x="3065" y="850"/>
                    <a:pt x="3068" y="848"/>
                  </a:cubicBezTo>
                  <a:cubicBezTo>
                    <a:pt x="3062" y="838"/>
                    <a:pt x="3063" y="821"/>
                    <a:pt x="3054" y="815"/>
                  </a:cubicBezTo>
                  <a:cubicBezTo>
                    <a:pt x="3057" y="813"/>
                    <a:pt x="3053" y="809"/>
                    <a:pt x="3051" y="806"/>
                  </a:cubicBezTo>
                  <a:cubicBezTo>
                    <a:pt x="3049" y="802"/>
                    <a:pt x="3051" y="800"/>
                    <a:pt x="3049" y="796"/>
                  </a:cubicBezTo>
                  <a:cubicBezTo>
                    <a:pt x="3050" y="791"/>
                    <a:pt x="3041" y="784"/>
                    <a:pt x="3048" y="780"/>
                  </a:cubicBezTo>
                  <a:cubicBezTo>
                    <a:pt x="3068" y="811"/>
                    <a:pt x="3067" y="836"/>
                    <a:pt x="3080" y="866"/>
                  </a:cubicBezTo>
                  <a:cubicBezTo>
                    <a:pt x="3079" y="871"/>
                    <a:pt x="3078" y="877"/>
                    <a:pt x="3082" y="884"/>
                  </a:cubicBezTo>
                  <a:cubicBezTo>
                    <a:pt x="3080" y="888"/>
                    <a:pt x="3085" y="895"/>
                    <a:pt x="3083" y="900"/>
                  </a:cubicBezTo>
                  <a:cubicBezTo>
                    <a:pt x="3083" y="905"/>
                    <a:pt x="3086" y="911"/>
                    <a:pt x="3087" y="916"/>
                  </a:cubicBezTo>
                  <a:cubicBezTo>
                    <a:pt x="3085" y="921"/>
                    <a:pt x="3090" y="927"/>
                    <a:pt x="3088" y="932"/>
                  </a:cubicBezTo>
                  <a:cubicBezTo>
                    <a:pt x="3095" y="940"/>
                    <a:pt x="3082" y="936"/>
                    <a:pt x="3088" y="932"/>
                  </a:cubicBezTo>
                  <a:close/>
                  <a:moveTo>
                    <a:pt x="3098" y="1017"/>
                  </a:moveTo>
                  <a:cubicBezTo>
                    <a:pt x="3095" y="1012"/>
                    <a:pt x="3099" y="1010"/>
                    <a:pt x="3094" y="1005"/>
                  </a:cubicBezTo>
                  <a:cubicBezTo>
                    <a:pt x="3100" y="1001"/>
                    <a:pt x="3093" y="994"/>
                    <a:pt x="3097" y="990"/>
                  </a:cubicBezTo>
                  <a:cubicBezTo>
                    <a:pt x="3099" y="995"/>
                    <a:pt x="3100" y="1000"/>
                    <a:pt x="3097" y="1004"/>
                  </a:cubicBezTo>
                  <a:cubicBezTo>
                    <a:pt x="3101" y="1012"/>
                    <a:pt x="3100" y="1019"/>
                    <a:pt x="3101" y="1026"/>
                  </a:cubicBezTo>
                  <a:cubicBezTo>
                    <a:pt x="3097" y="1027"/>
                    <a:pt x="3100" y="1024"/>
                    <a:pt x="3099" y="1022"/>
                  </a:cubicBezTo>
                  <a:cubicBezTo>
                    <a:pt x="3097" y="1020"/>
                    <a:pt x="3097" y="1018"/>
                    <a:pt x="3098" y="1017"/>
                  </a:cubicBezTo>
                  <a:close/>
                  <a:moveTo>
                    <a:pt x="3102" y="1037"/>
                  </a:moveTo>
                  <a:cubicBezTo>
                    <a:pt x="3104" y="1040"/>
                    <a:pt x="3102" y="1040"/>
                    <a:pt x="3102" y="1042"/>
                  </a:cubicBezTo>
                  <a:cubicBezTo>
                    <a:pt x="3103" y="1051"/>
                    <a:pt x="3095" y="1030"/>
                    <a:pt x="3102" y="1037"/>
                  </a:cubicBezTo>
                  <a:close/>
                  <a:moveTo>
                    <a:pt x="3133" y="1125"/>
                  </a:moveTo>
                  <a:cubicBezTo>
                    <a:pt x="3136" y="1144"/>
                    <a:pt x="3134" y="1162"/>
                    <a:pt x="3134" y="1180"/>
                  </a:cubicBezTo>
                  <a:cubicBezTo>
                    <a:pt x="3121" y="1261"/>
                    <a:pt x="3124" y="1266"/>
                    <a:pt x="3120" y="1270"/>
                  </a:cubicBezTo>
                  <a:cubicBezTo>
                    <a:pt x="3117" y="1275"/>
                    <a:pt x="3119" y="1274"/>
                    <a:pt x="3118" y="1271"/>
                  </a:cubicBezTo>
                  <a:cubicBezTo>
                    <a:pt x="3121" y="1257"/>
                    <a:pt x="3119" y="1254"/>
                    <a:pt x="3118" y="1252"/>
                  </a:cubicBezTo>
                  <a:cubicBezTo>
                    <a:pt x="3118" y="1228"/>
                    <a:pt x="3121" y="1224"/>
                    <a:pt x="3121" y="1220"/>
                  </a:cubicBezTo>
                  <a:cubicBezTo>
                    <a:pt x="3122" y="1171"/>
                    <a:pt x="3120" y="1162"/>
                    <a:pt x="3122" y="1154"/>
                  </a:cubicBezTo>
                  <a:cubicBezTo>
                    <a:pt x="3120" y="1095"/>
                    <a:pt x="3117" y="1089"/>
                    <a:pt x="3118" y="1085"/>
                  </a:cubicBezTo>
                  <a:cubicBezTo>
                    <a:pt x="3110" y="1040"/>
                    <a:pt x="3113" y="1036"/>
                    <a:pt x="3112" y="1031"/>
                  </a:cubicBezTo>
                  <a:cubicBezTo>
                    <a:pt x="3101" y="953"/>
                    <a:pt x="3102" y="945"/>
                    <a:pt x="3098" y="935"/>
                  </a:cubicBezTo>
                  <a:cubicBezTo>
                    <a:pt x="3089" y="874"/>
                    <a:pt x="3092" y="870"/>
                    <a:pt x="3088" y="864"/>
                  </a:cubicBezTo>
                  <a:cubicBezTo>
                    <a:pt x="3074" y="793"/>
                    <a:pt x="3077" y="807"/>
                    <a:pt x="3084" y="806"/>
                  </a:cubicBezTo>
                  <a:cubicBezTo>
                    <a:pt x="3106" y="855"/>
                    <a:pt x="3107" y="860"/>
                    <a:pt x="3110" y="865"/>
                  </a:cubicBezTo>
                  <a:cubicBezTo>
                    <a:pt x="3119" y="919"/>
                    <a:pt x="3123" y="929"/>
                    <a:pt x="3125" y="939"/>
                  </a:cubicBezTo>
                  <a:cubicBezTo>
                    <a:pt x="3124" y="973"/>
                    <a:pt x="3130" y="984"/>
                    <a:pt x="3128" y="992"/>
                  </a:cubicBezTo>
                  <a:cubicBezTo>
                    <a:pt x="3131" y="1008"/>
                    <a:pt x="3129" y="1011"/>
                    <a:pt x="3129" y="1013"/>
                  </a:cubicBezTo>
                  <a:cubicBezTo>
                    <a:pt x="3134" y="1056"/>
                    <a:pt x="3135" y="1065"/>
                    <a:pt x="3133" y="1073"/>
                  </a:cubicBezTo>
                  <a:close/>
                  <a:moveTo>
                    <a:pt x="3146" y="1143"/>
                  </a:moveTo>
                  <a:cubicBezTo>
                    <a:pt x="3139" y="1144"/>
                    <a:pt x="3146" y="1139"/>
                    <a:pt x="3144" y="1135"/>
                  </a:cubicBezTo>
                  <a:cubicBezTo>
                    <a:pt x="3141" y="1129"/>
                    <a:pt x="3149" y="1134"/>
                    <a:pt x="3146" y="1143"/>
                  </a:cubicBezTo>
                  <a:close/>
                  <a:moveTo>
                    <a:pt x="3147" y="967"/>
                  </a:moveTo>
                  <a:cubicBezTo>
                    <a:pt x="3145" y="973"/>
                    <a:pt x="3147" y="979"/>
                    <a:pt x="3145" y="984"/>
                  </a:cubicBezTo>
                  <a:cubicBezTo>
                    <a:pt x="3149" y="991"/>
                    <a:pt x="3145" y="996"/>
                    <a:pt x="3144" y="1001"/>
                  </a:cubicBezTo>
                  <a:cubicBezTo>
                    <a:pt x="3149" y="1023"/>
                    <a:pt x="3149" y="1042"/>
                    <a:pt x="3149" y="1062"/>
                  </a:cubicBezTo>
                  <a:cubicBezTo>
                    <a:pt x="3146" y="1071"/>
                    <a:pt x="3150" y="1082"/>
                    <a:pt x="3146" y="1091"/>
                  </a:cubicBezTo>
                  <a:cubicBezTo>
                    <a:pt x="3152" y="1102"/>
                    <a:pt x="3144" y="1110"/>
                    <a:pt x="3147" y="1120"/>
                  </a:cubicBezTo>
                  <a:cubicBezTo>
                    <a:pt x="3141" y="1123"/>
                    <a:pt x="3146" y="1114"/>
                    <a:pt x="3144" y="1111"/>
                  </a:cubicBezTo>
                  <a:cubicBezTo>
                    <a:pt x="3144" y="1107"/>
                    <a:pt x="3144" y="1103"/>
                    <a:pt x="3145" y="1099"/>
                  </a:cubicBezTo>
                  <a:cubicBezTo>
                    <a:pt x="3144" y="1091"/>
                    <a:pt x="3143" y="1084"/>
                    <a:pt x="3146" y="1077"/>
                  </a:cubicBezTo>
                  <a:cubicBezTo>
                    <a:pt x="3144" y="1068"/>
                    <a:pt x="3143" y="1060"/>
                    <a:pt x="3143" y="1051"/>
                  </a:cubicBezTo>
                  <a:cubicBezTo>
                    <a:pt x="3145" y="1048"/>
                    <a:pt x="3142" y="1043"/>
                    <a:pt x="3141" y="1039"/>
                  </a:cubicBezTo>
                  <a:cubicBezTo>
                    <a:pt x="3146" y="1037"/>
                    <a:pt x="3140" y="1032"/>
                    <a:pt x="3144" y="1029"/>
                  </a:cubicBezTo>
                  <a:cubicBezTo>
                    <a:pt x="3140" y="1021"/>
                    <a:pt x="3138" y="1014"/>
                    <a:pt x="3139" y="1007"/>
                  </a:cubicBezTo>
                  <a:cubicBezTo>
                    <a:pt x="3139" y="1003"/>
                    <a:pt x="3139" y="1000"/>
                    <a:pt x="3139" y="996"/>
                  </a:cubicBezTo>
                  <a:cubicBezTo>
                    <a:pt x="3141" y="994"/>
                    <a:pt x="3134" y="988"/>
                    <a:pt x="3138" y="986"/>
                  </a:cubicBezTo>
                  <a:cubicBezTo>
                    <a:pt x="3136" y="972"/>
                    <a:pt x="3137" y="959"/>
                    <a:pt x="3134" y="945"/>
                  </a:cubicBezTo>
                  <a:cubicBezTo>
                    <a:pt x="3135" y="918"/>
                    <a:pt x="3119" y="886"/>
                    <a:pt x="3120" y="859"/>
                  </a:cubicBezTo>
                  <a:cubicBezTo>
                    <a:pt x="3127" y="860"/>
                    <a:pt x="3129" y="873"/>
                    <a:pt x="3131" y="878"/>
                  </a:cubicBezTo>
                  <a:cubicBezTo>
                    <a:pt x="3130" y="883"/>
                    <a:pt x="3136" y="891"/>
                    <a:pt x="3136" y="897"/>
                  </a:cubicBezTo>
                  <a:cubicBezTo>
                    <a:pt x="3134" y="902"/>
                    <a:pt x="3140" y="909"/>
                    <a:pt x="3138" y="915"/>
                  </a:cubicBezTo>
                  <a:cubicBezTo>
                    <a:pt x="3140" y="918"/>
                    <a:pt x="3140" y="921"/>
                    <a:pt x="3138" y="923"/>
                  </a:cubicBezTo>
                  <a:cubicBezTo>
                    <a:pt x="3142" y="924"/>
                    <a:pt x="3140" y="926"/>
                    <a:pt x="3141" y="929"/>
                  </a:cubicBezTo>
                  <a:cubicBezTo>
                    <a:pt x="3145" y="943"/>
                    <a:pt x="3143" y="954"/>
                    <a:pt x="3147" y="967"/>
                  </a:cubicBezTo>
                  <a:close/>
                  <a:moveTo>
                    <a:pt x="3300" y="1035"/>
                  </a:moveTo>
                  <a:cubicBezTo>
                    <a:pt x="3295" y="1028"/>
                    <a:pt x="3289" y="1022"/>
                    <a:pt x="3282" y="1018"/>
                  </a:cubicBezTo>
                  <a:cubicBezTo>
                    <a:pt x="3274" y="1001"/>
                    <a:pt x="3280" y="1009"/>
                    <a:pt x="3288" y="1009"/>
                  </a:cubicBezTo>
                  <a:cubicBezTo>
                    <a:pt x="3320" y="1033"/>
                    <a:pt x="3323" y="1035"/>
                    <a:pt x="3327" y="1034"/>
                  </a:cubicBezTo>
                  <a:cubicBezTo>
                    <a:pt x="3370" y="1056"/>
                    <a:pt x="3372" y="1065"/>
                    <a:pt x="3376" y="1063"/>
                  </a:cubicBezTo>
                  <a:cubicBezTo>
                    <a:pt x="3411" y="1085"/>
                    <a:pt x="3419" y="1084"/>
                    <a:pt x="3425" y="1090"/>
                  </a:cubicBezTo>
                  <a:cubicBezTo>
                    <a:pt x="3450" y="1102"/>
                    <a:pt x="3451" y="1113"/>
                    <a:pt x="3455" y="1111"/>
                  </a:cubicBezTo>
                  <a:cubicBezTo>
                    <a:pt x="3509" y="1144"/>
                    <a:pt x="3517" y="1145"/>
                    <a:pt x="3523" y="1152"/>
                  </a:cubicBezTo>
                  <a:cubicBezTo>
                    <a:pt x="3573" y="1200"/>
                    <a:pt x="3569" y="1200"/>
                    <a:pt x="3566" y="1195"/>
                  </a:cubicBezTo>
                  <a:cubicBezTo>
                    <a:pt x="3552" y="1189"/>
                    <a:pt x="3548" y="1189"/>
                    <a:pt x="3545" y="1185"/>
                  </a:cubicBezTo>
                  <a:cubicBezTo>
                    <a:pt x="3524" y="1178"/>
                    <a:pt x="3521" y="1172"/>
                    <a:pt x="3516" y="1174"/>
                  </a:cubicBezTo>
                  <a:cubicBezTo>
                    <a:pt x="3469" y="1147"/>
                    <a:pt x="3462" y="1147"/>
                    <a:pt x="3456" y="1140"/>
                  </a:cubicBezTo>
                  <a:cubicBezTo>
                    <a:pt x="3430" y="1127"/>
                    <a:pt x="3424" y="1119"/>
                    <a:pt x="3417" y="1119"/>
                  </a:cubicBezTo>
                  <a:cubicBezTo>
                    <a:pt x="3373" y="1091"/>
                    <a:pt x="3369" y="1091"/>
                    <a:pt x="3366" y="1088"/>
                  </a:cubicBezTo>
                  <a:cubicBezTo>
                    <a:pt x="3343" y="1075"/>
                    <a:pt x="3342" y="1066"/>
                    <a:pt x="3338" y="1068"/>
                  </a:cubicBezTo>
                  <a:close/>
                  <a:moveTo>
                    <a:pt x="3392" y="1172"/>
                  </a:moveTo>
                  <a:cubicBezTo>
                    <a:pt x="3385" y="1167"/>
                    <a:pt x="3378" y="1163"/>
                    <a:pt x="3372" y="1156"/>
                  </a:cubicBezTo>
                  <a:cubicBezTo>
                    <a:pt x="3399" y="1168"/>
                    <a:pt x="3400" y="1175"/>
                    <a:pt x="3404" y="1173"/>
                  </a:cubicBezTo>
                  <a:cubicBezTo>
                    <a:pt x="3454" y="1209"/>
                    <a:pt x="3460" y="1205"/>
                    <a:pt x="3464" y="1212"/>
                  </a:cubicBezTo>
                  <a:cubicBezTo>
                    <a:pt x="3514" y="1237"/>
                    <a:pt x="3515" y="1240"/>
                    <a:pt x="3516" y="1240"/>
                  </a:cubicBezTo>
                  <a:cubicBezTo>
                    <a:pt x="3547" y="1261"/>
                    <a:pt x="3553" y="1261"/>
                    <a:pt x="3558" y="1266"/>
                  </a:cubicBezTo>
                  <a:cubicBezTo>
                    <a:pt x="3637" y="1326"/>
                    <a:pt x="3641" y="1334"/>
                    <a:pt x="3647" y="1335"/>
                  </a:cubicBezTo>
                  <a:cubicBezTo>
                    <a:pt x="3634" y="1330"/>
                    <a:pt x="3626" y="1332"/>
                    <a:pt x="3621" y="1328"/>
                  </a:cubicBezTo>
                  <a:cubicBezTo>
                    <a:pt x="3579" y="1307"/>
                    <a:pt x="3575" y="1297"/>
                    <a:pt x="3568" y="1298"/>
                  </a:cubicBezTo>
                  <a:cubicBezTo>
                    <a:pt x="3521" y="1272"/>
                    <a:pt x="3509" y="1264"/>
                    <a:pt x="3498" y="1256"/>
                  </a:cubicBezTo>
                  <a:cubicBezTo>
                    <a:pt x="3474" y="1243"/>
                    <a:pt x="3469" y="1237"/>
                    <a:pt x="3463" y="1235"/>
                  </a:cubicBezTo>
                  <a:cubicBezTo>
                    <a:pt x="3427" y="1207"/>
                    <a:pt x="3421" y="1204"/>
                    <a:pt x="3416" y="1199"/>
                  </a:cubicBezTo>
                  <a:cubicBezTo>
                    <a:pt x="3398" y="1177"/>
                    <a:pt x="3390" y="1177"/>
                    <a:pt x="3392" y="1172"/>
                  </a:cubicBezTo>
                  <a:close/>
                  <a:moveTo>
                    <a:pt x="3445" y="1360"/>
                  </a:moveTo>
                  <a:cubicBezTo>
                    <a:pt x="3442" y="1357"/>
                    <a:pt x="3445" y="1354"/>
                    <a:pt x="3442" y="1351"/>
                  </a:cubicBezTo>
                  <a:cubicBezTo>
                    <a:pt x="3444" y="1343"/>
                    <a:pt x="3447" y="1359"/>
                    <a:pt x="3446" y="1362"/>
                  </a:cubicBezTo>
                  <a:cubicBezTo>
                    <a:pt x="3447" y="1367"/>
                    <a:pt x="3442" y="1362"/>
                    <a:pt x="3445" y="1360"/>
                  </a:cubicBezTo>
                  <a:close/>
                  <a:moveTo>
                    <a:pt x="3455" y="1340"/>
                  </a:moveTo>
                  <a:cubicBezTo>
                    <a:pt x="3447" y="1340"/>
                    <a:pt x="3456" y="1330"/>
                    <a:pt x="3449" y="1325"/>
                  </a:cubicBezTo>
                  <a:cubicBezTo>
                    <a:pt x="3457" y="1325"/>
                    <a:pt x="3457" y="1337"/>
                    <a:pt x="3455" y="1340"/>
                  </a:cubicBezTo>
                  <a:close/>
                  <a:moveTo>
                    <a:pt x="3500" y="1553"/>
                  </a:moveTo>
                  <a:cubicBezTo>
                    <a:pt x="3499" y="1556"/>
                    <a:pt x="3499" y="1560"/>
                    <a:pt x="3499" y="1564"/>
                  </a:cubicBezTo>
                  <a:cubicBezTo>
                    <a:pt x="3491" y="1619"/>
                    <a:pt x="3494" y="1624"/>
                    <a:pt x="3490" y="1627"/>
                  </a:cubicBezTo>
                  <a:cubicBezTo>
                    <a:pt x="3483" y="1671"/>
                    <a:pt x="3478" y="1679"/>
                    <a:pt x="3476" y="1687"/>
                  </a:cubicBezTo>
                  <a:cubicBezTo>
                    <a:pt x="3467" y="1740"/>
                    <a:pt x="3458" y="1742"/>
                    <a:pt x="3461" y="1747"/>
                  </a:cubicBezTo>
                  <a:cubicBezTo>
                    <a:pt x="3453" y="1766"/>
                    <a:pt x="3455" y="1770"/>
                    <a:pt x="3453" y="1771"/>
                  </a:cubicBezTo>
                  <a:cubicBezTo>
                    <a:pt x="3426" y="1843"/>
                    <a:pt x="3420" y="1858"/>
                    <a:pt x="3413" y="1873"/>
                  </a:cubicBezTo>
                  <a:cubicBezTo>
                    <a:pt x="3404" y="1901"/>
                    <a:pt x="3407" y="1906"/>
                    <a:pt x="3403" y="1909"/>
                  </a:cubicBezTo>
                  <a:cubicBezTo>
                    <a:pt x="3400" y="1933"/>
                    <a:pt x="3398" y="1933"/>
                    <a:pt x="3396" y="1929"/>
                  </a:cubicBezTo>
                  <a:cubicBezTo>
                    <a:pt x="3399" y="1898"/>
                    <a:pt x="3401" y="1890"/>
                    <a:pt x="3402" y="1882"/>
                  </a:cubicBezTo>
                  <a:cubicBezTo>
                    <a:pt x="3404" y="1867"/>
                    <a:pt x="3401" y="1862"/>
                    <a:pt x="3404" y="1859"/>
                  </a:cubicBezTo>
                  <a:cubicBezTo>
                    <a:pt x="3410" y="1820"/>
                    <a:pt x="3415" y="1817"/>
                    <a:pt x="3414" y="1813"/>
                  </a:cubicBezTo>
                  <a:cubicBezTo>
                    <a:pt x="3428" y="1760"/>
                    <a:pt x="3435" y="1755"/>
                    <a:pt x="3430" y="1746"/>
                  </a:cubicBezTo>
                  <a:cubicBezTo>
                    <a:pt x="3449" y="1702"/>
                    <a:pt x="3445" y="1698"/>
                    <a:pt x="3447" y="1695"/>
                  </a:cubicBezTo>
                  <a:cubicBezTo>
                    <a:pt x="3457" y="1660"/>
                    <a:pt x="3460" y="1653"/>
                    <a:pt x="3463" y="1645"/>
                  </a:cubicBezTo>
                  <a:cubicBezTo>
                    <a:pt x="3471" y="1615"/>
                    <a:pt x="3473" y="1607"/>
                    <a:pt x="3475" y="1600"/>
                  </a:cubicBezTo>
                  <a:cubicBezTo>
                    <a:pt x="3486" y="1539"/>
                    <a:pt x="3485" y="1529"/>
                    <a:pt x="3490" y="1520"/>
                  </a:cubicBezTo>
                  <a:cubicBezTo>
                    <a:pt x="3496" y="1430"/>
                    <a:pt x="3496" y="1441"/>
                    <a:pt x="3495" y="1443"/>
                  </a:cubicBezTo>
                  <a:cubicBezTo>
                    <a:pt x="3501" y="1487"/>
                    <a:pt x="3502" y="1497"/>
                    <a:pt x="3499" y="1507"/>
                  </a:cubicBezTo>
                  <a:close/>
                  <a:moveTo>
                    <a:pt x="3614" y="1747"/>
                  </a:moveTo>
                  <a:cubicBezTo>
                    <a:pt x="3615" y="1752"/>
                    <a:pt x="3611" y="1747"/>
                    <a:pt x="3610" y="1744"/>
                  </a:cubicBezTo>
                  <a:cubicBezTo>
                    <a:pt x="3609" y="1740"/>
                    <a:pt x="3613" y="1744"/>
                    <a:pt x="3614" y="1747"/>
                  </a:cubicBezTo>
                  <a:close/>
                  <a:moveTo>
                    <a:pt x="3553" y="1558"/>
                  </a:moveTo>
                  <a:cubicBezTo>
                    <a:pt x="3543" y="1561"/>
                    <a:pt x="3548" y="1551"/>
                    <a:pt x="3542" y="1545"/>
                  </a:cubicBezTo>
                  <a:cubicBezTo>
                    <a:pt x="3547" y="1543"/>
                    <a:pt x="3549" y="1555"/>
                    <a:pt x="3553" y="1558"/>
                  </a:cubicBezTo>
                  <a:close/>
                  <a:moveTo>
                    <a:pt x="3540" y="1637"/>
                  </a:moveTo>
                  <a:cubicBezTo>
                    <a:pt x="3542" y="1631"/>
                    <a:pt x="3540" y="1625"/>
                    <a:pt x="3541" y="1619"/>
                  </a:cubicBezTo>
                  <a:cubicBezTo>
                    <a:pt x="3549" y="1619"/>
                    <a:pt x="3541" y="1630"/>
                    <a:pt x="3544" y="1634"/>
                  </a:cubicBezTo>
                  <a:cubicBezTo>
                    <a:pt x="3542" y="1640"/>
                    <a:pt x="3542" y="1645"/>
                    <a:pt x="3543" y="1651"/>
                  </a:cubicBezTo>
                  <a:cubicBezTo>
                    <a:pt x="3535" y="1651"/>
                    <a:pt x="3543" y="1641"/>
                    <a:pt x="3540" y="1637"/>
                  </a:cubicBezTo>
                  <a:close/>
                  <a:moveTo>
                    <a:pt x="3531" y="1530"/>
                  </a:moveTo>
                  <a:cubicBezTo>
                    <a:pt x="3523" y="1527"/>
                    <a:pt x="3522" y="1512"/>
                    <a:pt x="3520" y="1506"/>
                  </a:cubicBezTo>
                  <a:cubicBezTo>
                    <a:pt x="3527" y="1508"/>
                    <a:pt x="3523" y="1522"/>
                    <a:pt x="3531" y="1530"/>
                  </a:cubicBezTo>
                  <a:close/>
                  <a:moveTo>
                    <a:pt x="3515" y="1492"/>
                  </a:moveTo>
                  <a:cubicBezTo>
                    <a:pt x="3503" y="1494"/>
                    <a:pt x="3514" y="1480"/>
                    <a:pt x="3506" y="1473"/>
                  </a:cubicBezTo>
                  <a:cubicBezTo>
                    <a:pt x="3517" y="1475"/>
                    <a:pt x="3507" y="1485"/>
                    <a:pt x="3515" y="1492"/>
                  </a:cubicBezTo>
                  <a:close/>
                  <a:moveTo>
                    <a:pt x="3814" y="0"/>
                  </a:moveTo>
                  <a:cubicBezTo>
                    <a:pt x="3805" y="0"/>
                    <a:pt x="3805" y="0"/>
                    <a:pt x="3805" y="0"/>
                  </a:cubicBezTo>
                  <a:cubicBezTo>
                    <a:pt x="3810" y="6"/>
                    <a:pt x="3814" y="12"/>
                    <a:pt x="3821" y="18"/>
                  </a:cubicBezTo>
                  <a:cubicBezTo>
                    <a:pt x="3827" y="24"/>
                    <a:pt x="3834" y="30"/>
                    <a:pt x="3840" y="36"/>
                  </a:cubicBezTo>
                  <a:cubicBezTo>
                    <a:pt x="3840" y="26"/>
                    <a:pt x="3840" y="26"/>
                    <a:pt x="3840" y="26"/>
                  </a:cubicBezTo>
                  <a:cubicBezTo>
                    <a:pt x="3831" y="18"/>
                    <a:pt x="3823" y="9"/>
                    <a:pt x="3814" y="1"/>
                  </a:cubicBezTo>
                  <a:cubicBezTo>
                    <a:pt x="3814" y="1"/>
                    <a:pt x="3814" y="1"/>
                    <a:pt x="3814" y="0"/>
                  </a:cubicBezTo>
                  <a:close/>
                  <a:moveTo>
                    <a:pt x="3831" y="0"/>
                  </a:moveTo>
                  <a:cubicBezTo>
                    <a:pt x="3834" y="2"/>
                    <a:pt x="3835" y="3"/>
                    <a:pt x="3837" y="7"/>
                  </a:cubicBezTo>
                  <a:cubicBezTo>
                    <a:pt x="3838" y="7"/>
                    <a:pt x="3839" y="7"/>
                    <a:pt x="3840" y="8"/>
                  </a:cubicBezTo>
                  <a:cubicBezTo>
                    <a:pt x="3840" y="0"/>
                    <a:pt x="3840" y="0"/>
                    <a:pt x="3840" y="0"/>
                  </a:cubicBezTo>
                  <a:lnTo>
                    <a:pt x="3831" y="0"/>
                  </a:lnTo>
                  <a:close/>
                  <a:moveTo>
                    <a:pt x="740" y="250"/>
                  </a:moveTo>
                  <a:cubicBezTo>
                    <a:pt x="740" y="254"/>
                    <a:pt x="736" y="252"/>
                    <a:pt x="734" y="250"/>
                  </a:cubicBezTo>
                  <a:cubicBezTo>
                    <a:pt x="700" y="243"/>
                    <a:pt x="693" y="242"/>
                    <a:pt x="688" y="238"/>
                  </a:cubicBezTo>
                  <a:cubicBezTo>
                    <a:pt x="649" y="218"/>
                    <a:pt x="646" y="213"/>
                    <a:pt x="639" y="211"/>
                  </a:cubicBezTo>
                  <a:cubicBezTo>
                    <a:pt x="605" y="186"/>
                    <a:pt x="597" y="185"/>
                    <a:pt x="594" y="179"/>
                  </a:cubicBezTo>
                  <a:cubicBezTo>
                    <a:pt x="566" y="166"/>
                    <a:pt x="569" y="159"/>
                    <a:pt x="564" y="159"/>
                  </a:cubicBezTo>
                  <a:cubicBezTo>
                    <a:pt x="529" y="136"/>
                    <a:pt x="526" y="135"/>
                    <a:pt x="525" y="132"/>
                  </a:cubicBezTo>
                  <a:cubicBezTo>
                    <a:pt x="512" y="117"/>
                    <a:pt x="505" y="119"/>
                    <a:pt x="506" y="114"/>
                  </a:cubicBezTo>
                  <a:cubicBezTo>
                    <a:pt x="484" y="93"/>
                    <a:pt x="478" y="94"/>
                    <a:pt x="478" y="90"/>
                  </a:cubicBezTo>
                  <a:cubicBezTo>
                    <a:pt x="454" y="72"/>
                    <a:pt x="447" y="64"/>
                    <a:pt x="437" y="58"/>
                  </a:cubicBezTo>
                  <a:cubicBezTo>
                    <a:pt x="424" y="42"/>
                    <a:pt x="416" y="42"/>
                    <a:pt x="414" y="36"/>
                  </a:cubicBezTo>
                  <a:cubicBezTo>
                    <a:pt x="402" y="18"/>
                    <a:pt x="391" y="21"/>
                    <a:pt x="390" y="14"/>
                  </a:cubicBezTo>
                  <a:cubicBezTo>
                    <a:pt x="372" y="9"/>
                    <a:pt x="380" y="20"/>
                    <a:pt x="392" y="27"/>
                  </a:cubicBezTo>
                  <a:cubicBezTo>
                    <a:pt x="405" y="43"/>
                    <a:pt x="409" y="42"/>
                    <a:pt x="409" y="45"/>
                  </a:cubicBezTo>
                  <a:cubicBezTo>
                    <a:pt x="474" y="97"/>
                    <a:pt x="479" y="102"/>
                    <a:pt x="484" y="109"/>
                  </a:cubicBezTo>
                  <a:cubicBezTo>
                    <a:pt x="530" y="145"/>
                    <a:pt x="540" y="147"/>
                    <a:pt x="544" y="154"/>
                  </a:cubicBezTo>
                  <a:cubicBezTo>
                    <a:pt x="580" y="177"/>
                    <a:pt x="581" y="181"/>
                    <a:pt x="587" y="182"/>
                  </a:cubicBezTo>
                  <a:cubicBezTo>
                    <a:pt x="639" y="211"/>
                    <a:pt x="642" y="220"/>
                    <a:pt x="652" y="222"/>
                  </a:cubicBezTo>
                  <a:cubicBezTo>
                    <a:pt x="676" y="237"/>
                    <a:pt x="673" y="238"/>
                    <a:pt x="671" y="238"/>
                  </a:cubicBezTo>
                  <a:cubicBezTo>
                    <a:pt x="651" y="229"/>
                    <a:pt x="645" y="226"/>
                    <a:pt x="641" y="222"/>
                  </a:cubicBezTo>
                  <a:cubicBezTo>
                    <a:pt x="594" y="197"/>
                    <a:pt x="590" y="195"/>
                    <a:pt x="589" y="192"/>
                  </a:cubicBezTo>
                  <a:cubicBezTo>
                    <a:pt x="550" y="170"/>
                    <a:pt x="548" y="164"/>
                    <a:pt x="539" y="163"/>
                  </a:cubicBezTo>
                  <a:cubicBezTo>
                    <a:pt x="484" y="114"/>
                    <a:pt x="474" y="110"/>
                    <a:pt x="469" y="100"/>
                  </a:cubicBezTo>
                  <a:cubicBezTo>
                    <a:pt x="454" y="90"/>
                    <a:pt x="453" y="87"/>
                    <a:pt x="452" y="85"/>
                  </a:cubicBezTo>
                  <a:cubicBezTo>
                    <a:pt x="417" y="55"/>
                    <a:pt x="413" y="52"/>
                    <a:pt x="409" y="49"/>
                  </a:cubicBezTo>
                  <a:cubicBezTo>
                    <a:pt x="372" y="13"/>
                    <a:pt x="367" y="11"/>
                    <a:pt x="364" y="7"/>
                  </a:cubicBezTo>
                  <a:cubicBezTo>
                    <a:pt x="344" y="1"/>
                    <a:pt x="344" y="1"/>
                    <a:pt x="345" y="2"/>
                  </a:cubicBezTo>
                  <a:cubicBezTo>
                    <a:pt x="378" y="27"/>
                    <a:pt x="378" y="34"/>
                    <a:pt x="383" y="35"/>
                  </a:cubicBezTo>
                  <a:cubicBezTo>
                    <a:pt x="407" y="60"/>
                    <a:pt x="411" y="64"/>
                    <a:pt x="415" y="67"/>
                  </a:cubicBezTo>
                  <a:cubicBezTo>
                    <a:pt x="446" y="91"/>
                    <a:pt x="451" y="100"/>
                    <a:pt x="460" y="105"/>
                  </a:cubicBezTo>
                  <a:cubicBezTo>
                    <a:pt x="490" y="130"/>
                    <a:pt x="498" y="136"/>
                    <a:pt x="505" y="143"/>
                  </a:cubicBezTo>
                  <a:cubicBezTo>
                    <a:pt x="570" y="188"/>
                    <a:pt x="575" y="191"/>
                    <a:pt x="578" y="194"/>
                  </a:cubicBezTo>
                  <a:cubicBezTo>
                    <a:pt x="601" y="206"/>
                    <a:pt x="601" y="209"/>
                    <a:pt x="604" y="210"/>
                  </a:cubicBezTo>
                  <a:cubicBezTo>
                    <a:pt x="635" y="227"/>
                    <a:pt x="639" y="230"/>
                    <a:pt x="645" y="231"/>
                  </a:cubicBezTo>
                  <a:cubicBezTo>
                    <a:pt x="681" y="244"/>
                    <a:pt x="685" y="247"/>
                    <a:pt x="690" y="249"/>
                  </a:cubicBezTo>
                  <a:cubicBezTo>
                    <a:pt x="728" y="254"/>
                    <a:pt x="731" y="254"/>
                    <a:pt x="734" y="255"/>
                  </a:cubicBezTo>
                  <a:close/>
                  <a:moveTo>
                    <a:pt x="989" y="371"/>
                  </a:moveTo>
                  <a:cubicBezTo>
                    <a:pt x="998" y="376"/>
                    <a:pt x="1006" y="381"/>
                    <a:pt x="1017" y="385"/>
                  </a:cubicBezTo>
                  <a:cubicBezTo>
                    <a:pt x="1041" y="394"/>
                    <a:pt x="1046" y="395"/>
                    <a:pt x="1047" y="392"/>
                  </a:cubicBezTo>
                  <a:cubicBezTo>
                    <a:pt x="1003" y="373"/>
                    <a:pt x="998" y="371"/>
                    <a:pt x="995" y="367"/>
                  </a:cubicBezTo>
                  <a:cubicBezTo>
                    <a:pt x="960" y="342"/>
                    <a:pt x="958" y="341"/>
                    <a:pt x="956" y="340"/>
                  </a:cubicBezTo>
                  <a:cubicBezTo>
                    <a:pt x="939" y="327"/>
                    <a:pt x="937" y="326"/>
                    <a:pt x="935" y="324"/>
                  </a:cubicBezTo>
                  <a:cubicBezTo>
                    <a:pt x="917" y="306"/>
                    <a:pt x="913" y="302"/>
                    <a:pt x="909" y="300"/>
                  </a:cubicBezTo>
                  <a:cubicBezTo>
                    <a:pt x="861" y="237"/>
                    <a:pt x="859" y="233"/>
                    <a:pt x="856" y="231"/>
                  </a:cubicBezTo>
                  <a:cubicBezTo>
                    <a:pt x="848" y="219"/>
                    <a:pt x="845" y="213"/>
                    <a:pt x="839" y="209"/>
                  </a:cubicBezTo>
                  <a:cubicBezTo>
                    <a:pt x="825" y="175"/>
                    <a:pt x="815" y="179"/>
                    <a:pt x="816" y="173"/>
                  </a:cubicBezTo>
                  <a:cubicBezTo>
                    <a:pt x="788" y="136"/>
                    <a:pt x="784" y="135"/>
                    <a:pt x="784" y="129"/>
                  </a:cubicBezTo>
                  <a:cubicBezTo>
                    <a:pt x="774" y="119"/>
                    <a:pt x="771" y="116"/>
                    <a:pt x="770" y="111"/>
                  </a:cubicBezTo>
                  <a:cubicBezTo>
                    <a:pt x="742" y="73"/>
                    <a:pt x="738" y="66"/>
                    <a:pt x="734" y="58"/>
                  </a:cubicBezTo>
                  <a:cubicBezTo>
                    <a:pt x="714" y="35"/>
                    <a:pt x="711" y="32"/>
                    <a:pt x="706" y="31"/>
                  </a:cubicBezTo>
                  <a:cubicBezTo>
                    <a:pt x="680" y="2"/>
                    <a:pt x="679" y="1"/>
                    <a:pt x="679" y="0"/>
                  </a:cubicBezTo>
                  <a:cubicBezTo>
                    <a:pt x="686" y="20"/>
                    <a:pt x="692" y="26"/>
                    <a:pt x="697" y="33"/>
                  </a:cubicBezTo>
                  <a:cubicBezTo>
                    <a:pt x="751" y="95"/>
                    <a:pt x="751" y="101"/>
                    <a:pt x="754" y="104"/>
                  </a:cubicBezTo>
                  <a:cubicBezTo>
                    <a:pt x="768" y="131"/>
                    <a:pt x="775" y="130"/>
                    <a:pt x="776" y="135"/>
                  </a:cubicBezTo>
                  <a:cubicBezTo>
                    <a:pt x="788" y="151"/>
                    <a:pt x="791" y="151"/>
                    <a:pt x="793" y="151"/>
                  </a:cubicBezTo>
                  <a:cubicBezTo>
                    <a:pt x="829" y="208"/>
                    <a:pt x="829" y="214"/>
                    <a:pt x="835" y="213"/>
                  </a:cubicBezTo>
                  <a:cubicBezTo>
                    <a:pt x="854" y="247"/>
                    <a:pt x="861" y="249"/>
                    <a:pt x="862" y="257"/>
                  </a:cubicBezTo>
                  <a:cubicBezTo>
                    <a:pt x="880" y="280"/>
                    <a:pt x="884" y="285"/>
                    <a:pt x="890" y="288"/>
                  </a:cubicBezTo>
                  <a:cubicBezTo>
                    <a:pt x="874" y="275"/>
                    <a:pt x="868" y="272"/>
                    <a:pt x="867" y="266"/>
                  </a:cubicBezTo>
                  <a:cubicBezTo>
                    <a:pt x="820" y="208"/>
                    <a:pt x="817" y="207"/>
                    <a:pt x="816" y="204"/>
                  </a:cubicBezTo>
                  <a:cubicBezTo>
                    <a:pt x="792" y="174"/>
                    <a:pt x="789" y="161"/>
                    <a:pt x="780" y="153"/>
                  </a:cubicBezTo>
                  <a:cubicBezTo>
                    <a:pt x="748" y="107"/>
                    <a:pt x="745" y="107"/>
                    <a:pt x="744" y="106"/>
                  </a:cubicBezTo>
                  <a:cubicBezTo>
                    <a:pt x="733" y="84"/>
                    <a:pt x="723" y="78"/>
                    <a:pt x="718" y="67"/>
                  </a:cubicBezTo>
                  <a:cubicBezTo>
                    <a:pt x="703" y="47"/>
                    <a:pt x="697" y="46"/>
                    <a:pt x="695" y="40"/>
                  </a:cubicBezTo>
                  <a:cubicBezTo>
                    <a:pt x="673" y="18"/>
                    <a:pt x="673" y="15"/>
                    <a:pt x="669" y="15"/>
                  </a:cubicBezTo>
                  <a:cubicBezTo>
                    <a:pt x="644" y="0"/>
                    <a:pt x="644" y="0"/>
                    <a:pt x="644" y="0"/>
                  </a:cubicBezTo>
                  <a:cubicBezTo>
                    <a:pt x="675" y="28"/>
                    <a:pt x="679" y="37"/>
                    <a:pt x="686" y="44"/>
                  </a:cubicBezTo>
                  <a:cubicBezTo>
                    <a:pt x="707" y="69"/>
                    <a:pt x="710" y="70"/>
                    <a:pt x="707" y="71"/>
                  </a:cubicBezTo>
                  <a:cubicBezTo>
                    <a:pt x="730" y="96"/>
                    <a:pt x="734" y="106"/>
                    <a:pt x="741" y="113"/>
                  </a:cubicBezTo>
                  <a:cubicBezTo>
                    <a:pt x="782" y="170"/>
                    <a:pt x="787" y="179"/>
                    <a:pt x="794" y="186"/>
                  </a:cubicBezTo>
                  <a:cubicBezTo>
                    <a:pt x="806" y="199"/>
                    <a:pt x="804" y="205"/>
                    <a:pt x="807" y="206"/>
                  </a:cubicBezTo>
                  <a:cubicBezTo>
                    <a:pt x="854" y="262"/>
                    <a:pt x="852" y="269"/>
                    <a:pt x="860" y="268"/>
                  </a:cubicBezTo>
                  <a:cubicBezTo>
                    <a:pt x="896" y="311"/>
                    <a:pt x="905" y="316"/>
                    <a:pt x="913" y="322"/>
                  </a:cubicBezTo>
                  <a:cubicBezTo>
                    <a:pt x="967" y="358"/>
                    <a:pt x="972" y="359"/>
                    <a:pt x="976" y="362"/>
                  </a:cubicBezTo>
                  <a:close/>
                  <a:moveTo>
                    <a:pt x="1027" y="2129"/>
                  </a:moveTo>
                  <a:cubicBezTo>
                    <a:pt x="1022" y="2125"/>
                    <a:pt x="1022" y="2116"/>
                    <a:pt x="1017" y="2112"/>
                  </a:cubicBezTo>
                  <a:cubicBezTo>
                    <a:pt x="1016" y="2108"/>
                    <a:pt x="1019" y="2101"/>
                    <a:pt x="1012" y="2103"/>
                  </a:cubicBezTo>
                  <a:cubicBezTo>
                    <a:pt x="1012" y="2098"/>
                    <a:pt x="1011" y="2094"/>
                    <a:pt x="1008" y="2092"/>
                  </a:cubicBezTo>
                  <a:cubicBezTo>
                    <a:pt x="1006" y="2085"/>
                    <a:pt x="1004" y="2077"/>
                    <a:pt x="1001" y="2070"/>
                  </a:cubicBezTo>
                  <a:cubicBezTo>
                    <a:pt x="997" y="2070"/>
                    <a:pt x="1000" y="2063"/>
                    <a:pt x="997" y="2062"/>
                  </a:cubicBezTo>
                  <a:cubicBezTo>
                    <a:pt x="993" y="2060"/>
                    <a:pt x="997" y="2051"/>
                    <a:pt x="993" y="2051"/>
                  </a:cubicBezTo>
                  <a:cubicBezTo>
                    <a:pt x="993" y="2041"/>
                    <a:pt x="988" y="2036"/>
                    <a:pt x="986" y="2029"/>
                  </a:cubicBezTo>
                  <a:cubicBezTo>
                    <a:pt x="988" y="2022"/>
                    <a:pt x="982" y="2023"/>
                    <a:pt x="984" y="2016"/>
                  </a:cubicBezTo>
                  <a:cubicBezTo>
                    <a:pt x="984" y="2010"/>
                    <a:pt x="983" y="2005"/>
                    <a:pt x="979" y="2003"/>
                  </a:cubicBezTo>
                  <a:cubicBezTo>
                    <a:pt x="978" y="2019"/>
                    <a:pt x="984" y="2027"/>
                    <a:pt x="986" y="2040"/>
                  </a:cubicBezTo>
                  <a:cubicBezTo>
                    <a:pt x="987" y="2046"/>
                    <a:pt x="989" y="2051"/>
                    <a:pt x="990" y="2057"/>
                  </a:cubicBezTo>
                  <a:cubicBezTo>
                    <a:pt x="990" y="2061"/>
                    <a:pt x="993" y="2062"/>
                    <a:pt x="993" y="2066"/>
                  </a:cubicBezTo>
                  <a:cubicBezTo>
                    <a:pt x="996" y="2066"/>
                    <a:pt x="994" y="2072"/>
                    <a:pt x="997" y="2073"/>
                  </a:cubicBezTo>
                  <a:cubicBezTo>
                    <a:pt x="998" y="2086"/>
                    <a:pt x="1006" y="2093"/>
                    <a:pt x="1008" y="2105"/>
                  </a:cubicBezTo>
                  <a:cubicBezTo>
                    <a:pt x="1011" y="2105"/>
                    <a:pt x="1009" y="2111"/>
                    <a:pt x="1012" y="2112"/>
                  </a:cubicBezTo>
                  <a:cubicBezTo>
                    <a:pt x="1012" y="2116"/>
                    <a:pt x="1015" y="2117"/>
                    <a:pt x="1014" y="2121"/>
                  </a:cubicBezTo>
                  <a:cubicBezTo>
                    <a:pt x="1016" y="2125"/>
                    <a:pt x="1020" y="2133"/>
                    <a:pt x="1017" y="2136"/>
                  </a:cubicBezTo>
                  <a:cubicBezTo>
                    <a:pt x="1020" y="2136"/>
                    <a:pt x="1018" y="2142"/>
                    <a:pt x="1021" y="2142"/>
                  </a:cubicBezTo>
                  <a:cubicBezTo>
                    <a:pt x="1020" y="2146"/>
                    <a:pt x="1023" y="2147"/>
                    <a:pt x="1023" y="2151"/>
                  </a:cubicBezTo>
                  <a:cubicBezTo>
                    <a:pt x="1023" y="2155"/>
                    <a:pt x="1024" y="2158"/>
                    <a:pt x="1025" y="2160"/>
                  </a:cubicBezTo>
                  <a:cubicBezTo>
                    <a:pt x="1032" y="2160"/>
                    <a:pt x="1032" y="2160"/>
                    <a:pt x="1032" y="2160"/>
                  </a:cubicBezTo>
                  <a:cubicBezTo>
                    <a:pt x="1032" y="2159"/>
                    <a:pt x="1032" y="2159"/>
                    <a:pt x="1032" y="2158"/>
                  </a:cubicBezTo>
                  <a:cubicBezTo>
                    <a:pt x="1033" y="2158"/>
                    <a:pt x="1035" y="2159"/>
                    <a:pt x="1036" y="2160"/>
                  </a:cubicBezTo>
                  <a:cubicBezTo>
                    <a:pt x="1045" y="2160"/>
                    <a:pt x="1045" y="2160"/>
                    <a:pt x="1045" y="2160"/>
                  </a:cubicBezTo>
                  <a:cubicBezTo>
                    <a:pt x="1043" y="2156"/>
                    <a:pt x="1040" y="2152"/>
                    <a:pt x="1036" y="2149"/>
                  </a:cubicBezTo>
                  <a:cubicBezTo>
                    <a:pt x="1037" y="2138"/>
                    <a:pt x="1027" y="2139"/>
                    <a:pt x="1027" y="2129"/>
                  </a:cubicBezTo>
                  <a:close/>
                  <a:moveTo>
                    <a:pt x="1027" y="2147"/>
                  </a:moveTo>
                  <a:cubicBezTo>
                    <a:pt x="1029" y="2148"/>
                    <a:pt x="1031" y="2151"/>
                    <a:pt x="1032" y="2153"/>
                  </a:cubicBezTo>
                  <a:cubicBezTo>
                    <a:pt x="1031" y="2159"/>
                    <a:pt x="1027" y="2150"/>
                    <a:pt x="1027" y="2147"/>
                  </a:cubicBezTo>
                  <a:close/>
                  <a:moveTo>
                    <a:pt x="887" y="319"/>
                  </a:moveTo>
                  <a:cubicBezTo>
                    <a:pt x="888" y="314"/>
                    <a:pt x="881" y="316"/>
                    <a:pt x="881" y="312"/>
                  </a:cubicBezTo>
                  <a:cubicBezTo>
                    <a:pt x="860" y="299"/>
                    <a:pt x="864" y="290"/>
                    <a:pt x="857" y="292"/>
                  </a:cubicBezTo>
                  <a:cubicBezTo>
                    <a:pt x="829" y="256"/>
                    <a:pt x="827" y="249"/>
                    <a:pt x="821" y="246"/>
                  </a:cubicBezTo>
                  <a:cubicBezTo>
                    <a:pt x="769" y="177"/>
                    <a:pt x="766" y="171"/>
                    <a:pt x="762" y="166"/>
                  </a:cubicBezTo>
                  <a:cubicBezTo>
                    <a:pt x="731" y="135"/>
                    <a:pt x="734" y="128"/>
                    <a:pt x="730" y="128"/>
                  </a:cubicBezTo>
                  <a:cubicBezTo>
                    <a:pt x="708" y="102"/>
                    <a:pt x="706" y="100"/>
                    <a:pt x="704" y="97"/>
                  </a:cubicBezTo>
                  <a:cubicBezTo>
                    <a:pt x="687" y="81"/>
                    <a:pt x="689" y="75"/>
                    <a:pt x="683" y="77"/>
                  </a:cubicBezTo>
                  <a:cubicBezTo>
                    <a:pt x="649" y="44"/>
                    <a:pt x="648" y="36"/>
                    <a:pt x="643" y="32"/>
                  </a:cubicBezTo>
                  <a:cubicBezTo>
                    <a:pt x="595" y="0"/>
                    <a:pt x="595" y="0"/>
                    <a:pt x="595" y="0"/>
                  </a:cubicBezTo>
                  <a:cubicBezTo>
                    <a:pt x="618" y="17"/>
                    <a:pt x="617" y="23"/>
                    <a:pt x="621" y="23"/>
                  </a:cubicBezTo>
                  <a:cubicBezTo>
                    <a:pt x="659" y="58"/>
                    <a:pt x="665" y="68"/>
                    <a:pt x="672" y="77"/>
                  </a:cubicBezTo>
                  <a:cubicBezTo>
                    <a:pt x="702" y="103"/>
                    <a:pt x="701" y="111"/>
                    <a:pt x="708" y="112"/>
                  </a:cubicBezTo>
                  <a:cubicBezTo>
                    <a:pt x="732" y="144"/>
                    <a:pt x="736" y="147"/>
                    <a:pt x="738" y="152"/>
                  </a:cubicBezTo>
                  <a:cubicBezTo>
                    <a:pt x="794" y="223"/>
                    <a:pt x="810" y="239"/>
                    <a:pt x="821" y="259"/>
                  </a:cubicBezTo>
                  <a:cubicBezTo>
                    <a:pt x="812" y="259"/>
                    <a:pt x="813" y="253"/>
                    <a:pt x="808" y="252"/>
                  </a:cubicBezTo>
                  <a:cubicBezTo>
                    <a:pt x="796" y="241"/>
                    <a:pt x="793" y="238"/>
                    <a:pt x="791" y="234"/>
                  </a:cubicBezTo>
                  <a:cubicBezTo>
                    <a:pt x="743" y="186"/>
                    <a:pt x="739" y="183"/>
                    <a:pt x="738" y="178"/>
                  </a:cubicBezTo>
                  <a:cubicBezTo>
                    <a:pt x="714" y="153"/>
                    <a:pt x="710" y="150"/>
                    <a:pt x="708" y="145"/>
                  </a:cubicBezTo>
                  <a:cubicBezTo>
                    <a:pt x="670" y="114"/>
                    <a:pt x="668" y="109"/>
                    <a:pt x="665" y="105"/>
                  </a:cubicBezTo>
                  <a:cubicBezTo>
                    <a:pt x="633" y="73"/>
                    <a:pt x="631" y="71"/>
                    <a:pt x="631" y="67"/>
                  </a:cubicBezTo>
                  <a:cubicBezTo>
                    <a:pt x="615" y="51"/>
                    <a:pt x="610" y="52"/>
                    <a:pt x="610" y="51"/>
                  </a:cubicBezTo>
                  <a:cubicBezTo>
                    <a:pt x="597" y="42"/>
                    <a:pt x="601" y="32"/>
                    <a:pt x="592" y="33"/>
                  </a:cubicBezTo>
                  <a:cubicBezTo>
                    <a:pt x="567" y="8"/>
                    <a:pt x="562" y="4"/>
                    <a:pt x="557" y="0"/>
                  </a:cubicBezTo>
                  <a:cubicBezTo>
                    <a:pt x="552" y="10"/>
                    <a:pt x="563" y="13"/>
                    <a:pt x="569" y="22"/>
                  </a:cubicBezTo>
                  <a:cubicBezTo>
                    <a:pt x="629" y="79"/>
                    <a:pt x="629" y="83"/>
                    <a:pt x="633" y="82"/>
                  </a:cubicBezTo>
                  <a:cubicBezTo>
                    <a:pt x="676" y="124"/>
                    <a:pt x="689" y="140"/>
                    <a:pt x="705" y="154"/>
                  </a:cubicBezTo>
                  <a:cubicBezTo>
                    <a:pt x="778" y="231"/>
                    <a:pt x="785" y="238"/>
                    <a:pt x="793" y="245"/>
                  </a:cubicBezTo>
                  <a:cubicBezTo>
                    <a:pt x="808" y="256"/>
                    <a:pt x="807" y="260"/>
                    <a:pt x="808" y="261"/>
                  </a:cubicBezTo>
                  <a:cubicBezTo>
                    <a:pt x="834" y="279"/>
                    <a:pt x="840" y="280"/>
                    <a:pt x="844" y="283"/>
                  </a:cubicBezTo>
                  <a:cubicBezTo>
                    <a:pt x="859" y="314"/>
                    <a:pt x="859" y="308"/>
                    <a:pt x="855" y="307"/>
                  </a:cubicBezTo>
                  <a:cubicBezTo>
                    <a:pt x="822" y="280"/>
                    <a:pt x="808" y="275"/>
                    <a:pt x="801" y="263"/>
                  </a:cubicBezTo>
                  <a:cubicBezTo>
                    <a:pt x="778" y="238"/>
                    <a:pt x="768" y="243"/>
                    <a:pt x="771" y="236"/>
                  </a:cubicBezTo>
                  <a:cubicBezTo>
                    <a:pt x="741" y="218"/>
                    <a:pt x="746" y="208"/>
                    <a:pt x="739" y="211"/>
                  </a:cubicBezTo>
                  <a:cubicBezTo>
                    <a:pt x="700" y="175"/>
                    <a:pt x="692" y="164"/>
                    <a:pt x="681" y="155"/>
                  </a:cubicBezTo>
                  <a:cubicBezTo>
                    <a:pt x="658" y="131"/>
                    <a:pt x="649" y="121"/>
                    <a:pt x="641" y="111"/>
                  </a:cubicBezTo>
                  <a:cubicBezTo>
                    <a:pt x="610" y="82"/>
                    <a:pt x="609" y="78"/>
                    <a:pt x="605" y="77"/>
                  </a:cubicBezTo>
                  <a:cubicBezTo>
                    <a:pt x="581" y="54"/>
                    <a:pt x="580" y="50"/>
                    <a:pt x="575" y="50"/>
                  </a:cubicBezTo>
                  <a:cubicBezTo>
                    <a:pt x="534" y="16"/>
                    <a:pt x="534" y="11"/>
                    <a:pt x="530" y="10"/>
                  </a:cubicBezTo>
                  <a:cubicBezTo>
                    <a:pt x="503" y="0"/>
                    <a:pt x="503" y="0"/>
                    <a:pt x="503" y="0"/>
                  </a:cubicBezTo>
                  <a:cubicBezTo>
                    <a:pt x="515" y="14"/>
                    <a:pt x="521" y="12"/>
                    <a:pt x="523" y="14"/>
                  </a:cubicBezTo>
                  <a:cubicBezTo>
                    <a:pt x="555" y="41"/>
                    <a:pt x="559" y="45"/>
                    <a:pt x="564" y="48"/>
                  </a:cubicBezTo>
                  <a:cubicBezTo>
                    <a:pt x="590" y="78"/>
                    <a:pt x="596" y="77"/>
                    <a:pt x="598" y="79"/>
                  </a:cubicBezTo>
                  <a:cubicBezTo>
                    <a:pt x="631" y="118"/>
                    <a:pt x="640" y="117"/>
                    <a:pt x="641" y="124"/>
                  </a:cubicBezTo>
                  <a:cubicBezTo>
                    <a:pt x="671" y="148"/>
                    <a:pt x="666" y="158"/>
                    <a:pt x="673" y="155"/>
                  </a:cubicBezTo>
                  <a:cubicBezTo>
                    <a:pt x="715" y="195"/>
                    <a:pt x="722" y="205"/>
                    <a:pt x="733" y="211"/>
                  </a:cubicBezTo>
                  <a:cubicBezTo>
                    <a:pt x="774" y="248"/>
                    <a:pt x="776" y="250"/>
                    <a:pt x="777" y="253"/>
                  </a:cubicBezTo>
                  <a:cubicBezTo>
                    <a:pt x="795" y="267"/>
                    <a:pt x="797" y="269"/>
                    <a:pt x="799" y="271"/>
                  </a:cubicBezTo>
                  <a:cubicBezTo>
                    <a:pt x="840" y="300"/>
                    <a:pt x="844" y="307"/>
                    <a:pt x="850" y="312"/>
                  </a:cubicBezTo>
                  <a:cubicBezTo>
                    <a:pt x="924" y="348"/>
                    <a:pt x="925" y="357"/>
                    <a:pt x="934" y="357"/>
                  </a:cubicBezTo>
                  <a:cubicBezTo>
                    <a:pt x="934" y="355"/>
                    <a:pt x="921" y="340"/>
                    <a:pt x="900" y="332"/>
                  </a:cubicBezTo>
                  <a:close/>
                  <a:moveTo>
                    <a:pt x="417" y="167"/>
                  </a:moveTo>
                  <a:cubicBezTo>
                    <a:pt x="412" y="160"/>
                    <a:pt x="403" y="156"/>
                    <a:pt x="398" y="149"/>
                  </a:cubicBezTo>
                  <a:cubicBezTo>
                    <a:pt x="374" y="130"/>
                    <a:pt x="375" y="123"/>
                    <a:pt x="368" y="124"/>
                  </a:cubicBezTo>
                  <a:cubicBezTo>
                    <a:pt x="353" y="108"/>
                    <a:pt x="352" y="106"/>
                    <a:pt x="351" y="104"/>
                  </a:cubicBezTo>
                  <a:cubicBezTo>
                    <a:pt x="329" y="83"/>
                    <a:pt x="329" y="77"/>
                    <a:pt x="326" y="73"/>
                  </a:cubicBezTo>
                  <a:cubicBezTo>
                    <a:pt x="286" y="24"/>
                    <a:pt x="279" y="26"/>
                    <a:pt x="279" y="22"/>
                  </a:cubicBezTo>
                  <a:cubicBezTo>
                    <a:pt x="240" y="0"/>
                    <a:pt x="240" y="0"/>
                    <a:pt x="240" y="0"/>
                  </a:cubicBezTo>
                  <a:cubicBezTo>
                    <a:pt x="256" y="19"/>
                    <a:pt x="265" y="15"/>
                    <a:pt x="263" y="22"/>
                  </a:cubicBezTo>
                  <a:cubicBezTo>
                    <a:pt x="312" y="70"/>
                    <a:pt x="314" y="72"/>
                    <a:pt x="317" y="73"/>
                  </a:cubicBezTo>
                  <a:cubicBezTo>
                    <a:pt x="335" y="90"/>
                    <a:pt x="331" y="99"/>
                    <a:pt x="338" y="98"/>
                  </a:cubicBezTo>
                  <a:cubicBezTo>
                    <a:pt x="376" y="141"/>
                    <a:pt x="389" y="148"/>
                    <a:pt x="400" y="158"/>
                  </a:cubicBezTo>
                  <a:cubicBezTo>
                    <a:pt x="428" y="181"/>
                    <a:pt x="429" y="185"/>
                    <a:pt x="434" y="185"/>
                  </a:cubicBezTo>
                  <a:close/>
                  <a:moveTo>
                    <a:pt x="527" y="235"/>
                  </a:moveTo>
                  <a:cubicBezTo>
                    <a:pt x="526" y="226"/>
                    <a:pt x="513" y="224"/>
                    <a:pt x="519" y="215"/>
                  </a:cubicBezTo>
                  <a:cubicBezTo>
                    <a:pt x="496" y="189"/>
                    <a:pt x="492" y="188"/>
                    <a:pt x="491" y="184"/>
                  </a:cubicBezTo>
                  <a:cubicBezTo>
                    <a:pt x="440" y="113"/>
                    <a:pt x="434" y="113"/>
                    <a:pt x="434" y="108"/>
                  </a:cubicBezTo>
                  <a:cubicBezTo>
                    <a:pt x="423" y="99"/>
                    <a:pt x="423" y="94"/>
                    <a:pt x="421" y="91"/>
                  </a:cubicBezTo>
                  <a:cubicBezTo>
                    <a:pt x="377" y="41"/>
                    <a:pt x="367" y="32"/>
                    <a:pt x="357" y="22"/>
                  </a:cubicBezTo>
                  <a:cubicBezTo>
                    <a:pt x="342" y="7"/>
                    <a:pt x="340" y="6"/>
                    <a:pt x="338" y="6"/>
                  </a:cubicBezTo>
                  <a:cubicBezTo>
                    <a:pt x="319" y="0"/>
                    <a:pt x="319" y="0"/>
                    <a:pt x="319" y="0"/>
                  </a:cubicBezTo>
                  <a:cubicBezTo>
                    <a:pt x="343" y="19"/>
                    <a:pt x="344" y="25"/>
                    <a:pt x="348" y="28"/>
                  </a:cubicBezTo>
                  <a:cubicBezTo>
                    <a:pt x="367" y="41"/>
                    <a:pt x="366" y="48"/>
                    <a:pt x="374" y="48"/>
                  </a:cubicBezTo>
                  <a:cubicBezTo>
                    <a:pt x="399" y="84"/>
                    <a:pt x="410" y="89"/>
                    <a:pt x="414" y="99"/>
                  </a:cubicBezTo>
                  <a:cubicBezTo>
                    <a:pt x="464" y="158"/>
                    <a:pt x="467" y="158"/>
                    <a:pt x="468" y="161"/>
                  </a:cubicBezTo>
                  <a:cubicBezTo>
                    <a:pt x="497" y="204"/>
                    <a:pt x="491" y="197"/>
                    <a:pt x="489" y="197"/>
                  </a:cubicBezTo>
                  <a:cubicBezTo>
                    <a:pt x="469" y="181"/>
                    <a:pt x="467" y="179"/>
                    <a:pt x="465" y="177"/>
                  </a:cubicBezTo>
                  <a:cubicBezTo>
                    <a:pt x="441" y="152"/>
                    <a:pt x="434" y="155"/>
                    <a:pt x="435" y="150"/>
                  </a:cubicBezTo>
                  <a:cubicBezTo>
                    <a:pt x="421" y="129"/>
                    <a:pt x="412" y="132"/>
                    <a:pt x="414" y="125"/>
                  </a:cubicBezTo>
                  <a:cubicBezTo>
                    <a:pt x="401" y="106"/>
                    <a:pt x="395" y="108"/>
                    <a:pt x="395" y="103"/>
                  </a:cubicBezTo>
                  <a:cubicBezTo>
                    <a:pt x="363" y="74"/>
                    <a:pt x="362" y="68"/>
                    <a:pt x="356" y="65"/>
                  </a:cubicBezTo>
                  <a:cubicBezTo>
                    <a:pt x="338" y="45"/>
                    <a:pt x="336" y="44"/>
                    <a:pt x="335" y="41"/>
                  </a:cubicBezTo>
                  <a:cubicBezTo>
                    <a:pt x="308" y="17"/>
                    <a:pt x="306" y="15"/>
                    <a:pt x="303" y="14"/>
                  </a:cubicBezTo>
                  <a:cubicBezTo>
                    <a:pt x="275" y="0"/>
                    <a:pt x="275" y="0"/>
                    <a:pt x="275" y="0"/>
                  </a:cubicBezTo>
                  <a:cubicBezTo>
                    <a:pt x="299" y="19"/>
                    <a:pt x="304" y="24"/>
                    <a:pt x="307" y="29"/>
                  </a:cubicBezTo>
                  <a:cubicBezTo>
                    <a:pt x="332" y="48"/>
                    <a:pt x="330" y="56"/>
                    <a:pt x="337" y="54"/>
                  </a:cubicBezTo>
                  <a:cubicBezTo>
                    <a:pt x="368" y="81"/>
                    <a:pt x="367" y="87"/>
                    <a:pt x="369" y="90"/>
                  </a:cubicBezTo>
                  <a:cubicBezTo>
                    <a:pt x="398" y="119"/>
                    <a:pt x="406" y="128"/>
                    <a:pt x="413" y="138"/>
                  </a:cubicBezTo>
                  <a:cubicBezTo>
                    <a:pt x="435" y="161"/>
                    <a:pt x="441" y="161"/>
                    <a:pt x="441" y="165"/>
                  </a:cubicBezTo>
                  <a:cubicBezTo>
                    <a:pt x="525" y="234"/>
                    <a:pt x="526" y="240"/>
                    <a:pt x="529" y="243"/>
                  </a:cubicBezTo>
                  <a:close/>
                  <a:moveTo>
                    <a:pt x="1152" y="2099"/>
                  </a:moveTo>
                  <a:cubicBezTo>
                    <a:pt x="1150" y="2096"/>
                    <a:pt x="1154" y="2087"/>
                    <a:pt x="1150" y="2088"/>
                  </a:cubicBezTo>
                  <a:cubicBezTo>
                    <a:pt x="1138" y="2039"/>
                    <a:pt x="1133" y="2035"/>
                    <a:pt x="1134" y="2025"/>
                  </a:cubicBezTo>
                  <a:cubicBezTo>
                    <a:pt x="1111" y="1981"/>
                    <a:pt x="1109" y="1965"/>
                    <a:pt x="1102" y="1955"/>
                  </a:cubicBezTo>
                  <a:cubicBezTo>
                    <a:pt x="1091" y="1924"/>
                    <a:pt x="1085" y="1926"/>
                    <a:pt x="1086" y="1920"/>
                  </a:cubicBezTo>
                  <a:cubicBezTo>
                    <a:pt x="1073" y="1890"/>
                    <a:pt x="1072" y="1887"/>
                    <a:pt x="1069" y="1885"/>
                  </a:cubicBezTo>
                  <a:cubicBezTo>
                    <a:pt x="1052" y="1843"/>
                    <a:pt x="1043" y="1843"/>
                    <a:pt x="1043" y="1835"/>
                  </a:cubicBezTo>
                  <a:cubicBezTo>
                    <a:pt x="1003" y="1780"/>
                    <a:pt x="996" y="1770"/>
                    <a:pt x="988" y="1761"/>
                  </a:cubicBezTo>
                  <a:cubicBezTo>
                    <a:pt x="1012" y="1803"/>
                    <a:pt x="1016" y="1808"/>
                    <a:pt x="1021" y="1813"/>
                  </a:cubicBezTo>
                  <a:cubicBezTo>
                    <a:pt x="1030" y="1837"/>
                    <a:pt x="1036" y="1835"/>
                    <a:pt x="1036" y="1839"/>
                  </a:cubicBezTo>
                  <a:cubicBezTo>
                    <a:pt x="1046" y="1859"/>
                    <a:pt x="1050" y="1860"/>
                    <a:pt x="1049" y="1865"/>
                  </a:cubicBezTo>
                  <a:cubicBezTo>
                    <a:pt x="1067" y="1896"/>
                    <a:pt x="1069" y="1900"/>
                    <a:pt x="1071" y="1903"/>
                  </a:cubicBezTo>
                  <a:cubicBezTo>
                    <a:pt x="1092" y="1948"/>
                    <a:pt x="1092" y="1955"/>
                    <a:pt x="1095" y="1959"/>
                  </a:cubicBezTo>
                  <a:cubicBezTo>
                    <a:pt x="1123" y="2041"/>
                    <a:pt x="1129" y="2042"/>
                    <a:pt x="1130" y="2049"/>
                  </a:cubicBezTo>
                  <a:cubicBezTo>
                    <a:pt x="1150" y="2114"/>
                    <a:pt x="1150" y="2117"/>
                    <a:pt x="1150" y="2121"/>
                  </a:cubicBezTo>
                  <a:cubicBezTo>
                    <a:pt x="1151" y="2128"/>
                    <a:pt x="1142" y="2118"/>
                    <a:pt x="1139" y="2103"/>
                  </a:cubicBezTo>
                  <a:cubicBezTo>
                    <a:pt x="1126" y="2078"/>
                    <a:pt x="1123" y="2071"/>
                    <a:pt x="1119" y="2066"/>
                  </a:cubicBezTo>
                  <a:cubicBezTo>
                    <a:pt x="1108" y="2039"/>
                    <a:pt x="1106" y="2032"/>
                    <a:pt x="1099" y="2029"/>
                  </a:cubicBezTo>
                  <a:cubicBezTo>
                    <a:pt x="1078" y="1982"/>
                    <a:pt x="1076" y="1975"/>
                    <a:pt x="1071" y="1970"/>
                  </a:cubicBezTo>
                  <a:cubicBezTo>
                    <a:pt x="1048" y="1932"/>
                    <a:pt x="1047" y="1928"/>
                    <a:pt x="1047" y="1924"/>
                  </a:cubicBezTo>
                  <a:cubicBezTo>
                    <a:pt x="1030" y="1888"/>
                    <a:pt x="1021" y="1887"/>
                    <a:pt x="1021" y="1879"/>
                  </a:cubicBezTo>
                  <a:cubicBezTo>
                    <a:pt x="1008" y="1846"/>
                    <a:pt x="1000" y="1840"/>
                    <a:pt x="999" y="1846"/>
                  </a:cubicBezTo>
                  <a:cubicBezTo>
                    <a:pt x="1015" y="1873"/>
                    <a:pt x="1017" y="1885"/>
                    <a:pt x="1023" y="1892"/>
                  </a:cubicBezTo>
                  <a:cubicBezTo>
                    <a:pt x="1045" y="1935"/>
                    <a:pt x="1047" y="1939"/>
                    <a:pt x="1049" y="1944"/>
                  </a:cubicBezTo>
                  <a:cubicBezTo>
                    <a:pt x="1065" y="1974"/>
                    <a:pt x="1066" y="1974"/>
                    <a:pt x="1067" y="1974"/>
                  </a:cubicBezTo>
                  <a:cubicBezTo>
                    <a:pt x="1082" y="2010"/>
                    <a:pt x="1086" y="2011"/>
                    <a:pt x="1086" y="2018"/>
                  </a:cubicBezTo>
                  <a:cubicBezTo>
                    <a:pt x="1103" y="2056"/>
                    <a:pt x="1107" y="2058"/>
                    <a:pt x="1110" y="2062"/>
                  </a:cubicBezTo>
                  <a:cubicBezTo>
                    <a:pt x="1141" y="2137"/>
                    <a:pt x="1147" y="2139"/>
                    <a:pt x="1147" y="2147"/>
                  </a:cubicBezTo>
                  <a:cubicBezTo>
                    <a:pt x="1165" y="2142"/>
                    <a:pt x="1161" y="2123"/>
                    <a:pt x="1156" y="2105"/>
                  </a:cubicBezTo>
                  <a:close/>
                  <a:moveTo>
                    <a:pt x="1282" y="2121"/>
                  </a:moveTo>
                  <a:cubicBezTo>
                    <a:pt x="1283" y="2117"/>
                    <a:pt x="1286" y="2117"/>
                    <a:pt x="1287" y="2114"/>
                  </a:cubicBezTo>
                  <a:cubicBezTo>
                    <a:pt x="1321" y="2080"/>
                    <a:pt x="1320" y="2072"/>
                    <a:pt x="1326" y="2070"/>
                  </a:cubicBezTo>
                  <a:cubicBezTo>
                    <a:pt x="1347" y="2053"/>
                    <a:pt x="1345" y="2047"/>
                    <a:pt x="1350" y="2049"/>
                  </a:cubicBezTo>
                  <a:cubicBezTo>
                    <a:pt x="1377" y="2021"/>
                    <a:pt x="1391" y="2005"/>
                    <a:pt x="1407" y="1990"/>
                  </a:cubicBezTo>
                  <a:cubicBezTo>
                    <a:pt x="1432" y="1962"/>
                    <a:pt x="1438" y="1960"/>
                    <a:pt x="1439" y="1955"/>
                  </a:cubicBezTo>
                  <a:cubicBezTo>
                    <a:pt x="1473" y="1911"/>
                    <a:pt x="1474" y="1904"/>
                    <a:pt x="1477" y="1898"/>
                  </a:cubicBezTo>
                  <a:cubicBezTo>
                    <a:pt x="1479" y="1880"/>
                    <a:pt x="1478" y="1883"/>
                    <a:pt x="1479" y="1887"/>
                  </a:cubicBezTo>
                  <a:cubicBezTo>
                    <a:pt x="1460" y="1920"/>
                    <a:pt x="1450" y="1925"/>
                    <a:pt x="1446" y="1937"/>
                  </a:cubicBezTo>
                  <a:cubicBezTo>
                    <a:pt x="1410" y="1977"/>
                    <a:pt x="1401" y="1976"/>
                    <a:pt x="1400" y="1983"/>
                  </a:cubicBezTo>
                  <a:cubicBezTo>
                    <a:pt x="1385" y="2005"/>
                    <a:pt x="1376" y="2000"/>
                    <a:pt x="1378" y="2007"/>
                  </a:cubicBezTo>
                  <a:cubicBezTo>
                    <a:pt x="1342" y="2047"/>
                    <a:pt x="1322" y="2057"/>
                    <a:pt x="1309" y="2075"/>
                  </a:cubicBezTo>
                  <a:cubicBezTo>
                    <a:pt x="1286" y="2101"/>
                    <a:pt x="1285" y="2104"/>
                    <a:pt x="1282" y="2105"/>
                  </a:cubicBezTo>
                  <a:cubicBezTo>
                    <a:pt x="1265" y="2129"/>
                    <a:pt x="1263" y="2131"/>
                    <a:pt x="1261" y="2131"/>
                  </a:cubicBezTo>
                  <a:cubicBezTo>
                    <a:pt x="1251" y="2152"/>
                    <a:pt x="1245" y="2151"/>
                    <a:pt x="1248" y="2158"/>
                  </a:cubicBezTo>
                  <a:cubicBezTo>
                    <a:pt x="1262" y="2152"/>
                    <a:pt x="1267" y="2142"/>
                    <a:pt x="1272" y="2131"/>
                  </a:cubicBezTo>
                  <a:close/>
                  <a:moveTo>
                    <a:pt x="1252" y="2121"/>
                  </a:moveTo>
                  <a:cubicBezTo>
                    <a:pt x="1253" y="2116"/>
                    <a:pt x="1258" y="2113"/>
                    <a:pt x="1261" y="2110"/>
                  </a:cubicBezTo>
                  <a:cubicBezTo>
                    <a:pt x="1292" y="2075"/>
                    <a:pt x="1292" y="2069"/>
                    <a:pt x="1296" y="2066"/>
                  </a:cubicBezTo>
                  <a:cubicBezTo>
                    <a:pt x="1325" y="2042"/>
                    <a:pt x="1328" y="2032"/>
                    <a:pt x="1337" y="2027"/>
                  </a:cubicBezTo>
                  <a:cubicBezTo>
                    <a:pt x="1357" y="2004"/>
                    <a:pt x="1360" y="2005"/>
                    <a:pt x="1361" y="2003"/>
                  </a:cubicBezTo>
                  <a:cubicBezTo>
                    <a:pt x="1379" y="1988"/>
                    <a:pt x="1381" y="1987"/>
                    <a:pt x="1383" y="1985"/>
                  </a:cubicBezTo>
                  <a:cubicBezTo>
                    <a:pt x="1395" y="1974"/>
                    <a:pt x="1393" y="1969"/>
                    <a:pt x="1398" y="1970"/>
                  </a:cubicBezTo>
                  <a:cubicBezTo>
                    <a:pt x="1429" y="1937"/>
                    <a:pt x="1430" y="1935"/>
                    <a:pt x="1431" y="1933"/>
                  </a:cubicBezTo>
                  <a:cubicBezTo>
                    <a:pt x="1448" y="1913"/>
                    <a:pt x="1452" y="1911"/>
                    <a:pt x="1453" y="1905"/>
                  </a:cubicBezTo>
                  <a:cubicBezTo>
                    <a:pt x="1484" y="1849"/>
                    <a:pt x="1489" y="1848"/>
                    <a:pt x="1485" y="1844"/>
                  </a:cubicBezTo>
                  <a:cubicBezTo>
                    <a:pt x="1498" y="1819"/>
                    <a:pt x="1499" y="1815"/>
                    <a:pt x="1503" y="1813"/>
                  </a:cubicBezTo>
                  <a:cubicBezTo>
                    <a:pt x="1479" y="1838"/>
                    <a:pt x="1484" y="1853"/>
                    <a:pt x="1477" y="1855"/>
                  </a:cubicBezTo>
                  <a:cubicBezTo>
                    <a:pt x="1464" y="1882"/>
                    <a:pt x="1459" y="1886"/>
                    <a:pt x="1455" y="1892"/>
                  </a:cubicBezTo>
                  <a:cubicBezTo>
                    <a:pt x="1437" y="1912"/>
                    <a:pt x="1434" y="1918"/>
                    <a:pt x="1431" y="1922"/>
                  </a:cubicBezTo>
                  <a:cubicBezTo>
                    <a:pt x="1408" y="1942"/>
                    <a:pt x="1402" y="1953"/>
                    <a:pt x="1394" y="1961"/>
                  </a:cubicBezTo>
                  <a:cubicBezTo>
                    <a:pt x="1356" y="1988"/>
                    <a:pt x="1360" y="1997"/>
                    <a:pt x="1354" y="1996"/>
                  </a:cubicBezTo>
                  <a:cubicBezTo>
                    <a:pt x="1337" y="2014"/>
                    <a:pt x="1333" y="2016"/>
                    <a:pt x="1330" y="2018"/>
                  </a:cubicBezTo>
                  <a:cubicBezTo>
                    <a:pt x="1304" y="2043"/>
                    <a:pt x="1304" y="2048"/>
                    <a:pt x="1300" y="2049"/>
                  </a:cubicBezTo>
                  <a:cubicBezTo>
                    <a:pt x="1281" y="2070"/>
                    <a:pt x="1275" y="2075"/>
                    <a:pt x="1269" y="2079"/>
                  </a:cubicBezTo>
                  <a:cubicBezTo>
                    <a:pt x="1247" y="2112"/>
                    <a:pt x="1245" y="2113"/>
                    <a:pt x="1243" y="2114"/>
                  </a:cubicBezTo>
                  <a:cubicBezTo>
                    <a:pt x="1247" y="2103"/>
                    <a:pt x="1247" y="2098"/>
                    <a:pt x="1250" y="2094"/>
                  </a:cubicBezTo>
                  <a:cubicBezTo>
                    <a:pt x="1275" y="2064"/>
                    <a:pt x="1275" y="2058"/>
                    <a:pt x="1278" y="2055"/>
                  </a:cubicBezTo>
                  <a:cubicBezTo>
                    <a:pt x="1312" y="2008"/>
                    <a:pt x="1335" y="1985"/>
                    <a:pt x="1359" y="1964"/>
                  </a:cubicBezTo>
                  <a:cubicBezTo>
                    <a:pt x="1384" y="1931"/>
                    <a:pt x="1387" y="1930"/>
                    <a:pt x="1387" y="1924"/>
                  </a:cubicBezTo>
                  <a:cubicBezTo>
                    <a:pt x="1413" y="1898"/>
                    <a:pt x="1413" y="1892"/>
                    <a:pt x="1418" y="1892"/>
                  </a:cubicBezTo>
                  <a:cubicBezTo>
                    <a:pt x="1427" y="1879"/>
                    <a:pt x="1429" y="1875"/>
                    <a:pt x="1431" y="1872"/>
                  </a:cubicBezTo>
                  <a:cubicBezTo>
                    <a:pt x="1422" y="1877"/>
                    <a:pt x="1419" y="1882"/>
                    <a:pt x="1416" y="1885"/>
                  </a:cubicBezTo>
                  <a:cubicBezTo>
                    <a:pt x="1370" y="1932"/>
                    <a:pt x="1368" y="1937"/>
                    <a:pt x="1365" y="1942"/>
                  </a:cubicBezTo>
                  <a:cubicBezTo>
                    <a:pt x="1347" y="1957"/>
                    <a:pt x="1348" y="1963"/>
                    <a:pt x="1344" y="1961"/>
                  </a:cubicBezTo>
                  <a:cubicBezTo>
                    <a:pt x="1310" y="1997"/>
                    <a:pt x="1311" y="2001"/>
                    <a:pt x="1309" y="2003"/>
                  </a:cubicBezTo>
                  <a:cubicBezTo>
                    <a:pt x="1290" y="2031"/>
                    <a:pt x="1278" y="2034"/>
                    <a:pt x="1276" y="2046"/>
                  </a:cubicBezTo>
                  <a:cubicBezTo>
                    <a:pt x="1263" y="2059"/>
                    <a:pt x="1262" y="2063"/>
                    <a:pt x="1256" y="2066"/>
                  </a:cubicBezTo>
                  <a:cubicBezTo>
                    <a:pt x="1229" y="2114"/>
                    <a:pt x="1229" y="2119"/>
                    <a:pt x="1226" y="2121"/>
                  </a:cubicBezTo>
                  <a:cubicBezTo>
                    <a:pt x="1210" y="2155"/>
                    <a:pt x="1209" y="2158"/>
                    <a:pt x="1208" y="2160"/>
                  </a:cubicBezTo>
                  <a:cubicBezTo>
                    <a:pt x="1234" y="2148"/>
                    <a:pt x="1239" y="2141"/>
                    <a:pt x="1243" y="2131"/>
                  </a:cubicBezTo>
                  <a:close/>
                  <a:moveTo>
                    <a:pt x="1095" y="2090"/>
                  </a:moveTo>
                  <a:cubicBezTo>
                    <a:pt x="1092" y="2080"/>
                    <a:pt x="1087" y="2072"/>
                    <a:pt x="1082" y="2064"/>
                  </a:cubicBezTo>
                  <a:cubicBezTo>
                    <a:pt x="1051" y="2009"/>
                    <a:pt x="1049" y="2005"/>
                    <a:pt x="1045" y="2003"/>
                  </a:cubicBezTo>
                  <a:cubicBezTo>
                    <a:pt x="1032" y="1967"/>
                    <a:pt x="1032" y="1961"/>
                    <a:pt x="1030" y="1957"/>
                  </a:cubicBezTo>
                  <a:cubicBezTo>
                    <a:pt x="1015" y="1906"/>
                    <a:pt x="1012" y="1903"/>
                    <a:pt x="1012" y="1896"/>
                  </a:cubicBezTo>
                  <a:cubicBezTo>
                    <a:pt x="1003" y="1886"/>
                    <a:pt x="1010" y="1901"/>
                    <a:pt x="1012" y="1920"/>
                  </a:cubicBezTo>
                  <a:cubicBezTo>
                    <a:pt x="1029" y="2003"/>
                    <a:pt x="1034" y="2018"/>
                    <a:pt x="1038" y="2033"/>
                  </a:cubicBezTo>
                  <a:cubicBezTo>
                    <a:pt x="1048" y="2064"/>
                    <a:pt x="1051" y="2072"/>
                    <a:pt x="1056" y="2077"/>
                  </a:cubicBezTo>
                  <a:cubicBezTo>
                    <a:pt x="1101" y="2160"/>
                    <a:pt x="1101" y="2160"/>
                    <a:pt x="1101" y="2160"/>
                  </a:cubicBezTo>
                  <a:cubicBezTo>
                    <a:pt x="1097" y="2151"/>
                    <a:pt x="1093" y="2150"/>
                    <a:pt x="1093" y="2142"/>
                  </a:cubicBezTo>
                  <a:cubicBezTo>
                    <a:pt x="1069" y="2093"/>
                    <a:pt x="1058" y="2074"/>
                    <a:pt x="1051" y="2051"/>
                  </a:cubicBezTo>
                  <a:cubicBezTo>
                    <a:pt x="1037" y="2005"/>
                    <a:pt x="1030" y="1997"/>
                    <a:pt x="1030" y="1983"/>
                  </a:cubicBezTo>
                  <a:cubicBezTo>
                    <a:pt x="1058" y="2041"/>
                    <a:pt x="1062" y="2045"/>
                    <a:pt x="1064" y="2051"/>
                  </a:cubicBezTo>
                  <a:cubicBezTo>
                    <a:pt x="1085" y="2092"/>
                    <a:pt x="1091" y="2094"/>
                    <a:pt x="1093" y="2101"/>
                  </a:cubicBezTo>
                  <a:cubicBezTo>
                    <a:pt x="1127" y="2147"/>
                    <a:pt x="1120" y="2159"/>
                    <a:pt x="1126" y="2158"/>
                  </a:cubicBezTo>
                  <a:cubicBezTo>
                    <a:pt x="1131" y="2147"/>
                    <a:pt x="1123" y="2137"/>
                    <a:pt x="1117" y="2125"/>
                  </a:cubicBezTo>
                  <a:close/>
                  <a:moveTo>
                    <a:pt x="1062" y="2155"/>
                  </a:moveTo>
                  <a:cubicBezTo>
                    <a:pt x="1062" y="2152"/>
                    <a:pt x="1061" y="2150"/>
                    <a:pt x="1058" y="2149"/>
                  </a:cubicBezTo>
                  <a:cubicBezTo>
                    <a:pt x="1061" y="2142"/>
                    <a:pt x="1051" y="2147"/>
                    <a:pt x="1054" y="2140"/>
                  </a:cubicBezTo>
                  <a:cubicBezTo>
                    <a:pt x="1048" y="2137"/>
                    <a:pt x="1047" y="2129"/>
                    <a:pt x="1040" y="2127"/>
                  </a:cubicBezTo>
                  <a:cubicBezTo>
                    <a:pt x="1037" y="2113"/>
                    <a:pt x="1027" y="2105"/>
                    <a:pt x="1019" y="2097"/>
                  </a:cubicBezTo>
                  <a:cubicBezTo>
                    <a:pt x="1017" y="2106"/>
                    <a:pt x="1026" y="2106"/>
                    <a:pt x="1027" y="2112"/>
                  </a:cubicBezTo>
                  <a:cubicBezTo>
                    <a:pt x="1028" y="2119"/>
                    <a:pt x="1036" y="2120"/>
                    <a:pt x="1036" y="2127"/>
                  </a:cubicBezTo>
                  <a:cubicBezTo>
                    <a:pt x="1045" y="2135"/>
                    <a:pt x="1050" y="2146"/>
                    <a:pt x="1058" y="2155"/>
                  </a:cubicBezTo>
                  <a:cubicBezTo>
                    <a:pt x="1059" y="2157"/>
                    <a:pt x="1060" y="2159"/>
                    <a:pt x="1061" y="2160"/>
                  </a:cubicBezTo>
                  <a:cubicBezTo>
                    <a:pt x="1067" y="2160"/>
                    <a:pt x="1067" y="2160"/>
                    <a:pt x="1067" y="2160"/>
                  </a:cubicBezTo>
                  <a:cubicBezTo>
                    <a:pt x="1066" y="2158"/>
                    <a:pt x="1066" y="2155"/>
                    <a:pt x="1062" y="2155"/>
                  </a:cubicBezTo>
                  <a:close/>
                </a:path>
              </a:pathLst>
            </a:custGeom>
            <a:solidFill>
              <a:schemeClr val="accent1"/>
            </a:solidFill>
            <a:ln>
              <a:noFill/>
            </a:ln>
          </p:spPr>
        </p:sp>
        <p:sp>
          <p:nvSpPr>
            <p:cNvPr id="20" name="Freeform 13"/>
            <p:cNvSpPr>
              <a:spLocks noEditPoints="1"/>
            </p:cNvSpPr>
            <p:nvPr/>
          </p:nvSpPr>
          <p:spPr bwMode="auto">
            <a:xfrm>
              <a:off x="0" y="3175"/>
              <a:ext cx="12198350" cy="6875463"/>
            </a:xfrm>
            <a:custGeom>
              <a:avLst/>
              <a:gdLst/>
              <a:ahLst/>
              <a:cxnLst/>
              <a:rect l="0" t="0" r="r" b="b"/>
              <a:pathLst>
                <a:path w="3840" h="2163">
                  <a:moveTo>
                    <a:pt x="3809" y="960"/>
                  </a:moveTo>
                  <a:cubicBezTo>
                    <a:pt x="3796" y="975"/>
                    <a:pt x="3783" y="990"/>
                    <a:pt x="3772" y="1010"/>
                  </a:cubicBezTo>
                  <a:cubicBezTo>
                    <a:pt x="3769" y="1017"/>
                    <a:pt x="3766" y="1024"/>
                    <a:pt x="3763" y="1030"/>
                  </a:cubicBezTo>
                  <a:cubicBezTo>
                    <a:pt x="3771" y="1037"/>
                    <a:pt x="3769" y="1017"/>
                    <a:pt x="3775" y="1019"/>
                  </a:cubicBezTo>
                  <a:cubicBezTo>
                    <a:pt x="3774" y="1010"/>
                    <a:pt x="3779" y="1009"/>
                    <a:pt x="3783" y="1001"/>
                  </a:cubicBezTo>
                  <a:cubicBezTo>
                    <a:pt x="3787" y="996"/>
                    <a:pt x="3792" y="991"/>
                    <a:pt x="3796" y="985"/>
                  </a:cubicBezTo>
                  <a:cubicBezTo>
                    <a:pt x="3798" y="980"/>
                    <a:pt x="3802" y="982"/>
                    <a:pt x="3803" y="976"/>
                  </a:cubicBezTo>
                  <a:cubicBezTo>
                    <a:pt x="3807" y="980"/>
                    <a:pt x="3805" y="966"/>
                    <a:pt x="3810" y="970"/>
                  </a:cubicBezTo>
                  <a:cubicBezTo>
                    <a:pt x="3815" y="965"/>
                    <a:pt x="3819" y="960"/>
                    <a:pt x="3824" y="954"/>
                  </a:cubicBezTo>
                  <a:cubicBezTo>
                    <a:pt x="3826" y="952"/>
                    <a:pt x="3829" y="950"/>
                    <a:pt x="3831" y="948"/>
                  </a:cubicBezTo>
                  <a:cubicBezTo>
                    <a:pt x="3834" y="948"/>
                    <a:pt x="3835" y="940"/>
                    <a:pt x="3838" y="942"/>
                  </a:cubicBezTo>
                  <a:cubicBezTo>
                    <a:pt x="3839" y="941"/>
                    <a:pt x="3840" y="940"/>
                    <a:pt x="3840" y="940"/>
                  </a:cubicBezTo>
                  <a:cubicBezTo>
                    <a:pt x="3840" y="930"/>
                    <a:pt x="3840" y="930"/>
                    <a:pt x="3840" y="930"/>
                  </a:cubicBezTo>
                  <a:cubicBezTo>
                    <a:pt x="3837" y="933"/>
                    <a:pt x="3833" y="935"/>
                    <a:pt x="3830" y="938"/>
                  </a:cubicBezTo>
                  <a:cubicBezTo>
                    <a:pt x="3824" y="947"/>
                    <a:pt x="3817" y="953"/>
                    <a:pt x="3809" y="960"/>
                  </a:cubicBezTo>
                  <a:close/>
                  <a:moveTo>
                    <a:pt x="3827" y="880"/>
                  </a:moveTo>
                  <a:cubicBezTo>
                    <a:pt x="3818" y="885"/>
                    <a:pt x="3810" y="891"/>
                    <a:pt x="3802" y="898"/>
                  </a:cubicBezTo>
                  <a:cubicBezTo>
                    <a:pt x="3795" y="906"/>
                    <a:pt x="3785" y="910"/>
                    <a:pt x="3779" y="921"/>
                  </a:cubicBezTo>
                  <a:cubicBezTo>
                    <a:pt x="3770" y="926"/>
                    <a:pt x="3764" y="938"/>
                    <a:pt x="3757" y="945"/>
                  </a:cubicBezTo>
                  <a:cubicBezTo>
                    <a:pt x="3754" y="951"/>
                    <a:pt x="3748" y="950"/>
                    <a:pt x="3746" y="959"/>
                  </a:cubicBezTo>
                  <a:cubicBezTo>
                    <a:pt x="3743" y="958"/>
                    <a:pt x="3742" y="963"/>
                    <a:pt x="3740" y="966"/>
                  </a:cubicBezTo>
                  <a:cubicBezTo>
                    <a:pt x="3738" y="965"/>
                    <a:pt x="3735" y="971"/>
                    <a:pt x="3738" y="972"/>
                  </a:cubicBezTo>
                  <a:cubicBezTo>
                    <a:pt x="3746" y="962"/>
                    <a:pt x="3754" y="953"/>
                    <a:pt x="3762" y="942"/>
                  </a:cubicBezTo>
                  <a:cubicBezTo>
                    <a:pt x="3773" y="939"/>
                    <a:pt x="3778" y="921"/>
                    <a:pt x="3789" y="918"/>
                  </a:cubicBezTo>
                  <a:cubicBezTo>
                    <a:pt x="3792" y="911"/>
                    <a:pt x="3799" y="912"/>
                    <a:pt x="3802" y="905"/>
                  </a:cubicBezTo>
                  <a:cubicBezTo>
                    <a:pt x="3807" y="902"/>
                    <a:pt x="3812" y="899"/>
                    <a:pt x="3816" y="894"/>
                  </a:cubicBezTo>
                  <a:cubicBezTo>
                    <a:pt x="3817" y="891"/>
                    <a:pt x="3822" y="895"/>
                    <a:pt x="3822" y="890"/>
                  </a:cubicBezTo>
                  <a:cubicBezTo>
                    <a:pt x="3826" y="891"/>
                    <a:pt x="3827" y="884"/>
                    <a:pt x="3831" y="886"/>
                  </a:cubicBezTo>
                  <a:cubicBezTo>
                    <a:pt x="3833" y="882"/>
                    <a:pt x="3837" y="881"/>
                    <a:pt x="3840" y="879"/>
                  </a:cubicBezTo>
                  <a:cubicBezTo>
                    <a:pt x="3840" y="871"/>
                    <a:pt x="3840" y="871"/>
                    <a:pt x="3840" y="871"/>
                  </a:cubicBezTo>
                  <a:cubicBezTo>
                    <a:pt x="3840" y="871"/>
                    <a:pt x="3840" y="871"/>
                    <a:pt x="3840" y="871"/>
                  </a:cubicBezTo>
                  <a:cubicBezTo>
                    <a:pt x="3835" y="872"/>
                    <a:pt x="3831" y="878"/>
                    <a:pt x="3827" y="880"/>
                  </a:cubicBezTo>
                  <a:close/>
                  <a:moveTo>
                    <a:pt x="3837" y="806"/>
                  </a:moveTo>
                  <a:cubicBezTo>
                    <a:pt x="3836" y="810"/>
                    <a:pt x="3827" y="812"/>
                    <a:pt x="3832" y="816"/>
                  </a:cubicBezTo>
                  <a:cubicBezTo>
                    <a:pt x="3835" y="814"/>
                    <a:pt x="3837" y="812"/>
                    <a:pt x="3840" y="810"/>
                  </a:cubicBezTo>
                  <a:cubicBezTo>
                    <a:pt x="3840" y="804"/>
                    <a:pt x="3840" y="804"/>
                    <a:pt x="3840" y="804"/>
                  </a:cubicBezTo>
                  <a:cubicBezTo>
                    <a:pt x="3839" y="804"/>
                    <a:pt x="3838" y="805"/>
                    <a:pt x="3837" y="806"/>
                  </a:cubicBezTo>
                  <a:close/>
                  <a:moveTo>
                    <a:pt x="2318" y="205"/>
                  </a:moveTo>
                  <a:cubicBezTo>
                    <a:pt x="2319" y="200"/>
                    <a:pt x="2323" y="198"/>
                    <a:pt x="2322" y="192"/>
                  </a:cubicBezTo>
                  <a:cubicBezTo>
                    <a:pt x="2351" y="148"/>
                    <a:pt x="2361" y="145"/>
                    <a:pt x="2364" y="135"/>
                  </a:cubicBezTo>
                  <a:cubicBezTo>
                    <a:pt x="2383" y="109"/>
                    <a:pt x="2387" y="107"/>
                    <a:pt x="2388" y="102"/>
                  </a:cubicBezTo>
                  <a:cubicBezTo>
                    <a:pt x="2419" y="61"/>
                    <a:pt x="2429" y="59"/>
                    <a:pt x="2434" y="50"/>
                  </a:cubicBezTo>
                  <a:cubicBezTo>
                    <a:pt x="2462" y="20"/>
                    <a:pt x="2474" y="12"/>
                    <a:pt x="2481" y="0"/>
                  </a:cubicBezTo>
                  <a:cubicBezTo>
                    <a:pt x="2462" y="9"/>
                    <a:pt x="2460" y="16"/>
                    <a:pt x="2453" y="19"/>
                  </a:cubicBezTo>
                  <a:cubicBezTo>
                    <a:pt x="2438" y="35"/>
                    <a:pt x="2436" y="37"/>
                    <a:pt x="2434" y="39"/>
                  </a:cubicBezTo>
                  <a:cubicBezTo>
                    <a:pt x="2416" y="54"/>
                    <a:pt x="2418" y="60"/>
                    <a:pt x="2412" y="59"/>
                  </a:cubicBezTo>
                  <a:cubicBezTo>
                    <a:pt x="2382" y="92"/>
                    <a:pt x="2384" y="103"/>
                    <a:pt x="2377" y="104"/>
                  </a:cubicBezTo>
                  <a:cubicBezTo>
                    <a:pt x="2361" y="133"/>
                    <a:pt x="2355" y="132"/>
                    <a:pt x="2357" y="139"/>
                  </a:cubicBezTo>
                  <a:cubicBezTo>
                    <a:pt x="2336" y="177"/>
                    <a:pt x="2326" y="171"/>
                    <a:pt x="2329" y="179"/>
                  </a:cubicBezTo>
                  <a:cubicBezTo>
                    <a:pt x="2321" y="199"/>
                    <a:pt x="2312" y="203"/>
                    <a:pt x="2318" y="205"/>
                  </a:cubicBezTo>
                  <a:close/>
                  <a:moveTo>
                    <a:pt x="3826" y="837"/>
                  </a:moveTo>
                  <a:cubicBezTo>
                    <a:pt x="3821" y="839"/>
                    <a:pt x="3818" y="844"/>
                    <a:pt x="3813" y="845"/>
                  </a:cubicBezTo>
                  <a:cubicBezTo>
                    <a:pt x="3805" y="852"/>
                    <a:pt x="3797" y="858"/>
                    <a:pt x="3790" y="867"/>
                  </a:cubicBezTo>
                  <a:cubicBezTo>
                    <a:pt x="3787" y="873"/>
                    <a:pt x="3782" y="871"/>
                    <a:pt x="3780" y="879"/>
                  </a:cubicBezTo>
                  <a:cubicBezTo>
                    <a:pt x="3776" y="877"/>
                    <a:pt x="3776" y="884"/>
                    <a:pt x="3773" y="883"/>
                  </a:cubicBezTo>
                  <a:cubicBezTo>
                    <a:pt x="3772" y="886"/>
                    <a:pt x="3769" y="890"/>
                    <a:pt x="3772" y="892"/>
                  </a:cubicBezTo>
                  <a:cubicBezTo>
                    <a:pt x="3778" y="885"/>
                    <a:pt x="3784" y="877"/>
                    <a:pt x="3792" y="872"/>
                  </a:cubicBezTo>
                  <a:cubicBezTo>
                    <a:pt x="3795" y="867"/>
                    <a:pt x="3799" y="864"/>
                    <a:pt x="3803" y="863"/>
                  </a:cubicBezTo>
                  <a:cubicBezTo>
                    <a:pt x="3806" y="858"/>
                    <a:pt x="3810" y="855"/>
                    <a:pt x="3814" y="853"/>
                  </a:cubicBezTo>
                  <a:cubicBezTo>
                    <a:pt x="3821" y="846"/>
                    <a:pt x="3828" y="841"/>
                    <a:pt x="3836" y="836"/>
                  </a:cubicBezTo>
                  <a:cubicBezTo>
                    <a:pt x="3837" y="837"/>
                    <a:pt x="3839" y="836"/>
                    <a:pt x="3840" y="835"/>
                  </a:cubicBezTo>
                  <a:cubicBezTo>
                    <a:pt x="3840" y="826"/>
                    <a:pt x="3840" y="826"/>
                    <a:pt x="3840" y="826"/>
                  </a:cubicBezTo>
                  <a:cubicBezTo>
                    <a:pt x="3839" y="827"/>
                    <a:pt x="3838" y="827"/>
                    <a:pt x="3837" y="827"/>
                  </a:cubicBezTo>
                  <a:cubicBezTo>
                    <a:pt x="3834" y="831"/>
                    <a:pt x="3830" y="835"/>
                    <a:pt x="3826" y="837"/>
                  </a:cubicBezTo>
                  <a:close/>
                  <a:moveTo>
                    <a:pt x="3819" y="964"/>
                  </a:moveTo>
                  <a:cubicBezTo>
                    <a:pt x="3816" y="970"/>
                    <a:pt x="3810" y="971"/>
                    <a:pt x="3807" y="978"/>
                  </a:cubicBezTo>
                  <a:cubicBezTo>
                    <a:pt x="3801" y="978"/>
                    <a:pt x="3800" y="989"/>
                    <a:pt x="3795" y="989"/>
                  </a:cubicBezTo>
                  <a:cubicBezTo>
                    <a:pt x="3792" y="998"/>
                    <a:pt x="3786" y="999"/>
                    <a:pt x="3783" y="1006"/>
                  </a:cubicBezTo>
                  <a:cubicBezTo>
                    <a:pt x="3787" y="1008"/>
                    <a:pt x="3780" y="1008"/>
                    <a:pt x="3783" y="1011"/>
                  </a:cubicBezTo>
                  <a:cubicBezTo>
                    <a:pt x="3784" y="1015"/>
                    <a:pt x="3774" y="1015"/>
                    <a:pt x="3780" y="1019"/>
                  </a:cubicBezTo>
                  <a:cubicBezTo>
                    <a:pt x="3796" y="998"/>
                    <a:pt x="3813" y="976"/>
                    <a:pt x="3833" y="965"/>
                  </a:cubicBezTo>
                  <a:cubicBezTo>
                    <a:pt x="3835" y="963"/>
                    <a:pt x="3838" y="961"/>
                    <a:pt x="3840" y="959"/>
                  </a:cubicBezTo>
                  <a:cubicBezTo>
                    <a:pt x="3840" y="950"/>
                    <a:pt x="3840" y="950"/>
                    <a:pt x="3840" y="950"/>
                  </a:cubicBezTo>
                  <a:cubicBezTo>
                    <a:pt x="3837" y="952"/>
                    <a:pt x="3835" y="954"/>
                    <a:pt x="3833" y="956"/>
                  </a:cubicBezTo>
                  <a:cubicBezTo>
                    <a:pt x="3827" y="957"/>
                    <a:pt x="3825" y="965"/>
                    <a:pt x="3819" y="964"/>
                  </a:cubicBezTo>
                  <a:close/>
                  <a:moveTo>
                    <a:pt x="3803" y="1109"/>
                  </a:moveTo>
                  <a:cubicBezTo>
                    <a:pt x="3801" y="1112"/>
                    <a:pt x="3798" y="1111"/>
                    <a:pt x="3797" y="1113"/>
                  </a:cubicBezTo>
                  <a:cubicBezTo>
                    <a:pt x="3795" y="1116"/>
                    <a:pt x="3794" y="1121"/>
                    <a:pt x="3791" y="1120"/>
                  </a:cubicBezTo>
                  <a:cubicBezTo>
                    <a:pt x="3786" y="1128"/>
                    <a:pt x="3788" y="1129"/>
                    <a:pt x="3782" y="1136"/>
                  </a:cubicBezTo>
                  <a:cubicBezTo>
                    <a:pt x="3780" y="1142"/>
                    <a:pt x="3777" y="1149"/>
                    <a:pt x="3774" y="1156"/>
                  </a:cubicBezTo>
                  <a:cubicBezTo>
                    <a:pt x="3769" y="1158"/>
                    <a:pt x="3768" y="1168"/>
                    <a:pt x="3775" y="1170"/>
                  </a:cubicBezTo>
                  <a:cubicBezTo>
                    <a:pt x="3776" y="1171"/>
                    <a:pt x="3778" y="1171"/>
                    <a:pt x="3779" y="1172"/>
                  </a:cubicBezTo>
                  <a:cubicBezTo>
                    <a:pt x="3780" y="1169"/>
                    <a:pt x="3780" y="1167"/>
                    <a:pt x="3779" y="1165"/>
                  </a:cubicBezTo>
                  <a:cubicBezTo>
                    <a:pt x="3787" y="1166"/>
                    <a:pt x="3779" y="1160"/>
                    <a:pt x="3780" y="1158"/>
                  </a:cubicBezTo>
                  <a:cubicBezTo>
                    <a:pt x="3785" y="1158"/>
                    <a:pt x="3788" y="1145"/>
                    <a:pt x="3787" y="1142"/>
                  </a:cubicBezTo>
                  <a:cubicBezTo>
                    <a:pt x="3794" y="1141"/>
                    <a:pt x="3796" y="1126"/>
                    <a:pt x="3802" y="1123"/>
                  </a:cubicBezTo>
                  <a:cubicBezTo>
                    <a:pt x="3807" y="1114"/>
                    <a:pt x="3813" y="1109"/>
                    <a:pt x="3818" y="1101"/>
                  </a:cubicBezTo>
                  <a:cubicBezTo>
                    <a:pt x="3823" y="1095"/>
                    <a:pt x="3830" y="1091"/>
                    <a:pt x="3835" y="1084"/>
                  </a:cubicBezTo>
                  <a:cubicBezTo>
                    <a:pt x="3837" y="1084"/>
                    <a:pt x="3838" y="1082"/>
                    <a:pt x="3840" y="1081"/>
                  </a:cubicBezTo>
                  <a:cubicBezTo>
                    <a:pt x="3840" y="1069"/>
                    <a:pt x="3840" y="1069"/>
                    <a:pt x="3840" y="1069"/>
                  </a:cubicBezTo>
                  <a:cubicBezTo>
                    <a:pt x="3836" y="1073"/>
                    <a:pt x="3831" y="1077"/>
                    <a:pt x="3827" y="1081"/>
                  </a:cubicBezTo>
                  <a:cubicBezTo>
                    <a:pt x="3818" y="1089"/>
                    <a:pt x="3811" y="1099"/>
                    <a:pt x="3803" y="1109"/>
                  </a:cubicBezTo>
                  <a:close/>
                  <a:moveTo>
                    <a:pt x="3818" y="1248"/>
                  </a:moveTo>
                  <a:cubicBezTo>
                    <a:pt x="3822" y="1250"/>
                    <a:pt x="3815" y="1258"/>
                    <a:pt x="3822" y="1259"/>
                  </a:cubicBezTo>
                  <a:cubicBezTo>
                    <a:pt x="3826" y="1261"/>
                    <a:pt x="3826" y="1254"/>
                    <a:pt x="3829" y="1255"/>
                  </a:cubicBezTo>
                  <a:cubicBezTo>
                    <a:pt x="3832" y="1250"/>
                    <a:pt x="3832" y="1247"/>
                    <a:pt x="3831" y="1244"/>
                  </a:cubicBezTo>
                  <a:cubicBezTo>
                    <a:pt x="3835" y="1245"/>
                    <a:pt x="3835" y="1240"/>
                    <a:pt x="3834" y="1238"/>
                  </a:cubicBezTo>
                  <a:cubicBezTo>
                    <a:pt x="3839" y="1240"/>
                    <a:pt x="3833" y="1233"/>
                    <a:pt x="3837" y="1230"/>
                  </a:cubicBezTo>
                  <a:cubicBezTo>
                    <a:pt x="3838" y="1228"/>
                    <a:pt x="3839" y="1227"/>
                    <a:pt x="3840" y="1226"/>
                  </a:cubicBezTo>
                  <a:cubicBezTo>
                    <a:pt x="3840" y="1209"/>
                    <a:pt x="3840" y="1209"/>
                    <a:pt x="3840" y="1209"/>
                  </a:cubicBezTo>
                  <a:cubicBezTo>
                    <a:pt x="3835" y="1219"/>
                    <a:pt x="3829" y="1228"/>
                    <a:pt x="3823" y="1236"/>
                  </a:cubicBezTo>
                  <a:cubicBezTo>
                    <a:pt x="3828" y="1240"/>
                    <a:pt x="3819" y="1244"/>
                    <a:pt x="3818" y="1248"/>
                  </a:cubicBezTo>
                  <a:close/>
                  <a:moveTo>
                    <a:pt x="3121" y="2109"/>
                  </a:moveTo>
                  <a:cubicBezTo>
                    <a:pt x="3119" y="2105"/>
                    <a:pt x="3124" y="2102"/>
                    <a:pt x="3118" y="2098"/>
                  </a:cubicBezTo>
                  <a:cubicBezTo>
                    <a:pt x="3121" y="2094"/>
                    <a:pt x="3113" y="2089"/>
                    <a:pt x="3115" y="2086"/>
                  </a:cubicBezTo>
                  <a:cubicBezTo>
                    <a:pt x="3114" y="2077"/>
                    <a:pt x="3111" y="2069"/>
                    <a:pt x="3108" y="2060"/>
                  </a:cubicBezTo>
                  <a:cubicBezTo>
                    <a:pt x="3108" y="2056"/>
                    <a:pt x="3105" y="2053"/>
                    <a:pt x="3104" y="2049"/>
                  </a:cubicBezTo>
                  <a:cubicBezTo>
                    <a:pt x="3103" y="2048"/>
                    <a:pt x="3105" y="2045"/>
                    <a:pt x="3104" y="2043"/>
                  </a:cubicBezTo>
                  <a:cubicBezTo>
                    <a:pt x="3103" y="2041"/>
                    <a:pt x="3099" y="2039"/>
                    <a:pt x="3102" y="2037"/>
                  </a:cubicBezTo>
                  <a:cubicBezTo>
                    <a:pt x="3096" y="2032"/>
                    <a:pt x="3099" y="2028"/>
                    <a:pt x="3093" y="2024"/>
                  </a:cubicBezTo>
                  <a:cubicBezTo>
                    <a:pt x="3095" y="2020"/>
                    <a:pt x="3092" y="2014"/>
                    <a:pt x="3087" y="2017"/>
                  </a:cubicBezTo>
                  <a:cubicBezTo>
                    <a:pt x="3092" y="2025"/>
                    <a:pt x="3088" y="2032"/>
                    <a:pt x="3095" y="2039"/>
                  </a:cubicBezTo>
                  <a:cubicBezTo>
                    <a:pt x="3093" y="2041"/>
                    <a:pt x="3096" y="2042"/>
                    <a:pt x="3096" y="2044"/>
                  </a:cubicBezTo>
                  <a:cubicBezTo>
                    <a:pt x="3097" y="2045"/>
                    <a:pt x="3096" y="2049"/>
                    <a:pt x="3096" y="2050"/>
                  </a:cubicBezTo>
                  <a:cubicBezTo>
                    <a:pt x="3096" y="2051"/>
                    <a:pt x="3098" y="2052"/>
                    <a:pt x="3099" y="2054"/>
                  </a:cubicBezTo>
                  <a:cubicBezTo>
                    <a:pt x="3101" y="2058"/>
                    <a:pt x="3097" y="2059"/>
                    <a:pt x="3101" y="2063"/>
                  </a:cubicBezTo>
                  <a:cubicBezTo>
                    <a:pt x="3106" y="2071"/>
                    <a:pt x="3101" y="2078"/>
                    <a:pt x="3107" y="2087"/>
                  </a:cubicBezTo>
                  <a:cubicBezTo>
                    <a:pt x="3108" y="2094"/>
                    <a:pt x="3109" y="2102"/>
                    <a:pt x="3114" y="2110"/>
                  </a:cubicBezTo>
                  <a:cubicBezTo>
                    <a:pt x="3112" y="2117"/>
                    <a:pt x="3115" y="2125"/>
                    <a:pt x="3115" y="2132"/>
                  </a:cubicBezTo>
                  <a:cubicBezTo>
                    <a:pt x="3119" y="2136"/>
                    <a:pt x="3117" y="2139"/>
                    <a:pt x="3119" y="2143"/>
                  </a:cubicBezTo>
                  <a:cubicBezTo>
                    <a:pt x="3118" y="2145"/>
                    <a:pt x="3120" y="2147"/>
                    <a:pt x="3122" y="2149"/>
                  </a:cubicBezTo>
                  <a:cubicBezTo>
                    <a:pt x="3124" y="2152"/>
                    <a:pt x="3120" y="2153"/>
                    <a:pt x="3121" y="2155"/>
                  </a:cubicBezTo>
                  <a:cubicBezTo>
                    <a:pt x="3122" y="2157"/>
                    <a:pt x="3123" y="2159"/>
                    <a:pt x="3123" y="2160"/>
                  </a:cubicBezTo>
                  <a:cubicBezTo>
                    <a:pt x="3132" y="2160"/>
                    <a:pt x="3132" y="2160"/>
                    <a:pt x="3132" y="2160"/>
                  </a:cubicBezTo>
                  <a:cubicBezTo>
                    <a:pt x="3132" y="2160"/>
                    <a:pt x="3132" y="2159"/>
                    <a:pt x="3132" y="2158"/>
                  </a:cubicBezTo>
                  <a:cubicBezTo>
                    <a:pt x="3129" y="2142"/>
                    <a:pt x="3124" y="2125"/>
                    <a:pt x="3121" y="2109"/>
                  </a:cubicBezTo>
                  <a:close/>
                  <a:moveTo>
                    <a:pt x="3826" y="1017"/>
                  </a:moveTo>
                  <a:cubicBezTo>
                    <a:pt x="3822" y="1025"/>
                    <a:pt x="3814" y="1024"/>
                    <a:pt x="3810" y="1031"/>
                  </a:cubicBezTo>
                  <a:cubicBezTo>
                    <a:pt x="3806" y="1030"/>
                    <a:pt x="3805" y="1038"/>
                    <a:pt x="3801" y="1037"/>
                  </a:cubicBezTo>
                  <a:cubicBezTo>
                    <a:pt x="3798" y="1040"/>
                    <a:pt x="3796" y="1045"/>
                    <a:pt x="3792" y="1045"/>
                  </a:cubicBezTo>
                  <a:cubicBezTo>
                    <a:pt x="3791" y="1047"/>
                    <a:pt x="3790" y="1047"/>
                    <a:pt x="3787" y="1045"/>
                  </a:cubicBezTo>
                  <a:cubicBezTo>
                    <a:pt x="3786" y="1048"/>
                    <a:pt x="3789" y="1049"/>
                    <a:pt x="3787" y="1052"/>
                  </a:cubicBezTo>
                  <a:cubicBezTo>
                    <a:pt x="3783" y="1053"/>
                    <a:pt x="3780" y="1056"/>
                    <a:pt x="3779" y="1061"/>
                  </a:cubicBezTo>
                  <a:cubicBezTo>
                    <a:pt x="3772" y="1066"/>
                    <a:pt x="3768" y="1072"/>
                    <a:pt x="3767" y="1082"/>
                  </a:cubicBezTo>
                  <a:cubicBezTo>
                    <a:pt x="3773" y="1085"/>
                    <a:pt x="3776" y="1078"/>
                    <a:pt x="3778" y="1072"/>
                  </a:cubicBezTo>
                  <a:cubicBezTo>
                    <a:pt x="3782" y="1068"/>
                    <a:pt x="3787" y="1066"/>
                    <a:pt x="3789" y="1058"/>
                  </a:cubicBezTo>
                  <a:cubicBezTo>
                    <a:pt x="3795" y="1059"/>
                    <a:pt x="3798" y="1052"/>
                    <a:pt x="3802" y="1049"/>
                  </a:cubicBezTo>
                  <a:cubicBezTo>
                    <a:pt x="3805" y="1040"/>
                    <a:pt x="3812" y="1044"/>
                    <a:pt x="3815" y="1036"/>
                  </a:cubicBezTo>
                  <a:cubicBezTo>
                    <a:pt x="3824" y="1030"/>
                    <a:pt x="3833" y="1026"/>
                    <a:pt x="3840" y="1015"/>
                  </a:cubicBezTo>
                  <a:cubicBezTo>
                    <a:pt x="3840" y="1007"/>
                    <a:pt x="3840" y="1007"/>
                    <a:pt x="3840" y="1007"/>
                  </a:cubicBezTo>
                  <a:cubicBezTo>
                    <a:pt x="3835" y="1010"/>
                    <a:pt x="3832" y="1017"/>
                    <a:pt x="3826" y="1017"/>
                  </a:cubicBezTo>
                  <a:close/>
                  <a:moveTo>
                    <a:pt x="450" y="2148"/>
                  </a:moveTo>
                  <a:cubicBezTo>
                    <a:pt x="443" y="2147"/>
                    <a:pt x="440" y="2141"/>
                    <a:pt x="432" y="2141"/>
                  </a:cubicBezTo>
                  <a:cubicBezTo>
                    <a:pt x="398" y="2115"/>
                    <a:pt x="391" y="2113"/>
                    <a:pt x="386" y="2109"/>
                  </a:cubicBezTo>
                  <a:cubicBezTo>
                    <a:pt x="312" y="2071"/>
                    <a:pt x="301" y="2066"/>
                    <a:pt x="298" y="2063"/>
                  </a:cubicBezTo>
                  <a:cubicBezTo>
                    <a:pt x="286" y="2058"/>
                    <a:pt x="284" y="2061"/>
                    <a:pt x="285" y="2061"/>
                  </a:cubicBezTo>
                  <a:cubicBezTo>
                    <a:pt x="253" y="2044"/>
                    <a:pt x="241" y="2046"/>
                    <a:pt x="235" y="2041"/>
                  </a:cubicBezTo>
                  <a:cubicBezTo>
                    <a:pt x="141" y="2001"/>
                    <a:pt x="136" y="1995"/>
                    <a:pt x="127" y="1994"/>
                  </a:cubicBezTo>
                  <a:cubicBezTo>
                    <a:pt x="113" y="1982"/>
                    <a:pt x="110" y="1982"/>
                    <a:pt x="111" y="1986"/>
                  </a:cubicBezTo>
                  <a:cubicBezTo>
                    <a:pt x="141" y="2010"/>
                    <a:pt x="141" y="2016"/>
                    <a:pt x="144" y="2019"/>
                  </a:cubicBezTo>
                  <a:cubicBezTo>
                    <a:pt x="143" y="2021"/>
                    <a:pt x="142" y="2027"/>
                    <a:pt x="147" y="2025"/>
                  </a:cubicBezTo>
                  <a:cubicBezTo>
                    <a:pt x="177" y="2058"/>
                    <a:pt x="180" y="2066"/>
                    <a:pt x="187" y="2070"/>
                  </a:cubicBezTo>
                  <a:cubicBezTo>
                    <a:pt x="244" y="2123"/>
                    <a:pt x="247" y="2132"/>
                    <a:pt x="253" y="2138"/>
                  </a:cubicBezTo>
                  <a:cubicBezTo>
                    <a:pt x="283" y="2160"/>
                    <a:pt x="283" y="2160"/>
                    <a:pt x="283" y="2160"/>
                  </a:cubicBezTo>
                  <a:cubicBezTo>
                    <a:pt x="254" y="2126"/>
                    <a:pt x="250" y="2124"/>
                    <a:pt x="247" y="2121"/>
                  </a:cubicBezTo>
                  <a:cubicBezTo>
                    <a:pt x="268" y="2130"/>
                    <a:pt x="274" y="2132"/>
                    <a:pt x="279" y="2136"/>
                  </a:cubicBezTo>
                  <a:cubicBezTo>
                    <a:pt x="313" y="2158"/>
                    <a:pt x="315" y="2159"/>
                    <a:pt x="318" y="2160"/>
                  </a:cubicBezTo>
                  <a:cubicBezTo>
                    <a:pt x="329" y="2157"/>
                    <a:pt x="326" y="2149"/>
                    <a:pt x="315" y="2149"/>
                  </a:cubicBezTo>
                  <a:cubicBezTo>
                    <a:pt x="288" y="2131"/>
                    <a:pt x="286" y="2130"/>
                    <a:pt x="285" y="2127"/>
                  </a:cubicBezTo>
                  <a:cubicBezTo>
                    <a:pt x="259" y="2117"/>
                    <a:pt x="260" y="2107"/>
                    <a:pt x="251" y="2110"/>
                  </a:cubicBezTo>
                  <a:cubicBezTo>
                    <a:pt x="223" y="2093"/>
                    <a:pt x="222" y="2087"/>
                    <a:pt x="216" y="2086"/>
                  </a:cubicBezTo>
                  <a:cubicBezTo>
                    <a:pt x="193" y="2069"/>
                    <a:pt x="184" y="2057"/>
                    <a:pt x="174" y="2047"/>
                  </a:cubicBezTo>
                  <a:cubicBezTo>
                    <a:pt x="206" y="2062"/>
                    <a:pt x="209" y="2064"/>
                    <a:pt x="211" y="2069"/>
                  </a:cubicBezTo>
                  <a:cubicBezTo>
                    <a:pt x="250" y="2097"/>
                    <a:pt x="255" y="2097"/>
                    <a:pt x="259" y="2100"/>
                  </a:cubicBezTo>
                  <a:cubicBezTo>
                    <a:pt x="299" y="2125"/>
                    <a:pt x="305" y="2125"/>
                    <a:pt x="309" y="2127"/>
                  </a:cubicBezTo>
                  <a:cubicBezTo>
                    <a:pt x="332" y="2140"/>
                    <a:pt x="331" y="2143"/>
                    <a:pt x="334" y="2143"/>
                  </a:cubicBezTo>
                  <a:cubicBezTo>
                    <a:pt x="363" y="2158"/>
                    <a:pt x="366" y="2159"/>
                    <a:pt x="369" y="2160"/>
                  </a:cubicBezTo>
                  <a:cubicBezTo>
                    <a:pt x="382" y="2154"/>
                    <a:pt x="375" y="2154"/>
                    <a:pt x="372" y="2149"/>
                  </a:cubicBezTo>
                  <a:cubicBezTo>
                    <a:pt x="323" y="2123"/>
                    <a:pt x="317" y="2125"/>
                    <a:pt x="313" y="2121"/>
                  </a:cubicBezTo>
                  <a:cubicBezTo>
                    <a:pt x="300" y="2113"/>
                    <a:pt x="295" y="2114"/>
                    <a:pt x="295" y="2111"/>
                  </a:cubicBezTo>
                  <a:cubicBezTo>
                    <a:pt x="234" y="2076"/>
                    <a:pt x="233" y="2074"/>
                    <a:pt x="231" y="2074"/>
                  </a:cubicBezTo>
                  <a:cubicBezTo>
                    <a:pt x="259" y="2083"/>
                    <a:pt x="261" y="2087"/>
                    <a:pt x="265" y="2089"/>
                  </a:cubicBezTo>
                  <a:cubicBezTo>
                    <a:pt x="310" y="2106"/>
                    <a:pt x="319" y="2108"/>
                    <a:pt x="325" y="2113"/>
                  </a:cubicBezTo>
                  <a:cubicBezTo>
                    <a:pt x="367" y="2126"/>
                    <a:pt x="366" y="2132"/>
                    <a:pt x="370" y="2132"/>
                  </a:cubicBezTo>
                  <a:cubicBezTo>
                    <a:pt x="395" y="2147"/>
                    <a:pt x="398" y="2148"/>
                    <a:pt x="400" y="2149"/>
                  </a:cubicBezTo>
                  <a:cubicBezTo>
                    <a:pt x="412" y="2155"/>
                    <a:pt x="413" y="2157"/>
                    <a:pt x="414" y="2157"/>
                  </a:cubicBezTo>
                  <a:cubicBezTo>
                    <a:pt x="439" y="2160"/>
                    <a:pt x="439" y="2160"/>
                    <a:pt x="439" y="2160"/>
                  </a:cubicBezTo>
                  <a:cubicBezTo>
                    <a:pt x="427" y="2149"/>
                    <a:pt x="421" y="2151"/>
                    <a:pt x="418" y="2148"/>
                  </a:cubicBezTo>
                  <a:cubicBezTo>
                    <a:pt x="389" y="2135"/>
                    <a:pt x="387" y="2131"/>
                    <a:pt x="383" y="2129"/>
                  </a:cubicBezTo>
                  <a:cubicBezTo>
                    <a:pt x="334" y="2106"/>
                    <a:pt x="329" y="2103"/>
                    <a:pt x="322" y="2100"/>
                  </a:cubicBezTo>
                  <a:cubicBezTo>
                    <a:pt x="300" y="2091"/>
                    <a:pt x="295" y="2088"/>
                    <a:pt x="289" y="2087"/>
                  </a:cubicBezTo>
                  <a:cubicBezTo>
                    <a:pt x="263" y="2072"/>
                    <a:pt x="256" y="2075"/>
                    <a:pt x="255" y="2072"/>
                  </a:cubicBezTo>
                  <a:cubicBezTo>
                    <a:pt x="202" y="2047"/>
                    <a:pt x="196" y="2045"/>
                    <a:pt x="191" y="2042"/>
                  </a:cubicBezTo>
                  <a:cubicBezTo>
                    <a:pt x="182" y="2043"/>
                    <a:pt x="176" y="2036"/>
                    <a:pt x="174" y="2036"/>
                  </a:cubicBezTo>
                  <a:cubicBezTo>
                    <a:pt x="148" y="2010"/>
                    <a:pt x="140" y="2013"/>
                    <a:pt x="141" y="2006"/>
                  </a:cubicBezTo>
                  <a:cubicBezTo>
                    <a:pt x="184" y="2026"/>
                    <a:pt x="184" y="2030"/>
                    <a:pt x="188" y="2029"/>
                  </a:cubicBezTo>
                  <a:cubicBezTo>
                    <a:pt x="278" y="2065"/>
                    <a:pt x="282" y="2074"/>
                    <a:pt x="296" y="2072"/>
                  </a:cubicBezTo>
                  <a:cubicBezTo>
                    <a:pt x="324" y="2086"/>
                    <a:pt x="331" y="2089"/>
                    <a:pt x="337" y="2093"/>
                  </a:cubicBezTo>
                  <a:cubicBezTo>
                    <a:pt x="364" y="2108"/>
                    <a:pt x="372" y="2110"/>
                    <a:pt x="376" y="2116"/>
                  </a:cubicBezTo>
                  <a:cubicBezTo>
                    <a:pt x="390" y="2124"/>
                    <a:pt x="394" y="2125"/>
                    <a:pt x="396" y="2128"/>
                  </a:cubicBezTo>
                  <a:cubicBezTo>
                    <a:pt x="426" y="2151"/>
                    <a:pt x="435" y="2147"/>
                    <a:pt x="433" y="2154"/>
                  </a:cubicBezTo>
                  <a:cubicBezTo>
                    <a:pt x="456" y="2157"/>
                    <a:pt x="452" y="2154"/>
                    <a:pt x="450" y="2148"/>
                  </a:cubicBezTo>
                  <a:close/>
                  <a:moveTo>
                    <a:pt x="2266" y="551"/>
                  </a:moveTo>
                  <a:cubicBezTo>
                    <a:pt x="2269" y="545"/>
                    <a:pt x="2268" y="535"/>
                    <a:pt x="2272" y="530"/>
                  </a:cubicBezTo>
                  <a:cubicBezTo>
                    <a:pt x="2292" y="481"/>
                    <a:pt x="2296" y="476"/>
                    <a:pt x="2298" y="469"/>
                  </a:cubicBezTo>
                  <a:cubicBezTo>
                    <a:pt x="2337" y="415"/>
                    <a:pt x="2342" y="412"/>
                    <a:pt x="2344" y="410"/>
                  </a:cubicBezTo>
                  <a:cubicBezTo>
                    <a:pt x="2360" y="398"/>
                    <a:pt x="2356" y="389"/>
                    <a:pt x="2362" y="390"/>
                  </a:cubicBezTo>
                  <a:cubicBezTo>
                    <a:pt x="2397" y="365"/>
                    <a:pt x="2395" y="358"/>
                    <a:pt x="2399" y="357"/>
                  </a:cubicBezTo>
                  <a:cubicBezTo>
                    <a:pt x="2444" y="321"/>
                    <a:pt x="2452" y="319"/>
                    <a:pt x="2453" y="312"/>
                  </a:cubicBezTo>
                  <a:cubicBezTo>
                    <a:pt x="2491" y="287"/>
                    <a:pt x="2487" y="278"/>
                    <a:pt x="2493" y="279"/>
                  </a:cubicBezTo>
                  <a:cubicBezTo>
                    <a:pt x="2535" y="238"/>
                    <a:pt x="2531" y="229"/>
                    <a:pt x="2538" y="231"/>
                  </a:cubicBezTo>
                  <a:cubicBezTo>
                    <a:pt x="2554" y="211"/>
                    <a:pt x="2557" y="211"/>
                    <a:pt x="2556" y="207"/>
                  </a:cubicBezTo>
                  <a:cubicBezTo>
                    <a:pt x="2576" y="181"/>
                    <a:pt x="2580" y="179"/>
                    <a:pt x="2582" y="176"/>
                  </a:cubicBezTo>
                  <a:cubicBezTo>
                    <a:pt x="2597" y="153"/>
                    <a:pt x="2601" y="151"/>
                    <a:pt x="2604" y="148"/>
                  </a:cubicBezTo>
                  <a:cubicBezTo>
                    <a:pt x="2613" y="141"/>
                    <a:pt x="2605" y="150"/>
                    <a:pt x="2599" y="161"/>
                  </a:cubicBezTo>
                  <a:cubicBezTo>
                    <a:pt x="2562" y="212"/>
                    <a:pt x="2559" y="220"/>
                    <a:pt x="2556" y="226"/>
                  </a:cubicBezTo>
                  <a:cubicBezTo>
                    <a:pt x="2536" y="255"/>
                    <a:pt x="2527" y="251"/>
                    <a:pt x="2527" y="257"/>
                  </a:cubicBezTo>
                  <a:cubicBezTo>
                    <a:pt x="2486" y="293"/>
                    <a:pt x="2486" y="298"/>
                    <a:pt x="2482" y="298"/>
                  </a:cubicBezTo>
                  <a:cubicBezTo>
                    <a:pt x="2460" y="317"/>
                    <a:pt x="2458" y="324"/>
                    <a:pt x="2453" y="329"/>
                  </a:cubicBezTo>
                  <a:cubicBezTo>
                    <a:pt x="2429" y="353"/>
                    <a:pt x="2425" y="354"/>
                    <a:pt x="2423" y="357"/>
                  </a:cubicBezTo>
                  <a:cubicBezTo>
                    <a:pt x="2404" y="374"/>
                    <a:pt x="2402" y="376"/>
                    <a:pt x="2401" y="379"/>
                  </a:cubicBezTo>
                  <a:cubicBezTo>
                    <a:pt x="2380" y="394"/>
                    <a:pt x="2384" y="403"/>
                    <a:pt x="2377" y="401"/>
                  </a:cubicBezTo>
                  <a:cubicBezTo>
                    <a:pt x="2353" y="449"/>
                    <a:pt x="2342" y="451"/>
                    <a:pt x="2342" y="464"/>
                  </a:cubicBezTo>
                  <a:cubicBezTo>
                    <a:pt x="2318" y="525"/>
                    <a:pt x="2314" y="528"/>
                    <a:pt x="2314" y="534"/>
                  </a:cubicBezTo>
                  <a:cubicBezTo>
                    <a:pt x="2328" y="514"/>
                    <a:pt x="2327" y="509"/>
                    <a:pt x="2327" y="506"/>
                  </a:cubicBezTo>
                  <a:cubicBezTo>
                    <a:pt x="2335" y="485"/>
                    <a:pt x="2339" y="486"/>
                    <a:pt x="2338" y="479"/>
                  </a:cubicBezTo>
                  <a:cubicBezTo>
                    <a:pt x="2369" y="429"/>
                    <a:pt x="2374" y="423"/>
                    <a:pt x="2377" y="414"/>
                  </a:cubicBezTo>
                  <a:cubicBezTo>
                    <a:pt x="2409" y="376"/>
                    <a:pt x="2418" y="380"/>
                    <a:pt x="2416" y="373"/>
                  </a:cubicBezTo>
                  <a:cubicBezTo>
                    <a:pt x="2448" y="348"/>
                    <a:pt x="2448" y="339"/>
                    <a:pt x="2458" y="338"/>
                  </a:cubicBezTo>
                  <a:cubicBezTo>
                    <a:pt x="2497" y="296"/>
                    <a:pt x="2509" y="287"/>
                    <a:pt x="2521" y="279"/>
                  </a:cubicBezTo>
                  <a:cubicBezTo>
                    <a:pt x="2551" y="237"/>
                    <a:pt x="2561" y="242"/>
                    <a:pt x="2558" y="235"/>
                  </a:cubicBezTo>
                  <a:cubicBezTo>
                    <a:pt x="2575" y="216"/>
                    <a:pt x="2578" y="210"/>
                    <a:pt x="2582" y="205"/>
                  </a:cubicBezTo>
                  <a:cubicBezTo>
                    <a:pt x="2604" y="168"/>
                    <a:pt x="2610" y="169"/>
                    <a:pt x="2608" y="163"/>
                  </a:cubicBezTo>
                  <a:cubicBezTo>
                    <a:pt x="2614" y="170"/>
                    <a:pt x="2610" y="176"/>
                    <a:pt x="2606" y="183"/>
                  </a:cubicBezTo>
                  <a:cubicBezTo>
                    <a:pt x="2589" y="216"/>
                    <a:pt x="2577" y="226"/>
                    <a:pt x="2571" y="242"/>
                  </a:cubicBezTo>
                  <a:cubicBezTo>
                    <a:pt x="2558" y="254"/>
                    <a:pt x="2554" y="258"/>
                    <a:pt x="2551" y="261"/>
                  </a:cubicBezTo>
                  <a:cubicBezTo>
                    <a:pt x="2527" y="282"/>
                    <a:pt x="2526" y="288"/>
                    <a:pt x="2521" y="290"/>
                  </a:cubicBezTo>
                  <a:cubicBezTo>
                    <a:pt x="2498" y="313"/>
                    <a:pt x="2496" y="317"/>
                    <a:pt x="2490" y="318"/>
                  </a:cubicBezTo>
                  <a:cubicBezTo>
                    <a:pt x="2480" y="334"/>
                    <a:pt x="2473" y="334"/>
                    <a:pt x="2473" y="340"/>
                  </a:cubicBezTo>
                  <a:cubicBezTo>
                    <a:pt x="2450" y="368"/>
                    <a:pt x="2446" y="368"/>
                    <a:pt x="2445" y="370"/>
                  </a:cubicBezTo>
                  <a:cubicBezTo>
                    <a:pt x="2412" y="406"/>
                    <a:pt x="2415" y="415"/>
                    <a:pt x="2407" y="414"/>
                  </a:cubicBezTo>
                  <a:cubicBezTo>
                    <a:pt x="2383" y="455"/>
                    <a:pt x="2378" y="456"/>
                    <a:pt x="2377" y="462"/>
                  </a:cubicBezTo>
                  <a:cubicBezTo>
                    <a:pt x="2357" y="489"/>
                    <a:pt x="2361" y="500"/>
                    <a:pt x="2355" y="501"/>
                  </a:cubicBezTo>
                  <a:cubicBezTo>
                    <a:pt x="2332" y="563"/>
                    <a:pt x="2332" y="570"/>
                    <a:pt x="2331" y="575"/>
                  </a:cubicBezTo>
                  <a:cubicBezTo>
                    <a:pt x="2321" y="604"/>
                    <a:pt x="2323" y="609"/>
                    <a:pt x="2322" y="612"/>
                  </a:cubicBezTo>
                  <a:cubicBezTo>
                    <a:pt x="2334" y="577"/>
                    <a:pt x="2338" y="572"/>
                    <a:pt x="2338" y="564"/>
                  </a:cubicBezTo>
                  <a:cubicBezTo>
                    <a:pt x="2354" y="530"/>
                    <a:pt x="2352" y="524"/>
                    <a:pt x="2355" y="523"/>
                  </a:cubicBezTo>
                  <a:cubicBezTo>
                    <a:pt x="2378" y="476"/>
                    <a:pt x="2380" y="470"/>
                    <a:pt x="2383" y="464"/>
                  </a:cubicBezTo>
                  <a:cubicBezTo>
                    <a:pt x="2422" y="413"/>
                    <a:pt x="2426" y="409"/>
                    <a:pt x="2429" y="403"/>
                  </a:cubicBezTo>
                  <a:cubicBezTo>
                    <a:pt x="2448" y="389"/>
                    <a:pt x="2441" y="378"/>
                    <a:pt x="2449" y="381"/>
                  </a:cubicBezTo>
                  <a:cubicBezTo>
                    <a:pt x="2462" y="363"/>
                    <a:pt x="2465" y="361"/>
                    <a:pt x="2469" y="359"/>
                  </a:cubicBezTo>
                  <a:cubicBezTo>
                    <a:pt x="2549" y="273"/>
                    <a:pt x="2556" y="275"/>
                    <a:pt x="2556" y="270"/>
                  </a:cubicBezTo>
                  <a:cubicBezTo>
                    <a:pt x="2569" y="255"/>
                    <a:pt x="2571" y="254"/>
                    <a:pt x="2571" y="253"/>
                  </a:cubicBezTo>
                  <a:cubicBezTo>
                    <a:pt x="2530" y="317"/>
                    <a:pt x="2515" y="330"/>
                    <a:pt x="2503" y="346"/>
                  </a:cubicBezTo>
                  <a:cubicBezTo>
                    <a:pt x="2485" y="363"/>
                    <a:pt x="2484" y="364"/>
                    <a:pt x="2484" y="368"/>
                  </a:cubicBezTo>
                  <a:cubicBezTo>
                    <a:pt x="2458" y="390"/>
                    <a:pt x="2461" y="400"/>
                    <a:pt x="2453" y="399"/>
                  </a:cubicBezTo>
                  <a:cubicBezTo>
                    <a:pt x="2432" y="425"/>
                    <a:pt x="2435" y="431"/>
                    <a:pt x="2431" y="431"/>
                  </a:cubicBezTo>
                  <a:cubicBezTo>
                    <a:pt x="2417" y="455"/>
                    <a:pt x="2411" y="456"/>
                    <a:pt x="2412" y="464"/>
                  </a:cubicBezTo>
                  <a:cubicBezTo>
                    <a:pt x="2381" y="530"/>
                    <a:pt x="2373" y="536"/>
                    <a:pt x="2373" y="549"/>
                  </a:cubicBezTo>
                  <a:cubicBezTo>
                    <a:pt x="2360" y="592"/>
                    <a:pt x="2358" y="604"/>
                    <a:pt x="2355" y="615"/>
                  </a:cubicBezTo>
                  <a:cubicBezTo>
                    <a:pt x="2348" y="676"/>
                    <a:pt x="2346" y="689"/>
                    <a:pt x="2351" y="691"/>
                  </a:cubicBezTo>
                  <a:cubicBezTo>
                    <a:pt x="2364" y="602"/>
                    <a:pt x="2364" y="599"/>
                    <a:pt x="2366" y="597"/>
                  </a:cubicBezTo>
                  <a:cubicBezTo>
                    <a:pt x="2387" y="536"/>
                    <a:pt x="2389" y="528"/>
                    <a:pt x="2392" y="521"/>
                  </a:cubicBezTo>
                  <a:cubicBezTo>
                    <a:pt x="2410" y="485"/>
                    <a:pt x="2417" y="471"/>
                    <a:pt x="2425" y="458"/>
                  </a:cubicBezTo>
                  <a:cubicBezTo>
                    <a:pt x="2448" y="429"/>
                    <a:pt x="2448" y="423"/>
                    <a:pt x="2451" y="421"/>
                  </a:cubicBezTo>
                  <a:cubicBezTo>
                    <a:pt x="2474" y="389"/>
                    <a:pt x="2480" y="390"/>
                    <a:pt x="2479" y="383"/>
                  </a:cubicBezTo>
                  <a:cubicBezTo>
                    <a:pt x="2514" y="350"/>
                    <a:pt x="2514" y="345"/>
                    <a:pt x="2519" y="344"/>
                  </a:cubicBezTo>
                  <a:cubicBezTo>
                    <a:pt x="2535" y="322"/>
                    <a:pt x="2539" y="320"/>
                    <a:pt x="2540" y="316"/>
                  </a:cubicBezTo>
                  <a:cubicBezTo>
                    <a:pt x="2571" y="278"/>
                    <a:pt x="2572" y="274"/>
                    <a:pt x="2575" y="272"/>
                  </a:cubicBezTo>
                  <a:cubicBezTo>
                    <a:pt x="2589" y="250"/>
                    <a:pt x="2591" y="250"/>
                    <a:pt x="2591" y="246"/>
                  </a:cubicBezTo>
                  <a:cubicBezTo>
                    <a:pt x="2570" y="303"/>
                    <a:pt x="2565" y="309"/>
                    <a:pt x="2562" y="318"/>
                  </a:cubicBezTo>
                  <a:cubicBezTo>
                    <a:pt x="2529" y="360"/>
                    <a:pt x="2529" y="366"/>
                    <a:pt x="2525" y="368"/>
                  </a:cubicBezTo>
                  <a:cubicBezTo>
                    <a:pt x="2500" y="401"/>
                    <a:pt x="2497" y="404"/>
                    <a:pt x="2495" y="407"/>
                  </a:cubicBezTo>
                  <a:cubicBezTo>
                    <a:pt x="2477" y="421"/>
                    <a:pt x="2475" y="431"/>
                    <a:pt x="2469" y="436"/>
                  </a:cubicBezTo>
                  <a:cubicBezTo>
                    <a:pt x="2453" y="458"/>
                    <a:pt x="2449" y="457"/>
                    <a:pt x="2449" y="460"/>
                  </a:cubicBezTo>
                  <a:cubicBezTo>
                    <a:pt x="2433" y="483"/>
                    <a:pt x="2428" y="490"/>
                    <a:pt x="2423" y="497"/>
                  </a:cubicBezTo>
                  <a:cubicBezTo>
                    <a:pt x="2389" y="557"/>
                    <a:pt x="2380" y="572"/>
                    <a:pt x="2375" y="591"/>
                  </a:cubicBezTo>
                  <a:cubicBezTo>
                    <a:pt x="2388" y="566"/>
                    <a:pt x="2393" y="561"/>
                    <a:pt x="2394" y="554"/>
                  </a:cubicBezTo>
                  <a:cubicBezTo>
                    <a:pt x="2421" y="517"/>
                    <a:pt x="2420" y="511"/>
                    <a:pt x="2423" y="508"/>
                  </a:cubicBezTo>
                  <a:cubicBezTo>
                    <a:pt x="2443" y="487"/>
                    <a:pt x="2443" y="481"/>
                    <a:pt x="2447" y="479"/>
                  </a:cubicBezTo>
                  <a:cubicBezTo>
                    <a:pt x="2477" y="451"/>
                    <a:pt x="2473" y="441"/>
                    <a:pt x="2479" y="440"/>
                  </a:cubicBezTo>
                  <a:cubicBezTo>
                    <a:pt x="2491" y="429"/>
                    <a:pt x="2491" y="423"/>
                    <a:pt x="2495" y="421"/>
                  </a:cubicBezTo>
                  <a:cubicBezTo>
                    <a:pt x="2533" y="381"/>
                    <a:pt x="2531" y="373"/>
                    <a:pt x="2536" y="373"/>
                  </a:cubicBezTo>
                  <a:cubicBezTo>
                    <a:pt x="2542" y="375"/>
                    <a:pt x="2533" y="382"/>
                    <a:pt x="2527" y="392"/>
                  </a:cubicBezTo>
                  <a:cubicBezTo>
                    <a:pt x="2507" y="428"/>
                    <a:pt x="2501" y="430"/>
                    <a:pt x="2499" y="436"/>
                  </a:cubicBezTo>
                  <a:cubicBezTo>
                    <a:pt x="2483" y="460"/>
                    <a:pt x="2475" y="467"/>
                    <a:pt x="2471" y="479"/>
                  </a:cubicBezTo>
                  <a:cubicBezTo>
                    <a:pt x="2444" y="506"/>
                    <a:pt x="2443" y="518"/>
                    <a:pt x="2434" y="523"/>
                  </a:cubicBezTo>
                  <a:cubicBezTo>
                    <a:pt x="2415" y="560"/>
                    <a:pt x="2409" y="568"/>
                    <a:pt x="2403" y="575"/>
                  </a:cubicBezTo>
                  <a:cubicBezTo>
                    <a:pt x="2382" y="632"/>
                    <a:pt x="2382" y="637"/>
                    <a:pt x="2379" y="639"/>
                  </a:cubicBezTo>
                  <a:cubicBezTo>
                    <a:pt x="2369" y="679"/>
                    <a:pt x="2367" y="696"/>
                    <a:pt x="2364" y="713"/>
                  </a:cubicBezTo>
                  <a:cubicBezTo>
                    <a:pt x="2357" y="755"/>
                    <a:pt x="2353" y="757"/>
                    <a:pt x="2359" y="758"/>
                  </a:cubicBezTo>
                  <a:cubicBezTo>
                    <a:pt x="2365" y="714"/>
                    <a:pt x="2371" y="701"/>
                    <a:pt x="2373" y="689"/>
                  </a:cubicBezTo>
                  <a:cubicBezTo>
                    <a:pt x="2390" y="631"/>
                    <a:pt x="2392" y="626"/>
                    <a:pt x="2392" y="619"/>
                  </a:cubicBezTo>
                  <a:cubicBezTo>
                    <a:pt x="2419" y="571"/>
                    <a:pt x="2418" y="562"/>
                    <a:pt x="2423" y="560"/>
                  </a:cubicBezTo>
                  <a:cubicBezTo>
                    <a:pt x="2441" y="526"/>
                    <a:pt x="2448" y="525"/>
                    <a:pt x="2449" y="519"/>
                  </a:cubicBezTo>
                  <a:cubicBezTo>
                    <a:pt x="2482" y="479"/>
                    <a:pt x="2481" y="473"/>
                    <a:pt x="2486" y="473"/>
                  </a:cubicBezTo>
                  <a:cubicBezTo>
                    <a:pt x="2505" y="451"/>
                    <a:pt x="2502" y="443"/>
                    <a:pt x="2508" y="442"/>
                  </a:cubicBezTo>
                  <a:cubicBezTo>
                    <a:pt x="2537" y="393"/>
                    <a:pt x="2543" y="388"/>
                    <a:pt x="2547" y="381"/>
                  </a:cubicBezTo>
                  <a:cubicBezTo>
                    <a:pt x="2577" y="332"/>
                    <a:pt x="2578" y="321"/>
                    <a:pt x="2584" y="316"/>
                  </a:cubicBezTo>
                  <a:cubicBezTo>
                    <a:pt x="2567" y="360"/>
                    <a:pt x="2563" y="362"/>
                    <a:pt x="2560" y="366"/>
                  </a:cubicBezTo>
                  <a:cubicBezTo>
                    <a:pt x="2529" y="421"/>
                    <a:pt x="2528" y="432"/>
                    <a:pt x="2521" y="438"/>
                  </a:cubicBezTo>
                  <a:cubicBezTo>
                    <a:pt x="2490" y="494"/>
                    <a:pt x="2482" y="498"/>
                    <a:pt x="2479" y="508"/>
                  </a:cubicBezTo>
                  <a:cubicBezTo>
                    <a:pt x="2453" y="542"/>
                    <a:pt x="2452" y="548"/>
                    <a:pt x="2449" y="551"/>
                  </a:cubicBezTo>
                  <a:cubicBezTo>
                    <a:pt x="2437" y="564"/>
                    <a:pt x="2436" y="569"/>
                    <a:pt x="2434" y="573"/>
                  </a:cubicBezTo>
                  <a:cubicBezTo>
                    <a:pt x="2414" y="615"/>
                    <a:pt x="2404" y="630"/>
                    <a:pt x="2401" y="652"/>
                  </a:cubicBezTo>
                  <a:cubicBezTo>
                    <a:pt x="2390" y="690"/>
                    <a:pt x="2387" y="700"/>
                    <a:pt x="2386" y="711"/>
                  </a:cubicBezTo>
                  <a:cubicBezTo>
                    <a:pt x="2389" y="745"/>
                    <a:pt x="2385" y="735"/>
                    <a:pt x="2390" y="734"/>
                  </a:cubicBezTo>
                  <a:cubicBezTo>
                    <a:pt x="2395" y="685"/>
                    <a:pt x="2402" y="670"/>
                    <a:pt x="2405" y="649"/>
                  </a:cubicBezTo>
                  <a:cubicBezTo>
                    <a:pt x="2426" y="612"/>
                    <a:pt x="2423" y="603"/>
                    <a:pt x="2427" y="602"/>
                  </a:cubicBezTo>
                  <a:cubicBezTo>
                    <a:pt x="2441" y="569"/>
                    <a:pt x="2451" y="566"/>
                    <a:pt x="2453" y="556"/>
                  </a:cubicBezTo>
                  <a:cubicBezTo>
                    <a:pt x="2477" y="522"/>
                    <a:pt x="2481" y="520"/>
                    <a:pt x="2484" y="516"/>
                  </a:cubicBezTo>
                  <a:cubicBezTo>
                    <a:pt x="2504" y="490"/>
                    <a:pt x="2503" y="486"/>
                    <a:pt x="2506" y="486"/>
                  </a:cubicBezTo>
                  <a:cubicBezTo>
                    <a:pt x="2530" y="444"/>
                    <a:pt x="2531" y="434"/>
                    <a:pt x="2538" y="429"/>
                  </a:cubicBezTo>
                  <a:cubicBezTo>
                    <a:pt x="2564" y="389"/>
                    <a:pt x="2562" y="392"/>
                    <a:pt x="2560" y="397"/>
                  </a:cubicBezTo>
                  <a:cubicBezTo>
                    <a:pt x="2551" y="425"/>
                    <a:pt x="2547" y="432"/>
                    <a:pt x="2547" y="440"/>
                  </a:cubicBezTo>
                  <a:cubicBezTo>
                    <a:pt x="2518" y="479"/>
                    <a:pt x="2513" y="491"/>
                    <a:pt x="2503" y="499"/>
                  </a:cubicBezTo>
                  <a:cubicBezTo>
                    <a:pt x="2482" y="537"/>
                    <a:pt x="2477" y="540"/>
                    <a:pt x="2475" y="547"/>
                  </a:cubicBezTo>
                  <a:cubicBezTo>
                    <a:pt x="2463" y="564"/>
                    <a:pt x="2465" y="570"/>
                    <a:pt x="2462" y="571"/>
                  </a:cubicBezTo>
                  <a:cubicBezTo>
                    <a:pt x="2445" y="602"/>
                    <a:pt x="2443" y="608"/>
                    <a:pt x="2440" y="615"/>
                  </a:cubicBezTo>
                  <a:cubicBezTo>
                    <a:pt x="2423" y="658"/>
                    <a:pt x="2417" y="686"/>
                    <a:pt x="2414" y="717"/>
                  </a:cubicBezTo>
                  <a:cubicBezTo>
                    <a:pt x="2421" y="730"/>
                    <a:pt x="2417" y="715"/>
                    <a:pt x="2423" y="697"/>
                  </a:cubicBezTo>
                  <a:cubicBezTo>
                    <a:pt x="2456" y="595"/>
                    <a:pt x="2461" y="595"/>
                    <a:pt x="2462" y="591"/>
                  </a:cubicBezTo>
                  <a:cubicBezTo>
                    <a:pt x="2484" y="556"/>
                    <a:pt x="2482" y="547"/>
                    <a:pt x="2488" y="547"/>
                  </a:cubicBezTo>
                  <a:cubicBezTo>
                    <a:pt x="2520" y="494"/>
                    <a:pt x="2522" y="491"/>
                    <a:pt x="2523" y="488"/>
                  </a:cubicBezTo>
                  <a:cubicBezTo>
                    <a:pt x="2527" y="499"/>
                    <a:pt x="2518" y="509"/>
                    <a:pt x="2514" y="523"/>
                  </a:cubicBezTo>
                  <a:cubicBezTo>
                    <a:pt x="2485" y="577"/>
                    <a:pt x="2485" y="579"/>
                    <a:pt x="2484" y="582"/>
                  </a:cubicBezTo>
                  <a:cubicBezTo>
                    <a:pt x="2471" y="601"/>
                    <a:pt x="2471" y="608"/>
                    <a:pt x="2466" y="615"/>
                  </a:cubicBezTo>
                  <a:cubicBezTo>
                    <a:pt x="2455" y="667"/>
                    <a:pt x="2457" y="663"/>
                    <a:pt x="2458" y="658"/>
                  </a:cubicBezTo>
                  <a:cubicBezTo>
                    <a:pt x="2494" y="586"/>
                    <a:pt x="2491" y="575"/>
                    <a:pt x="2497" y="573"/>
                  </a:cubicBezTo>
                  <a:cubicBezTo>
                    <a:pt x="2528" y="520"/>
                    <a:pt x="2527" y="511"/>
                    <a:pt x="2532" y="508"/>
                  </a:cubicBezTo>
                  <a:cubicBezTo>
                    <a:pt x="2542" y="479"/>
                    <a:pt x="2547" y="472"/>
                    <a:pt x="2543" y="473"/>
                  </a:cubicBezTo>
                  <a:cubicBezTo>
                    <a:pt x="2533" y="519"/>
                    <a:pt x="2535" y="575"/>
                    <a:pt x="2523" y="617"/>
                  </a:cubicBezTo>
                  <a:cubicBezTo>
                    <a:pt x="2498" y="753"/>
                    <a:pt x="2496" y="760"/>
                    <a:pt x="2495" y="767"/>
                  </a:cubicBezTo>
                  <a:cubicBezTo>
                    <a:pt x="2503" y="765"/>
                    <a:pt x="2508" y="735"/>
                    <a:pt x="2516" y="708"/>
                  </a:cubicBezTo>
                  <a:cubicBezTo>
                    <a:pt x="2543" y="549"/>
                    <a:pt x="2543" y="541"/>
                    <a:pt x="2545" y="536"/>
                  </a:cubicBezTo>
                  <a:cubicBezTo>
                    <a:pt x="2550" y="513"/>
                    <a:pt x="2550" y="516"/>
                    <a:pt x="2551" y="508"/>
                  </a:cubicBezTo>
                  <a:cubicBezTo>
                    <a:pt x="2561" y="468"/>
                    <a:pt x="2557" y="457"/>
                    <a:pt x="2562" y="455"/>
                  </a:cubicBezTo>
                  <a:cubicBezTo>
                    <a:pt x="2564" y="481"/>
                    <a:pt x="2559" y="481"/>
                    <a:pt x="2560" y="486"/>
                  </a:cubicBezTo>
                  <a:cubicBezTo>
                    <a:pt x="2561" y="552"/>
                    <a:pt x="2560" y="561"/>
                    <a:pt x="2562" y="573"/>
                  </a:cubicBezTo>
                  <a:cubicBezTo>
                    <a:pt x="2538" y="696"/>
                    <a:pt x="2542" y="705"/>
                    <a:pt x="2540" y="708"/>
                  </a:cubicBezTo>
                  <a:cubicBezTo>
                    <a:pt x="2522" y="773"/>
                    <a:pt x="2522" y="782"/>
                    <a:pt x="2521" y="789"/>
                  </a:cubicBezTo>
                  <a:cubicBezTo>
                    <a:pt x="2525" y="796"/>
                    <a:pt x="2527" y="777"/>
                    <a:pt x="2534" y="763"/>
                  </a:cubicBezTo>
                  <a:cubicBezTo>
                    <a:pt x="2542" y="733"/>
                    <a:pt x="2538" y="724"/>
                    <a:pt x="2543" y="724"/>
                  </a:cubicBezTo>
                  <a:cubicBezTo>
                    <a:pt x="2557" y="641"/>
                    <a:pt x="2562" y="626"/>
                    <a:pt x="2567" y="610"/>
                  </a:cubicBezTo>
                  <a:cubicBezTo>
                    <a:pt x="2571" y="542"/>
                    <a:pt x="2568" y="518"/>
                    <a:pt x="2569" y="475"/>
                  </a:cubicBezTo>
                  <a:cubicBezTo>
                    <a:pt x="2570" y="422"/>
                    <a:pt x="2575" y="422"/>
                    <a:pt x="2573" y="416"/>
                  </a:cubicBezTo>
                  <a:cubicBezTo>
                    <a:pt x="2576" y="395"/>
                    <a:pt x="2573" y="394"/>
                    <a:pt x="2573" y="394"/>
                  </a:cubicBezTo>
                  <a:cubicBezTo>
                    <a:pt x="2582" y="376"/>
                    <a:pt x="2585" y="391"/>
                    <a:pt x="2584" y="407"/>
                  </a:cubicBezTo>
                  <a:cubicBezTo>
                    <a:pt x="2586" y="485"/>
                    <a:pt x="2588" y="495"/>
                    <a:pt x="2584" y="499"/>
                  </a:cubicBezTo>
                  <a:cubicBezTo>
                    <a:pt x="2587" y="537"/>
                    <a:pt x="2584" y="556"/>
                    <a:pt x="2588" y="569"/>
                  </a:cubicBezTo>
                  <a:cubicBezTo>
                    <a:pt x="2586" y="639"/>
                    <a:pt x="2581" y="653"/>
                    <a:pt x="2582" y="673"/>
                  </a:cubicBezTo>
                  <a:cubicBezTo>
                    <a:pt x="2579" y="709"/>
                    <a:pt x="2585" y="697"/>
                    <a:pt x="2584" y="678"/>
                  </a:cubicBezTo>
                  <a:cubicBezTo>
                    <a:pt x="2591" y="654"/>
                    <a:pt x="2587" y="646"/>
                    <a:pt x="2588" y="643"/>
                  </a:cubicBezTo>
                  <a:cubicBezTo>
                    <a:pt x="2594" y="565"/>
                    <a:pt x="2596" y="549"/>
                    <a:pt x="2595" y="532"/>
                  </a:cubicBezTo>
                  <a:cubicBezTo>
                    <a:pt x="2595" y="477"/>
                    <a:pt x="2594" y="475"/>
                    <a:pt x="2593" y="473"/>
                  </a:cubicBezTo>
                  <a:cubicBezTo>
                    <a:pt x="2593" y="439"/>
                    <a:pt x="2589" y="438"/>
                    <a:pt x="2591" y="431"/>
                  </a:cubicBezTo>
                  <a:cubicBezTo>
                    <a:pt x="2591" y="411"/>
                    <a:pt x="2590" y="406"/>
                    <a:pt x="2593" y="405"/>
                  </a:cubicBezTo>
                  <a:cubicBezTo>
                    <a:pt x="2596" y="421"/>
                    <a:pt x="2599" y="424"/>
                    <a:pt x="2599" y="431"/>
                  </a:cubicBezTo>
                  <a:cubicBezTo>
                    <a:pt x="2607" y="578"/>
                    <a:pt x="2612" y="578"/>
                    <a:pt x="2610" y="584"/>
                  </a:cubicBezTo>
                  <a:cubicBezTo>
                    <a:pt x="2608" y="676"/>
                    <a:pt x="2609" y="683"/>
                    <a:pt x="2608" y="700"/>
                  </a:cubicBezTo>
                  <a:cubicBezTo>
                    <a:pt x="2604" y="727"/>
                    <a:pt x="2608" y="721"/>
                    <a:pt x="2610" y="713"/>
                  </a:cubicBezTo>
                  <a:cubicBezTo>
                    <a:pt x="2617" y="628"/>
                    <a:pt x="2617" y="628"/>
                    <a:pt x="2617" y="628"/>
                  </a:cubicBezTo>
                  <a:cubicBezTo>
                    <a:pt x="2616" y="568"/>
                    <a:pt x="2617" y="567"/>
                    <a:pt x="2615" y="556"/>
                  </a:cubicBezTo>
                  <a:cubicBezTo>
                    <a:pt x="2604" y="402"/>
                    <a:pt x="2602" y="388"/>
                    <a:pt x="2602" y="368"/>
                  </a:cubicBezTo>
                  <a:cubicBezTo>
                    <a:pt x="2601" y="317"/>
                    <a:pt x="2597" y="313"/>
                    <a:pt x="2604" y="312"/>
                  </a:cubicBezTo>
                  <a:cubicBezTo>
                    <a:pt x="2615" y="406"/>
                    <a:pt x="2620" y="408"/>
                    <a:pt x="2619" y="416"/>
                  </a:cubicBezTo>
                  <a:cubicBezTo>
                    <a:pt x="2630" y="567"/>
                    <a:pt x="2630" y="585"/>
                    <a:pt x="2630" y="602"/>
                  </a:cubicBezTo>
                  <a:cubicBezTo>
                    <a:pt x="2627" y="621"/>
                    <a:pt x="2630" y="621"/>
                    <a:pt x="2630" y="621"/>
                  </a:cubicBezTo>
                  <a:cubicBezTo>
                    <a:pt x="2628" y="655"/>
                    <a:pt x="2633" y="654"/>
                    <a:pt x="2632" y="647"/>
                  </a:cubicBezTo>
                  <a:cubicBezTo>
                    <a:pt x="2632" y="609"/>
                    <a:pt x="2641" y="603"/>
                    <a:pt x="2634" y="599"/>
                  </a:cubicBezTo>
                  <a:cubicBezTo>
                    <a:pt x="2622" y="398"/>
                    <a:pt x="2625" y="390"/>
                    <a:pt x="2623" y="386"/>
                  </a:cubicBezTo>
                  <a:cubicBezTo>
                    <a:pt x="2612" y="298"/>
                    <a:pt x="2612" y="298"/>
                    <a:pt x="2612" y="298"/>
                  </a:cubicBezTo>
                  <a:cubicBezTo>
                    <a:pt x="2615" y="234"/>
                    <a:pt x="2616" y="229"/>
                    <a:pt x="2619" y="226"/>
                  </a:cubicBezTo>
                  <a:cubicBezTo>
                    <a:pt x="2627" y="274"/>
                    <a:pt x="2626" y="281"/>
                    <a:pt x="2630" y="283"/>
                  </a:cubicBezTo>
                  <a:cubicBezTo>
                    <a:pt x="2637" y="331"/>
                    <a:pt x="2644" y="346"/>
                    <a:pt x="2647" y="366"/>
                  </a:cubicBezTo>
                  <a:cubicBezTo>
                    <a:pt x="2666" y="436"/>
                    <a:pt x="2662" y="446"/>
                    <a:pt x="2667" y="447"/>
                  </a:cubicBezTo>
                  <a:cubicBezTo>
                    <a:pt x="2676" y="591"/>
                    <a:pt x="2676" y="591"/>
                    <a:pt x="2676" y="591"/>
                  </a:cubicBezTo>
                  <a:cubicBezTo>
                    <a:pt x="2677" y="618"/>
                    <a:pt x="2679" y="615"/>
                    <a:pt x="2680" y="610"/>
                  </a:cubicBezTo>
                  <a:cubicBezTo>
                    <a:pt x="2680" y="558"/>
                    <a:pt x="2679" y="554"/>
                    <a:pt x="2680" y="549"/>
                  </a:cubicBezTo>
                  <a:cubicBezTo>
                    <a:pt x="2674" y="470"/>
                    <a:pt x="2677" y="456"/>
                    <a:pt x="2673" y="449"/>
                  </a:cubicBezTo>
                  <a:cubicBezTo>
                    <a:pt x="2664" y="405"/>
                    <a:pt x="2665" y="398"/>
                    <a:pt x="2665" y="392"/>
                  </a:cubicBezTo>
                  <a:cubicBezTo>
                    <a:pt x="2654" y="345"/>
                    <a:pt x="2647" y="330"/>
                    <a:pt x="2645" y="309"/>
                  </a:cubicBezTo>
                  <a:cubicBezTo>
                    <a:pt x="2628" y="224"/>
                    <a:pt x="2628" y="224"/>
                    <a:pt x="2628" y="224"/>
                  </a:cubicBezTo>
                  <a:cubicBezTo>
                    <a:pt x="2657" y="335"/>
                    <a:pt x="2667" y="357"/>
                    <a:pt x="2673" y="383"/>
                  </a:cubicBezTo>
                  <a:cubicBezTo>
                    <a:pt x="2697" y="482"/>
                    <a:pt x="2689" y="497"/>
                    <a:pt x="2695" y="497"/>
                  </a:cubicBezTo>
                  <a:cubicBezTo>
                    <a:pt x="2693" y="420"/>
                    <a:pt x="2686" y="404"/>
                    <a:pt x="2684" y="383"/>
                  </a:cubicBezTo>
                  <a:cubicBezTo>
                    <a:pt x="2676" y="354"/>
                    <a:pt x="2672" y="345"/>
                    <a:pt x="2669" y="335"/>
                  </a:cubicBezTo>
                  <a:cubicBezTo>
                    <a:pt x="2662" y="314"/>
                    <a:pt x="2662" y="308"/>
                    <a:pt x="2665" y="307"/>
                  </a:cubicBezTo>
                  <a:cubicBezTo>
                    <a:pt x="2684" y="359"/>
                    <a:pt x="2686" y="361"/>
                    <a:pt x="2689" y="362"/>
                  </a:cubicBezTo>
                  <a:cubicBezTo>
                    <a:pt x="2699" y="392"/>
                    <a:pt x="2702" y="397"/>
                    <a:pt x="2704" y="403"/>
                  </a:cubicBezTo>
                  <a:cubicBezTo>
                    <a:pt x="2731" y="478"/>
                    <a:pt x="2734" y="489"/>
                    <a:pt x="2737" y="499"/>
                  </a:cubicBezTo>
                  <a:cubicBezTo>
                    <a:pt x="2745" y="509"/>
                    <a:pt x="2740" y="492"/>
                    <a:pt x="2737" y="473"/>
                  </a:cubicBezTo>
                  <a:cubicBezTo>
                    <a:pt x="2718" y="414"/>
                    <a:pt x="2713" y="407"/>
                    <a:pt x="2711" y="399"/>
                  </a:cubicBezTo>
                  <a:cubicBezTo>
                    <a:pt x="2696" y="368"/>
                    <a:pt x="2695" y="357"/>
                    <a:pt x="2691" y="351"/>
                  </a:cubicBezTo>
                  <a:cubicBezTo>
                    <a:pt x="2673" y="309"/>
                    <a:pt x="2674" y="301"/>
                    <a:pt x="2669" y="298"/>
                  </a:cubicBezTo>
                  <a:cubicBezTo>
                    <a:pt x="2662" y="267"/>
                    <a:pt x="2657" y="256"/>
                    <a:pt x="2654" y="244"/>
                  </a:cubicBezTo>
                  <a:cubicBezTo>
                    <a:pt x="2645" y="223"/>
                    <a:pt x="2648" y="212"/>
                    <a:pt x="2643" y="209"/>
                  </a:cubicBezTo>
                  <a:cubicBezTo>
                    <a:pt x="2640" y="167"/>
                    <a:pt x="2636" y="159"/>
                    <a:pt x="2641" y="159"/>
                  </a:cubicBezTo>
                  <a:cubicBezTo>
                    <a:pt x="2645" y="170"/>
                    <a:pt x="2649" y="172"/>
                    <a:pt x="2647" y="181"/>
                  </a:cubicBezTo>
                  <a:cubicBezTo>
                    <a:pt x="2655" y="202"/>
                    <a:pt x="2657" y="207"/>
                    <a:pt x="2658" y="213"/>
                  </a:cubicBezTo>
                  <a:cubicBezTo>
                    <a:pt x="2682" y="266"/>
                    <a:pt x="2681" y="275"/>
                    <a:pt x="2687" y="277"/>
                  </a:cubicBezTo>
                  <a:cubicBezTo>
                    <a:pt x="2714" y="328"/>
                    <a:pt x="2710" y="330"/>
                    <a:pt x="2715" y="335"/>
                  </a:cubicBezTo>
                  <a:cubicBezTo>
                    <a:pt x="2739" y="387"/>
                    <a:pt x="2739" y="394"/>
                    <a:pt x="2741" y="401"/>
                  </a:cubicBezTo>
                  <a:cubicBezTo>
                    <a:pt x="2753" y="416"/>
                    <a:pt x="2746" y="406"/>
                    <a:pt x="2743" y="390"/>
                  </a:cubicBezTo>
                  <a:cubicBezTo>
                    <a:pt x="2722" y="338"/>
                    <a:pt x="2722" y="333"/>
                    <a:pt x="2719" y="331"/>
                  </a:cubicBezTo>
                  <a:cubicBezTo>
                    <a:pt x="2696" y="283"/>
                    <a:pt x="2692" y="277"/>
                    <a:pt x="2691" y="268"/>
                  </a:cubicBezTo>
                  <a:cubicBezTo>
                    <a:pt x="2656" y="183"/>
                    <a:pt x="2659" y="175"/>
                    <a:pt x="2656" y="174"/>
                  </a:cubicBezTo>
                  <a:cubicBezTo>
                    <a:pt x="2645" y="89"/>
                    <a:pt x="2645" y="89"/>
                    <a:pt x="2645" y="89"/>
                  </a:cubicBezTo>
                  <a:cubicBezTo>
                    <a:pt x="2648" y="83"/>
                    <a:pt x="2651" y="92"/>
                    <a:pt x="2654" y="102"/>
                  </a:cubicBezTo>
                  <a:cubicBezTo>
                    <a:pt x="2666" y="159"/>
                    <a:pt x="2662" y="163"/>
                    <a:pt x="2665" y="170"/>
                  </a:cubicBezTo>
                  <a:cubicBezTo>
                    <a:pt x="2682" y="216"/>
                    <a:pt x="2685" y="223"/>
                    <a:pt x="2689" y="229"/>
                  </a:cubicBezTo>
                  <a:cubicBezTo>
                    <a:pt x="2713" y="277"/>
                    <a:pt x="2715" y="280"/>
                    <a:pt x="2717" y="283"/>
                  </a:cubicBezTo>
                  <a:cubicBezTo>
                    <a:pt x="2734" y="325"/>
                    <a:pt x="2744" y="320"/>
                    <a:pt x="2741" y="327"/>
                  </a:cubicBezTo>
                  <a:cubicBezTo>
                    <a:pt x="2773" y="382"/>
                    <a:pt x="2778" y="396"/>
                    <a:pt x="2785" y="407"/>
                  </a:cubicBezTo>
                  <a:cubicBezTo>
                    <a:pt x="2796" y="434"/>
                    <a:pt x="2795" y="444"/>
                    <a:pt x="2802" y="447"/>
                  </a:cubicBezTo>
                  <a:cubicBezTo>
                    <a:pt x="2789" y="399"/>
                    <a:pt x="2784" y="395"/>
                    <a:pt x="2782" y="388"/>
                  </a:cubicBezTo>
                  <a:cubicBezTo>
                    <a:pt x="2772" y="361"/>
                    <a:pt x="2768" y="356"/>
                    <a:pt x="2765" y="351"/>
                  </a:cubicBezTo>
                  <a:cubicBezTo>
                    <a:pt x="2745" y="309"/>
                    <a:pt x="2738" y="307"/>
                    <a:pt x="2737" y="298"/>
                  </a:cubicBezTo>
                  <a:cubicBezTo>
                    <a:pt x="2713" y="253"/>
                    <a:pt x="2707" y="254"/>
                    <a:pt x="2708" y="248"/>
                  </a:cubicBezTo>
                  <a:cubicBezTo>
                    <a:pt x="2689" y="204"/>
                    <a:pt x="2684" y="200"/>
                    <a:pt x="2684" y="192"/>
                  </a:cubicBezTo>
                  <a:cubicBezTo>
                    <a:pt x="2673" y="167"/>
                    <a:pt x="2673" y="158"/>
                    <a:pt x="2669" y="152"/>
                  </a:cubicBezTo>
                  <a:cubicBezTo>
                    <a:pt x="2657" y="77"/>
                    <a:pt x="2661" y="68"/>
                    <a:pt x="2656" y="67"/>
                  </a:cubicBezTo>
                  <a:cubicBezTo>
                    <a:pt x="2664" y="67"/>
                    <a:pt x="2660" y="69"/>
                    <a:pt x="2660" y="70"/>
                  </a:cubicBezTo>
                  <a:cubicBezTo>
                    <a:pt x="2674" y="116"/>
                    <a:pt x="2681" y="129"/>
                    <a:pt x="2682" y="148"/>
                  </a:cubicBezTo>
                  <a:cubicBezTo>
                    <a:pt x="2694" y="178"/>
                    <a:pt x="2702" y="181"/>
                    <a:pt x="2702" y="192"/>
                  </a:cubicBezTo>
                  <a:cubicBezTo>
                    <a:pt x="2725" y="237"/>
                    <a:pt x="2726" y="241"/>
                    <a:pt x="2726" y="246"/>
                  </a:cubicBezTo>
                  <a:cubicBezTo>
                    <a:pt x="2752" y="278"/>
                    <a:pt x="2754" y="286"/>
                    <a:pt x="2759" y="292"/>
                  </a:cubicBezTo>
                  <a:cubicBezTo>
                    <a:pt x="2772" y="303"/>
                    <a:pt x="2767" y="300"/>
                    <a:pt x="2765" y="294"/>
                  </a:cubicBezTo>
                  <a:cubicBezTo>
                    <a:pt x="2750" y="265"/>
                    <a:pt x="2740" y="258"/>
                    <a:pt x="2737" y="244"/>
                  </a:cubicBezTo>
                  <a:cubicBezTo>
                    <a:pt x="2721" y="219"/>
                    <a:pt x="2723" y="212"/>
                    <a:pt x="2719" y="211"/>
                  </a:cubicBezTo>
                  <a:cubicBezTo>
                    <a:pt x="2694" y="150"/>
                    <a:pt x="2684" y="126"/>
                    <a:pt x="2680" y="96"/>
                  </a:cubicBezTo>
                  <a:cubicBezTo>
                    <a:pt x="2668" y="50"/>
                    <a:pt x="2659" y="45"/>
                    <a:pt x="2665" y="39"/>
                  </a:cubicBezTo>
                  <a:cubicBezTo>
                    <a:pt x="2680" y="70"/>
                    <a:pt x="2682" y="86"/>
                    <a:pt x="2687" y="100"/>
                  </a:cubicBezTo>
                  <a:cubicBezTo>
                    <a:pt x="2711" y="149"/>
                    <a:pt x="2710" y="168"/>
                    <a:pt x="2719" y="176"/>
                  </a:cubicBezTo>
                  <a:cubicBezTo>
                    <a:pt x="2744" y="219"/>
                    <a:pt x="2747" y="228"/>
                    <a:pt x="2750" y="235"/>
                  </a:cubicBezTo>
                  <a:cubicBezTo>
                    <a:pt x="2765" y="266"/>
                    <a:pt x="2774" y="272"/>
                    <a:pt x="2776" y="283"/>
                  </a:cubicBezTo>
                  <a:cubicBezTo>
                    <a:pt x="2786" y="300"/>
                    <a:pt x="2786" y="308"/>
                    <a:pt x="2791" y="309"/>
                  </a:cubicBezTo>
                  <a:cubicBezTo>
                    <a:pt x="2806" y="343"/>
                    <a:pt x="2806" y="350"/>
                    <a:pt x="2811" y="351"/>
                  </a:cubicBezTo>
                  <a:cubicBezTo>
                    <a:pt x="2799" y="318"/>
                    <a:pt x="2799" y="309"/>
                    <a:pt x="2793" y="305"/>
                  </a:cubicBezTo>
                  <a:cubicBezTo>
                    <a:pt x="2780" y="271"/>
                    <a:pt x="2771" y="261"/>
                    <a:pt x="2767" y="246"/>
                  </a:cubicBezTo>
                  <a:cubicBezTo>
                    <a:pt x="2745" y="202"/>
                    <a:pt x="2737" y="201"/>
                    <a:pt x="2737" y="192"/>
                  </a:cubicBezTo>
                  <a:cubicBezTo>
                    <a:pt x="2720" y="162"/>
                    <a:pt x="2720" y="156"/>
                    <a:pt x="2717" y="155"/>
                  </a:cubicBezTo>
                  <a:cubicBezTo>
                    <a:pt x="2689" y="78"/>
                    <a:pt x="2685" y="62"/>
                    <a:pt x="2678" y="50"/>
                  </a:cubicBezTo>
                  <a:cubicBezTo>
                    <a:pt x="2669" y="8"/>
                    <a:pt x="2668" y="4"/>
                    <a:pt x="2667" y="0"/>
                  </a:cubicBezTo>
                  <a:cubicBezTo>
                    <a:pt x="2643" y="26"/>
                    <a:pt x="2634" y="31"/>
                    <a:pt x="2636" y="37"/>
                  </a:cubicBezTo>
                  <a:cubicBezTo>
                    <a:pt x="2621" y="57"/>
                    <a:pt x="2620" y="59"/>
                    <a:pt x="2619" y="61"/>
                  </a:cubicBezTo>
                  <a:cubicBezTo>
                    <a:pt x="2604" y="81"/>
                    <a:pt x="2606" y="87"/>
                    <a:pt x="2604" y="89"/>
                  </a:cubicBezTo>
                  <a:cubicBezTo>
                    <a:pt x="2577" y="128"/>
                    <a:pt x="2568" y="139"/>
                    <a:pt x="2560" y="150"/>
                  </a:cubicBezTo>
                  <a:cubicBezTo>
                    <a:pt x="2542" y="170"/>
                    <a:pt x="2540" y="170"/>
                    <a:pt x="2540" y="174"/>
                  </a:cubicBezTo>
                  <a:cubicBezTo>
                    <a:pt x="2521" y="188"/>
                    <a:pt x="2523" y="196"/>
                    <a:pt x="2516" y="194"/>
                  </a:cubicBezTo>
                  <a:cubicBezTo>
                    <a:pt x="2500" y="217"/>
                    <a:pt x="2490" y="217"/>
                    <a:pt x="2488" y="224"/>
                  </a:cubicBezTo>
                  <a:cubicBezTo>
                    <a:pt x="2447" y="256"/>
                    <a:pt x="2450" y="266"/>
                    <a:pt x="2442" y="266"/>
                  </a:cubicBezTo>
                  <a:cubicBezTo>
                    <a:pt x="2420" y="294"/>
                    <a:pt x="2413" y="295"/>
                    <a:pt x="2410" y="298"/>
                  </a:cubicBezTo>
                  <a:cubicBezTo>
                    <a:pt x="2372" y="341"/>
                    <a:pt x="2367" y="350"/>
                    <a:pt x="2359" y="357"/>
                  </a:cubicBezTo>
                  <a:cubicBezTo>
                    <a:pt x="2337" y="393"/>
                    <a:pt x="2335" y="395"/>
                    <a:pt x="2336" y="399"/>
                  </a:cubicBezTo>
                  <a:cubicBezTo>
                    <a:pt x="2321" y="412"/>
                    <a:pt x="2325" y="424"/>
                    <a:pt x="2320" y="427"/>
                  </a:cubicBezTo>
                  <a:cubicBezTo>
                    <a:pt x="2297" y="465"/>
                    <a:pt x="2291" y="468"/>
                    <a:pt x="2290" y="475"/>
                  </a:cubicBezTo>
                  <a:cubicBezTo>
                    <a:pt x="2269" y="516"/>
                    <a:pt x="2269" y="524"/>
                    <a:pt x="2268" y="532"/>
                  </a:cubicBezTo>
                  <a:close/>
                  <a:moveTo>
                    <a:pt x="2588" y="235"/>
                  </a:moveTo>
                  <a:cubicBezTo>
                    <a:pt x="2585" y="239"/>
                    <a:pt x="2582" y="243"/>
                    <a:pt x="2580" y="248"/>
                  </a:cubicBezTo>
                  <a:cubicBezTo>
                    <a:pt x="2574" y="245"/>
                    <a:pt x="2584" y="240"/>
                    <a:pt x="2584" y="235"/>
                  </a:cubicBezTo>
                  <a:cubicBezTo>
                    <a:pt x="2588" y="232"/>
                    <a:pt x="2589" y="226"/>
                    <a:pt x="2593" y="222"/>
                  </a:cubicBezTo>
                  <a:cubicBezTo>
                    <a:pt x="2599" y="226"/>
                    <a:pt x="2588" y="230"/>
                    <a:pt x="2588" y="235"/>
                  </a:cubicBezTo>
                  <a:close/>
                  <a:moveTo>
                    <a:pt x="2593" y="357"/>
                  </a:moveTo>
                  <a:cubicBezTo>
                    <a:pt x="2591" y="361"/>
                    <a:pt x="2590" y="356"/>
                    <a:pt x="2591" y="353"/>
                  </a:cubicBezTo>
                  <a:cubicBezTo>
                    <a:pt x="2592" y="349"/>
                    <a:pt x="2593" y="354"/>
                    <a:pt x="2593" y="357"/>
                  </a:cubicBezTo>
                  <a:close/>
                  <a:moveTo>
                    <a:pt x="2626" y="146"/>
                  </a:moveTo>
                  <a:cubicBezTo>
                    <a:pt x="2620" y="140"/>
                    <a:pt x="2626" y="128"/>
                    <a:pt x="2628" y="122"/>
                  </a:cubicBezTo>
                  <a:cubicBezTo>
                    <a:pt x="2633" y="127"/>
                    <a:pt x="2623" y="136"/>
                    <a:pt x="2626" y="146"/>
                  </a:cubicBezTo>
                  <a:close/>
                  <a:moveTo>
                    <a:pt x="2630" y="179"/>
                  </a:moveTo>
                  <a:cubicBezTo>
                    <a:pt x="2621" y="176"/>
                    <a:pt x="2630" y="171"/>
                    <a:pt x="2628" y="163"/>
                  </a:cubicBezTo>
                  <a:cubicBezTo>
                    <a:pt x="2633" y="164"/>
                    <a:pt x="2629" y="174"/>
                    <a:pt x="2630" y="179"/>
                  </a:cubicBezTo>
                  <a:close/>
                  <a:moveTo>
                    <a:pt x="2630" y="109"/>
                  </a:moveTo>
                  <a:cubicBezTo>
                    <a:pt x="2620" y="105"/>
                    <a:pt x="2634" y="99"/>
                    <a:pt x="2632" y="89"/>
                  </a:cubicBezTo>
                  <a:cubicBezTo>
                    <a:pt x="2640" y="96"/>
                    <a:pt x="2627" y="99"/>
                    <a:pt x="2630" y="109"/>
                  </a:cubicBezTo>
                  <a:close/>
                  <a:moveTo>
                    <a:pt x="2342" y="394"/>
                  </a:moveTo>
                  <a:cubicBezTo>
                    <a:pt x="2348" y="395"/>
                    <a:pt x="2344" y="386"/>
                    <a:pt x="2349" y="386"/>
                  </a:cubicBezTo>
                  <a:cubicBezTo>
                    <a:pt x="2366" y="361"/>
                    <a:pt x="2367" y="360"/>
                    <a:pt x="2368" y="359"/>
                  </a:cubicBezTo>
                  <a:cubicBezTo>
                    <a:pt x="2392" y="332"/>
                    <a:pt x="2390" y="325"/>
                    <a:pt x="2397" y="327"/>
                  </a:cubicBezTo>
                  <a:cubicBezTo>
                    <a:pt x="2424" y="298"/>
                    <a:pt x="2431" y="295"/>
                    <a:pt x="2434" y="288"/>
                  </a:cubicBezTo>
                  <a:cubicBezTo>
                    <a:pt x="2463" y="259"/>
                    <a:pt x="2471" y="253"/>
                    <a:pt x="2475" y="244"/>
                  </a:cubicBezTo>
                  <a:cubicBezTo>
                    <a:pt x="2495" y="230"/>
                    <a:pt x="2497" y="224"/>
                    <a:pt x="2501" y="220"/>
                  </a:cubicBezTo>
                  <a:cubicBezTo>
                    <a:pt x="2528" y="196"/>
                    <a:pt x="2532" y="195"/>
                    <a:pt x="2534" y="192"/>
                  </a:cubicBezTo>
                  <a:cubicBezTo>
                    <a:pt x="2564" y="150"/>
                    <a:pt x="2578" y="151"/>
                    <a:pt x="2578" y="137"/>
                  </a:cubicBezTo>
                  <a:cubicBezTo>
                    <a:pt x="2621" y="86"/>
                    <a:pt x="2625" y="63"/>
                    <a:pt x="2639" y="50"/>
                  </a:cubicBezTo>
                  <a:cubicBezTo>
                    <a:pt x="2629" y="77"/>
                    <a:pt x="2629" y="85"/>
                    <a:pt x="2623" y="87"/>
                  </a:cubicBezTo>
                  <a:cubicBezTo>
                    <a:pt x="2594" y="142"/>
                    <a:pt x="2594" y="148"/>
                    <a:pt x="2591" y="150"/>
                  </a:cubicBezTo>
                  <a:cubicBezTo>
                    <a:pt x="2563" y="181"/>
                    <a:pt x="2563" y="192"/>
                    <a:pt x="2556" y="196"/>
                  </a:cubicBezTo>
                  <a:cubicBezTo>
                    <a:pt x="2535" y="217"/>
                    <a:pt x="2534" y="226"/>
                    <a:pt x="2525" y="229"/>
                  </a:cubicBezTo>
                  <a:cubicBezTo>
                    <a:pt x="2489" y="268"/>
                    <a:pt x="2486" y="275"/>
                    <a:pt x="2479" y="279"/>
                  </a:cubicBezTo>
                  <a:cubicBezTo>
                    <a:pt x="2461" y="296"/>
                    <a:pt x="2460" y="298"/>
                    <a:pt x="2458" y="298"/>
                  </a:cubicBezTo>
                  <a:cubicBezTo>
                    <a:pt x="2433" y="319"/>
                    <a:pt x="2422" y="329"/>
                    <a:pt x="2410" y="338"/>
                  </a:cubicBezTo>
                  <a:cubicBezTo>
                    <a:pt x="2364" y="378"/>
                    <a:pt x="2362" y="381"/>
                    <a:pt x="2359" y="383"/>
                  </a:cubicBezTo>
                  <a:cubicBezTo>
                    <a:pt x="2343" y="402"/>
                    <a:pt x="2340" y="402"/>
                    <a:pt x="2340" y="405"/>
                  </a:cubicBezTo>
                  <a:close/>
                  <a:moveTo>
                    <a:pt x="2551" y="26"/>
                  </a:moveTo>
                  <a:cubicBezTo>
                    <a:pt x="2533" y="53"/>
                    <a:pt x="2510" y="76"/>
                    <a:pt x="2486" y="98"/>
                  </a:cubicBezTo>
                  <a:cubicBezTo>
                    <a:pt x="2461" y="130"/>
                    <a:pt x="2457" y="132"/>
                    <a:pt x="2458" y="137"/>
                  </a:cubicBezTo>
                  <a:cubicBezTo>
                    <a:pt x="2431" y="164"/>
                    <a:pt x="2432" y="169"/>
                    <a:pt x="2427" y="170"/>
                  </a:cubicBezTo>
                  <a:cubicBezTo>
                    <a:pt x="2418" y="183"/>
                    <a:pt x="2416" y="187"/>
                    <a:pt x="2414" y="189"/>
                  </a:cubicBezTo>
                  <a:cubicBezTo>
                    <a:pt x="2423" y="184"/>
                    <a:pt x="2425" y="180"/>
                    <a:pt x="2429" y="176"/>
                  </a:cubicBezTo>
                  <a:cubicBezTo>
                    <a:pt x="2474" y="129"/>
                    <a:pt x="2477" y="124"/>
                    <a:pt x="2479" y="120"/>
                  </a:cubicBezTo>
                  <a:cubicBezTo>
                    <a:pt x="2498" y="104"/>
                    <a:pt x="2496" y="99"/>
                    <a:pt x="2501" y="100"/>
                  </a:cubicBezTo>
                  <a:cubicBezTo>
                    <a:pt x="2535" y="65"/>
                    <a:pt x="2534" y="60"/>
                    <a:pt x="2536" y="59"/>
                  </a:cubicBezTo>
                  <a:cubicBezTo>
                    <a:pt x="2555" y="30"/>
                    <a:pt x="2566" y="27"/>
                    <a:pt x="2569" y="15"/>
                  </a:cubicBezTo>
                  <a:cubicBezTo>
                    <a:pt x="2583" y="5"/>
                    <a:pt x="2583" y="3"/>
                    <a:pt x="2583" y="0"/>
                  </a:cubicBezTo>
                  <a:cubicBezTo>
                    <a:pt x="2563" y="8"/>
                    <a:pt x="2563" y="14"/>
                    <a:pt x="2560" y="17"/>
                  </a:cubicBezTo>
                  <a:close/>
                  <a:moveTo>
                    <a:pt x="2711" y="37"/>
                  </a:moveTo>
                  <a:cubicBezTo>
                    <a:pt x="2717" y="39"/>
                    <a:pt x="2715" y="48"/>
                    <a:pt x="2719" y="52"/>
                  </a:cubicBezTo>
                  <a:cubicBezTo>
                    <a:pt x="2743" y="115"/>
                    <a:pt x="2751" y="115"/>
                    <a:pt x="2750" y="124"/>
                  </a:cubicBezTo>
                  <a:cubicBezTo>
                    <a:pt x="2761" y="147"/>
                    <a:pt x="2765" y="152"/>
                    <a:pt x="2767" y="159"/>
                  </a:cubicBezTo>
                  <a:cubicBezTo>
                    <a:pt x="2777" y="183"/>
                    <a:pt x="2781" y="188"/>
                    <a:pt x="2782" y="194"/>
                  </a:cubicBezTo>
                  <a:cubicBezTo>
                    <a:pt x="2806" y="231"/>
                    <a:pt x="2811" y="235"/>
                    <a:pt x="2813" y="242"/>
                  </a:cubicBezTo>
                  <a:cubicBezTo>
                    <a:pt x="2858" y="290"/>
                    <a:pt x="2848" y="290"/>
                    <a:pt x="2848" y="281"/>
                  </a:cubicBezTo>
                  <a:cubicBezTo>
                    <a:pt x="2826" y="242"/>
                    <a:pt x="2820" y="244"/>
                    <a:pt x="2820" y="240"/>
                  </a:cubicBezTo>
                  <a:cubicBezTo>
                    <a:pt x="2804" y="222"/>
                    <a:pt x="2807" y="214"/>
                    <a:pt x="2802" y="213"/>
                  </a:cubicBezTo>
                  <a:cubicBezTo>
                    <a:pt x="2789" y="193"/>
                    <a:pt x="2789" y="184"/>
                    <a:pt x="2785" y="179"/>
                  </a:cubicBezTo>
                  <a:cubicBezTo>
                    <a:pt x="2773" y="147"/>
                    <a:pt x="2767" y="140"/>
                    <a:pt x="2763" y="131"/>
                  </a:cubicBezTo>
                  <a:cubicBezTo>
                    <a:pt x="2742" y="83"/>
                    <a:pt x="2732" y="64"/>
                    <a:pt x="2726" y="43"/>
                  </a:cubicBezTo>
                  <a:cubicBezTo>
                    <a:pt x="2714" y="8"/>
                    <a:pt x="2713" y="4"/>
                    <a:pt x="2712" y="0"/>
                  </a:cubicBezTo>
                  <a:cubicBezTo>
                    <a:pt x="2707" y="23"/>
                    <a:pt x="2712" y="27"/>
                    <a:pt x="2711" y="37"/>
                  </a:cubicBezTo>
                  <a:close/>
                  <a:moveTo>
                    <a:pt x="1591" y="997"/>
                  </a:moveTo>
                  <a:cubicBezTo>
                    <a:pt x="1591" y="991"/>
                    <a:pt x="1595" y="988"/>
                    <a:pt x="1595" y="981"/>
                  </a:cubicBezTo>
                  <a:cubicBezTo>
                    <a:pt x="1610" y="933"/>
                    <a:pt x="1607" y="925"/>
                    <a:pt x="1613" y="923"/>
                  </a:cubicBezTo>
                  <a:cubicBezTo>
                    <a:pt x="1626" y="868"/>
                    <a:pt x="1627" y="859"/>
                    <a:pt x="1631" y="853"/>
                  </a:cubicBezTo>
                  <a:cubicBezTo>
                    <a:pt x="1644" y="801"/>
                    <a:pt x="1644" y="793"/>
                    <a:pt x="1648" y="788"/>
                  </a:cubicBezTo>
                  <a:cubicBezTo>
                    <a:pt x="1660" y="736"/>
                    <a:pt x="1667" y="729"/>
                    <a:pt x="1669" y="720"/>
                  </a:cubicBezTo>
                  <a:cubicBezTo>
                    <a:pt x="1682" y="706"/>
                    <a:pt x="1681" y="700"/>
                    <a:pt x="1683" y="695"/>
                  </a:cubicBezTo>
                  <a:cubicBezTo>
                    <a:pt x="1695" y="675"/>
                    <a:pt x="1697" y="672"/>
                    <a:pt x="1699" y="674"/>
                  </a:cubicBezTo>
                  <a:cubicBezTo>
                    <a:pt x="1672" y="737"/>
                    <a:pt x="1676" y="744"/>
                    <a:pt x="1672" y="746"/>
                  </a:cubicBezTo>
                  <a:cubicBezTo>
                    <a:pt x="1661" y="790"/>
                    <a:pt x="1663" y="793"/>
                    <a:pt x="1661" y="794"/>
                  </a:cubicBezTo>
                  <a:cubicBezTo>
                    <a:pt x="1657" y="822"/>
                    <a:pt x="1655" y="826"/>
                    <a:pt x="1654" y="831"/>
                  </a:cubicBezTo>
                  <a:cubicBezTo>
                    <a:pt x="1651" y="853"/>
                    <a:pt x="1648" y="857"/>
                    <a:pt x="1649" y="863"/>
                  </a:cubicBezTo>
                  <a:cubicBezTo>
                    <a:pt x="1637" y="927"/>
                    <a:pt x="1636" y="933"/>
                    <a:pt x="1636" y="941"/>
                  </a:cubicBezTo>
                  <a:cubicBezTo>
                    <a:pt x="1629" y="975"/>
                    <a:pt x="1623" y="975"/>
                    <a:pt x="1625" y="980"/>
                  </a:cubicBezTo>
                  <a:cubicBezTo>
                    <a:pt x="1614" y="1012"/>
                    <a:pt x="1607" y="1023"/>
                    <a:pt x="1602" y="1035"/>
                  </a:cubicBezTo>
                  <a:cubicBezTo>
                    <a:pt x="1621" y="1005"/>
                    <a:pt x="1625" y="1005"/>
                    <a:pt x="1625" y="1002"/>
                  </a:cubicBezTo>
                  <a:cubicBezTo>
                    <a:pt x="1636" y="972"/>
                    <a:pt x="1636" y="964"/>
                    <a:pt x="1642" y="960"/>
                  </a:cubicBezTo>
                  <a:cubicBezTo>
                    <a:pt x="1649" y="910"/>
                    <a:pt x="1647" y="901"/>
                    <a:pt x="1653" y="898"/>
                  </a:cubicBezTo>
                  <a:cubicBezTo>
                    <a:pt x="1658" y="861"/>
                    <a:pt x="1659" y="845"/>
                    <a:pt x="1663" y="832"/>
                  </a:cubicBezTo>
                  <a:cubicBezTo>
                    <a:pt x="1674" y="785"/>
                    <a:pt x="1673" y="775"/>
                    <a:pt x="1676" y="769"/>
                  </a:cubicBezTo>
                  <a:cubicBezTo>
                    <a:pt x="1698" y="710"/>
                    <a:pt x="1694" y="703"/>
                    <a:pt x="1697" y="701"/>
                  </a:cubicBezTo>
                  <a:cubicBezTo>
                    <a:pt x="1721" y="660"/>
                    <a:pt x="1728" y="644"/>
                    <a:pt x="1737" y="630"/>
                  </a:cubicBezTo>
                  <a:cubicBezTo>
                    <a:pt x="1757" y="606"/>
                    <a:pt x="1761" y="604"/>
                    <a:pt x="1766" y="603"/>
                  </a:cubicBezTo>
                  <a:cubicBezTo>
                    <a:pt x="1773" y="599"/>
                    <a:pt x="1768" y="600"/>
                    <a:pt x="1766" y="603"/>
                  </a:cubicBezTo>
                  <a:cubicBezTo>
                    <a:pt x="1749" y="626"/>
                    <a:pt x="1750" y="632"/>
                    <a:pt x="1747" y="635"/>
                  </a:cubicBezTo>
                  <a:cubicBezTo>
                    <a:pt x="1719" y="686"/>
                    <a:pt x="1715" y="692"/>
                    <a:pt x="1712" y="701"/>
                  </a:cubicBezTo>
                  <a:cubicBezTo>
                    <a:pt x="1692" y="757"/>
                    <a:pt x="1692" y="767"/>
                    <a:pt x="1685" y="772"/>
                  </a:cubicBezTo>
                  <a:cubicBezTo>
                    <a:pt x="1669" y="830"/>
                    <a:pt x="1673" y="839"/>
                    <a:pt x="1667" y="842"/>
                  </a:cubicBezTo>
                  <a:cubicBezTo>
                    <a:pt x="1665" y="865"/>
                    <a:pt x="1664" y="870"/>
                    <a:pt x="1662" y="876"/>
                  </a:cubicBezTo>
                  <a:cubicBezTo>
                    <a:pt x="1650" y="927"/>
                    <a:pt x="1654" y="945"/>
                    <a:pt x="1645" y="954"/>
                  </a:cubicBezTo>
                  <a:cubicBezTo>
                    <a:pt x="1621" y="1043"/>
                    <a:pt x="1613" y="1046"/>
                    <a:pt x="1615" y="1055"/>
                  </a:cubicBezTo>
                  <a:cubicBezTo>
                    <a:pt x="1614" y="1060"/>
                    <a:pt x="1622" y="1054"/>
                    <a:pt x="1623" y="1043"/>
                  </a:cubicBezTo>
                  <a:cubicBezTo>
                    <a:pt x="1639" y="1006"/>
                    <a:pt x="1641" y="995"/>
                    <a:pt x="1647" y="987"/>
                  </a:cubicBezTo>
                  <a:cubicBezTo>
                    <a:pt x="1662" y="913"/>
                    <a:pt x="1670" y="906"/>
                    <a:pt x="1670" y="895"/>
                  </a:cubicBezTo>
                  <a:cubicBezTo>
                    <a:pt x="1687" y="827"/>
                    <a:pt x="1683" y="818"/>
                    <a:pt x="1686" y="814"/>
                  </a:cubicBezTo>
                  <a:cubicBezTo>
                    <a:pt x="1693" y="775"/>
                    <a:pt x="1702" y="773"/>
                    <a:pt x="1700" y="765"/>
                  </a:cubicBezTo>
                  <a:cubicBezTo>
                    <a:pt x="1730" y="692"/>
                    <a:pt x="1734" y="679"/>
                    <a:pt x="1740" y="667"/>
                  </a:cubicBezTo>
                  <a:cubicBezTo>
                    <a:pt x="1764" y="633"/>
                    <a:pt x="1761" y="628"/>
                    <a:pt x="1763" y="625"/>
                  </a:cubicBezTo>
                  <a:cubicBezTo>
                    <a:pt x="1784" y="596"/>
                    <a:pt x="1791" y="593"/>
                    <a:pt x="1794" y="586"/>
                  </a:cubicBezTo>
                  <a:cubicBezTo>
                    <a:pt x="1808" y="577"/>
                    <a:pt x="1808" y="574"/>
                    <a:pt x="1810" y="577"/>
                  </a:cubicBezTo>
                  <a:cubicBezTo>
                    <a:pt x="1785" y="618"/>
                    <a:pt x="1779" y="621"/>
                    <a:pt x="1779" y="629"/>
                  </a:cubicBezTo>
                  <a:cubicBezTo>
                    <a:pt x="1757" y="666"/>
                    <a:pt x="1756" y="673"/>
                    <a:pt x="1753" y="678"/>
                  </a:cubicBezTo>
                  <a:cubicBezTo>
                    <a:pt x="1723" y="756"/>
                    <a:pt x="1719" y="768"/>
                    <a:pt x="1716" y="771"/>
                  </a:cubicBezTo>
                  <a:cubicBezTo>
                    <a:pt x="1713" y="784"/>
                    <a:pt x="1716" y="785"/>
                    <a:pt x="1716" y="784"/>
                  </a:cubicBezTo>
                  <a:cubicBezTo>
                    <a:pt x="1703" y="818"/>
                    <a:pt x="1705" y="829"/>
                    <a:pt x="1701" y="836"/>
                  </a:cubicBezTo>
                  <a:cubicBezTo>
                    <a:pt x="1672" y="934"/>
                    <a:pt x="1666" y="939"/>
                    <a:pt x="1666" y="948"/>
                  </a:cubicBezTo>
                  <a:cubicBezTo>
                    <a:pt x="1656" y="964"/>
                    <a:pt x="1657" y="966"/>
                    <a:pt x="1660" y="965"/>
                  </a:cubicBezTo>
                  <a:cubicBezTo>
                    <a:pt x="1681" y="933"/>
                    <a:pt x="1686" y="932"/>
                    <a:pt x="1689" y="929"/>
                  </a:cubicBezTo>
                  <a:cubicBezTo>
                    <a:pt x="1692" y="929"/>
                    <a:pt x="1697" y="930"/>
                    <a:pt x="1695" y="925"/>
                  </a:cubicBezTo>
                  <a:cubicBezTo>
                    <a:pt x="1725" y="892"/>
                    <a:pt x="1733" y="888"/>
                    <a:pt x="1736" y="880"/>
                  </a:cubicBezTo>
                  <a:cubicBezTo>
                    <a:pt x="1782" y="818"/>
                    <a:pt x="1791" y="814"/>
                    <a:pt x="1796" y="808"/>
                  </a:cubicBezTo>
                  <a:cubicBezTo>
                    <a:pt x="1839" y="758"/>
                    <a:pt x="1838" y="752"/>
                    <a:pt x="1841" y="749"/>
                  </a:cubicBezTo>
                  <a:cubicBezTo>
                    <a:pt x="1855" y="724"/>
                    <a:pt x="1858" y="721"/>
                    <a:pt x="1859" y="716"/>
                  </a:cubicBezTo>
                  <a:cubicBezTo>
                    <a:pt x="1868" y="703"/>
                    <a:pt x="1872" y="700"/>
                    <a:pt x="1871" y="694"/>
                  </a:cubicBezTo>
                  <a:cubicBezTo>
                    <a:pt x="1887" y="668"/>
                    <a:pt x="1889" y="664"/>
                    <a:pt x="1891" y="660"/>
                  </a:cubicBezTo>
                  <a:cubicBezTo>
                    <a:pt x="1907" y="625"/>
                    <a:pt x="1908" y="623"/>
                    <a:pt x="1909" y="621"/>
                  </a:cubicBezTo>
                  <a:cubicBezTo>
                    <a:pt x="1919" y="591"/>
                    <a:pt x="1927" y="591"/>
                    <a:pt x="1924" y="583"/>
                  </a:cubicBezTo>
                  <a:cubicBezTo>
                    <a:pt x="1943" y="565"/>
                    <a:pt x="1936" y="556"/>
                    <a:pt x="1944" y="557"/>
                  </a:cubicBezTo>
                  <a:cubicBezTo>
                    <a:pt x="1961" y="515"/>
                    <a:pt x="1963" y="513"/>
                    <a:pt x="1964" y="509"/>
                  </a:cubicBezTo>
                  <a:cubicBezTo>
                    <a:pt x="1974" y="496"/>
                    <a:pt x="1971" y="486"/>
                    <a:pt x="1979" y="484"/>
                  </a:cubicBezTo>
                  <a:cubicBezTo>
                    <a:pt x="1987" y="478"/>
                    <a:pt x="1983" y="488"/>
                    <a:pt x="1982" y="499"/>
                  </a:cubicBezTo>
                  <a:cubicBezTo>
                    <a:pt x="1984" y="525"/>
                    <a:pt x="1985" y="528"/>
                    <a:pt x="1985" y="532"/>
                  </a:cubicBezTo>
                  <a:cubicBezTo>
                    <a:pt x="1992" y="482"/>
                    <a:pt x="1998" y="479"/>
                    <a:pt x="1997" y="470"/>
                  </a:cubicBezTo>
                  <a:cubicBezTo>
                    <a:pt x="2016" y="476"/>
                    <a:pt x="2011" y="464"/>
                    <a:pt x="2014" y="458"/>
                  </a:cubicBezTo>
                  <a:cubicBezTo>
                    <a:pt x="2023" y="444"/>
                    <a:pt x="2017" y="446"/>
                    <a:pt x="2020" y="455"/>
                  </a:cubicBezTo>
                  <a:cubicBezTo>
                    <a:pt x="2028" y="470"/>
                    <a:pt x="2025" y="476"/>
                    <a:pt x="2029" y="478"/>
                  </a:cubicBezTo>
                  <a:cubicBezTo>
                    <a:pt x="2037" y="428"/>
                    <a:pt x="2041" y="425"/>
                    <a:pt x="2040" y="418"/>
                  </a:cubicBezTo>
                  <a:cubicBezTo>
                    <a:pt x="2053" y="391"/>
                    <a:pt x="2065" y="395"/>
                    <a:pt x="2061" y="388"/>
                  </a:cubicBezTo>
                  <a:cubicBezTo>
                    <a:pt x="2076" y="361"/>
                    <a:pt x="2072" y="363"/>
                    <a:pt x="2071" y="357"/>
                  </a:cubicBezTo>
                  <a:cubicBezTo>
                    <a:pt x="2019" y="368"/>
                    <a:pt x="2016" y="366"/>
                    <a:pt x="2013" y="365"/>
                  </a:cubicBezTo>
                  <a:cubicBezTo>
                    <a:pt x="1985" y="336"/>
                    <a:pt x="1974" y="340"/>
                    <a:pt x="1973" y="328"/>
                  </a:cubicBezTo>
                  <a:cubicBezTo>
                    <a:pt x="1978" y="346"/>
                    <a:pt x="1981" y="350"/>
                    <a:pt x="1985" y="355"/>
                  </a:cubicBezTo>
                  <a:cubicBezTo>
                    <a:pt x="2009" y="380"/>
                    <a:pt x="2013" y="383"/>
                    <a:pt x="2017" y="387"/>
                  </a:cubicBezTo>
                  <a:cubicBezTo>
                    <a:pt x="1983" y="404"/>
                    <a:pt x="1984" y="398"/>
                    <a:pt x="1979" y="400"/>
                  </a:cubicBezTo>
                  <a:cubicBezTo>
                    <a:pt x="1942" y="400"/>
                    <a:pt x="1943" y="392"/>
                    <a:pt x="1936" y="395"/>
                  </a:cubicBezTo>
                  <a:cubicBezTo>
                    <a:pt x="1910" y="389"/>
                    <a:pt x="1906" y="388"/>
                    <a:pt x="1904" y="385"/>
                  </a:cubicBezTo>
                  <a:cubicBezTo>
                    <a:pt x="1835" y="360"/>
                    <a:pt x="1828" y="358"/>
                    <a:pt x="1823" y="353"/>
                  </a:cubicBezTo>
                  <a:cubicBezTo>
                    <a:pt x="1774" y="332"/>
                    <a:pt x="1774" y="325"/>
                    <a:pt x="1769" y="325"/>
                  </a:cubicBezTo>
                  <a:cubicBezTo>
                    <a:pt x="1728" y="306"/>
                    <a:pt x="1722" y="307"/>
                    <a:pt x="1719" y="305"/>
                  </a:cubicBezTo>
                  <a:cubicBezTo>
                    <a:pt x="1684" y="287"/>
                    <a:pt x="1676" y="287"/>
                    <a:pt x="1670" y="283"/>
                  </a:cubicBezTo>
                  <a:cubicBezTo>
                    <a:pt x="1616" y="276"/>
                    <a:pt x="1604" y="277"/>
                    <a:pt x="1592" y="277"/>
                  </a:cubicBezTo>
                  <a:cubicBezTo>
                    <a:pt x="1594" y="280"/>
                    <a:pt x="1613" y="284"/>
                    <a:pt x="1635" y="283"/>
                  </a:cubicBezTo>
                  <a:cubicBezTo>
                    <a:pt x="1657" y="292"/>
                    <a:pt x="1663" y="288"/>
                    <a:pt x="1665" y="291"/>
                  </a:cubicBezTo>
                  <a:cubicBezTo>
                    <a:pt x="1741" y="318"/>
                    <a:pt x="1767" y="337"/>
                    <a:pt x="1797" y="349"/>
                  </a:cubicBezTo>
                  <a:cubicBezTo>
                    <a:pt x="1813" y="360"/>
                    <a:pt x="1814" y="361"/>
                    <a:pt x="1816" y="363"/>
                  </a:cubicBezTo>
                  <a:cubicBezTo>
                    <a:pt x="1887" y="388"/>
                    <a:pt x="1889" y="392"/>
                    <a:pt x="1892" y="394"/>
                  </a:cubicBezTo>
                  <a:cubicBezTo>
                    <a:pt x="1944" y="403"/>
                    <a:pt x="1955" y="411"/>
                    <a:pt x="1970" y="411"/>
                  </a:cubicBezTo>
                  <a:cubicBezTo>
                    <a:pt x="2004" y="413"/>
                    <a:pt x="2006" y="413"/>
                    <a:pt x="2008" y="413"/>
                  </a:cubicBezTo>
                  <a:cubicBezTo>
                    <a:pt x="2000" y="416"/>
                    <a:pt x="1998" y="418"/>
                    <a:pt x="1996" y="419"/>
                  </a:cubicBezTo>
                  <a:cubicBezTo>
                    <a:pt x="1935" y="417"/>
                    <a:pt x="1925" y="412"/>
                    <a:pt x="1914" y="407"/>
                  </a:cubicBezTo>
                  <a:cubicBezTo>
                    <a:pt x="1886" y="400"/>
                    <a:pt x="1868" y="398"/>
                    <a:pt x="1856" y="389"/>
                  </a:cubicBezTo>
                  <a:cubicBezTo>
                    <a:pt x="1831" y="377"/>
                    <a:pt x="1825" y="378"/>
                    <a:pt x="1822" y="375"/>
                  </a:cubicBezTo>
                  <a:cubicBezTo>
                    <a:pt x="1787" y="357"/>
                    <a:pt x="1782" y="358"/>
                    <a:pt x="1779" y="357"/>
                  </a:cubicBezTo>
                  <a:cubicBezTo>
                    <a:pt x="1762" y="352"/>
                    <a:pt x="1764" y="344"/>
                    <a:pt x="1757" y="347"/>
                  </a:cubicBezTo>
                  <a:cubicBezTo>
                    <a:pt x="1743" y="338"/>
                    <a:pt x="1738" y="339"/>
                    <a:pt x="1735" y="336"/>
                  </a:cubicBezTo>
                  <a:cubicBezTo>
                    <a:pt x="1708" y="326"/>
                    <a:pt x="1693" y="321"/>
                    <a:pt x="1678" y="315"/>
                  </a:cubicBezTo>
                  <a:cubicBezTo>
                    <a:pt x="1644" y="309"/>
                    <a:pt x="1637" y="305"/>
                    <a:pt x="1628" y="304"/>
                  </a:cubicBezTo>
                  <a:cubicBezTo>
                    <a:pt x="1587" y="293"/>
                    <a:pt x="1579" y="297"/>
                    <a:pt x="1577" y="293"/>
                  </a:cubicBezTo>
                  <a:cubicBezTo>
                    <a:pt x="1478" y="297"/>
                    <a:pt x="1469" y="299"/>
                    <a:pt x="1454" y="298"/>
                  </a:cubicBezTo>
                  <a:cubicBezTo>
                    <a:pt x="1420" y="304"/>
                    <a:pt x="1411" y="305"/>
                    <a:pt x="1400" y="307"/>
                  </a:cubicBezTo>
                  <a:cubicBezTo>
                    <a:pt x="1397" y="310"/>
                    <a:pt x="1420" y="310"/>
                    <a:pt x="1444" y="308"/>
                  </a:cubicBezTo>
                  <a:cubicBezTo>
                    <a:pt x="1478" y="310"/>
                    <a:pt x="1483" y="317"/>
                    <a:pt x="1494" y="313"/>
                  </a:cubicBezTo>
                  <a:cubicBezTo>
                    <a:pt x="1547" y="330"/>
                    <a:pt x="1550" y="333"/>
                    <a:pt x="1555" y="333"/>
                  </a:cubicBezTo>
                  <a:cubicBezTo>
                    <a:pt x="1582" y="345"/>
                    <a:pt x="1585" y="347"/>
                    <a:pt x="1589" y="349"/>
                  </a:cubicBezTo>
                  <a:cubicBezTo>
                    <a:pt x="1616" y="360"/>
                    <a:pt x="1616" y="367"/>
                    <a:pt x="1623" y="365"/>
                  </a:cubicBezTo>
                  <a:cubicBezTo>
                    <a:pt x="1648" y="381"/>
                    <a:pt x="1665" y="385"/>
                    <a:pt x="1678" y="397"/>
                  </a:cubicBezTo>
                  <a:cubicBezTo>
                    <a:pt x="1726" y="414"/>
                    <a:pt x="1728" y="418"/>
                    <a:pt x="1731" y="421"/>
                  </a:cubicBezTo>
                  <a:cubicBezTo>
                    <a:pt x="1755" y="430"/>
                    <a:pt x="1759" y="430"/>
                    <a:pt x="1762" y="433"/>
                  </a:cubicBezTo>
                  <a:cubicBezTo>
                    <a:pt x="1807" y="456"/>
                    <a:pt x="1816" y="455"/>
                    <a:pt x="1822" y="460"/>
                  </a:cubicBezTo>
                  <a:cubicBezTo>
                    <a:pt x="1852" y="468"/>
                    <a:pt x="1860" y="470"/>
                    <a:pt x="1866" y="474"/>
                  </a:cubicBezTo>
                  <a:cubicBezTo>
                    <a:pt x="1905" y="475"/>
                    <a:pt x="1910" y="476"/>
                    <a:pt x="1914" y="478"/>
                  </a:cubicBezTo>
                  <a:cubicBezTo>
                    <a:pt x="1913" y="492"/>
                    <a:pt x="1911" y="496"/>
                    <a:pt x="1904" y="498"/>
                  </a:cubicBezTo>
                  <a:cubicBezTo>
                    <a:pt x="1850" y="489"/>
                    <a:pt x="1841" y="492"/>
                    <a:pt x="1834" y="491"/>
                  </a:cubicBezTo>
                  <a:cubicBezTo>
                    <a:pt x="1794" y="478"/>
                    <a:pt x="1788" y="478"/>
                    <a:pt x="1784" y="473"/>
                  </a:cubicBezTo>
                  <a:cubicBezTo>
                    <a:pt x="1745" y="457"/>
                    <a:pt x="1727" y="442"/>
                    <a:pt x="1702" y="437"/>
                  </a:cubicBezTo>
                  <a:cubicBezTo>
                    <a:pt x="1656" y="409"/>
                    <a:pt x="1651" y="403"/>
                    <a:pt x="1643" y="401"/>
                  </a:cubicBezTo>
                  <a:cubicBezTo>
                    <a:pt x="1610" y="385"/>
                    <a:pt x="1611" y="381"/>
                    <a:pt x="1608" y="381"/>
                  </a:cubicBezTo>
                  <a:cubicBezTo>
                    <a:pt x="1598" y="373"/>
                    <a:pt x="1594" y="374"/>
                    <a:pt x="1593" y="372"/>
                  </a:cubicBezTo>
                  <a:cubicBezTo>
                    <a:pt x="1555" y="351"/>
                    <a:pt x="1543" y="353"/>
                    <a:pt x="1540" y="344"/>
                  </a:cubicBezTo>
                  <a:cubicBezTo>
                    <a:pt x="1506" y="339"/>
                    <a:pt x="1502" y="331"/>
                    <a:pt x="1493" y="331"/>
                  </a:cubicBezTo>
                  <a:cubicBezTo>
                    <a:pt x="1454" y="318"/>
                    <a:pt x="1445" y="322"/>
                    <a:pt x="1444" y="317"/>
                  </a:cubicBezTo>
                  <a:cubicBezTo>
                    <a:pt x="1411" y="318"/>
                    <a:pt x="1405" y="311"/>
                    <a:pt x="1404" y="318"/>
                  </a:cubicBezTo>
                  <a:cubicBezTo>
                    <a:pt x="1460" y="329"/>
                    <a:pt x="1466" y="329"/>
                    <a:pt x="1473" y="330"/>
                  </a:cubicBezTo>
                  <a:cubicBezTo>
                    <a:pt x="1513" y="345"/>
                    <a:pt x="1524" y="347"/>
                    <a:pt x="1533" y="354"/>
                  </a:cubicBezTo>
                  <a:cubicBezTo>
                    <a:pt x="1571" y="372"/>
                    <a:pt x="1574" y="372"/>
                    <a:pt x="1576" y="373"/>
                  </a:cubicBezTo>
                  <a:cubicBezTo>
                    <a:pt x="1626" y="404"/>
                    <a:pt x="1639" y="404"/>
                    <a:pt x="1645" y="414"/>
                  </a:cubicBezTo>
                  <a:cubicBezTo>
                    <a:pt x="1705" y="444"/>
                    <a:pt x="1706" y="446"/>
                    <a:pt x="1709" y="447"/>
                  </a:cubicBezTo>
                  <a:cubicBezTo>
                    <a:pt x="1733" y="461"/>
                    <a:pt x="1738" y="463"/>
                    <a:pt x="1745" y="462"/>
                  </a:cubicBezTo>
                  <a:cubicBezTo>
                    <a:pt x="1768" y="476"/>
                    <a:pt x="1770" y="478"/>
                    <a:pt x="1774" y="477"/>
                  </a:cubicBezTo>
                  <a:cubicBezTo>
                    <a:pt x="1806" y="494"/>
                    <a:pt x="1815" y="492"/>
                    <a:pt x="1819" y="495"/>
                  </a:cubicBezTo>
                  <a:cubicBezTo>
                    <a:pt x="1873" y="511"/>
                    <a:pt x="1884" y="506"/>
                    <a:pt x="1888" y="510"/>
                  </a:cubicBezTo>
                  <a:cubicBezTo>
                    <a:pt x="1869" y="516"/>
                    <a:pt x="1866" y="515"/>
                    <a:pt x="1863" y="514"/>
                  </a:cubicBezTo>
                  <a:cubicBezTo>
                    <a:pt x="1835" y="516"/>
                    <a:pt x="1831" y="512"/>
                    <a:pt x="1825" y="512"/>
                  </a:cubicBezTo>
                  <a:cubicBezTo>
                    <a:pt x="1781" y="495"/>
                    <a:pt x="1779" y="493"/>
                    <a:pt x="1775" y="495"/>
                  </a:cubicBezTo>
                  <a:cubicBezTo>
                    <a:pt x="1738" y="472"/>
                    <a:pt x="1730" y="475"/>
                    <a:pt x="1728" y="470"/>
                  </a:cubicBezTo>
                  <a:cubicBezTo>
                    <a:pt x="1705" y="458"/>
                    <a:pt x="1703" y="456"/>
                    <a:pt x="1700" y="457"/>
                  </a:cubicBezTo>
                  <a:cubicBezTo>
                    <a:pt x="1653" y="427"/>
                    <a:pt x="1642" y="426"/>
                    <a:pt x="1637" y="415"/>
                  </a:cubicBezTo>
                  <a:cubicBezTo>
                    <a:pt x="1618" y="408"/>
                    <a:pt x="1613" y="406"/>
                    <a:pt x="1608" y="405"/>
                  </a:cubicBezTo>
                  <a:cubicBezTo>
                    <a:pt x="1580" y="386"/>
                    <a:pt x="1573" y="389"/>
                    <a:pt x="1571" y="383"/>
                  </a:cubicBezTo>
                  <a:cubicBezTo>
                    <a:pt x="1546" y="373"/>
                    <a:pt x="1538" y="367"/>
                    <a:pt x="1528" y="364"/>
                  </a:cubicBezTo>
                  <a:cubicBezTo>
                    <a:pt x="1452" y="335"/>
                    <a:pt x="1444" y="337"/>
                    <a:pt x="1440" y="333"/>
                  </a:cubicBezTo>
                  <a:cubicBezTo>
                    <a:pt x="1412" y="329"/>
                    <a:pt x="1409" y="326"/>
                    <a:pt x="1409" y="330"/>
                  </a:cubicBezTo>
                  <a:cubicBezTo>
                    <a:pt x="1478" y="351"/>
                    <a:pt x="1489" y="352"/>
                    <a:pt x="1497" y="356"/>
                  </a:cubicBezTo>
                  <a:cubicBezTo>
                    <a:pt x="1540" y="378"/>
                    <a:pt x="1541" y="380"/>
                    <a:pt x="1546" y="379"/>
                  </a:cubicBezTo>
                  <a:cubicBezTo>
                    <a:pt x="1569" y="394"/>
                    <a:pt x="1574" y="397"/>
                    <a:pt x="1580" y="397"/>
                  </a:cubicBezTo>
                  <a:cubicBezTo>
                    <a:pt x="1624" y="422"/>
                    <a:pt x="1629" y="423"/>
                    <a:pt x="1634" y="425"/>
                  </a:cubicBezTo>
                  <a:cubicBezTo>
                    <a:pt x="1646" y="437"/>
                    <a:pt x="1652" y="436"/>
                    <a:pt x="1655" y="441"/>
                  </a:cubicBezTo>
                  <a:cubicBezTo>
                    <a:pt x="1683" y="456"/>
                    <a:pt x="1689" y="454"/>
                    <a:pt x="1689" y="461"/>
                  </a:cubicBezTo>
                  <a:cubicBezTo>
                    <a:pt x="1731" y="481"/>
                    <a:pt x="1736" y="482"/>
                    <a:pt x="1738" y="486"/>
                  </a:cubicBezTo>
                  <a:cubicBezTo>
                    <a:pt x="1766" y="502"/>
                    <a:pt x="1774" y="499"/>
                    <a:pt x="1776" y="503"/>
                  </a:cubicBezTo>
                  <a:cubicBezTo>
                    <a:pt x="1808" y="514"/>
                    <a:pt x="1813" y="515"/>
                    <a:pt x="1817" y="518"/>
                  </a:cubicBezTo>
                  <a:cubicBezTo>
                    <a:pt x="1835" y="524"/>
                    <a:pt x="1840" y="524"/>
                    <a:pt x="1843" y="527"/>
                  </a:cubicBezTo>
                  <a:cubicBezTo>
                    <a:pt x="1844" y="539"/>
                    <a:pt x="1833" y="532"/>
                    <a:pt x="1822" y="537"/>
                  </a:cubicBezTo>
                  <a:cubicBezTo>
                    <a:pt x="1763" y="519"/>
                    <a:pt x="1760" y="515"/>
                    <a:pt x="1756" y="513"/>
                  </a:cubicBezTo>
                  <a:cubicBezTo>
                    <a:pt x="1726" y="503"/>
                    <a:pt x="1719" y="500"/>
                    <a:pt x="1713" y="495"/>
                  </a:cubicBezTo>
                  <a:cubicBezTo>
                    <a:pt x="1680" y="476"/>
                    <a:pt x="1674" y="477"/>
                    <a:pt x="1671" y="473"/>
                  </a:cubicBezTo>
                  <a:cubicBezTo>
                    <a:pt x="1645" y="461"/>
                    <a:pt x="1644" y="455"/>
                    <a:pt x="1637" y="455"/>
                  </a:cubicBezTo>
                  <a:cubicBezTo>
                    <a:pt x="1601" y="434"/>
                    <a:pt x="1598" y="425"/>
                    <a:pt x="1590" y="426"/>
                  </a:cubicBezTo>
                  <a:cubicBezTo>
                    <a:pt x="1571" y="413"/>
                    <a:pt x="1568" y="411"/>
                    <a:pt x="1565" y="411"/>
                  </a:cubicBezTo>
                  <a:cubicBezTo>
                    <a:pt x="1547" y="395"/>
                    <a:pt x="1543" y="395"/>
                    <a:pt x="1540" y="393"/>
                  </a:cubicBezTo>
                  <a:cubicBezTo>
                    <a:pt x="1478" y="362"/>
                    <a:pt x="1474" y="356"/>
                    <a:pt x="1464" y="358"/>
                  </a:cubicBezTo>
                  <a:cubicBezTo>
                    <a:pt x="1433" y="346"/>
                    <a:pt x="1429" y="345"/>
                    <a:pt x="1426" y="343"/>
                  </a:cubicBezTo>
                  <a:cubicBezTo>
                    <a:pt x="1374" y="333"/>
                    <a:pt x="1366" y="332"/>
                    <a:pt x="1360" y="330"/>
                  </a:cubicBezTo>
                  <a:cubicBezTo>
                    <a:pt x="1329" y="331"/>
                    <a:pt x="1332" y="335"/>
                    <a:pt x="1340" y="331"/>
                  </a:cubicBezTo>
                  <a:cubicBezTo>
                    <a:pt x="1379" y="339"/>
                    <a:pt x="1390" y="339"/>
                    <a:pt x="1398" y="343"/>
                  </a:cubicBezTo>
                  <a:cubicBezTo>
                    <a:pt x="1435" y="353"/>
                    <a:pt x="1445" y="354"/>
                    <a:pt x="1452" y="360"/>
                  </a:cubicBezTo>
                  <a:cubicBezTo>
                    <a:pt x="1485" y="377"/>
                    <a:pt x="1496" y="378"/>
                    <a:pt x="1502" y="384"/>
                  </a:cubicBezTo>
                  <a:cubicBezTo>
                    <a:pt x="1541" y="399"/>
                    <a:pt x="1542" y="408"/>
                    <a:pt x="1549" y="409"/>
                  </a:cubicBezTo>
                  <a:cubicBezTo>
                    <a:pt x="1571" y="418"/>
                    <a:pt x="1568" y="428"/>
                    <a:pt x="1574" y="424"/>
                  </a:cubicBezTo>
                  <a:cubicBezTo>
                    <a:pt x="1592" y="440"/>
                    <a:pt x="1600" y="435"/>
                    <a:pt x="1599" y="442"/>
                  </a:cubicBezTo>
                  <a:cubicBezTo>
                    <a:pt x="1641" y="464"/>
                    <a:pt x="1644" y="471"/>
                    <a:pt x="1651" y="473"/>
                  </a:cubicBezTo>
                  <a:cubicBezTo>
                    <a:pt x="1673" y="488"/>
                    <a:pt x="1680" y="489"/>
                    <a:pt x="1686" y="493"/>
                  </a:cubicBezTo>
                  <a:cubicBezTo>
                    <a:pt x="1729" y="513"/>
                    <a:pt x="1736" y="515"/>
                    <a:pt x="1742" y="518"/>
                  </a:cubicBezTo>
                  <a:cubicBezTo>
                    <a:pt x="1788" y="534"/>
                    <a:pt x="1792" y="539"/>
                    <a:pt x="1801" y="539"/>
                  </a:cubicBezTo>
                  <a:cubicBezTo>
                    <a:pt x="1790" y="544"/>
                    <a:pt x="1783" y="547"/>
                    <a:pt x="1780" y="545"/>
                  </a:cubicBezTo>
                  <a:cubicBezTo>
                    <a:pt x="1738" y="528"/>
                    <a:pt x="1721" y="530"/>
                    <a:pt x="1713" y="519"/>
                  </a:cubicBezTo>
                  <a:cubicBezTo>
                    <a:pt x="1690" y="508"/>
                    <a:pt x="1683" y="507"/>
                    <a:pt x="1679" y="501"/>
                  </a:cubicBezTo>
                  <a:cubicBezTo>
                    <a:pt x="1636" y="472"/>
                    <a:pt x="1632" y="471"/>
                    <a:pt x="1629" y="470"/>
                  </a:cubicBezTo>
                  <a:cubicBezTo>
                    <a:pt x="1606" y="458"/>
                    <a:pt x="1604" y="451"/>
                    <a:pt x="1597" y="451"/>
                  </a:cubicBezTo>
                  <a:cubicBezTo>
                    <a:pt x="1563" y="430"/>
                    <a:pt x="1559" y="427"/>
                    <a:pt x="1554" y="424"/>
                  </a:cubicBezTo>
                  <a:cubicBezTo>
                    <a:pt x="1519" y="405"/>
                    <a:pt x="1516" y="400"/>
                    <a:pt x="1511" y="396"/>
                  </a:cubicBezTo>
                  <a:cubicBezTo>
                    <a:pt x="1476" y="378"/>
                    <a:pt x="1467" y="380"/>
                    <a:pt x="1465" y="373"/>
                  </a:cubicBezTo>
                  <a:cubicBezTo>
                    <a:pt x="1426" y="360"/>
                    <a:pt x="1420" y="358"/>
                    <a:pt x="1415" y="356"/>
                  </a:cubicBezTo>
                  <a:cubicBezTo>
                    <a:pt x="1375" y="348"/>
                    <a:pt x="1375" y="343"/>
                    <a:pt x="1369" y="346"/>
                  </a:cubicBezTo>
                  <a:cubicBezTo>
                    <a:pt x="1382" y="355"/>
                    <a:pt x="1389" y="351"/>
                    <a:pt x="1391" y="353"/>
                  </a:cubicBezTo>
                  <a:cubicBezTo>
                    <a:pt x="1446" y="377"/>
                    <a:pt x="1459" y="379"/>
                    <a:pt x="1470" y="386"/>
                  </a:cubicBezTo>
                  <a:cubicBezTo>
                    <a:pt x="1508" y="408"/>
                    <a:pt x="1515" y="409"/>
                    <a:pt x="1521" y="412"/>
                  </a:cubicBezTo>
                  <a:cubicBezTo>
                    <a:pt x="1575" y="451"/>
                    <a:pt x="1583" y="451"/>
                    <a:pt x="1588" y="455"/>
                  </a:cubicBezTo>
                  <a:cubicBezTo>
                    <a:pt x="1615" y="475"/>
                    <a:pt x="1622" y="471"/>
                    <a:pt x="1621" y="478"/>
                  </a:cubicBezTo>
                  <a:cubicBezTo>
                    <a:pt x="1649" y="495"/>
                    <a:pt x="1651" y="497"/>
                    <a:pt x="1654" y="499"/>
                  </a:cubicBezTo>
                  <a:cubicBezTo>
                    <a:pt x="1711" y="527"/>
                    <a:pt x="1711" y="533"/>
                    <a:pt x="1715" y="532"/>
                  </a:cubicBezTo>
                  <a:cubicBezTo>
                    <a:pt x="1752" y="544"/>
                    <a:pt x="1758" y="548"/>
                    <a:pt x="1765" y="550"/>
                  </a:cubicBezTo>
                  <a:cubicBezTo>
                    <a:pt x="1779" y="556"/>
                    <a:pt x="1783" y="556"/>
                    <a:pt x="1780" y="558"/>
                  </a:cubicBezTo>
                  <a:cubicBezTo>
                    <a:pt x="1702" y="547"/>
                    <a:pt x="1695" y="539"/>
                    <a:pt x="1685" y="535"/>
                  </a:cubicBezTo>
                  <a:cubicBezTo>
                    <a:pt x="1649" y="518"/>
                    <a:pt x="1646" y="517"/>
                    <a:pt x="1644" y="516"/>
                  </a:cubicBezTo>
                  <a:cubicBezTo>
                    <a:pt x="1614" y="502"/>
                    <a:pt x="1615" y="498"/>
                    <a:pt x="1614" y="497"/>
                  </a:cubicBezTo>
                  <a:cubicBezTo>
                    <a:pt x="1595" y="486"/>
                    <a:pt x="1585" y="484"/>
                    <a:pt x="1579" y="475"/>
                  </a:cubicBezTo>
                  <a:cubicBezTo>
                    <a:pt x="1537" y="447"/>
                    <a:pt x="1533" y="443"/>
                    <a:pt x="1528" y="442"/>
                  </a:cubicBezTo>
                  <a:cubicBezTo>
                    <a:pt x="1493" y="420"/>
                    <a:pt x="1484" y="415"/>
                    <a:pt x="1476" y="409"/>
                  </a:cubicBezTo>
                  <a:cubicBezTo>
                    <a:pt x="1431" y="388"/>
                    <a:pt x="1429" y="386"/>
                    <a:pt x="1425" y="387"/>
                  </a:cubicBezTo>
                  <a:cubicBezTo>
                    <a:pt x="1403" y="379"/>
                    <a:pt x="1396" y="375"/>
                    <a:pt x="1388" y="374"/>
                  </a:cubicBezTo>
                  <a:cubicBezTo>
                    <a:pt x="1367" y="367"/>
                    <a:pt x="1362" y="365"/>
                    <a:pt x="1355" y="366"/>
                  </a:cubicBezTo>
                  <a:cubicBezTo>
                    <a:pt x="1318" y="360"/>
                    <a:pt x="1310" y="352"/>
                    <a:pt x="1307" y="360"/>
                  </a:cubicBezTo>
                  <a:cubicBezTo>
                    <a:pt x="1345" y="366"/>
                    <a:pt x="1349" y="367"/>
                    <a:pt x="1351" y="369"/>
                  </a:cubicBezTo>
                  <a:cubicBezTo>
                    <a:pt x="1386" y="379"/>
                    <a:pt x="1390" y="380"/>
                    <a:pt x="1393" y="382"/>
                  </a:cubicBezTo>
                  <a:cubicBezTo>
                    <a:pt x="1423" y="399"/>
                    <a:pt x="1432" y="393"/>
                    <a:pt x="1434" y="397"/>
                  </a:cubicBezTo>
                  <a:cubicBezTo>
                    <a:pt x="1454" y="412"/>
                    <a:pt x="1462" y="407"/>
                    <a:pt x="1461" y="414"/>
                  </a:cubicBezTo>
                  <a:cubicBezTo>
                    <a:pt x="1510" y="441"/>
                    <a:pt x="1512" y="443"/>
                    <a:pt x="1515" y="444"/>
                  </a:cubicBezTo>
                  <a:cubicBezTo>
                    <a:pt x="1543" y="466"/>
                    <a:pt x="1550" y="462"/>
                    <a:pt x="1551" y="466"/>
                  </a:cubicBezTo>
                  <a:cubicBezTo>
                    <a:pt x="1571" y="481"/>
                    <a:pt x="1572" y="486"/>
                    <a:pt x="1576" y="486"/>
                  </a:cubicBezTo>
                  <a:cubicBezTo>
                    <a:pt x="1608" y="503"/>
                    <a:pt x="1609" y="508"/>
                    <a:pt x="1612" y="511"/>
                  </a:cubicBezTo>
                  <a:cubicBezTo>
                    <a:pt x="1647" y="524"/>
                    <a:pt x="1647" y="530"/>
                    <a:pt x="1651" y="532"/>
                  </a:cubicBezTo>
                  <a:cubicBezTo>
                    <a:pt x="1681" y="539"/>
                    <a:pt x="1682" y="546"/>
                    <a:pt x="1687" y="546"/>
                  </a:cubicBezTo>
                  <a:cubicBezTo>
                    <a:pt x="1722" y="557"/>
                    <a:pt x="1728" y="560"/>
                    <a:pt x="1734" y="562"/>
                  </a:cubicBezTo>
                  <a:cubicBezTo>
                    <a:pt x="1758" y="569"/>
                    <a:pt x="1752" y="572"/>
                    <a:pt x="1738" y="570"/>
                  </a:cubicBezTo>
                  <a:cubicBezTo>
                    <a:pt x="1665" y="552"/>
                    <a:pt x="1658" y="553"/>
                    <a:pt x="1652" y="552"/>
                  </a:cubicBezTo>
                  <a:cubicBezTo>
                    <a:pt x="1612" y="537"/>
                    <a:pt x="1614" y="527"/>
                    <a:pt x="1607" y="532"/>
                  </a:cubicBezTo>
                  <a:cubicBezTo>
                    <a:pt x="1584" y="521"/>
                    <a:pt x="1582" y="517"/>
                    <a:pt x="1579" y="514"/>
                  </a:cubicBezTo>
                  <a:cubicBezTo>
                    <a:pt x="1550" y="497"/>
                    <a:pt x="1547" y="498"/>
                    <a:pt x="1547" y="496"/>
                  </a:cubicBezTo>
                  <a:cubicBezTo>
                    <a:pt x="1532" y="482"/>
                    <a:pt x="1524" y="487"/>
                    <a:pt x="1524" y="480"/>
                  </a:cubicBezTo>
                  <a:cubicBezTo>
                    <a:pt x="1499" y="464"/>
                    <a:pt x="1491" y="463"/>
                    <a:pt x="1485" y="458"/>
                  </a:cubicBezTo>
                  <a:cubicBezTo>
                    <a:pt x="1459" y="445"/>
                    <a:pt x="1453" y="441"/>
                    <a:pt x="1446" y="439"/>
                  </a:cubicBezTo>
                  <a:cubicBezTo>
                    <a:pt x="1415" y="420"/>
                    <a:pt x="1408" y="423"/>
                    <a:pt x="1407" y="419"/>
                  </a:cubicBezTo>
                  <a:cubicBezTo>
                    <a:pt x="1383" y="409"/>
                    <a:pt x="1378" y="410"/>
                    <a:pt x="1374" y="410"/>
                  </a:cubicBezTo>
                  <a:cubicBezTo>
                    <a:pt x="1351" y="399"/>
                    <a:pt x="1343" y="404"/>
                    <a:pt x="1341" y="400"/>
                  </a:cubicBezTo>
                  <a:cubicBezTo>
                    <a:pt x="1337" y="401"/>
                    <a:pt x="1353" y="409"/>
                    <a:pt x="1372" y="412"/>
                  </a:cubicBezTo>
                  <a:cubicBezTo>
                    <a:pt x="1399" y="423"/>
                    <a:pt x="1401" y="424"/>
                    <a:pt x="1403" y="424"/>
                  </a:cubicBezTo>
                  <a:cubicBezTo>
                    <a:pt x="1429" y="440"/>
                    <a:pt x="1438" y="443"/>
                    <a:pt x="1447" y="445"/>
                  </a:cubicBezTo>
                  <a:cubicBezTo>
                    <a:pt x="1518" y="491"/>
                    <a:pt x="1524" y="489"/>
                    <a:pt x="1526" y="493"/>
                  </a:cubicBezTo>
                  <a:cubicBezTo>
                    <a:pt x="1550" y="509"/>
                    <a:pt x="1552" y="509"/>
                    <a:pt x="1554" y="510"/>
                  </a:cubicBezTo>
                  <a:cubicBezTo>
                    <a:pt x="1616" y="544"/>
                    <a:pt x="1623" y="549"/>
                    <a:pt x="1632" y="551"/>
                  </a:cubicBezTo>
                  <a:cubicBezTo>
                    <a:pt x="1674" y="567"/>
                    <a:pt x="1679" y="568"/>
                    <a:pt x="1682" y="571"/>
                  </a:cubicBezTo>
                  <a:cubicBezTo>
                    <a:pt x="1723" y="576"/>
                    <a:pt x="1729" y="583"/>
                    <a:pt x="1742" y="580"/>
                  </a:cubicBezTo>
                  <a:cubicBezTo>
                    <a:pt x="1759" y="590"/>
                    <a:pt x="1755" y="592"/>
                    <a:pt x="1754" y="589"/>
                  </a:cubicBezTo>
                  <a:cubicBezTo>
                    <a:pt x="1713" y="591"/>
                    <a:pt x="1708" y="586"/>
                    <a:pt x="1698" y="586"/>
                  </a:cubicBezTo>
                  <a:cubicBezTo>
                    <a:pt x="1654" y="574"/>
                    <a:pt x="1647" y="578"/>
                    <a:pt x="1646" y="576"/>
                  </a:cubicBezTo>
                  <a:cubicBezTo>
                    <a:pt x="1591" y="557"/>
                    <a:pt x="1586" y="553"/>
                    <a:pt x="1577" y="555"/>
                  </a:cubicBezTo>
                  <a:cubicBezTo>
                    <a:pt x="1551" y="536"/>
                    <a:pt x="1541" y="545"/>
                    <a:pt x="1543" y="536"/>
                  </a:cubicBezTo>
                  <a:cubicBezTo>
                    <a:pt x="1513" y="523"/>
                    <a:pt x="1510" y="521"/>
                    <a:pt x="1507" y="521"/>
                  </a:cubicBezTo>
                  <a:cubicBezTo>
                    <a:pt x="1477" y="507"/>
                    <a:pt x="1473" y="506"/>
                    <a:pt x="1472" y="500"/>
                  </a:cubicBezTo>
                  <a:cubicBezTo>
                    <a:pt x="1408" y="467"/>
                    <a:pt x="1397" y="459"/>
                    <a:pt x="1384" y="454"/>
                  </a:cubicBezTo>
                  <a:cubicBezTo>
                    <a:pt x="1343" y="434"/>
                    <a:pt x="1341" y="426"/>
                    <a:pt x="1333" y="426"/>
                  </a:cubicBezTo>
                  <a:cubicBezTo>
                    <a:pt x="1289" y="410"/>
                    <a:pt x="1284" y="405"/>
                    <a:pt x="1276" y="405"/>
                  </a:cubicBezTo>
                  <a:cubicBezTo>
                    <a:pt x="1253" y="397"/>
                    <a:pt x="1247" y="401"/>
                    <a:pt x="1246" y="397"/>
                  </a:cubicBezTo>
                  <a:cubicBezTo>
                    <a:pt x="1257" y="404"/>
                    <a:pt x="1261" y="408"/>
                    <a:pt x="1269" y="406"/>
                  </a:cubicBezTo>
                  <a:cubicBezTo>
                    <a:pt x="1312" y="423"/>
                    <a:pt x="1323" y="427"/>
                    <a:pt x="1332" y="433"/>
                  </a:cubicBezTo>
                  <a:cubicBezTo>
                    <a:pt x="1373" y="452"/>
                    <a:pt x="1380" y="461"/>
                    <a:pt x="1391" y="464"/>
                  </a:cubicBezTo>
                  <a:cubicBezTo>
                    <a:pt x="1429" y="487"/>
                    <a:pt x="1438" y="493"/>
                    <a:pt x="1448" y="498"/>
                  </a:cubicBezTo>
                  <a:cubicBezTo>
                    <a:pt x="1495" y="522"/>
                    <a:pt x="1497" y="523"/>
                    <a:pt x="1497" y="527"/>
                  </a:cubicBezTo>
                  <a:cubicBezTo>
                    <a:pt x="1546" y="551"/>
                    <a:pt x="1559" y="551"/>
                    <a:pt x="1567" y="559"/>
                  </a:cubicBezTo>
                  <a:cubicBezTo>
                    <a:pt x="1622" y="576"/>
                    <a:pt x="1626" y="580"/>
                    <a:pt x="1631" y="583"/>
                  </a:cubicBezTo>
                  <a:cubicBezTo>
                    <a:pt x="1662" y="587"/>
                    <a:pt x="1662" y="592"/>
                    <a:pt x="1668" y="589"/>
                  </a:cubicBezTo>
                  <a:cubicBezTo>
                    <a:pt x="1709" y="600"/>
                    <a:pt x="1718" y="597"/>
                    <a:pt x="1723" y="599"/>
                  </a:cubicBezTo>
                  <a:cubicBezTo>
                    <a:pt x="1724" y="608"/>
                    <a:pt x="1723" y="608"/>
                    <a:pt x="1722" y="606"/>
                  </a:cubicBezTo>
                  <a:cubicBezTo>
                    <a:pt x="1682" y="603"/>
                    <a:pt x="1670" y="604"/>
                    <a:pt x="1660" y="604"/>
                  </a:cubicBezTo>
                  <a:cubicBezTo>
                    <a:pt x="1606" y="587"/>
                    <a:pt x="1598" y="585"/>
                    <a:pt x="1591" y="581"/>
                  </a:cubicBezTo>
                  <a:cubicBezTo>
                    <a:pt x="1518" y="552"/>
                    <a:pt x="1512" y="547"/>
                    <a:pt x="1505" y="543"/>
                  </a:cubicBezTo>
                  <a:cubicBezTo>
                    <a:pt x="1461" y="517"/>
                    <a:pt x="1453" y="512"/>
                    <a:pt x="1445" y="508"/>
                  </a:cubicBezTo>
                  <a:cubicBezTo>
                    <a:pt x="1416" y="493"/>
                    <a:pt x="1413" y="488"/>
                    <a:pt x="1410" y="485"/>
                  </a:cubicBezTo>
                  <a:cubicBezTo>
                    <a:pt x="1380" y="471"/>
                    <a:pt x="1374" y="471"/>
                    <a:pt x="1371" y="466"/>
                  </a:cubicBezTo>
                  <a:cubicBezTo>
                    <a:pt x="1302" y="432"/>
                    <a:pt x="1301" y="425"/>
                    <a:pt x="1293" y="429"/>
                  </a:cubicBezTo>
                  <a:cubicBezTo>
                    <a:pt x="1283" y="430"/>
                    <a:pt x="1290" y="428"/>
                    <a:pt x="1294" y="433"/>
                  </a:cubicBezTo>
                  <a:cubicBezTo>
                    <a:pt x="1362" y="468"/>
                    <a:pt x="1370" y="477"/>
                    <a:pt x="1382" y="479"/>
                  </a:cubicBezTo>
                  <a:cubicBezTo>
                    <a:pt x="1400" y="491"/>
                    <a:pt x="1406" y="491"/>
                    <a:pt x="1410" y="496"/>
                  </a:cubicBezTo>
                  <a:cubicBezTo>
                    <a:pt x="1443" y="513"/>
                    <a:pt x="1445" y="520"/>
                    <a:pt x="1452" y="520"/>
                  </a:cubicBezTo>
                  <a:cubicBezTo>
                    <a:pt x="1488" y="537"/>
                    <a:pt x="1488" y="547"/>
                    <a:pt x="1496" y="545"/>
                  </a:cubicBezTo>
                  <a:cubicBezTo>
                    <a:pt x="1533" y="569"/>
                    <a:pt x="1543" y="571"/>
                    <a:pt x="1548" y="578"/>
                  </a:cubicBezTo>
                  <a:cubicBezTo>
                    <a:pt x="1580" y="584"/>
                    <a:pt x="1582" y="594"/>
                    <a:pt x="1593" y="592"/>
                  </a:cubicBezTo>
                  <a:cubicBezTo>
                    <a:pt x="1620" y="603"/>
                    <a:pt x="1621" y="605"/>
                    <a:pt x="1624" y="604"/>
                  </a:cubicBezTo>
                  <a:cubicBezTo>
                    <a:pt x="1657" y="614"/>
                    <a:pt x="1662" y="613"/>
                    <a:pt x="1667" y="611"/>
                  </a:cubicBezTo>
                  <a:cubicBezTo>
                    <a:pt x="1692" y="626"/>
                    <a:pt x="1685" y="617"/>
                    <a:pt x="1681" y="622"/>
                  </a:cubicBezTo>
                  <a:cubicBezTo>
                    <a:pt x="1593" y="615"/>
                    <a:pt x="1584" y="614"/>
                    <a:pt x="1575" y="613"/>
                  </a:cubicBezTo>
                  <a:cubicBezTo>
                    <a:pt x="1546" y="601"/>
                    <a:pt x="1538" y="605"/>
                    <a:pt x="1535" y="602"/>
                  </a:cubicBezTo>
                  <a:cubicBezTo>
                    <a:pt x="1505" y="591"/>
                    <a:pt x="1501" y="590"/>
                    <a:pt x="1497" y="587"/>
                  </a:cubicBezTo>
                  <a:cubicBezTo>
                    <a:pt x="1464" y="574"/>
                    <a:pt x="1462" y="573"/>
                    <a:pt x="1461" y="571"/>
                  </a:cubicBezTo>
                  <a:cubicBezTo>
                    <a:pt x="1444" y="564"/>
                    <a:pt x="1441" y="561"/>
                    <a:pt x="1437" y="560"/>
                  </a:cubicBezTo>
                  <a:cubicBezTo>
                    <a:pt x="1396" y="533"/>
                    <a:pt x="1390" y="529"/>
                    <a:pt x="1384" y="523"/>
                  </a:cubicBezTo>
                  <a:cubicBezTo>
                    <a:pt x="1348" y="497"/>
                    <a:pt x="1334" y="487"/>
                    <a:pt x="1322" y="474"/>
                  </a:cubicBezTo>
                  <a:cubicBezTo>
                    <a:pt x="1288" y="447"/>
                    <a:pt x="1282" y="448"/>
                    <a:pt x="1280" y="442"/>
                  </a:cubicBezTo>
                  <a:cubicBezTo>
                    <a:pt x="1254" y="427"/>
                    <a:pt x="1251" y="424"/>
                    <a:pt x="1246" y="424"/>
                  </a:cubicBezTo>
                  <a:cubicBezTo>
                    <a:pt x="1239" y="423"/>
                    <a:pt x="1244" y="426"/>
                    <a:pt x="1247" y="430"/>
                  </a:cubicBezTo>
                  <a:cubicBezTo>
                    <a:pt x="1267" y="440"/>
                    <a:pt x="1271" y="443"/>
                    <a:pt x="1275" y="447"/>
                  </a:cubicBezTo>
                  <a:cubicBezTo>
                    <a:pt x="1323" y="484"/>
                    <a:pt x="1331" y="493"/>
                    <a:pt x="1339" y="500"/>
                  </a:cubicBezTo>
                  <a:cubicBezTo>
                    <a:pt x="1401" y="544"/>
                    <a:pt x="1408" y="552"/>
                    <a:pt x="1418" y="557"/>
                  </a:cubicBezTo>
                  <a:cubicBezTo>
                    <a:pt x="1436" y="571"/>
                    <a:pt x="1444" y="569"/>
                    <a:pt x="1446" y="576"/>
                  </a:cubicBezTo>
                  <a:cubicBezTo>
                    <a:pt x="1503" y="601"/>
                    <a:pt x="1515" y="599"/>
                    <a:pt x="1520" y="607"/>
                  </a:cubicBezTo>
                  <a:cubicBezTo>
                    <a:pt x="1568" y="619"/>
                    <a:pt x="1585" y="625"/>
                    <a:pt x="1606" y="627"/>
                  </a:cubicBezTo>
                  <a:cubicBezTo>
                    <a:pt x="1641" y="631"/>
                    <a:pt x="1645" y="634"/>
                    <a:pt x="1651" y="632"/>
                  </a:cubicBezTo>
                  <a:cubicBezTo>
                    <a:pt x="1618" y="637"/>
                    <a:pt x="1616" y="637"/>
                    <a:pt x="1608" y="636"/>
                  </a:cubicBezTo>
                  <a:cubicBezTo>
                    <a:pt x="1567" y="628"/>
                    <a:pt x="1562" y="625"/>
                    <a:pt x="1555" y="625"/>
                  </a:cubicBezTo>
                  <a:cubicBezTo>
                    <a:pt x="1534" y="620"/>
                    <a:pt x="1531" y="619"/>
                    <a:pt x="1529" y="616"/>
                  </a:cubicBezTo>
                  <a:cubicBezTo>
                    <a:pt x="1499" y="609"/>
                    <a:pt x="1498" y="606"/>
                    <a:pt x="1496" y="605"/>
                  </a:cubicBezTo>
                  <a:cubicBezTo>
                    <a:pt x="1453" y="583"/>
                    <a:pt x="1451" y="582"/>
                    <a:pt x="1447" y="582"/>
                  </a:cubicBezTo>
                  <a:cubicBezTo>
                    <a:pt x="1415" y="563"/>
                    <a:pt x="1404" y="558"/>
                    <a:pt x="1393" y="552"/>
                  </a:cubicBezTo>
                  <a:cubicBezTo>
                    <a:pt x="1381" y="541"/>
                    <a:pt x="1375" y="541"/>
                    <a:pt x="1373" y="536"/>
                  </a:cubicBezTo>
                  <a:cubicBezTo>
                    <a:pt x="1299" y="486"/>
                    <a:pt x="1294" y="478"/>
                    <a:pt x="1286" y="474"/>
                  </a:cubicBezTo>
                  <a:cubicBezTo>
                    <a:pt x="1274" y="462"/>
                    <a:pt x="1268" y="463"/>
                    <a:pt x="1265" y="458"/>
                  </a:cubicBezTo>
                  <a:cubicBezTo>
                    <a:pt x="1227" y="434"/>
                    <a:pt x="1225" y="430"/>
                    <a:pt x="1218" y="431"/>
                  </a:cubicBezTo>
                  <a:cubicBezTo>
                    <a:pt x="1245" y="452"/>
                    <a:pt x="1249" y="454"/>
                    <a:pt x="1254" y="456"/>
                  </a:cubicBezTo>
                  <a:cubicBezTo>
                    <a:pt x="1273" y="470"/>
                    <a:pt x="1275" y="472"/>
                    <a:pt x="1277" y="474"/>
                  </a:cubicBezTo>
                  <a:cubicBezTo>
                    <a:pt x="1295" y="490"/>
                    <a:pt x="1297" y="491"/>
                    <a:pt x="1300" y="492"/>
                  </a:cubicBezTo>
                  <a:cubicBezTo>
                    <a:pt x="1374" y="550"/>
                    <a:pt x="1391" y="560"/>
                    <a:pt x="1408" y="572"/>
                  </a:cubicBezTo>
                  <a:cubicBezTo>
                    <a:pt x="1492" y="612"/>
                    <a:pt x="1496" y="615"/>
                    <a:pt x="1500" y="617"/>
                  </a:cubicBezTo>
                  <a:cubicBezTo>
                    <a:pt x="1529" y="631"/>
                    <a:pt x="1535" y="628"/>
                    <a:pt x="1536" y="631"/>
                  </a:cubicBezTo>
                  <a:cubicBezTo>
                    <a:pt x="1564" y="637"/>
                    <a:pt x="1570" y="637"/>
                    <a:pt x="1575" y="639"/>
                  </a:cubicBezTo>
                  <a:cubicBezTo>
                    <a:pt x="1630" y="648"/>
                    <a:pt x="1639" y="643"/>
                    <a:pt x="1641" y="649"/>
                  </a:cubicBezTo>
                  <a:cubicBezTo>
                    <a:pt x="1616" y="651"/>
                    <a:pt x="1609" y="655"/>
                    <a:pt x="1608" y="651"/>
                  </a:cubicBezTo>
                  <a:cubicBezTo>
                    <a:pt x="1511" y="636"/>
                    <a:pt x="1504" y="634"/>
                    <a:pt x="1496" y="633"/>
                  </a:cubicBezTo>
                  <a:cubicBezTo>
                    <a:pt x="1421" y="596"/>
                    <a:pt x="1414" y="600"/>
                    <a:pt x="1412" y="598"/>
                  </a:cubicBezTo>
                  <a:cubicBezTo>
                    <a:pt x="1378" y="578"/>
                    <a:pt x="1373" y="574"/>
                    <a:pt x="1368" y="570"/>
                  </a:cubicBezTo>
                  <a:cubicBezTo>
                    <a:pt x="1339" y="548"/>
                    <a:pt x="1329" y="538"/>
                    <a:pt x="1316" y="531"/>
                  </a:cubicBezTo>
                  <a:cubicBezTo>
                    <a:pt x="1280" y="494"/>
                    <a:pt x="1271" y="495"/>
                    <a:pt x="1268" y="486"/>
                  </a:cubicBezTo>
                  <a:cubicBezTo>
                    <a:pt x="1258" y="473"/>
                    <a:pt x="1254" y="485"/>
                    <a:pt x="1259" y="483"/>
                  </a:cubicBezTo>
                  <a:cubicBezTo>
                    <a:pt x="1281" y="508"/>
                    <a:pt x="1287" y="506"/>
                    <a:pt x="1286" y="512"/>
                  </a:cubicBezTo>
                  <a:cubicBezTo>
                    <a:pt x="1320" y="539"/>
                    <a:pt x="1329" y="550"/>
                    <a:pt x="1341" y="555"/>
                  </a:cubicBezTo>
                  <a:cubicBezTo>
                    <a:pt x="1379" y="584"/>
                    <a:pt x="1383" y="593"/>
                    <a:pt x="1394" y="592"/>
                  </a:cubicBezTo>
                  <a:cubicBezTo>
                    <a:pt x="1424" y="609"/>
                    <a:pt x="1430" y="615"/>
                    <a:pt x="1438" y="617"/>
                  </a:cubicBezTo>
                  <a:cubicBezTo>
                    <a:pt x="1466" y="632"/>
                    <a:pt x="1473" y="632"/>
                    <a:pt x="1478" y="632"/>
                  </a:cubicBezTo>
                  <a:cubicBezTo>
                    <a:pt x="1542" y="650"/>
                    <a:pt x="1551" y="659"/>
                    <a:pt x="1567" y="656"/>
                  </a:cubicBezTo>
                  <a:cubicBezTo>
                    <a:pt x="1589" y="662"/>
                    <a:pt x="1592" y="664"/>
                    <a:pt x="1595" y="664"/>
                  </a:cubicBezTo>
                  <a:cubicBezTo>
                    <a:pt x="1555" y="665"/>
                    <a:pt x="1549" y="669"/>
                    <a:pt x="1547" y="666"/>
                  </a:cubicBezTo>
                  <a:cubicBezTo>
                    <a:pt x="1487" y="658"/>
                    <a:pt x="1484" y="657"/>
                    <a:pt x="1481" y="656"/>
                  </a:cubicBezTo>
                  <a:cubicBezTo>
                    <a:pt x="1433" y="643"/>
                    <a:pt x="1421" y="636"/>
                    <a:pt x="1408" y="632"/>
                  </a:cubicBezTo>
                  <a:cubicBezTo>
                    <a:pt x="1354" y="601"/>
                    <a:pt x="1350" y="598"/>
                    <a:pt x="1346" y="596"/>
                  </a:cubicBezTo>
                  <a:cubicBezTo>
                    <a:pt x="1333" y="588"/>
                    <a:pt x="1334" y="584"/>
                    <a:pt x="1332" y="583"/>
                  </a:cubicBezTo>
                  <a:cubicBezTo>
                    <a:pt x="1306" y="568"/>
                    <a:pt x="1292" y="554"/>
                    <a:pt x="1274" y="545"/>
                  </a:cubicBezTo>
                  <a:cubicBezTo>
                    <a:pt x="1221" y="514"/>
                    <a:pt x="1213" y="518"/>
                    <a:pt x="1211" y="512"/>
                  </a:cubicBezTo>
                  <a:cubicBezTo>
                    <a:pt x="1178" y="504"/>
                    <a:pt x="1176" y="502"/>
                    <a:pt x="1172" y="504"/>
                  </a:cubicBezTo>
                  <a:cubicBezTo>
                    <a:pt x="1192" y="514"/>
                    <a:pt x="1200" y="513"/>
                    <a:pt x="1205" y="518"/>
                  </a:cubicBezTo>
                  <a:cubicBezTo>
                    <a:pt x="1278" y="558"/>
                    <a:pt x="1289" y="560"/>
                    <a:pt x="1294" y="570"/>
                  </a:cubicBezTo>
                  <a:cubicBezTo>
                    <a:pt x="1336" y="596"/>
                    <a:pt x="1337" y="599"/>
                    <a:pt x="1340" y="600"/>
                  </a:cubicBezTo>
                  <a:cubicBezTo>
                    <a:pt x="1380" y="627"/>
                    <a:pt x="1387" y="635"/>
                    <a:pt x="1399" y="635"/>
                  </a:cubicBezTo>
                  <a:cubicBezTo>
                    <a:pt x="1436" y="655"/>
                    <a:pt x="1447" y="659"/>
                    <a:pt x="1461" y="658"/>
                  </a:cubicBezTo>
                  <a:cubicBezTo>
                    <a:pt x="1487" y="664"/>
                    <a:pt x="1488" y="669"/>
                    <a:pt x="1492" y="670"/>
                  </a:cubicBezTo>
                  <a:cubicBezTo>
                    <a:pt x="1538" y="679"/>
                    <a:pt x="1550" y="675"/>
                    <a:pt x="1556" y="680"/>
                  </a:cubicBezTo>
                  <a:cubicBezTo>
                    <a:pt x="1519" y="683"/>
                    <a:pt x="1520" y="675"/>
                    <a:pt x="1513" y="677"/>
                  </a:cubicBezTo>
                  <a:cubicBezTo>
                    <a:pt x="1499" y="674"/>
                    <a:pt x="1492" y="677"/>
                    <a:pt x="1488" y="675"/>
                  </a:cubicBezTo>
                  <a:cubicBezTo>
                    <a:pt x="1432" y="662"/>
                    <a:pt x="1430" y="659"/>
                    <a:pt x="1428" y="659"/>
                  </a:cubicBezTo>
                  <a:cubicBezTo>
                    <a:pt x="1407" y="653"/>
                    <a:pt x="1398" y="651"/>
                    <a:pt x="1391" y="648"/>
                  </a:cubicBezTo>
                  <a:cubicBezTo>
                    <a:pt x="1354" y="632"/>
                    <a:pt x="1348" y="632"/>
                    <a:pt x="1345" y="630"/>
                  </a:cubicBezTo>
                  <a:cubicBezTo>
                    <a:pt x="1322" y="615"/>
                    <a:pt x="1316" y="617"/>
                    <a:pt x="1313" y="613"/>
                  </a:cubicBezTo>
                  <a:cubicBezTo>
                    <a:pt x="1279" y="594"/>
                    <a:pt x="1276" y="591"/>
                    <a:pt x="1271" y="590"/>
                  </a:cubicBezTo>
                  <a:cubicBezTo>
                    <a:pt x="1238" y="568"/>
                    <a:pt x="1232" y="570"/>
                    <a:pt x="1230" y="566"/>
                  </a:cubicBezTo>
                  <a:cubicBezTo>
                    <a:pt x="1190" y="554"/>
                    <a:pt x="1189" y="549"/>
                    <a:pt x="1182" y="550"/>
                  </a:cubicBezTo>
                  <a:cubicBezTo>
                    <a:pt x="1139" y="548"/>
                    <a:pt x="1134" y="547"/>
                    <a:pt x="1126" y="547"/>
                  </a:cubicBezTo>
                  <a:cubicBezTo>
                    <a:pt x="1156" y="555"/>
                    <a:pt x="1170" y="550"/>
                    <a:pt x="1177" y="556"/>
                  </a:cubicBezTo>
                  <a:cubicBezTo>
                    <a:pt x="1230" y="573"/>
                    <a:pt x="1232" y="576"/>
                    <a:pt x="1234" y="579"/>
                  </a:cubicBezTo>
                  <a:cubicBezTo>
                    <a:pt x="1286" y="604"/>
                    <a:pt x="1288" y="608"/>
                    <a:pt x="1291" y="611"/>
                  </a:cubicBezTo>
                  <a:cubicBezTo>
                    <a:pt x="1326" y="629"/>
                    <a:pt x="1333" y="632"/>
                    <a:pt x="1339" y="635"/>
                  </a:cubicBezTo>
                  <a:cubicBezTo>
                    <a:pt x="1354" y="643"/>
                    <a:pt x="1358" y="644"/>
                    <a:pt x="1355" y="646"/>
                  </a:cubicBezTo>
                  <a:cubicBezTo>
                    <a:pt x="1332" y="636"/>
                    <a:pt x="1330" y="635"/>
                    <a:pt x="1326" y="635"/>
                  </a:cubicBezTo>
                  <a:cubicBezTo>
                    <a:pt x="1294" y="620"/>
                    <a:pt x="1289" y="619"/>
                    <a:pt x="1283" y="619"/>
                  </a:cubicBezTo>
                  <a:cubicBezTo>
                    <a:pt x="1231" y="596"/>
                    <a:pt x="1222" y="592"/>
                    <a:pt x="1212" y="589"/>
                  </a:cubicBezTo>
                  <a:cubicBezTo>
                    <a:pt x="1134" y="577"/>
                    <a:pt x="1120" y="579"/>
                    <a:pt x="1108" y="579"/>
                  </a:cubicBezTo>
                  <a:cubicBezTo>
                    <a:pt x="1062" y="594"/>
                    <a:pt x="1067" y="589"/>
                    <a:pt x="1076" y="589"/>
                  </a:cubicBezTo>
                  <a:cubicBezTo>
                    <a:pt x="1157" y="587"/>
                    <a:pt x="1166" y="585"/>
                    <a:pt x="1173" y="585"/>
                  </a:cubicBezTo>
                  <a:cubicBezTo>
                    <a:pt x="1205" y="597"/>
                    <a:pt x="1212" y="594"/>
                    <a:pt x="1213" y="598"/>
                  </a:cubicBezTo>
                  <a:cubicBezTo>
                    <a:pt x="1245" y="611"/>
                    <a:pt x="1259" y="614"/>
                    <a:pt x="1270" y="621"/>
                  </a:cubicBezTo>
                  <a:cubicBezTo>
                    <a:pt x="1316" y="636"/>
                    <a:pt x="1321" y="639"/>
                    <a:pt x="1326" y="644"/>
                  </a:cubicBezTo>
                  <a:cubicBezTo>
                    <a:pt x="1370" y="662"/>
                    <a:pt x="1377" y="664"/>
                    <a:pt x="1383" y="667"/>
                  </a:cubicBezTo>
                  <a:cubicBezTo>
                    <a:pt x="1436" y="683"/>
                    <a:pt x="1437" y="688"/>
                    <a:pt x="1444" y="685"/>
                  </a:cubicBezTo>
                  <a:cubicBezTo>
                    <a:pt x="1504" y="697"/>
                    <a:pt x="1508" y="695"/>
                    <a:pt x="1512" y="695"/>
                  </a:cubicBezTo>
                  <a:cubicBezTo>
                    <a:pt x="1536" y="698"/>
                    <a:pt x="1543" y="693"/>
                    <a:pt x="1544" y="698"/>
                  </a:cubicBezTo>
                  <a:cubicBezTo>
                    <a:pt x="1486" y="702"/>
                    <a:pt x="1471" y="703"/>
                    <a:pt x="1456" y="703"/>
                  </a:cubicBezTo>
                  <a:cubicBezTo>
                    <a:pt x="1429" y="698"/>
                    <a:pt x="1423" y="696"/>
                    <a:pt x="1415" y="697"/>
                  </a:cubicBezTo>
                  <a:cubicBezTo>
                    <a:pt x="1353" y="677"/>
                    <a:pt x="1348" y="673"/>
                    <a:pt x="1340" y="675"/>
                  </a:cubicBezTo>
                  <a:cubicBezTo>
                    <a:pt x="1312" y="661"/>
                    <a:pt x="1304" y="658"/>
                    <a:pt x="1295" y="656"/>
                  </a:cubicBezTo>
                  <a:cubicBezTo>
                    <a:pt x="1258" y="637"/>
                    <a:pt x="1253" y="638"/>
                    <a:pt x="1247" y="638"/>
                  </a:cubicBezTo>
                  <a:cubicBezTo>
                    <a:pt x="1196" y="619"/>
                    <a:pt x="1187" y="623"/>
                    <a:pt x="1186" y="618"/>
                  </a:cubicBezTo>
                  <a:cubicBezTo>
                    <a:pt x="1157" y="610"/>
                    <a:pt x="1149" y="614"/>
                    <a:pt x="1147" y="610"/>
                  </a:cubicBezTo>
                  <a:cubicBezTo>
                    <a:pt x="1083" y="616"/>
                    <a:pt x="1084" y="621"/>
                    <a:pt x="1078" y="620"/>
                  </a:cubicBezTo>
                  <a:cubicBezTo>
                    <a:pt x="1150" y="620"/>
                    <a:pt x="1157" y="619"/>
                    <a:pt x="1160" y="623"/>
                  </a:cubicBezTo>
                  <a:cubicBezTo>
                    <a:pt x="1199" y="630"/>
                    <a:pt x="1204" y="632"/>
                    <a:pt x="1209" y="634"/>
                  </a:cubicBezTo>
                  <a:cubicBezTo>
                    <a:pt x="1228" y="642"/>
                    <a:pt x="1238" y="637"/>
                    <a:pt x="1239" y="644"/>
                  </a:cubicBezTo>
                  <a:cubicBezTo>
                    <a:pt x="1313" y="668"/>
                    <a:pt x="1320" y="677"/>
                    <a:pt x="1332" y="679"/>
                  </a:cubicBezTo>
                  <a:cubicBezTo>
                    <a:pt x="1381" y="698"/>
                    <a:pt x="1390" y="695"/>
                    <a:pt x="1393" y="701"/>
                  </a:cubicBezTo>
                  <a:cubicBezTo>
                    <a:pt x="1304" y="679"/>
                    <a:pt x="1301" y="674"/>
                    <a:pt x="1293" y="674"/>
                  </a:cubicBezTo>
                  <a:cubicBezTo>
                    <a:pt x="1253" y="666"/>
                    <a:pt x="1252" y="659"/>
                    <a:pt x="1244" y="661"/>
                  </a:cubicBezTo>
                  <a:cubicBezTo>
                    <a:pt x="1190" y="645"/>
                    <a:pt x="1182" y="646"/>
                    <a:pt x="1177" y="644"/>
                  </a:cubicBezTo>
                  <a:cubicBezTo>
                    <a:pt x="1102" y="645"/>
                    <a:pt x="1100" y="643"/>
                    <a:pt x="1084" y="646"/>
                  </a:cubicBezTo>
                  <a:cubicBezTo>
                    <a:pt x="1038" y="654"/>
                    <a:pt x="1027" y="657"/>
                    <a:pt x="1016" y="660"/>
                  </a:cubicBezTo>
                  <a:cubicBezTo>
                    <a:pt x="1009" y="671"/>
                    <a:pt x="1023" y="663"/>
                    <a:pt x="1040" y="658"/>
                  </a:cubicBezTo>
                  <a:cubicBezTo>
                    <a:pt x="1127" y="644"/>
                    <a:pt x="1133" y="653"/>
                    <a:pt x="1142" y="648"/>
                  </a:cubicBezTo>
                  <a:cubicBezTo>
                    <a:pt x="1168" y="650"/>
                    <a:pt x="1171" y="650"/>
                    <a:pt x="1174" y="652"/>
                  </a:cubicBezTo>
                  <a:cubicBezTo>
                    <a:pt x="1216" y="663"/>
                    <a:pt x="1230" y="664"/>
                    <a:pt x="1243" y="668"/>
                  </a:cubicBezTo>
                  <a:cubicBezTo>
                    <a:pt x="1286" y="682"/>
                    <a:pt x="1293" y="683"/>
                    <a:pt x="1300" y="684"/>
                  </a:cubicBezTo>
                  <a:cubicBezTo>
                    <a:pt x="1341" y="697"/>
                    <a:pt x="1345" y="698"/>
                    <a:pt x="1347" y="700"/>
                  </a:cubicBezTo>
                  <a:cubicBezTo>
                    <a:pt x="1407" y="712"/>
                    <a:pt x="1415" y="717"/>
                    <a:pt x="1425" y="717"/>
                  </a:cubicBezTo>
                  <a:cubicBezTo>
                    <a:pt x="1468" y="727"/>
                    <a:pt x="1479" y="717"/>
                    <a:pt x="1479" y="723"/>
                  </a:cubicBezTo>
                  <a:cubicBezTo>
                    <a:pt x="1425" y="732"/>
                    <a:pt x="1411" y="731"/>
                    <a:pt x="1397" y="731"/>
                  </a:cubicBezTo>
                  <a:cubicBezTo>
                    <a:pt x="1367" y="724"/>
                    <a:pt x="1361" y="728"/>
                    <a:pt x="1360" y="724"/>
                  </a:cubicBezTo>
                  <a:cubicBezTo>
                    <a:pt x="1304" y="710"/>
                    <a:pt x="1299" y="708"/>
                    <a:pt x="1293" y="708"/>
                  </a:cubicBezTo>
                  <a:cubicBezTo>
                    <a:pt x="1240" y="696"/>
                    <a:pt x="1239" y="689"/>
                    <a:pt x="1232" y="690"/>
                  </a:cubicBezTo>
                  <a:cubicBezTo>
                    <a:pt x="1148" y="668"/>
                    <a:pt x="1139" y="669"/>
                    <a:pt x="1132" y="666"/>
                  </a:cubicBezTo>
                  <a:cubicBezTo>
                    <a:pt x="1108" y="662"/>
                    <a:pt x="1101" y="667"/>
                    <a:pt x="1101" y="663"/>
                  </a:cubicBezTo>
                  <a:cubicBezTo>
                    <a:pt x="1074" y="662"/>
                    <a:pt x="1066" y="667"/>
                    <a:pt x="1065" y="662"/>
                  </a:cubicBezTo>
                  <a:cubicBezTo>
                    <a:pt x="1055" y="666"/>
                    <a:pt x="1086" y="668"/>
                    <a:pt x="1116" y="671"/>
                  </a:cubicBezTo>
                  <a:cubicBezTo>
                    <a:pt x="1206" y="690"/>
                    <a:pt x="1212" y="689"/>
                    <a:pt x="1215" y="693"/>
                  </a:cubicBezTo>
                  <a:cubicBezTo>
                    <a:pt x="1240" y="698"/>
                    <a:pt x="1245" y="703"/>
                    <a:pt x="1254" y="704"/>
                  </a:cubicBezTo>
                  <a:cubicBezTo>
                    <a:pt x="1310" y="722"/>
                    <a:pt x="1318" y="725"/>
                    <a:pt x="1325" y="729"/>
                  </a:cubicBezTo>
                  <a:cubicBezTo>
                    <a:pt x="1364" y="740"/>
                    <a:pt x="1374" y="733"/>
                    <a:pt x="1374" y="740"/>
                  </a:cubicBezTo>
                  <a:cubicBezTo>
                    <a:pt x="1411" y="742"/>
                    <a:pt x="1411" y="738"/>
                    <a:pt x="1414" y="743"/>
                  </a:cubicBezTo>
                  <a:cubicBezTo>
                    <a:pt x="1303" y="732"/>
                    <a:pt x="1295" y="732"/>
                    <a:pt x="1290" y="728"/>
                  </a:cubicBezTo>
                  <a:cubicBezTo>
                    <a:pt x="1255" y="719"/>
                    <a:pt x="1240" y="716"/>
                    <a:pt x="1225" y="713"/>
                  </a:cubicBezTo>
                  <a:cubicBezTo>
                    <a:pt x="1158" y="693"/>
                    <a:pt x="1147" y="697"/>
                    <a:pt x="1142" y="693"/>
                  </a:cubicBezTo>
                  <a:cubicBezTo>
                    <a:pt x="1067" y="682"/>
                    <a:pt x="1060" y="680"/>
                    <a:pt x="1051" y="680"/>
                  </a:cubicBezTo>
                  <a:cubicBezTo>
                    <a:pt x="1019" y="689"/>
                    <a:pt x="1034" y="691"/>
                    <a:pt x="1054" y="687"/>
                  </a:cubicBezTo>
                  <a:cubicBezTo>
                    <a:pt x="1119" y="691"/>
                    <a:pt x="1120" y="700"/>
                    <a:pt x="1129" y="697"/>
                  </a:cubicBezTo>
                  <a:cubicBezTo>
                    <a:pt x="1178" y="710"/>
                    <a:pt x="1192" y="710"/>
                    <a:pt x="1203" y="715"/>
                  </a:cubicBezTo>
                  <a:cubicBezTo>
                    <a:pt x="1244" y="728"/>
                    <a:pt x="1252" y="727"/>
                    <a:pt x="1257" y="730"/>
                  </a:cubicBezTo>
                  <a:cubicBezTo>
                    <a:pt x="1283" y="735"/>
                    <a:pt x="1286" y="740"/>
                    <a:pt x="1294" y="739"/>
                  </a:cubicBezTo>
                  <a:cubicBezTo>
                    <a:pt x="1351" y="756"/>
                    <a:pt x="1361" y="747"/>
                    <a:pt x="1361" y="753"/>
                  </a:cubicBezTo>
                  <a:cubicBezTo>
                    <a:pt x="1380" y="756"/>
                    <a:pt x="1376" y="760"/>
                    <a:pt x="1362" y="762"/>
                  </a:cubicBezTo>
                  <a:cubicBezTo>
                    <a:pt x="1315" y="757"/>
                    <a:pt x="1314" y="755"/>
                    <a:pt x="1310" y="756"/>
                  </a:cubicBezTo>
                  <a:cubicBezTo>
                    <a:pt x="1291" y="749"/>
                    <a:pt x="1286" y="752"/>
                    <a:pt x="1285" y="749"/>
                  </a:cubicBezTo>
                  <a:cubicBezTo>
                    <a:pt x="1265" y="745"/>
                    <a:pt x="1264" y="743"/>
                    <a:pt x="1260" y="745"/>
                  </a:cubicBezTo>
                  <a:cubicBezTo>
                    <a:pt x="1206" y="729"/>
                    <a:pt x="1199" y="730"/>
                    <a:pt x="1196" y="725"/>
                  </a:cubicBezTo>
                  <a:cubicBezTo>
                    <a:pt x="1126" y="707"/>
                    <a:pt x="1120" y="706"/>
                    <a:pt x="1113" y="707"/>
                  </a:cubicBezTo>
                  <a:cubicBezTo>
                    <a:pt x="1142" y="713"/>
                    <a:pt x="1148" y="722"/>
                    <a:pt x="1162" y="720"/>
                  </a:cubicBezTo>
                  <a:cubicBezTo>
                    <a:pt x="1229" y="744"/>
                    <a:pt x="1232" y="748"/>
                    <a:pt x="1238" y="749"/>
                  </a:cubicBezTo>
                  <a:cubicBezTo>
                    <a:pt x="1266" y="755"/>
                    <a:pt x="1278" y="756"/>
                    <a:pt x="1287" y="762"/>
                  </a:cubicBezTo>
                  <a:cubicBezTo>
                    <a:pt x="1327" y="768"/>
                    <a:pt x="1331" y="770"/>
                    <a:pt x="1339" y="768"/>
                  </a:cubicBezTo>
                  <a:cubicBezTo>
                    <a:pt x="1311" y="775"/>
                    <a:pt x="1304" y="771"/>
                    <a:pt x="1291" y="774"/>
                  </a:cubicBezTo>
                  <a:cubicBezTo>
                    <a:pt x="1247" y="759"/>
                    <a:pt x="1242" y="760"/>
                    <a:pt x="1238" y="760"/>
                  </a:cubicBezTo>
                  <a:cubicBezTo>
                    <a:pt x="1210" y="756"/>
                    <a:pt x="1208" y="753"/>
                    <a:pt x="1203" y="753"/>
                  </a:cubicBezTo>
                  <a:cubicBezTo>
                    <a:pt x="1153" y="739"/>
                    <a:pt x="1142" y="743"/>
                    <a:pt x="1136" y="738"/>
                  </a:cubicBezTo>
                  <a:cubicBezTo>
                    <a:pt x="1065" y="736"/>
                    <a:pt x="1052" y="738"/>
                    <a:pt x="1039" y="740"/>
                  </a:cubicBezTo>
                  <a:cubicBezTo>
                    <a:pt x="1001" y="753"/>
                    <a:pt x="1000" y="758"/>
                    <a:pt x="992" y="758"/>
                  </a:cubicBezTo>
                  <a:cubicBezTo>
                    <a:pt x="998" y="764"/>
                    <a:pt x="1000" y="760"/>
                    <a:pt x="1005" y="757"/>
                  </a:cubicBezTo>
                  <a:cubicBezTo>
                    <a:pt x="1082" y="742"/>
                    <a:pt x="1087" y="741"/>
                    <a:pt x="1092" y="739"/>
                  </a:cubicBezTo>
                  <a:cubicBezTo>
                    <a:pt x="1123" y="744"/>
                    <a:pt x="1129" y="748"/>
                    <a:pt x="1138" y="747"/>
                  </a:cubicBezTo>
                  <a:cubicBezTo>
                    <a:pt x="1211" y="765"/>
                    <a:pt x="1220" y="764"/>
                    <a:pt x="1228" y="766"/>
                  </a:cubicBezTo>
                  <a:cubicBezTo>
                    <a:pt x="1279" y="775"/>
                    <a:pt x="1279" y="782"/>
                    <a:pt x="1286" y="780"/>
                  </a:cubicBezTo>
                  <a:cubicBezTo>
                    <a:pt x="1318" y="788"/>
                    <a:pt x="1327" y="783"/>
                    <a:pt x="1328" y="790"/>
                  </a:cubicBezTo>
                  <a:cubicBezTo>
                    <a:pt x="1241" y="786"/>
                    <a:pt x="1232" y="784"/>
                    <a:pt x="1222" y="783"/>
                  </a:cubicBezTo>
                  <a:cubicBezTo>
                    <a:pt x="1192" y="776"/>
                    <a:pt x="1187" y="776"/>
                    <a:pt x="1181" y="777"/>
                  </a:cubicBezTo>
                  <a:cubicBezTo>
                    <a:pt x="1149" y="770"/>
                    <a:pt x="1146" y="766"/>
                    <a:pt x="1140" y="769"/>
                  </a:cubicBezTo>
                  <a:cubicBezTo>
                    <a:pt x="1088" y="767"/>
                    <a:pt x="1068" y="764"/>
                    <a:pt x="1046" y="766"/>
                  </a:cubicBezTo>
                  <a:cubicBezTo>
                    <a:pt x="971" y="785"/>
                    <a:pt x="962" y="782"/>
                    <a:pt x="964" y="787"/>
                  </a:cubicBezTo>
                  <a:cubicBezTo>
                    <a:pt x="983" y="786"/>
                    <a:pt x="994" y="781"/>
                    <a:pt x="1006" y="777"/>
                  </a:cubicBezTo>
                  <a:cubicBezTo>
                    <a:pt x="1067" y="772"/>
                    <a:pt x="1071" y="774"/>
                    <a:pt x="1076" y="773"/>
                  </a:cubicBezTo>
                  <a:cubicBezTo>
                    <a:pt x="1106" y="776"/>
                    <a:pt x="1115" y="770"/>
                    <a:pt x="1117" y="775"/>
                  </a:cubicBezTo>
                  <a:cubicBezTo>
                    <a:pt x="1191" y="786"/>
                    <a:pt x="1211" y="787"/>
                    <a:pt x="1228" y="793"/>
                  </a:cubicBezTo>
                  <a:cubicBezTo>
                    <a:pt x="1281" y="803"/>
                    <a:pt x="1277" y="804"/>
                    <a:pt x="1276" y="802"/>
                  </a:cubicBezTo>
                  <a:cubicBezTo>
                    <a:pt x="1242" y="800"/>
                    <a:pt x="1229" y="800"/>
                    <a:pt x="1218" y="799"/>
                  </a:cubicBezTo>
                  <a:cubicBezTo>
                    <a:pt x="1129" y="795"/>
                    <a:pt x="1128" y="790"/>
                    <a:pt x="1122" y="792"/>
                  </a:cubicBezTo>
                  <a:cubicBezTo>
                    <a:pt x="971" y="817"/>
                    <a:pt x="962" y="818"/>
                    <a:pt x="957" y="822"/>
                  </a:cubicBezTo>
                  <a:cubicBezTo>
                    <a:pt x="931" y="836"/>
                    <a:pt x="925" y="840"/>
                    <a:pt x="918" y="844"/>
                  </a:cubicBezTo>
                  <a:cubicBezTo>
                    <a:pt x="915" y="851"/>
                    <a:pt x="927" y="844"/>
                    <a:pt x="937" y="836"/>
                  </a:cubicBezTo>
                  <a:cubicBezTo>
                    <a:pt x="967" y="824"/>
                    <a:pt x="968" y="824"/>
                    <a:pt x="970" y="821"/>
                  </a:cubicBezTo>
                  <a:cubicBezTo>
                    <a:pt x="988" y="819"/>
                    <a:pt x="997" y="815"/>
                    <a:pt x="1010" y="812"/>
                  </a:cubicBezTo>
                  <a:cubicBezTo>
                    <a:pt x="1118" y="803"/>
                    <a:pt x="1124" y="799"/>
                    <a:pt x="1126" y="802"/>
                  </a:cubicBezTo>
                  <a:cubicBezTo>
                    <a:pt x="1151" y="804"/>
                    <a:pt x="1155" y="804"/>
                    <a:pt x="1159" y="803"/>
                  </a:cubicBezTo>
                  <a:cubicBezTo>
                    <a:pt x="1188" y="806"/>
                    <a:pt x="1197" y="803"/>
                    <a:pt x="1202" y="808"/>
                  </a:cubicBezTo>
                  <a:cubicBezTo>
                    <a:pt x="1137" y="807"/>
                    <a:pt x="1132" y="808"/>
                    <a:pt x="1129" y="806"/>
                  </a:cubicBezTo>
                  <a:cubicBezTo>
                    <a:pt x="1007" y="827"/>
                    <a:pt x="987" y="836"/>
                    <a:pt x="958" y="843"/>
                  </a:cubicBezTo>
                  <a:cubicBezTo>
                    <a:pt x="933" y="859"/>
                    <a:pt x="923" y="861"/>
                    <a:pt x="918" y="866"/>
                  </a:cubicBezTo>
                  <a:cubicBezTo>
                    <a:pt x="898" y="891"/>
                    <a:pt x="901" y="878"/>
                    <a:pt x="915" y="873"/>
                  </a:cubicBezTo>
                  <a:cubicBezTo>
                    <a:pt x="944" y="858"/>
                    <a:pt x="947" y="856"/>
                    <a:pt x="949" y="854"/>
                  </a:cubicBezTo>
                  <a:cubicBezTo>
                    <a:pt x="992" y="838"/>
                    <a:pt x="1000" y="841"/>
                    <a:pt x="999" y="836"/>
                  </a:cubicBezTo>
                  <a:cubicBezTo>
                    <a:pt x="1049" y="824"/>
                    <a:pt x="1051" y="821"/>
                    <a:pt x="1058" y="821"/>
                  </a:cubicBezTo>
                  <a:cubicBezTo>
                    <a:pt x="1141" y="816"/>
                    <a:pt x="1140" y="815"/>
                    <a:pt x="1146" y="816"/>
                  </a:cubicBezTo>
                  <a:cubicBezTo>
                    <a:pt x="1178" y="815"/>
                    <a:pt x="1186" y="820"/>
                    <a:pt x="1200" y="818"/>
                  </a:cubicBezTo>
                  <a:cubicBezTo>
                    <a:pt x="1212" y="833"/>
                    <a:pt x="1196" y="824"/>
                    <a:pt x="1177" y="826"/>
                  </a:cubicBezTo>
                  <a:cubicBezTo>
                    <a:pt x="1028" y="844"/>
                    <a:pt x="1022" y="846"/>
                    <a:pt x="1014" y="847"/>
                  </a:cubicBezTo>
                  <a:cubicBezTo>
                    <a:pt x="992" y="855"/>
                    <a:pt x="977" y="859"/>
                    <a:pt x="966" y="864"/>
                  </a:cubicBezTo>
                  <a:cubicBezTo>
                    <a:pt x="916" y="894"/>
                    <a:pt x="905" y="894"/>
                    <a:pt x="904" y="900"/>
                  </a:cubicBezTo>
                  <a:cubicBezTo>
                    <a:pt x="980" y="863"/>
                    <a:pt x="990" y="863"/>
                    <a:pt x="994" y="859"/>
                  </a:cubicBezTo>
                  <a:cubicBezTo>
                    <a:pt x="1024" y="851"/>
                    <a:pt x="1039" y="847"/>
                    <a:pt x="1056" y="844"/>
                  </a:cubicBezTo>
                  <a:cubicBezTo>
                    <a:pt x="1146" y="832"/>
                    <a:pt x="1149" y="836"/>
                    <a:pt x="1156" y="834"/>
                  </a:cubicBezTo>
                  <a:cubicBezTo>
                    <a:pt x="1103" y="846"/>
                    <a:pt x="1103" y="849"/>
                    <a:pt x="1099" y="849"/>
                  </a:cubicBezTo>
                  <a:cubicBezTo>
                    <a:pt x="1074" y="856"/>
                    <a:pt x="1075" y="852"/>
                    <a:pt x="1071" y="856"/>
                  </a:cubicBezTo>
                  <a:cubicBezTo>
                    <a:pt x="1014" y="877"/>
                    <a:pt x="1004" y="885"/>
                    <a:pt x="989" y="889"/>
                  </a:cubicBezTo>
                  <a:cubicBezTo>
                    <a:pt x="937" y="920"/>
                    <a:pt x="924" y="917"/>
                    <a:pt x="927" y="927"/>
                  </a:cubicBezTo>
                  <a:cubicBezTo>
                    <a:pt x="944" y="914"/>
                    <a:pt x="953" y="913"/>
                    <a:pt x="957" y="908"/>
                  </a:cubicBezTo>
                  <a:cubicBezTo>
                    <a:pt x="1079" y="868"/>
                    <a:pt x="1081" y="859"/>
                    <a:pt x="1085" y="860"/>
                  </a:cubicBezTo>
                  <a:cubicBezTo>
                    <a:pt x="1115" y="856"/>
                    <a:pt x="1123" y="851"/>
                    <a:pt x="1124" y="856"/>
                  </a:cubicBezTo>
                  <a:cubicBezTo>
                    <a:pt x="1048" y="892"/>
                    <a:pt x="1037" y="891"/>
                    <a:pt x="1034" y="896"/>
                  </a:cubicBezTo>
                  <a:cubicBezTo>
                    <a:pt x="995" y="917"/>
                    <a:pt x="985" y="917"/>
                    <a:pt x="986" y="925"/>
                  </a:cubicBezTo>
                  <a:cubicBezTo>
                    <a:pt x="1060" y="887"/>
                    <a:pt x="1082" y="881"/>
                    <a:pt x="1101" y="871"/>
                  </a:cubicBezTo>
                  <a:cubicBezTo>
                    <a:pt x="1190" y="845"/>
                    <a:pt x="1192" y="840"/>
                    <a:pt x="1201" y="839"/>
                  </a:cubicBezTo>
                  <a:cubicBezTo>
                    <a:pt x="1214" y="839"/>
                    <a:pt x="1208" y="844"/>
                    <a:pt x="1196" y="845"/>
                  </a:cubicBezTo>
                  <a:cubicBezTo>
                    <a:pt x="1124" y="887"/>
                    <a:pt x="1112" y="885"/>
                    <a:pt x="1111" y="891"/>
                  </a:cubicBezTo>
                  <a:cubicBezTo>
                    <a:pt x="1040" y="922"/>
                    <a:pt x="1032" y="930"/>
                    <a:pt x="1019" y="934"/>
                  </a:cubicBezTo>
                  <a:cubicBezTo>
                    <a:pt x="994" y="953"/>
                    <a:pt x="987" y="952"/>
                    <a:pt x="987" y="956"/>
                  </a:cubicBezTo>
                  <a:cubicBezTo>
                    <a:pt x="936" y="987"/>
                    <a:pt x="933" y="989"/>
                    <a:pt x="932" y="992"/>
                  </a:cubicBezTo>
                  <a:cubicBezTo>
                    <a:pt x="945" y="988"/>
                    <a:pt x="958" y="980"/>
                    <a:pt x="970" y="972"/>
                  </a:cubicBezTo>
                  <a:cubicBezTo>
                    <a:pt x="999" y="956"/>
                    <a:pt x="1004" y="952"/>
                    <a:pt x="1010" y="947"/>
                  </a:cubicBezTo>
                  <a:cubicBezTo>
                    <a:pt x="1093" y="911"/>
                    <a:pt x="1102" y="904"/>
                    <a:pt x="1115" y="899"/>
                  </a:cubicBezTo>
                  <a:cubicBezTo>
                    <a:pt x="1139" y="885"/>
                    <a:pt x="1151" y="883"/>
                    <a:pt x="1150" y="886"/>
                  </a:cubicBezTo>
                  <a:cubicBezTo>
                    <a:pt x="1128" y="905"/>
                    <a:pt x="1125" y="907"/>
                    <a:pt x="1120" y="907"/>
                  </a:cubicBezTo>
                  <a:cubicBezTo>
                    <a:pt x="1090" y="934"/>
                    <a:pt x="1084" y="937"/>
                    <a:pt x="1082" y="943"/>
                  </a:cubicBezTo>
                  <a:cubicBezTo>
                    <a:pt x="1020" y="991"/>
                    <a:pt x="998" y="1003"/>
                    <a:pt x="978" y="1017"/>
                  </a:cubicBezTo>
                  <a:cubicBezTo>
                    <a:pt x="941" y="1045"/>
                    <a:pt x="928" y="1040"/>
                    <a:pt x="930" y="1046"/>
                  </a:cubicBezTo>
                  <a:cubicBezTo>
                    <a:pt x="921" y="1048"/>
                    <a:pt x="938" y="1050"/>
                    <a:pt x="941" y="1042"/>
                  </a:cubicBezTo>
                  <a:cubicBezTo>
                    <a:pt x="977" y="1024"/>
                    <a:pt x="978" y="1024"/>
                    <a:pt x="980" y="1023"/>
                  </a:cubicBezTo>
                  <a:cubicBezTo>
                    <a:pt x="1005" y="1006"/>
                    <a:pt x="1009" y="1003"/>
                    <a:pt x="1013" y="1000"/>
                  </a:cubicBezTo>
                  <a:cubicBezTo>
                    <a:pt x="1093" y="947"/>
                    <a:pt x="1094" y="941"/>
                    <a:pt x="1102" y="939"/>
                  </a:cubicBezTo>
                  <a:cubicBezTo>
                    <a:pt x="1124" y="923"/>
                    <a:pt x="1125" y="913"/>
                    <a:pt x="1127" y="919"/>
                  </a:cubicBezTo>
                  <a:cubicBezTo>
                    <a:pt x="1102" y="949"/>
                    <a:pt x="1088" y="952"/>
                    <a:pt x="1086" y="962"/>
                  </a:cubicBezTo>
                  <a:cubicBezTo>
                    <a:pt x="1026" y="1003"/>
                    <a:pt x="1022" y="1013"/>
                    <a:pt x="1009" y="1016"/>
                  </a:cubicBezTo>
                  <a:cubicBezTo>
                    <a:pt x="974" y="1039"/>
                    <a:pt x="965" y="1044"/>
                    <a:pt x="956" y="1050"/>
                  </a:cubicBezTo>
                  <a:cubicBezTo>
                    <a:pt x="944" y="1063"/>
                    <a:pt x="956" y="1056"/>
                    <a:pt x="971" y="1049"/>
                  </a:cubicBezTo>
                  <a:cubicBezTo>
                    <a:pt x="996" y="1034"/>
                    <a:pt x="1001" y="1029"/>
                    <a:pt x="1009" y="1027"/>
                  </a:cubicBezTo>
                  <a:cubicBezTo>
                    <a:pt x="1066" y="985"/>
                    <a:pt x="1076" y="984"/>
                    <a:pt x="1078" y="977"/>
                  </a:cubicBezTo>
                  <a:cubicBezTo>
                    <a:pt x="1127" y="934"/>
                    <a:pt x="1130" y="932"/>
                    <a:pt x="1134" y="931"/>
                  </a:cubicBezTo>
                  <a:cubicBezTo>
                    <a:pt x="1159" y="903"/>
                    <a:pt x="1165" y="900"/>
                    <a:pt x="1172" y="896"/>
                  </a:cubicBezTo>
                  <a:cubicBezTo>
                    <a:pt x="1209" y="866"/>
                    <a:pt x="1212" y="862"/>
                    <a:pt x="1216" y="859"/>
                  </a:cubicBezTo>
                  <a:cubicBezTo>
                    <a:pt x="1239" y="845"/>
                    <a:pt x="1244" y="841"/>
                    <a:pt x="1252" y="839"/>
                  </a:cubicBezTo>
                  <a:cubicBezTo>
                    <a:pt x="1222" y="871"/>
                    <a:pt x="1212" y="871"/>
                    <a:pt x="1210" y="878"/>
                  </a:cubicBezTo>
                  <a:cubicBezTo>
                    <a:pt x="1167" y="923"/>
                    <a:pt x="1164" y="928"/>
                    <a:pt x="1158" y="931"/>
                  </a:cubicBezTo>
                  <a:cubicBezTo>
                    <a:pt x="1105" y="979"/>
                    <a:pt x="1096" y="989"/>
                    <a:pt x="1083" y="996"/>
                  </a:cubicBezTo>
                  <a:cubicBezTo>
                    <a:pt x="1060" y="1010"/>
                    <a:pt x="1059" y="1017"/>
                    <a:pt x="1049" y="1017"/>
                  </a:cubicBezTo>
                  <a:cubicBezTo>
                    <a:pt x="1009" y="1042"/>
                    <a:pt x="1008" y="1047"/>
                    <a:pt x="999" y="1046"/>
                  </a:cubicBezTo>
                  <a:cubicBezTo>
                    <a:pt x="1010" y="1045"/>
                    <a:pt x="1018" y="1046"/>
                    <a:pt x="1019" y="1043"/>
                  </a:cubicBezTo>
                  <a:cubicBezTo>
                    <a:pt x="1042" y="1033"/>
                    <a:pt x="1041" y="1028"/>
                    <a:pt x="1047" y="1029"/>
                  </a:cubicBezTo>
                  <a:cubicBezTo>
                    <a:pt x="1083" y="1001"/>
                    <a:pt x="1094" y="1001"/>
                    <a:pt x="1096" y="996"/>
                  </a:cubicBezTo>
                  <a:cubicBezTo>
                    <a:pt x="1125" y="978"/>
                    <a:pt x="1132" y="967"/>
                    <a:pt x="1143" y="959"/>
                  </a:cubicBezTo>
                  <a:cubicBezTo>
                    <a:pt x="1161" y="941"/>
                    <a:pt x="1167" y="938"/>
                    <a:pt x="1172" y="933"/>
                  </a:cubicBezTo>
                  <a:cubicBezTo>
                    <a:pt x="1182" y="914"/>
                    <a:pt x="1188" y="915"/>
                    <a:pt x="1190" y="912"/>
                  </a:cubicBezTo>
                  <a:cubicBezTo>
                    <a:pt x="1250" y="864"/>
                    <a:pt x="1235" y="870"/>
                    <a:pt x="1231" y="883"/>
                  </a:cubicBezTo>
                  <a:cubicBezTo>
                    <a:pt x="1206" y="904"/>
                    <a:pt x="1210" y="911"/>
                    <a:pt x="1203" y="910"/>
                  </a:cubicBezTo>
                  <a:cubicBezTo>
                    <a:pt x="1169" y="949"/>
                    <a:pt x="1164" y="950"/>
                    <a:pt x="1164" y="955"/>
                  </a:cubicBezTo>
                  <a:cubicBezTo>
                    <a:pt x="1132" y="987"/>
                    <a:pt x="1124" y="990"/>
                    <a:pt x="1121" y="996"/>
                  </a:cubicBezTo>
                  <a:cubicBezTo>
                    <a:pt x="1053" y="1048"/>
                    <a:pt x="1050" y="1050"/>
                    <a:pt x="1049" y="1053"/>
                  </a:cubicBezTo>
                  <a:cubicBezTo>
                    <a:pt x="1028" y="1067"/>
                    <a:pt x="1023" y="1068"/>
                    <a:pt x="1021" y="1071"/>
                  </a:cubicBezTo>
                  <a:cubicBezTo>
                    <a:pt x="1074" y="1047"/>
                    <a:pt x="1077" y="1034"/>
                    <a:pt x="1094" y="1029"/>
                  </a:cubicBezTo>
                  <a:cubicBezTo>
                    <a:pt x="1127" y="1000"/>
                    <a:pt x="1131" y="995"/>
                    <a:pt x="1138" y="993"/>
                  </a:cubicBezTo>
                  <a:cubicBezTo>
                    <a:pt x="1170" y="960"/>
                    <a:pt x="1175" y="957"/>
                    <a:pt x="1179" y="952"/>
                  </a:cubicBezTo>
                  <a:cubicBezTo>
                    <a:pt x="1266" y="861"/>
                    <a:pt x="1268" y="852"/>
                    <a:pt x="1278" y="848"/>
                  </a:cubicBezTo>
                  <a:cubicBezTo>
                    <a:pt x="1310" y="817"/>
                    <a:pt x="1311" y="812"/>
                    <a:pt x="1318" y="812"/>
                  </a:cubicBezTo>
                  <a:cubicBezTo>
                    <a:pt x="1337" y="798"/>
                    <a:pt x="1338" y="794"/>
                    <a:pt x="1340" y="797"/>
                  </a:cubicBezTo>
                  <a:cubicBezTo>
                    <a:pt x="1320" y="818"/>
                    <a:pt x="1310" y="821"/>
                    <a:pt x="1305" y="827"/>
                  </a:cubicBezTo>
                  <a:cubicBezTo>
                    <a:pt x="1272" y="863"/>
                    <a:pt x="1269" y="865"/>
                    <a:pt x="1266" y="868"/>
                  </a:cubicBezTo>
                  <a:cubicBezTo>
                    <a:pt x="1240" y="900"/>
                    <a:pt x="1232" y="904"/>
                    <a:pt x="1230" y="912"/>
                  </a:cubicBezTo>
                  <a:cubicBezTo>
                    <a:pt x="1205" y="941"/>
                    <a:pt x="1195" y="952"/>
                    <a:pt x="1184" y="962"/>
                  </a:cubicBezTo>
                  <a:cubicBezTo>
                    <a:pt x="1136" y="1004"/>
                    <a:pt x="1131" y="1018"/>
                    <a:pt x="1115" y="1026"/>
                  </a:cubicBezTo>
                  <a:cubicBezTo>
                    <a:pt x="1086" y="1052"/>
                    <a:pt x="1078" y="1051"/>
                    <a:pt x="1079" y="1057"/>
                  </a:cubicBezTo>
                  <a:cubicBezTo>
                    <a:pt x="1113" y="1033"/>
                    <a:pt x="1124" y="1028"/>
                    <a:pt x="1130" y="1021"/>
                  </a:cubicBezTo>
                  <a:cubicBezTo>
                    <a:pt x="1187" y="966"/>
                    <a:pt x="1196" y="966"/>
                    <a:pt x="1196" y="960"/>
                  </a:cubicBezTo>
                  <a:cubicBezTo>
                    <a:pt x="1240" y="913"/>
                    <a:pt x="1240" y="908"/>
                    <a:pt x="1247" y="907"/>
                  </a:cubicBezTo>
                  <a:cubicBezTo>
                    <a:pt x="1258" y="891"/>
                    <a:pt x="1263" y="890"/>
                    <a:pt x="1263" y="886"/>
                  </a:cubicBezTo>
                  <a:cubicBezTo>
                    <a:pt x="1296" y="857"/>
                    <a:pt x="1296" y="847"/>
                    <a:pt x="1304" y="843"/>
                  </a:cubicBezTo>
                  <a:cubicBezTo>
                    <a:pt x="1319" y="829"/>
                    <a:pt x="1320" y="826"/>
                    <a:pt x="1321" y="829"/>
                  </a:cubicBezTo>
                  <a:cubicBezTo>
                    <a:pt x="1305" y="848"/>
                    <a:pt x="1301" y="850"/>
                    <a:pt x="1299" y="853"/>
                  </a:cubicBezTo>
                  <a:cubicBezTo>
                    <a:pt x="1280" y="873"/>
                    <a:pt x="1274" y="888"/>
                    <a:pt x="1260" y="897"/>
                  </a:cubicBezTo>
                  <a:cubicBezTo>
                    <a:pt x="1250" y="921"/>
                    <a:pt x="1239" y="921"/>
                    <a:pt x="1240" y="930"/>
                  </a:cubicBezTo>
                  <a:cubicBezTo>
                    <a:pt x="1219" y="954"/>
                    <a:pt x="1214" y="955"/>
                    <a:pt x="1214" y="959"/>
                  </a:cubicBezTo>
                  <a:cubicBezTo>
                    <a:pt x="1153" y="1020"/>
                    <a:pt x="1147" y="1023"/>
                    <a:pt x="1145" y="1029"/>
                  </a:cubicBezTo>
                  <a:cubicBezTo>
                    <a:pt x="1092" y="1073"/>
                    <a:pt x="1084" y="1075"/>
                    <a:pt x="1078" y="1079"/>
                  </a:cubicBezTo>
                  <a:cubicBezTo>
                    <a:pt x="1049" y="1099"/>
                    <a:pt x="1040" y="1097"/>
                    <a:pt x="1040" y="1101"/>
                  </a:cubicBezTo>
                  <a:cubicBezTo>
                    <a:pt x="1032" y="1111"/>
                    <a:pt x="1047" y="1102"/>
                    <a:pt x="1060" y="1100"/>
                  </a:cubicBezTo>
                  <a:cubicBezTo>
                    <a:pt x="1109" y="1066"/>
                    <a:pt x="1122" y="1059"/>
                    <a:pt x="1133" y="1049"/>
                  </a:cubicBezTo>
                  <a:cubicBezTo>
                    <a:pt x="1174" y="1010"/>
                    <a:pt x="1187" y="1001"/>
                    <a:pt x="1195" y="989"/>
                  </a:cubicBezTo>
                  <a:cubicBezTo>
                    <a:pt x="1215" y="970"/>
                    <a:pt x="1221" y="965"/>
                    <a:pt x="1225" y="959"/>
                  </a:cubicBezTo>
                  <a:cubicBezTo>
                    <a:pt x="1259" y="917"/>
                    <a:pt x="1260" y="913"/>
                    <a:pt x="1265" y="912"/>
                  </a:cubicBezTo>
                  <a:cubicBezTo>
                    <a:pt x="1297" y="873"/>
                    <a:pt x="1300" y="866"/>
                    <a:pt x="1305" y="861"/>
                  </a:cubicBezTo>
                  <a:cubicBezTo>
                    <a:pt x="1383" y="782"/>
                    <a:pt x="1385" y="780"/>
                    <a:pt x="1385" y="778"/>
                  </a:cubicBezTo>
                  <a:cubicBezTo>
                    <a:pt x="1409" y="773"/>
                    <a:pt x="1402" y="775"/>
                    <a:pt x="1399" y="780"/>
                  </a:cubicBezTo>
                  <a:cubicBezTo>
                    <a:pt x="1372" y="809"/>
                    <a:pt x="1370" y="815"/>
                    <a:pt x="1363" y="817"/>
                  </a:cubicBezTo>
                  <a:cubicBezTo>
                    <a:pt x="1334" y="859"/>
                    <a:pt x="1336" y="867"/>
                    <a:pt x="1328" y="868"/>
                  </a:cubicBezTo>
                  <a:cubicBezTo>
                    <a:pt x="1317" y="891"/>
                    <a:pt x="1311" y="890"/>
                    <a:pt x="1313" y="895"/>
                  </a:cubicBezTo>
                  <a:cubicBezTo>
                    <a:pt x="1281" y="937"/>
                    <a:pt x="1275" y="940"/>
                    <a:pt x="1274" y="946"/>
                  </a:cubicBezTo>
                  <a:cubicBezTo>
                    <a:pt x="1245" y="976"/>
                    <a:pt x="1245" y="983"/>
                    <a:pt x="1239" y="986"/>
                  </a:cubicBezTo>
                  <a:cubicBezTo>
                    <a:pt x="1200" y="1032"/>
                    <a:pt x="1193" y="1033"/>
                    <a:pt x="1191" y="1039"/>
                  </a:cubicBezTo>
                  <a:cubicBezTo>
                    <a:pt x="1145" y="1080"/>
                    <a:pt x="1138" y="1082"/>
                    <a:pt x="1135" y="1086"/>
                  </a:cubicBezTo>
                  <a:cubicBezTo>
                    <a:pt x="1085" y="1120"/>
                    <a:pt x="1080" y="1120"/>
                    <a:pt x="1079" y="1123"/>
                  </a:cubicBezTo>
                  <a:cubicBezTo>
                    <a:pt x="1119" y="1106"/>
                    <a:pt x="1123" y="1103"/>
                    <a:pt x="1126" y="1099"/>
                  </a:cubicBezTo>
                  <a:cubicBezTo>
                    <a:pt x="1159" y="1076"/>
                    <a:pt x="1165" y="1073"/>
                    <a:pt x="1167" y="1067"/>
                  </a:cubicBezTo>
                  <a:cubicBezTo>
                    <a:pt x="1200" y="1044"/>
                    <a:pt x="1196" y="1035"/>
                    <a:pt x="1206" y="1036"/>
                  </a:cubicBezTo>
                  <a:cubicBezTo>
                    <a:pt x="1247" y="991"/>
                    <a:pt x="1255" y="984"/>
                    <a:pt x="1261" y="975"/>
                  </a:cubicBezTo>
                  <a:cubicBezTo>
                    <a:pt x="1275" y="953"/>
                    <a:pt x="1282" y="954"/>
                    <a:pt x="1281" y="949"/>
                  </a:cubicBezTo>
                  <a:cubicBezTo>
                    <a:pt x="1307" y="922"/>
                    <a:pt x="1306" y="914"/>
                    <a:pt x="1312" y="913"/>
                  </a:cubicBezTo>
                  <a:cubicBezTo>
                    <a:pt x="1326" y="889"/>
                    <a:pt x="1332" y="880"/>
                    <a:pt x="1338" y="870"/>
                  </a:cubicBezTo>
                  <a:cubicBezTo>
                    <a:pt x="1367" y="825"/>
                    <a:pt x="1385" y="812"/>
                    <a:pt x="1399" y="795"/>
                  </a:cubicBezTo>
                  <a:cubicBezTo>
                    <a:pt x="1439" y="757"/>
                    <a:pt x="1439" y="750"/>
                    <a:pt x="1449" y="751"/>
                  </a:cubicBezTo>
                  <a:cubicBezTo>
                    <a:pt x="1375" y="857"/>
                    <a:pt x="1363" y="865"/>
                    <a:pt x="1361" y="879"/>
                  </a:cubicBezTo>
                  <a:cubicBezTo>
                    <a:pt x="1346" y="897"/>
                    <a:pt x="1345" y="900"/>
                    <a:pt x="1346" y="904"/>
                  </a:cubicBezTo>
                  <a:cubicBezTo>
                    <a:pt x="1326" y="929"/>
                    <a:pt x="1328" y="937"/>
                    <a:pt x="1319" y="938"/>
                  </a:cubicBezTo>
                  <a:cubicBezTo>
                    <a:pt x="1302" y="971"/>
                    <a:pt x="1298" y="971"/>
                    <a:pt x="1296" y="973"/>
                  </a:cubicBezTo>
                  <a:cubicBezTo>
                    <a:pt x="1279" y="998"/>
                    <a:pt x="1276" y="1003"/>
                    <a:pt x="1271" y="1006"/>
                  </a:cubicBezTo>
                  <a:cubicBezTo>
                    <a:pt x="1232" y="1053"/>
                    <a:pt x="1222" y="1060"/>
                    <a:pt x="1216" y="1069"/>
                  </a:cubicBezTo>
                  <a:cubicBezTo>
                    <a:pt x="1197" y="1083"/>
                    <a:pt x="1193" y="1088"/>
                    <a:pt x="1189" y="1092"/>
                  </a:cubicBezTo>
                  <a:cubicBezTo>
                    <a:pt x="1158" y="1118"/>
                    <a:pt x="1152" y="1120"/>
                    <a:pt x="1148" y="1124"/>
                  </a:cubicBezTo>
                  <a:cubicBezTo>
                    <a:pt x="1140" y="1133"/>
                    <a:pt x="1146" y="1132"/>
                    <a:pt x="1149" y="1128"/>
                  </a:cubicBezTo>
                  <a:cubicBezTo>
                    <a:pt x="1198" y="1096"/>
                    <a:pt x="1201" y="1086"/>
                    <a:pt x="1212" y="1081"/>
                  </a:cubicBezTo>
                  <a:cubicBezTo>
                    <a:pt x="1258" y="1034"/>
                    <a:pt x="1262" y="1031"/>
                    <a:pt x="1266" y="1027"/>
                  </a:cubicBezTo>
                  <a:cubicBezTo>
                    <a:pt x="1285" y="1010"/>
                    <a:pt x="1287" y="999"/>
                    <a:pt x="1295" y="993"/>
                  </a:cubicBezTo>
                  <a:cubicBezTo>
                    <a:pt x="1309" y="971"/>
                    <a:pt x="1311" y="969"/>
                    <a:pt x="1313" y="968"/>
                  </a:cubicBezTo>
                  <a:cubicBezTo>
                    <a:pt x="1331" y="939"/>
                    <a:pt x="1336" y="936"/>
                    <a:pt x="1340" y="932"/>
                  </a:cubicBezTo>
                  <a:cubicBezTo>
                    <a:pt x="1349" y="909"/>
                    <a:pt x="1355" y="910"/>
                    <a:pt x="1353" y="905"/>
                  </a:cubicBezTo>
                  <a:cubicBezTo>
                    <a:pt x="1363" y="887"/>
                    <a:pt x="1367" y="888"/>
                    <a:pt x="1367" y="887"/>
                  </a:cubicBezTo>
                  <a:cubicBezTo>
                    <a:pt x="1378" y="861"/>
                    <a:pt x="1381" y="858"/>
                    <a:pt x="1386" y="855"/>
                  </a:cubicBezTo>
                  <a:cubicBezTo>
                    <a:pt x="1404" y="824"/>
                    <a:pt x="1403" y="817"/>
                    <a:pt x="1410" y="815"/>
                  </a:cubicBezTo>
                  <a:cubicBezTo>
                    <a:pt x="1431" y="782"/>
                    <a:pt x="1438" y="775"/>
                    <a:pt x="1445" y="767"/>
                  </a:cubicBezTo>
                  <a:cubicBezTo>
                    <a:pt x="1483" y="743"/>
                    <a:pt x="1475" y="742"/>
                    <a:pt x="1475" y="748"/>
                  </a:cubicBezTo>
                  <a:cubicBezTo>
                    <a:pt x="1453" y="775"/>
                    <a:pt x="1451" y="780"/>
                    <a:pt x="1446" y="782"/>
                  </a:cubicBezTo>
                  <a:cubicBezTo>
                    <a:pt x="1434" y="807"/>
                    <a:pt x="1432" y="808"/>
                    <a:pt x="1431" y="809"/>
                  </a:cubicBezTo>
                  <a:cubicBezTo>
                    <a:pt x="1421" y="835"/>
                    <a:pt x="1414" y="839"/>
                    <a:pt x="1413" y="848"/>
                  </a:cubicBezTo>
                  <a:cubicBezTo>
                    <a:pt x="1399" y="870"/>
                    <a:pt x="1400" y="871"/>
                    <a:pt x="1400" y="872"/>
                  </a:cubicBezTo>
                  <a:cubicBezTo>
                    <a:pt x="1396" y="885"/>
                    <a:pt x="1392" y="888"/>
                    <a:pt x="1390" y="892"/>
                  </a:cubicBezTo>
                  <a:cubicBezTo>
                    <a:pt x="1377" y="923"/>
                    <a:pt x="1372" y="929"/>
                    <a:pt x="1372" y="939"/>
                  </a:cubicBezTo>
                  <a:cubicBezTo>
                    <a:pt x="1362" y="957"/>
                    <a:pt x="1363" y="961"/>
                    <a:pt x="1361" y="961"/>
                  </a:cubicBezTo>
                  <a:cubicBezTo>
                    <a:pt x="1326" y="1038"/>
                    <a:pt x="1327" y="1048"/>
                    <a:pt x="1319" y="1053"/>
                  </a:cubicBezTo>
                  <a:cubicBezTo>
                    <a:pt x="1288" y="1101"/>
                    <a:pt x="1283" y="1108"/>
                    <a:pt x="1280" y="1116"/>
                  </a:cubicBezTo>
                  <a:cubicBezTo>
                    <a:pt x="1261" y="1138"/>
                    <a:pt x="1258" y="1140"/>
                    <a:pt x="1256" y="1144"/>
                  </a:cubicBezTo>
                  <a:cubicBezTo>
                    <a:pt x="1240" y="1168"/>
                    <a:pt x="1231" y="1166"/>
                    <a:pt x="1230" y="1171"/>
                  </a:cubicBezTo>
                  <a:cubicBezTo>
                    <a:pt x="1264" y="1144"/>
                    <a:pt x="1269" y="1134"/>
                    <a:pt x="1277" y="1127"/>
                  </a:cubicBezTo>
                  <a:cubicBezTo>
                    <a:pt x="1297" y="1098"/>
                    <a:pt x="1302" y="1099"/>
                    <a:pt x="1300" y="1094"/>
                  </a:cubicBezTo>
                  <a:cubicBezTo>
                    <a:pt x="1317" y="1073"/>
                    <a:pt x="1319" y="1071"/>
                    <a:pt x="1323" y="1070"/>
                  </a:cubicBezTo>
                  <a:cubicBezTo>
                    <a:pt x="1336" y="1043"/>
                    <a:pt x="1339" y="1039"/>
                    <a:pt x="1340" y="1034"/>
                  </a:cubicBezTo>
                  <a:cubicBezTo>
                    <a:pt x="1364" y="977"/>
                    <a:pt x="1371" y="968"/>
                    <a:pt x="1371" y="955"/>
                  </a:cubicBezTo>
                  <a:cubicBezTo>
                    <a:pt x="1391" y="915"/>
                    <a:pt x="1395" y="910"/>
                    <a:pt x="1397" y="904"/>
                  </a:cubicBezTo>
                  <a:cubicBezTo>
                    <a:pt x="1407" y="879"/>
                    <a:pt x="1410" y="874"/>
                    <a:pt x="1412" y="868"/>
                  </a:cubicBezTo>
                  <a:cubicBezTo>
                    <a:pt x="1421" y="842"/>
                    <a:pt x="1430" y="841"/>
                    <a:pt x="1431" y="834"/>
                  </a:cubicBezTo>
                  <a:cubicBezTo>
                    <a:pt x="1448" y="807"/>
                    <a:pt x="1452" y="796"/>
                    <a:pt x="1457" y="784"/>
                  </a:cubicBezTo>
                  <a:cubicBezTo>
                    <a:pt x="1479" y="764"/>
                    <a:pt x="1477" y="759"/>
                    <a:pt x="1479" y="756"/>
                  </a:cubicBezTo>
                  <a:cubicBezTo>
                    <a:pt x="1499" y="740"/>
                    <a:pt x="1500" y="734"/>
                    <a:pt x="1507" y="731"/>
                  </a:cubicBezTo>
                  <a:cubicBezTo>
                    <a:pt x="1497" y="749"/>
                    <a:pt x="1499" y="752"/>
                    <a:pt x="1498" y="753"/>
                  </a:cubicBezTo>
                  <a:cubicBezTo>
                    <a:pt x="1475" y="794"/>
                    <a:pt x="1472" y="800"/>
                    <a:pt x="1467" y="805"/>
                  </a:cubicBezTo>
                  <a:cubicBezTo>
                    <a:pt x="1456" y="837"/>
                    <a:pt x="1455" y="840"/>
                    <a:pt x="1452" y="843"/>
                  </a:cubicBezTo>
                  <a:cubicBezTo>
                    <a:pt x="1435" y="888"/>
                    <a:pt x="1432" y="895"/>
                    <a:pt x="1427" y="901"/>
                  </a:cubicBezTo>
                  <a:cubicBezTo>
                    <a:pt x="1402" y="970"/>
                    <a:pt x="1407" y="978"/>
                    <a:pt x="1401" y="978"/>
                  </a:cubicBezTo>
                  <a:cubicBezTo>
                    <a:pt x="1387" y="1021"/>
                    <a:pt x="1381" y="1027"/>
                    <a:pt x="1378" y="1034"/>
                  </a:cubicBezTo>
                  <a:cubicBezTo>
                    <a:pt x="1360" y="1067"/>
                    <a:pt x="1357" y="1070"/>
                    <a:pt x="1357" y="1075"/>
                  </a:cubicBezTo>
                  <a:cubicBezTo>
                    <a:pt x="1322" y="1125"/>
                    <a:pt x="1315" y="1126"/>
                    <a:pt x="1313" y="1129"/>
                  </a:cubicBezTo>
                  <a:cubicBezTo>
                    <a:pt x="1325" y="1123"/>
                    <a:pt x="1326" y="1118"/>
                    <a:pt x="1331" y="1115"/>
                  </a:cubicBezTo>
                  <a:cubicBezTo>
                    <a:pt x="1341" y="1100"/>
                    <a:pt x="1349" y="1100"/>
                    <a:pt x="1347" y="1092"/>
                  </a:cubicBezTo>
                  <a:cubicBezTo>
                    <a:pt x="1369" y="1067"/>
                    <a:pt x="1368" y="1060"/>
                    <a:pt x="1374" y="1059"/>
                  </a:cubicBezTo>
                  <a:cubicBezTo>
                    <a:pt x="1382" y="1041"/>
                    <a:pt x="1385" y="1037"/>
                    <a:pt x="1389" y="1034"/>
                  </a:cubicBezTo>
                  <a:cubicBezTo>
                    <a:pt x="1413" y="982"/>
                    <a:pt x="1409" y="972"/>
                    <a:pt x="1415" y="969"/>
                  </a:cubicBezTo>
                  <a:cubicBezTo>
                    <a:pt x="1422" y="940"/>
                    <a:pt x="1428" y="941"/>
                    <a:pt x="1424" y="934"/>
                  </a:cubicBezTo>
                  <a:cubicBezTo>
                    <a:pt x="1466" y="845"/>
                    <a:pt x="1463" y="834"/>
                    <a:pt x="1472" y="831"/>
                  </a:cubicBezTo>
                  <a:cubicBezTo>
                    <a:pt x="1490" y="787"/>
                    <a:pt x="1488" y="783"/>
                    <a:pt x="1490" y="781"/>
                  </a:cubicBezTo>
                  <a:cubicBezTo>
                    <a:pt x="1514" y="740"/>
                    <a:pt x="1518" y="731"/>
                    <a:pt x="1526" y="723"/>
                  </a:cubicBezTo>
                  <a:cubicBezTo>
                    <a:pt x="1526" y="736"/>
                    <a:pt x="1523" y="739"/>
                    <a:pt x="1520" y="742"/>
                  </a:cubicBezTo>
                  <a:cubicBezTo>
                    <a:pt x="1505" y="769"/>
                    <a:pt x="1502" y="773"/>
                    <a:pt x="1500" y="777"/>
                  </a:cubicBezTo>
                  <a:cubicBezTo>
                    <a:pt x="1474" y="831"/>
                    <a:pt x="1473" y="841"/>
                    <a:pt x="1466" y="847"/>
                  </a:cubicBezTo>
                  <a:cubicBezTo>
                    <a:pt x="1452" y="905"/>
                    <a:pt x="1448" y="907"/>
                    <a:pt x="1449" y="912"/>
                  </a:cubicBezTo>
                  <a:cubicBezTo>
                    <a:pt x="1437" y="938"/>
                    <a:pt x="1441" y="944"/>
                    <a:pt x="1437" y="945"/>
                  </a:cubicBezTo>
                  <a:cubicBezTo>
                    <a:pt x="1425" y="1007"/>
                    <a:pt x="1422" y="1012"/>
                    <a:pt x="1419" y="1017"/>
                  </a:cubicBezTo>
                  <a:cubicBezTo>
                    <a:pt x="1394" y="1087"/>
                    <a:pt x="1391" y="1089"/>
                    <a:pt x="1393" y="1093"/>
                  </a:cubicBezTo>
                  <a:cubicBezTo>
                    <a:pt x="1381" y="1111"/>
                    <a:pt x="1379" y="1113"/>
                    <a:pt x="1377" y="1116"/>
                  </a:cubicBezTo>
                  <a:cubicBezTo>
                    <a:pt x="1358" y="1151"/>
                    <a:pt x="1350" y="1152"/>
                    <a:pt x="1350" y="1158"/>
                  </a:cubicBezTo>
                  <a:cubicBezTo>
                    <a:pt x="1373" y="1127"/>
                    <a:pt x="1385" y="1125"/>
                    <a:pt x="1384" y="1115"/>
                  </a:cubicBezTo>
                  <a:cubicBezTo>
                    <a:pt x="1405" y="1084"/>
                    <a:pt x="1402" y="1079"/>
                    <a:pt x="1408" y="1079"/>
                  </a:cubicBezTo>
                  <a:cubicBezTo>
                    <a:pt x="1416" y="1052"/>
                    <a:pt x="1422" y="1046"/>
                    <a:pt x="1423" y="1037"/>
                  </a:cubicBezTo>
                  <a:cubicBezTo>
                    <a:pt x="1444" y="980"/>
                    <a:pt x="1442" y="968"/>
                    <a:pt x="1447" y="961"/>
                  </a:cubicBezTo>
                  <a:cubicBezTo>
                    <a:pt x="1459" y="887"/>
                    <a:pt x="1471" y="875"/>
                    <a:pt x="1472" y="855"/>
                  </a:cubicBezTo>
                  <a:cubicBezTo>
                    <a:pt x="1491" y="823"/>
                    <a:pt x="1488" y="817"/>
                    <a:pt x="1494" y="818"/>
                  </a:cubicBezTo>
                  <a:cubicBezTo>
                    <a:pt x="1507" y="774"/>
                    <a:pt x="1517" y="775"/>
                    <a:pt x="1516" y="769"/>
                  </a:cubicBezTo>
                  <a:cubicBezTo>
                    <a:pt x="1545" y="733"/>
                    <a:pt x="1541" y="724"/>
                    <a:pt x="1548" y="724"/>
                  </a:cubicBezTo>
                  <a:cubicBezTo>
                    <a:pt x="1567" y="700"/>
                    <a:pt x="1568" y="698"/>
                    <a:pt x="1572" y="697"/>
                  </a:cubicBezTo>
                  <a:cubicBezTo>
                    <a:pt x="1565" y="709"/>
                    <a:pt x="1566" y="712"/>
                    <a:pt x="1564" y="712"/>
                  </a:cubicBezTo>
                  <a:cubicBezTo>
                    <a:pt x="1548" y="738"/>
                    <a:pt x="1542" y="752"/>
                    <a:pt x="1533" y="762"/>
                  </a:cubicBezTo>
                  <a:cubicBezTo>
                    <a:pt x="1527" y="793"/>
                    <a:pt x="1516" y="796"/>
                    <a:pt x="1519" y="807"/>
                  </a:cubicBezTo>
                  <a:cubicBezTo>
                    <a:pt x="1509" y="836"/>
                    <a:pt x="1506" y="843"/>
                    <a:pt x="1502" y="849"/>
                  </a:cubicBezTo>
                  <a:cubicBezTo>
                    <a:pt x="1486" y="911"/>
                    <a:pt x="1479" y="924"/>
                    <a:pt x="1479" y="942"/>
                  </a:cubicBezTo>
                  <a:cubicBezTo>
                    <a:pt x="1466" y="979"/>
                    <a:pt x="1459" y="986"/>
                    <a:pt x="1458" y="997"/>
                  </a:cubicBezTo>
                  <a:cubicBezTo>
                    <a:pt x="1439" y="1041"/>
                    <a:pt x="1437" y="1046"/>
                    <a:pt x="1437" y="1052"/>
                  </a:cubicBezTo>
                  <a:cubicBezTo>
                    <a:pt x="1421" y="1085"/>
                    <a:pt x="1419" y="1087"/>
                    <a:pt x="1417" y="1089"/>
                  </a:cubicBezTo>
                  <a:cubicBezTo>
                    <a:pt x="1406" y="1111"/>
                    <a:pt x="1401" y="1119"/>
                    <a:pt x="1395" y="1126"/>
                  </a:cubicBezTo>
                  <a:cubicBezTo>
                    <a:pt x="1373" y="1155"/>
                    <a:pt x="1373" y="1163"/>
                    <a:pt x="1364" y="1165"/>
                  </a:cubicBezTo>
                  <a:cubicBezTo>
                    <a:pt x="1358" y="1177"/>
                    <a:pt x="1365" y="1179"/>
                    <a:pt x="1366" y="1175"/>
                  </a:cubicBezTo>
                  <a:cubicBezTo>
                    <a:pt x="1386" y="1144"/>
                    <a:pt x="1394" y="1143"/>
                    <a:pt x="1394" y="1137"/>
                  </a:cubicBezTo>
                  <a:cubicBezTo>
                    <a:pt x="1431" y="1081"/>
                    <a:pt x="1439" y="1061"/>
                    <a:pt x="1448" y="1043"/>
                  </a:cubicBezTo>
                  <a:cubicBezTo>
                    <a:pt x="1464" y="1004"/>
                    <a:pt x="1466" y="993"/>
                    <a:pt x="1471" y="984"/>
                  </a:cubicBezTo>
                  <a:cubicBezTo>
                    <a:pt x="1496" y="912"/>
                    <a:pt x="1499" y="902"/>
                    <a:pt x="1501" y="892"/>
                  </a:cubicBezTo>
                  <a:cubicBezTo>
                    <a:pt x="1512" y="850"/>
                    <a:pt x="1519" y="842"/>
                    <a:pt x="1521" y="831"/>
                  </a:cubicBezTo>
                  <a:cubicBezTo>
                    <a:pt x="1539" y="782"/>
                    <a:pt x="1541" y="778"/>
                    <a:pt x="1541" y="772"/>
                  </a:cubicBezTo>
                  <a:cubicBezTo>
                    <a:pt x="1564" y="728"/>
                    <a:pt x="1567" y="727"/>
                    <a:pt x="1568" y="725"/>
                  </a:cubicBezTo>
                  <a:cubicBezTo>
                    <a:pt x="1586" y="705"/>
                    <a:pt x="1586" y="702"/>
                    <a:pt x="1588" y="701"/>
                  </a:cubicBezTo>
                  <a:cubicBezTo>
                    <a:pt x="1587" y="710"/>
                    <a:pt x="1582" y="711"/>
                    <a:pt x="1582" y="715"/>
                  </a:cubicBezTo>
                  <a:cubicBezTo>
                    <a:pt x="1565" y="759"/>
                    <a:pt x="1557" y="757"/>
                    <a:pt x="1560" y="764"/>
                  </a:cubicBezTo>
                  <a:cubicBezTo>
                    <a:pt x="1544" y="799"/>
                    <a:pt x="1545" y="808"/>
                    <a:pt x="1540" y="814"/>
                  </a:cubicBezTo>
                  <a:cubicBezTo>
                    <a:pt x="1522" y="867"/>
                    <a:pt x="1526" y="885"/>
                    <a:pt x="1517" y="893"/>
                  </a:cubicBezTo>
                  <a:cubicBezTo>
                    <a:pt x="1511" y="951"/>
                    <a:pt x="1505" y="961"/>
                    <a:pt x="1502" y="974"/>
                  </a:cubicBezTo>
                  <a:cubicBezTo>
                    <a:pt x="1488" y="1033"/>
                    <a:pt x="1487" y="1036"/>
                    <a:pt x="1488" y="1040"/>
                  </a:cubicBezTo>
                  <a:cubicBezTo>
                    <a:pt x="1472" y="1091"/>
                    <a:pt x="1465" y="1093"/>
                    <a:pt x="1465" y="1100"/>
                  </a:cubicBezTo>
                  <a:cubicBezTo>
                    <a:pt x="1449" y="1137"/>
                    <a:pt x="1447" y="1140"/>
                    <a:pt x="1446" y="1143"/>
                  </a:cubicBezTo>
                  <a:cubicBezTo>
                    <a:pt x="1454" y="1132"/>
                    <a:pt x="1459" y="1129"/>
                    <a:pt x="1461" y="1123"/>
                  </a:cubicBezTo>
                  <a:cubicBezTo>
                    <a:pt x="1487" y="1072"/>
                    <a:pt x="1483" y="1063"/>
                    <a:pt x="1489" y="1060"/>
                  </a:cubicBezTo>
                  <a:cubicBezTo>
                    <a:pt x="1500" y="1013"/>
                    <a:pt x="1511" y="1017"/>
                    <a:pt x="1507" y="1010"/>
                  </a:cubicBezTo>
                  <a:cubicBezTo>
                    <a:pt x="1511" y="959"/>
                    <a:pt x="1522" y="958"/>
                    <a:pt x="1517" y="946"/>
                  </a:cubicBezTo>
                  <a:cubicBezTo>
                    <a:pt x="1527" y="897"/>
                    <a:pt x="1531" y="894"/>
                    <a:pt x="1529" y="887"/>
                  </a:cubicBezTo>
                  <a:cubicBezTo>
                    <a:pt x="1547" y="822"/>
                    <a:pt x="1551" y="815"/>
                    <a:pt x="1554" y="807"/>
                  </a:cubicBezTo>
                  <a:cubicBezTo>
                    <a:pt x="1573" y="742"/>
                    <a:pt x="1585" y="745"/>
                    <a:pt x="1582" y="738"/>
                  </a:cubicBezTo>
                  <a:cubicBezTo>
                    <a:pt x="1593" y="722"/>
                    <a:pt x="1591" y="719"/>
                    <a:pt x="1594" y="718"/>
                  </a:cubicBezTo>
                  <a:cubicBezTo>
                    <a:pt x="1619" y="684"/>
                    <a:pt x="1616" y="687"/>
                    <a:pt x="1615" y="692"/>
                  </a:cubicBezTo>
                  <a:cubicBezTo>
                    <a:pt x="1599" y="715"/>
                    <a:pt x="1601" y="718"/>
                    <a:pt x="1598" y="719"/>
                  </a:cubicBezTo>
                  <a:cubicBezTo>
                    <a:pt x="1585" y="740"/>
                    <a:pt x="1585" y="746"/>
                    <a:pt x="1581" y="749"/>
                  </a:cubicBezTo>
                  <a:cubicBezTo>
                    <a:pt x="1568" y="794"/>
                    <a:pt x="1561" y="795"/>
                    <a:pt x="1562" y="801"/>
                  </a:cubicBezTo>
                  <a:cubicBezTo>
                    <a:pt x="1546" y="844"/>
                    <a:pt x="1548" y="851"/>
                    <a:pt x="1545" y="855"/>
                  </a:cubicBezTo>
                  <a:cubicBezTo>
                    <a:pt x="1538" y="894"/>
                    <a:pt x="1537" y="904"/>
                    <a:pt x="1536" y="914"/>
                  </a:cubicBezTo>
                  <a:cubicBezTo>
                    <a:pt x="1529" y="960"/>
                    <a:pt x="1529" y="966"/>
                    <a:pt x="1526" y="969"/>
                  </a:cubicBezTo>
                  <a:cubicBezTo>
                    <a:pt x="1512" y="1031"/>
                    <a:pt x="1515" y="1039"/>
                    <a:pt x="1513" y="1043"/>
                  </a:cubicBezTo>
                  <a:cubicBezTo>
                    <a:pt x="1500" y="1088"/>
                    <a:pt x="1491" y="1087"/>
                    <a:pt x="1493" y="1095"/>
                  </a:cubicBezTo>
                  <a:cubicBezTo>
                    <a:pt x="1496" y="1099"/>
                    <a:pt x="1498" y="1092"/>
                    <a:pt x="1501" y="1087"/>
                  </a:cubicBezTo>
                  <a:cubicBezTo>
                    <a:pt x="1520" y="1044"/>
                    <a:pt x="1523" y="1037"/>
                    <a:pt x="1524" y="1030"/>
                  </a:cubicBezTo>
                  <a:cubicBezTo>
                    <a:pt x="1535" y="1007"/>
                    <a:pt x="1530" y="996"/>
                    <a:pt x="1534" y="990"/>
                  </a:cubicBezTo>
                  <a:cubicBezTo>
                    <a:pt x="1547" y="920"/>
                    <a:pt x="1543" y="912"/>
                    <a:pt x="1546" y="908"/>
                  </a:cubicBezTo>
                  <a:cubicBezTo>
                    <a:pt x="1558" y="848"/>
                    <a:pt x="1560" y="836"/>
                    <a:pt x="1564" y="825"/>
                  </a:cubicBezTo>
                  <a:cubicBezTo>
                    <a:pt x="1596" y="749"/>
                    <a:pt x="1597" y="736"/>
                    <a:pt x="1604" y="727"/>
                  </a:cubicBezTo>
                  <a:cubicBezTo>
                    <a:pt x="1617" y="708"/>
                    <a:pt x="1618" y="702"/>
                    <a:pt x="1621" y="697"/>
                  </a:cubicBezTo>
                  <a:cubicBezTo>
                    <a:pt x="1645" y="666"/>
                    <a:pt x="1646" y="660"/>
                    <a:pt x="1649" y="655"/>
                  </a:cubicBezTo>
                  <a:cubicBezTo>
                    <a:pt x="1664" y="655"/>
                    <a:pt x="1660" y="659"/>
                    <a:pt x="1655" y="663"/>
                  </a:cubicBezTo>
                  <a:cubicBezTo>
                    <a:pt x="1646" y="680"/>
                    <a:pt x="1644" y="682"/>
                    <a:pt x="1640" y="683"/>
                  </a:cubicBezTo>
                  <a:cubicBezTo>
                    <a:pt x="1628" y="709"/>
                    <a:pt x="1626" y="711"/>
                    <a:pt x="1624" y="712"/>
                  </a:cubicBezTo>
                  <a:cubicBezTo>
                    <a:pt x="1609" y="739"/>
                    <a:pt x="1613" y="749"/>
                    <a:pt x="1606" y="751"/>
                  </a:cubicBezTo>
                  <a:cubicBezTo>
                    <a:pt x="1591" y="789"/>
                    <a:pt x="1590" y="796"/>
                    <a:pt x="1586" y="801"/>
                  </a:cubicBezTo>
                  <a:cubicBezTo>
                    <a:pt x="1573" y="863"/>
                    <a:pt x="1567" y="866"/>
                    <a:pt x="1571" y="877"/>
                  </a:cubicBezTo>
                  <a:cubicBezTo>
                    <a:pt x="1569" y="1011"/>
                    <a:pt x="1566" y="1004"/>
                    <a:pt x="1567" y="1000"/>
                  </a:cubicBezTo>
                  <a:cubicBezTo>
                    <a:pt x="1584" y="947"/>
                    <a:pt x="1586" y="936"/>
                    <a:pt x="1591" y="926"/>
                  </a:cubicBezTo>
                  <a:cubicBezTo>
                    <a:pt x="1618" y="817"/>
                    <a:pt x="1621" y="806"/>
                    <a:pt x="1623" y="794"/>
                  </a:cubicBezTo>
                  <a:cubicBezTo>
                    <a:pt x="1638" y="752"/>
                    <a:pt x="1642" y="741"/>
                    <a:pt x="1647" y="730"/>
                  </a:cubicBezTo>
                  <a:cubicBezTo>
                    <a:pt x="1665" y="691"/>
                    <a:pt x="1667" y="688"/>
                    <a:pt x="1670" y="686"/>
                  </a:cubicBezTo>
                  <a:cubicBezTo>
                    <a:pt x="1680" y="666"/>
                    <a:pt x="1683" y="662"/>
                    <a:pt x="1685" y="657"/>
                  </a:cubicBezTo>
                  <a:cubicBezTo>
                    <a:pt x="1698" y="643"/>
                    <a:pt x="1698" y="640"/>
                    <a:pt x="1701" y="639"/>
                  </a:cubicBezTo>
                  <a:cubicBezTo>
                    <a:pt x="1715" y="633"/>
                    <a:pt x="1706" y="644"/>
                    <a:pt x="1697" y="655"/>
                  </a:cubicBezTo>
                  <a:cubicBezTo>
                    <a:pt x="1662" y="708"/>
                    <a:pt x="1663" y="716"/>
                    <a:pt x="1658" y="719"/>
                  </a:cubicBezTo>
                  <a:cubicBezTo>
                    <a:pt x="1644" y="762"/>
                    <a:pt x="1639" y="772"/>
                    <a:pt x="1639" y="785"/>
                  </a:cubicBezTo>
                  <a:cubicBezTo>
                    <a:pt x="1619" y="855"/>
                    <a:pt x="1616" y="860"/>
                    <a:pt x="1616" y="867"/>
                  </a:cubicBezTo>
                  <a:cubicBezTo>
                    <a:pt x="1604" y="896"/>
                    <a:pt x="1606" y="912"/>
                    <a:pt x="1600" y="923"/>
                  </a:cubicBezTo>
                  <a:cubicBezTo>
                    <a:pt x="1589" y="968"/>
                    <a:pt x="1585" y="973"/>
                    <a:pt x="1586" y="981"/>
                  </a:cubicBezTo>
                  <a:cubicBezTo>
                    <a:pt x="1573" y="1022"/>
                    <a:pt x="1565" y="1025"/>
                    <a:pt x="1566" y="1033"/>
                  </a:cubicBezTo>
                  <a:cubicBezTo>
                    <a:pt x="1553" y="1054"/>
                    <a:pt x="1550" y="1059"/>
                    <a:pt x="1545" y="1063"/>
                  </a:cubicBezTo>
                  <a:cubicBezTo>
                    <a:pt x="1509" y="1110"/>
                    <a:pt x="1503" y="1109"/>
                    <a:pt x="1506" y="1115"/>
                  </a:cubicBezTo>
                  <a:cubicBezTo>
                    <a:pt x="1523" y="1102"/>
                    <a:pt x="1526" y="1099"/>
                    <a:pt x="1529" y="1095"/>
                  </a:cubicBezTo>
                  <a:cubicBezTo>
                    <a:pt x="1541" y="1079"/>
                    <a:pt x="1546" y="1077"/>
                    <a:pt x="1547" y="1072"/>
                  </a:cubicBezTo>
                  <a:cubicBezTo>
                    <a:pt x="1566" y="1044"/>
                    <a:pt x="1569" y="1040"/>
                    <a:pt x="1573" y="1036"/>
                  </a:cubicBezTo>
                  <a:close/>
                  <a:moveTo>
                    <a:pt x="1704" y="888"/>
                  </a:moveTo>
                  <a:cubicBezTo>
                    <a:pt x="1709" y="888"/>
                    <a:pt x="1703" y="895"/>
                    <a:pt x="1704" y="897"/>
                  </a:cubicBezTo>
                  <a:cubicBezTo>
                    <a:pt x="1680" y="926"/>
                    <a:pt x="1684" y="933"/>
                    <a:pt x="1677" y="933"/>
                  </a:cubicBezTo>
                  <a:cubicBezTo>
                    <a:pt x="1692" y="888"/>
                    <a:pt x="1696" y="888"/>
                    <a:pt x="1694" y="884"/>
                  </a:cubicBezTo>
                  <a:cubicBezTo>
                    <a:pt x="1720" y="791"/>
                    <a:pt x="1729" y="785"/>
                    <a:pt x="1725" y="772"/>
                  </a:cubicBezTo>
                  <a:cubicBezTo>
                    <a:pt x="1737" y="743"/>
                    <a:pt x="1738" y="735"/>
                    <a:pt x="1742" y="729"/>
                  </a:cubicBezTo>
                  <a:cubicBezTo>
                    <a:pt x="1754" y="700"/>
                    <a:pt x="1755" y="692"/>
                    <a:pt x="1761" y="688"/>
                  </a:cubicBezTo>
                  <a:cubicBezTo>
                    <a:pt x="1767" y="673"/>
                    <a:pt x="1768" y="669"/>
                    <a:pt x="1770" y="666"/>
                  </a:cubicBezTo>
                  <a:cubicBezTo>
                    <a:pt x="1790" y="634"/>
                    <a:pt x="1785" y="626"/>
                    <a:pt x="1792" y="627"/>
                  </a:cubicBezTo>
                  <a:cubicBezTo>
                    <a:pt x="1795" y="624"/>
                    <a:pt x="1796" y="629"/>
                    <a:pt x="1795" y="633"/>
                  </a:cubicBezTo>
                  <a:cubicBezTo>
                    <a:pt x="1779" y="657"/>
                    <a:pt x="1783" y="666"/>
                    <a:pt x="1777" y="667"/>
                  </a:cubicBezTo>
                  <a:cubicBezTo>
                    <a:pt x="1760" y="709"/>
                    <a:pt x="1759" y="717"/>
                    <a:pt x="1754" y="722"/>
                  </a:cubicBezTo>
                  <a:cubicBezTo>
                    <a:pt x="1745" y="753"/>
                    <a:pt x="1749" y="759"/>
                    <a:pt x="1745" y="759"/>
                  </a:cubicBezTo>
                  <a:cubicBezTo>
                    <a:pt x="1733" y="796"/>
                    <a:pt x="1737" y="802"/>
                    <a:pt x="1733" y="803"/>
                  </a:cubicBezTo>
                  <a:cubicBezTo>
                    <a:pt x="1722" y="841"/>
                    <a:pt x="1717" y="851"/>
                    <a:pt x="1715" y="864"/>
                  </a:cubicBezTo>
                  <a:cubicBezTo>
                    <a:pt x="1700" y="892"/>
                    <a:pt x="1704" y="892"/>
                    <a:pt x="1704" y="888"/>
                  </a:cubicBezTo>
                  <a:close/>
                  <a:moveTo>
                    <a:pt x="1534" y="299"/>
                  </a:moveTo>
                  <a:cubicBezTo>
                    <a:pt x="1541" y="296"/>
                    <a:pt x="1544" y="300"/>
                    <a:pt x="1551" y="298"/>
                  </a:cubicBezTo>
                  <a:cubicBezTo>
                    <a:pt x="1606" y="305"/>
                    <a:pt x="1609" y="310"/>
                    <a:pt x="1615" y="309"/>
                  </a:cubicBezTo>
                  <a:cubicBezTo>
                    <a:pt x="1665" y="320"/>
                    <a:pt x="1668" y="324"/>
                    <a:pt x="1675" y="322"/>
                  </a:cubicBezTo>
                  <a:cubicBezTo>
                    <a:pt x="1725" y="336"/>
                    <a:pt x="1725" y="345"/>
                    <a:pt x="1732" y="343"/>
                  </a:cubicBezTo>
                  <a:cubicBezTo>
                    <a:pt x="1776" y="364"/>
                    <a:pt x="1782" y="363"/>
                    <a:pt x="1783" y="369"/>
                  </a:cubicBezTo>
                  <a:cubicBezTo>
                    <a:pt x="1805" y="373"/>
                    <a:pt x="1804" y="382"/>
                    <a:pt x="1812" y="379"/>
                  </a:cubicBezTo>
                  <a:cubicBezTo>
                    <a:pt x="1845" y="400"/>
                    <a:pt x="1856" y="399"/>
                    <a:pt x="1863" y="406"/>
                  </a:cubicBezTo>
                  <a:cubicBezTo>
                    <a:pt x="1911" y="424"/>
                    <a:pt x="1920" y="418"/>
                    <a:pt x="1923" y="421"/>
                  </a:cubicBezTo>
                  <a:cubicBezTo>
                    <a:pt x="1958" y="431"/>
                    <a:pt x="1968" y="425"/>
                    <a:pt x="1969" y="431"/>
                  </a:cubicBezTo>
                  <a:cubicBezTo>
                    <a:pt x="1954" y="441"/>
                    <a:pt x="1952" y="436"/>
                    <a:pt x="1948" y="435"/>
                  </a:cubicBezTo>
                  <a:cubicBezTo>
                    <a:pt x="1904" y="430"/>
                    <a:pt x="1898" y="426"/>
                    <a:pt x="1891" y="425"/>
                  </a:cubicBezTo>
                  <a:cubicBezTo>
                    <a:pt x="1826" y="407"/>
                    <a:pt x="1828" y="397"/>
                    <a:pt x="1822" y="400"/>
                  </a:cubicBezTo>
                  <a:cubicBezTo>
                    <a:pt x="1792" y="385"/>
                    <a:pt x="1790" y="382"/>
                    <a:pt x="1786" y="382"/>
                  </a:cubicBezTo>
                  <a:cubicBezTo>
                    <a:pt x="1758" y="367"/>
                    <a:pt x="1754" y="368"/>
                    <a:pt x="1754" y="365"/>
                  </a:cubicBezTo>
                  <a:cubicBezTo>
                    <a:pt x="1735" y="356"/>
                    <a:pt x="1730" y="353"/>
                    <a:pt x="1723" y="351"/>
                  </a:cubicBezTo>
                  <a:cubicBezTo>
                    <a:pt x="1699" y="338"/>
                    <a:pt x="1689" y="341"/>
                    <a:pt x="1684" y="336"/>
                  </a:cubicBezTo>
                  <a:cubicBezTo>
                    <a:pt x="1637" y="322"/>
                    <a:pt x="1631" y="319"/>
                    <a:pt x="1625" y="316"/>
                  </a:cubicBezTo>
                  <a:cubicBezTo>
                    <a:pt x="1552" y="306"/>
                    <a:pt x="1547" y="305"/>
                    <a:pt x="1542" y="306"/>
                  </a:cubicBezTo>
                  <a:cubicBezTo>
                    <a:pt x="1519" y="295"/>
                    <a:pt x="1527" y="303"/>
                    <a:pt x="1534" y="299"/>
                  </a:cubicBezTo>
                  <a:close/>
                  <a:moveTo>
                    <a:pt x="1968" y="449"/>
                  </a:moveTo>
                  <a:cubicBezTo>
                    <a:pt x="1969" y="454"/>
                    <a:pt x="1963" y="455"/>
                    <a:pt x="1960" y="452"/>
                  </a:cubicBezTo>
                  <a:cubicBezTo>
                    <a:pt x="1960" y="449"/>
                    <a:pt x="1965" y="450"/>
                    <a:pt x="1968" y="449"/>
                  </a:cubicBezTo>
                  <a:close/>
                  <a:moveTo>
                    <a:pt x="1567" y="324"/>
                  </a:moveTo>
                  <a:cubicBezTo>
                    <a:pt x="1564" y="319"/>
                    <a:pt x="1555" y="323"/>
                    <a:pt x="1551" y="320"/>
                  </a:cubicBezTo>
                  <a:cubicBezTo>
                    <a:pt x="1450" y="299"/>
                    <a:pt x="1460" y="303"/>
                    <a:pt x="1463" y="303"/>
                  </a:cubicBezTo>
                  <a:cubicBezTo>
                    <a:pt x="1502" y="303"/>
                    <a:pt x="1506" y="306"/>
                    <a:pt x="1511" y="307"/>
                  </a:cubicBezTo>
                  <a:cubicBezTo>
                    <a:pt x="1565" y="311"/>
                    <a:pt x="1566" y="318"/>
                    <a:pt x="1572" y="316"/>
                  </a:cubicBezTo>
                  <a:cubicBezTo>
                    <a:pt x="1642" y="329"/>
                    <a:pt x="1649" y="335"/>
                    <a:pt x="1660" y="336"/>
                  </a:cubicBezTo>
                  <a:cubicBezTo>
                    <a:pt x="1704" y="352"/>
                    <a:pt x="1706" y="355"/>
                    <a:pt x="1710" y="354"/>
                  </a:cubicBezTo>
                  <a:cubicBezTo>
                    <a:pt x="1734" y="367"/>
                    <a:pt x="1739" y="368"/>
                    <a:pt x="1744" y="370"/>
                  </a:cubicBezTo>
                  <a:cubicBezTo>
                    <a:pt x="1759" y="383"/>
                    <a:pt x="1767" y="380"/>
                    <a:pt x="1770" y="382"/>
                  </a:cubicBezTo>
                  <a:cubicBezTo>
                    <a:pt x="1788" y="392"/>
                    <a:pt x="1791" y="396"/>
                    <a:pt x="1797" y="395"/>
                  </a:cubicBezTo>
                  <a:cubicBezTo>
                    <a:pt x="1858" y="428"/>
                    <a:pt x="1872" y="424"/>
                    <a:pt x="1879" y="432"/>
                  </a:cubicBezTo>
                  <a:cubicBezTo>
                    <a:pt x="1917" y="440"/>
                    <a:pt x="1925" y="442"/>
                    <a:pt x="1932" y="444"/>
                  </a:cubicBezTo>
                  <a:cubicBezTo>
                    <a:pt x="1950" y="451"/>
                    <a:pt x="1943" y="456"/>
                    <a:pt x="1942" y="451"/>
                  </a:cubicBezTo>
                  <a:cubicBezTo>
                    <a:pt x="1913" y="449"/>
                    <a:pt x="1907" y="449"/>
                    <a:pt x="1902" y="447"/>
                  </a:cubicBezTo>
                  <a:cubicBezTo>
                    <a:pt x="1879" y="443"/>
                    <a:pt x="1872" y="443"/>
                    <a:pt x="1869" y="438"/>
                  </a:cubicBezTo>
                  <a:cubicBezTo>
                    <a:pt x="1814" y="426"/>
                    <a:pt x="1813" y="418"/>
                    <a:pt x="1804" y="421"/>
                  </a:cubicBezTo>
                  <a:cubicBezTo>
                    <a:pt x="1757" y="398"/>
                    <a:pt x="1753" y="395"/>
                    <a:pt x="1748" y="393"/>
                  </a:cubicBezTo>
                  <a:cubicBezTo>
                    <a:pt x="1726" y="379"/>
                    <a:pt x="1714" y="379"/>
                    <a:pt x="1706" y="372"/>
                  </a:cubicBezTo>
                  <a:cubicBezTo>
                    <a:pt x="1669" y="351"/>
                    <a:pt x="1663" y="354"/>
                    <a:pt x="1663" y="351"/>
                  </a:cubicBezTo>
                  <a:cubicBezTo>
                    <a:pt x="1643" y="344"/>
                    <a:pt x="1639" y="340"/>
                    <a:pt x="1632" y="341"/>
                  </a:cubicBezTo>
                  <a:cubicBezTo>
                    <a:pt x="1598" y="327"/>
                    <a:pt x="1591" y="328"/>
                    <a:pt x="1585" y="327"/>
                  </a:cubicBezTo>
                  <a:close/>
                  <a:moveTo>
                    <a:pt x="1948" y="481"/>
                  </a:moveTo>
                  <a:cubicBezTo>
                    <a:pt x="1943" y="482"/>
                    <a:pt x="1946" y="488"/>
                    <a:pt x="1940" y="487"/>
                  </a:cubicBezTo>
                  <a:cubicBezTo>
                    <a:pt x="1944" y="482"/>
                    <a:pt x="1944" y="475"/>
                    <a:pt x="1953" y="474"/>
                  </a:cubicBezTo>
                  <a:cubicBezTo>
                    <a:pt x="1955" y="479"/>
                    <a:pt x="1949" y="479"/>
                    <a:pt x="1948" y="481"/>
                  </a:cubicBezTo>
                  <a:close/>
                  <a:moveTo>
                    <a:pt x="1923" y="470"/>
                  </a:moveTo>
                  <a:cubicBezTo>
                    <a:pt x="1920" y="466"/>
                    <a:pt x="1912" y="469"/>
                    <a:pt x="1907" y="466"/>
                  </a:cubicBezTo>
                  <a:cubicBezTo>
                    <a:pt x="1879" y="465"/>
                    <a:pt x="1874" y="467"/>
                    <a:pt x="1873" y="464"/>
                  </a:cubicBezTo>
                  <a:cubicBezTo>
                    <a:pt x="1838" y="455"/>
                    <a:pt x="1833" y="454"/>
                    <a:pt x="1829" y="452"/>
                  </a:cubicBezTo>
                  <a:cubicBezTo>
                    <a:pt x="1753" y="419"/>
                    <a:pt x="1749" y="416"/>
                    <a:pt x="1745" y="414"/>
                  </a:cubicBezTo>
                  <a:cubicBezTo>
                    <a:pt x="1687" y="386"/>
                    <a:pt x="1681" y="389"/>
                    <a:pt x="1680" y="385"/>
                  </a:cubicBezTo>
                  <a:cubicBezTo>
                    <a:pt x="1662" y="375"/>
                    <a:pt x="1659" y="374"/>
                    <a:pt x="1656" y="374"/>
                  </a:cubicBezTo>
                  <a:cubicBezTo>
                    <a:pt x="1619" y="357"/>
                    <a:pt x="1617" y="350"/>
                    <a:pt x="1610" y="352"/>
                  </a:cubicBezTo>
                  <a:cubicBezTo>
                    <a:pt x="1571" y="325"/>
                    <a:pt x="1576" y="333"/>
                    <a:pt x="1579" y="330"/>
                  </a:cubicBezTo>
                  <a:cubicBezTo>
                    <a:pt x="1615" y="345"/>
                    <a:pt x="1630" y="345"/>
                    <a:pt x="1640" y="350"/>
                  </a:cubicBezTo>
                  <a:cubicBezTo>
                    <a:pt x="1669" y="363"/>
                    <a:pt x="1671" y="364"/>
                    <a:pt x="1672" y="367"/>
                  </a:cubicBezTo>
                  <a:cubicBezTo>
                    <a:pt x="1726" y="389"/>
                    <a:pt x="1726" y="395"/>
                    <a:pt x="1730" y="394"/>
                  </a:cubicBezTo>
                  <a:cubicBezTo>
                    <a:pt x="1758" y="411"/>
                    <a:pt x="1765" y="409"/>
                    <a:pt x="1769" y="414"/>
                  </a:cubicBezTo>
                  <a:cubicBezTo>
                    <a:pt x="1815" y="430"/>
                    <a:pt x="1822" y="439"/>
                    <a:pt x="1838" y="437"/>
                  </a:cubicBezTo>
                  <a:cubicBezTo>
                    <a:pt x="1891" y="455"/>
                    <a:pt x="1892" y="458"/>
                    <a:pt x="1895" y="458"/>
                  </a:cubicBezTo>
                  <a:cubicBezTo>
                    <a:pt x="1925" y="456"/>
                    <a:pt x="1939" y="461"/>
                    <a:pt x="1947" y="464"/>
                  </a:cubicBezTo>
                  <a:cubicBezTo>
                    <a:pt x="1946" y="472"/>
                    <a:pt x="1931" y="465"/>
                    <a:pt x="1923" y="470"/>
                  </a:cubicBezTo>
                  <a:close/>
                  <a:moveTo>
                    <a:pt x="1923" y="528"/>
                  </a:moveTo>
                  <a:cubicBezTo>
                    <a:pt x="1926" y="518"/>
                    <a:pt x="1933" y="511"/>
                    <a:pt x="1938" y="503"/>
                  </a:cubicBezTo>
                  <a:cubicBezTo>
                    <a:pt x="1972" y="476"/>
                    <a:pt x="1969" y="477"/>
                    <a:pt x="1969" y="479"/>
                  </a:cubicBezTo>
                  <a:cubicBezTo>
                    <a:pt x="1958" y="497"/>
                    <a:pt x="1958" y="501"/>
                    <a:pt x="1956" y="504"/>
                  </a:cubicBezTo>
                  <a:cubicBezTo>
                    <a:pt x="1932" y="538"/>
                    <a:pt x="1936" y="549"/>
                    <a:pt x="1929" y="553"/>
                  </a:cubicBezTo>
                  <a:cubicBezTo>
                    <a:pt x="1901" y="608"/>
                    <a:pt x="1903" y="613"/>
                    <a:pt x="1901" y="616"/>
                  </a:cubicBezTo>
                  <a:cubicBezTo>
                    <a:pt x="1866" y="694"/>
                    <a:pt x="1857" y="699"/>
                    <a:pt x="1856" y="708"/>
                  </a:cubicBezTo>
                  <a:cubicBezTo>
                    <a:pt x="1838" y="738"/>
                    <a:pt x="1833" y="746"/>
                    <a:pt x="1828" y="753"/>
                  </a:cubicBezTo>
                  <a:cubicBezTo>
                    <a:pt x="1818" y="768"/>
                    <a:pt x="1816" y="771"/>
                    <a:pt x="1814" y="775"/>
                  </a:cubicBezTo>
                  <a:cubicBezTo>
                    <a:pt x="1784" y="808"/>
                    <a:pt x="1782" y="812"/>
                    <a:pt x="1780" y="815"/>
                  </a:cubicBezTo>
                  <a:cubicBezTo>
                    <a:pt x="1787" y="794"/>
                    <a:pt x="1788" y="787"/>
                    <a:pt x="1791" y="782"/>
                  </a:cubicBezTo>
                  <a:cubicBezTo>
                    <a:pt x="1812" y="744"/>
                    <a:pt x="1811" y="736"/>
                    <a:pt x="1815" y="731"/>
                  </a:cubicBezTo>
                  <a:cubicBezTo>
                    <a:pt x="1845" y="671"/>
                    <a:pt x="1848" y="658"/>
                    <a:pt x="1853" y="647"/>
                  </a:cubicBezTo>
                  <a:cubicBezTo>
                    <a:pt x="1865" y="618"/>
                    <a:pt x="1870" y="618"/>
                    <a:pt x="1870" y="615"/>
                  </a:cubicBezTo>
                  <a:cubicBezTo>
                    <a:pt x="1884" y="588"/>
                    <a:pt x="1881" y="581"/>
                    <a:pt x="1886" y="581"/>
                  </a:cubicBezTo>
                  <a:cubicBezTo>
                    <a:pt x="1902" y="555"/>
                    <a:pt x="1903" y="553"/>
                    <a:pt x="1902" y="549"/>
                  </a:cubicBezTo>
                  <a:close/>
                  <a:moveTo>
                    <a:pt x="1897" y="530"/>
                  </a:moveTo>
                  <a:cubicBezTo>
                    <a:pt x="1900" y="530"/>
                    <a:pt x="1902" y="528"/>
                    <a:pt x="1902" y="525"/>
                  </a:cubicBezTo>
                  <a:cubicBezTo>
                    <a:pt x="1921" y="520"/>
                    <a:pt x="1910" y="520"/>
                    <a:pt x="1909" y="526"/>
                  </a:cubicBezTo>
                  <a:cubicBezTo>
                    <a:pt x="1880" y="565"/>
                    <a:pt x="1883" y="570"/>
                    <a:pt x="1880" y="571"/>
                  </a:cubicBezTo>
                  <a:cubicBezTo>
                    <a:pt x="1866" y="602"/>
                    <a:pt x="1857" y="609"/>
                    <a:pt x="1858" y="621"/>
                  </a:cubicBezTo>
                  <a:cubicBezTo>
                    <a:pt x="1825" y="682"/>
                    <a:pt x="1824" y="691"/>
                    <a:pt x="1818" y="697"/>
                  </a:cubicBezTo>
                  <a:cubicBezTo>
                    <a:pt x="1794" y="747"/>
                    <a:pt x="1794" y="753"/>
                    <a:pt x="1791" y="758"/>
                  </a:cubicBezTo>
                  <a:cubicBezTo>
                    <a:pt x="1780" y="779"/>
                    <a:pt x="1781" y="783"/>
                    <a:pt x="1778" y="784"/>
                  </a:cubicBezTo>
                  <a:cubicBezTo>
                    <a:pt x="1763" y="815"/>
                    <a:pt x="1763" y="820"/>
                    <a:pt x="1761" y="825"/>
                  </a:cubicBezTo>
                  <a:cubicBezTo>
                    <a:pt x="1742" y="853"/>
                    <a:pt x="1738" y="859"/>
                    <a:pt x="1730" y="862"/>
                  </a:cubicBezTo>
                  <a:cubicBezTo>
                    <a:pt x="1712" y="896"/>
                    <a:pt x="1713" y="894"/>
                    <a:pt x="1714" y="893"/>
                  </a:cubicBezTo>
                  <a:cubicBezTo>
                    <a:pt x="1733" y="846"/>
                    <a:pt x="1741" y="839"/>
                    <a:pt x="1745" y="830"/>
                  </a:cubicBezTo>
                  <a:cubicBezTo>
                    <a:pt x="1765" y="800"/>
                    <a:pt x="1765" y="788"/>
                    <a:pt x="1771" y="781"/>
                  </a:cubicBezTo>
                  <a:cubicBezTo>
                    <a:pt x="1785" y="750"/>
                    <a:pt x="1782" y="742"/>
                    <a:pt x="1786" y="739"/>
                  </a:cubicBezTo>
                  <a:cubicBezTo>
                    <a:pt x="1790" y="719"/>
                    <a:pt x="1799" y="720"/>
                    <a:pt x="1796" y="712"/>
                  </a:cubicBezTo>
                  <a:cubicBezTo>
                    <a:pt x="1816" y="669"/>
                    <a:pt x="1812" y="661"/>
                    <a:pt x="1818" y="660"/>
                  </a:cubicBezTo>
                  <a:cubicBezTo>
                    <a:pt x="1829" y="643"/>
                    <a:pt x="1826" y="635"/>
                    <a:pt x="1833" y="633"/>
                  </a:cubicBezTo>
                  <a:cubicBezTo>
                    <a:pt x="1843" y="612"/>
                    <a:pt x="1842" y="605"/>
                    <a:pt x="1845" y="599"/>
                  </a:cubicBezTo>
                  <a:cubicBezTo>
                    <a:pt x="1856" y="588"/>
                    <a:pt x="1855" y="583"/>
                    <a:pt x="1859" y="581"/>
                  </a:cubicBezTo>
                  <a:cubicBezTo>
                    <a:pt x="1885" y="546"/>
                    <a:pt x="1893" y="540"/>
                    <a:pt x="1897" y="530"/>
                  </a:cubicBezTo>
                  <a:close/>
                  <a:moveTo>
                    <a:pt x="1824" y="596"/>
                  </a:moveTo>
                  <a:cubicBezTo>
                    <a:pt x="1827" y="593"/>
                    <a:pt x="1832" y="591"/>
                    <a:pt x="1831" y="584"/>
                  </a:cubicBezTo>
                  <a:cubicBezTo>
                    <a:pt x="1861" y="547"/>
                    <a:pt x="1867" y="544"/>
                    <a:pt x="1869" y="540"/>
                  </a:cubicBezTo>
                  <a:cubicBezTo>
                    <a:pt x="1888" y="530"/>
                    <a:pt x="1879" y="535"/>
                    <a:pt x="1880" y="538"/>
                  </a:cubicBezTo>
                  <a:cubicBezTo>
                    <a:pt x="1870" y="552"/>
                    <a:pt x="1866" y="551"/>
                    <a:pt x="1867" y="553"/>
                  </a:cubicBezTo>
                  <a:cubicBezTo>
                    <a:pt x="1850" y="569"/>
                    <a:pt x="1854" y="575"/>
                    <a:pt x="1850" y="576"/>
                  </a:cubicBezTo>
                  <a:cubicBezTo>
                    <a:pt x="1822" y="623"/>
                    <a:pt x="1825" y="632"/>
                    <a:pt x="1818" y="633"/>
                  </a:cubicBezTo>
                  <a:cubicBezTo>
                    <a:pt x="1805" y="665"/>
                    <a:pt x="1801" y="669"/>
                    <a:pt x="1801" y="674"/>
                  </a:cubicBezTo>
                  <a:cubicBezTo>
                    <a:pt x="1786" y="713"/>
                    <a:pt x="1784" y="727"/>
                    <a:pt x="1776" y="736"/>
                  </a:cubicBezTo>
                  <a:cubicBezTo>
                    <a:pt x="1773" y="758"/>
                    <a:pt x="1767" y="757"/>
                    <a:pt x="1768" y="762"/>
                  </a:cubicBezTo>
                  <a:cubicBezTo>
                    <a:pt x="1745" y="811"/>
                    <a:pt x="1743" y="823"/>
                    <a:pt x="1736" y="832"/>
                  </a:cubicBezTo>
                  <a:cubicBezTo>
                    <a:pt x="1737" y="820"/>
                    <a:pt x="1738" y="815"/>
                    <a:pt x="1741" y="813"/>
                  </a:cubicBezTo>
                  <a:cubicBezTo>
                    <a:pt x="1751" y="780"/>
                    <a:pt x="1752" y="770"/>
                    <a:pt x="1754" y="762"/>
                  </a:cubicBezTo>
                  <a:cubicBezTo>
                    <a:pt x="1769" y="712"/>
                    <a:pt x="1770" y="705"/>
                    <a:pt x="1774" y="701"/>
                  </a:cubicBezTo>
                  <a:cubicBezTo>
                    <a:pt x="1782" y="677"/>
                    <a:pt x="1787" y="673"/>
                    <a:pt x="1791" y="669"/>
                  </a:cubicBezTo>
                  <a:cubicBezTo>
                    <a:pt x="1796" y="652"/>
                    <a:pt x="1795" y="650"/>
                    <a:pt x="1796" y="648"/>
                  </a:cubicBezTo>
                  <a:cubicBezTo>
                    <a:pt x="1802" y="634"/>
                    <a:pt x="1807" y="627"/>
                    <a:pt x="1811" y="619"/>
                  </a:cubicBezTo>
                  <a:close/>
                  <a:moveTo>
                    <a:pt x="1818" y="584"/>
                  </a:moveTo>
                  <a:cubicBezTo>
                    <a:pt x="1823" y="584"/>
                    <a:pt x="1819" y="591"/>
                    <a:pt x="1817" y="591"/>
                  </a:cubicBezTo>
                  <a:cubicBezTo>
                    <a:pt x="1813" y="593"/>
                    <a:pt x="1817" y="600"/>
                    <a:pt x="1809" y="599"/>
                  </a:cubicBezTo>
                  <a:cubicBezTo>
                    <a:pt x="1809" y="592"/>
                    <a:pt x="1818" y="591"/>
                    <a:pt x="1818" y="584"/>
                  </a:cubicBezTo>
                  <a:close/>
                  <a:moveTo>
                    <a:pt x="1372" y="654"/>
                  </a:moveTo>
                  <a:cubicBezTo>
                    <a:pt x="1369" y="651"/>
                    <a:pt x="1365" y="650"/>
                    <a:pt x="1362" y="649"/>
                  </a:cubicBezTo>
                  <a:cubicBezTo>
                    <a:pt x="1364" y="641"/>
                    <a:pt x="1368" y="652"/>
                    <a:pt x="1373" y="649"/>
                  </a:cubicBezTo>
                  <a:cubicBezTo>
                    <a:pt x="1376" y="652"/>
                    <a:pt x="1379" y="652"/>
                    <a:pt x="1383" y="654"/>
                  </a:cubicBezTo>
                  <a:cubicBezTo>
                    <a:pt x="1381" y="662"/>
                    <a:pt x="1377" y="650"/>
                    <a:pt x="1372" y="654"/>
                  </a:cubicBezTo>
                  <a:close/>
                  <a:moveTo>
                    <a:pt x="1400" y="662"/>
                  </a:moveTo>
                  <a:cubicBezTo>
                    <a:pt x="1395" y="661"/>
                    <a:pt x="1390" y="659"/>
                    <a:pt x="1386" y="658"/>
                  </a:cubicBezTo>
                  <a:cubicBezTo>
                    <a:pt x="1387" y="652"/>
                    <a:pt x="1393" y="662"/>
                    <a:pt x="1399" y="658"/>
                  </a:cubicBezTo>
                  <a:cubicBezTo>
                    <a:pt x="1402" y="661"/>
                    <a:pt x="1407" y="664"/>
                    <a:pt x="1413" y="664"/>
                  </a:cubicBezTo>
                  <a:cubicBezTo>
                    <a:pt x="1412" y="669"/>
                    <a:pt x="1402" y="664"/>
                    <a:pt x="1400" y="662"/>
                  </a:cubicBezTo>
                  <a:close/>
                  <a:moveTo>
                    <a:pt x="1440" y="675"/>
                  </a:moveTo>
                  <a:cubicBezTo>
                    <a:pt x="1434" y="672"/>
                    <a:pt x="1443" y="674"/>
                    <a:pt x="1446" y="674"/>
                  </a:cubicBezTo>
                  <a:cubicBezTo>
                    <a:pt x="1445" y="678"/>
                    <a:pt x="1442" y="675"/>
                    <a:pt x="1440" y="675"/>
                  </a:cubicBezTo>
                  <a:close/>
                  <a:moveTo>
                    <a:pt x="1398" y="704"/>
                  </a:moveTo>
                  <a:cubicBezTo>
                    <a:pt x="1398" y="699"/>
                    <a:pt x="1406" y="702"/>
                    <a:pt x="1407" y="703"/>
                  </a:cubicBezTo>
                  <a:cubicBezTo>
                    <a:pt x="1407" y="709"/>
                    <a:pt x="1402" y="701"/>
                    <a:pt x="1398" y="704"/>
                  </a:cubicBezTo>
                  <a:close/>
                  <a:moveTo>
                    <a:pt x="1433" y="709"/>
                  </a:moveTo>
                  <a:cubicBezTo>
                    <a:pt x="1426" y="706"/>
                    <a:pt x="1436" y="708"/>
                    <a:pt x="1439" y="708"/>
                  </a:cubicBezTo>
                  <a:cubicBezTo>
                    <a:pt x="1438" y="712"/>
                    <a:pt x="1435" y="709"/>
                    <a:pt x="1433" y="709"/>
                  </a:cubicBezTo>
                  <a:close/>
                  <a:moveTo>
                    <a:pt x="1135" y="916"/>
                  </a:moveTo>
                  <a:cubicBezTo>
                    <a:pt x="1134" y="916"/>
                    <a:pt x="1132" y="916"/>
                    <a:pt x="1131" y="916"/>
                  </a:cubicBezTo>
                  <a:cubicBezTo>
                    <a:pt x="1129" y="912"/>
                    <a:pt x="1133" y="912"/>
                    <a:pt x="1137" y="911"/>
                  </a:cubicBezTo>
                  <a:cubicBezTo>
                    <a:pt x="1137" y="913"/>
                    <a:pt x="1135" y="913"/>
                    <a:pt x="1135" y="916"/>
                  </a:cubicBezTo>
                  <a:close/>
                  <a:moveTo>
                    <a:pt x="1156" y="896"/>
                  </a:moveTo>
                  <a:cubicBezTo>
                    <a:pt x="1150" y="895"/>
                    <a:pt x="1160" y="891"/>
                    <a:pt x="1159" y="887"/>
                  </a:cubicBezTo>
                  <a:cubicBezTo>
                    <a:pt x="1162" y="887"/>
                    <a:pt x="1165" y="886"/>
                    <a:pt x="1165" y="884"/>
                  </a:cubicBezTo>
                  <a:cubicBezTo>
                    <a:pt x="1172" y="888"/>
                    <a:pt x="1156" y="891"/>
                    <a:pt x="1156" y="896"/>
                  </a:cubicBezTo>
                  <a:close/>
                  <a:moveTo>
                    <a:pt x="1242" y="819"/>
                  </a:moveTo>
                  <a:cubicBezTo>
                    <a:pt x="1244" y="815"/>
                    <a:pt x="1243" y="813"/>
                    <a:pt x="1240" y="810"/>
                  </a:cubicBezTo>
                  <a:cubicBezTo>
                    <a:pt x="1230" y="814"/>
                    <a:pt x="1224" y="810"/>
                    <a:pt x="1216" y="810"/>
                  </a:cubicBezTo>
                  <a:cubicBezTo>
                    <a:pt x="1208" y="811"/>
                    <a:pt x="1221" y="804"/>
                    <a:pt x="1220" y="809"/>
                  </a:cubicBezTo>
                  <a:cubicBezTo>
                    <a:pt x="1236" y="806"/>
                    <a:pt x="1246" y="812"/>
                    <a:pt x="1260" y="811"/>
                  </a:cubicBezTo>
                  <a:cubicBezTo>
                    <a:pt x="1258" y="816"/>
                    <a:pt x="1246" y="815"/>
                    <a:pt x="1242" y="819"/>
                  </a:cubicBezTo>
                  <a:close/>
                  <a:moveTo>
                    <a:pt x="1266" y="830"/>
                  </a:moveTo>
                  <a:cubicBezTo>
                    <a:pt x="1267" y="826"/>
                    <a:pt x="1271" y="823"/>
                    <a:pt x="1276" y="822"/>
                  </a:cubicBezTo>
                  <a:cubicBezTo>
                    <a:pt x="1275" y="826"/>
                    <a:pt x="1271" y="828"/>
                    <a:pt x="1266" y="830"/>
                  </a:cubicBezTo>
                  <a:close/>
                  <a:moveTo>
                    <a:pt x="1416" y="743"/>
                  </a:moveTo>
                  <a:cubicBezTo>
                    <a:pt x="1418" y="736"/>
                    <a:pt x="1425" y="744"/>
                    <a:pt x="1432" y="740"/>
                  </a:cubicBezTo>
                  <a:cubicBezTo>
                    <a:pt x="1431" y="749"/>
                    <a:pt x="1421" y="745"/>
                    <a:pt x="1416" y="743"/>
                  </a:cubicBezTo>
                  <a:close/>
                  <a:moveTo>
                    <a:pt x="1655" y="687"/>
                  </a:moveTo>
                  <a:cubicBezTo>
                    <a:pt x="1656" y="691"/>
                    <a:pt x="1654" y="693"/>
                    <a:pt x="1654" y="696"/>
                  </a:cubicBezTo>
                  <a:cubicBezTo>
                    <a:pt x="1650" y="699"/>
                    <a:pt x="1647" y="704"/>
                    <a:pt x="1645" y="709"/>
                  </a:cubicBezTo>
                  <a:cubicBezTo>
                    <a:pt x="1645" y="715"/>
                    <a:pt x="1640" y="718"/>
                    <a:pt x="1639" y="723"/>
                  </a:cubicBezTo>
                  <a:cubicBezTo>
                    <a:pt x="1636" y="727"/>
                    <a:pt x="1636" y="733"/>
                    <a:pt x="1633" y="737"/>
                  </a:cubicBezTo>
                  <a:cubicBezTo>
                    <a:pt x="1630" y="748"/>
                    <a:pt x="1623" y="755"/>
                    <a:pt x="1623" y="768"/>
                  </a:cubicBezTo>
                  <a:cubicBezTo>
                    <a:pt x="1616" y="776"/>
                    <a:pt x="1617" y="789"/>
                    <a:pt x="1610" y="797"/>
                  </a:cubicBezTo>
                  <a:cubicBezTo>
                    <a:pt x="1609" y="821"/>
                    <a:pt x="1604" y="841"/>
                    <a:pt x="1595" y="859"/>
                  </a:cubicBezTo>
                  <a:cubicBezTo>
                    <a:pt x="1596" y="871"/>
                    <a:pt x="1592" y="880"/>
                    <a:pt x="1592" y="891"/>
                  </a:cubicBezTo>
                  <a:cubicBezTo>
                    <a:pt x="1586" y="898"/>
                    <a:pt x="1588" y="910"/>
                    <a:pt x="1583" y="917"/>
                  </a:cubicBezTo>
                  <a:cubicBezTo>
                    <a:pt x="1583" y="928"/>
                    <a:pt x="1578" y="936"/>
                    <a:pt x="1577" y="947"/>
                  </a:cubicBezTo>
                  <a:cubicBezTo>
                    <a:pt x="1576" y="956"/>
                    <a:pt x="1570" y="963"/>
                    <a:pt x="1571" y="974"/>
                  </a:cubicBezTo>
                  <a:cubicBezTo>
                    <a:pt x="1562" y="968"/>
                    <a:pt x="1575" y="961"/>
                    <a:pt x="1569" y="950"/>
                  </a:cubicBezTo>
                  <a:cubicBezTo>
                    <a:pt x="1570" y="943"/>
                    <a:pt x="1571" y="934"/>
                    <a:pt x="1569" y="924"/>
                  </a:cubicBezTo>
                  <a:cubicBezTo>
                    <a:pt x="1572" y="920"/>
                    <a:pt x="1570" y="912"/>
                    <a:pt x="1572" y="908"/>
                  </a:cubicBezTo>
                  <a:cubicBezTo>
                    <a:pt x="1572" y="902"/>
                    <a:pt x="1574" y="897"/>
                    <a:pt x="1577" y="894"/>
                  </a:cubicBezTo>
                  <a:cubicBezTo>
                    <a:pt x="1575" y="882"/>
                    <a:pt x="1582" y="875"/>
                    <a:pt x="1580" y="862"/>
                  </a:cubicBezTo>
                  <a:cubicBezTo>
                    <a:pt x="1585" y="854"/>
                    <a:pt x="1584" y="841"/>
                    <a:pt x="1588" y="832"/>
                  </a:cubicBezTo>
                  <a:cubicBezTo>
                    <a:pt x="1591" y="823"/>
                    <a:pt x="1595" y="814"/>
                    <a:pt x="1596" y="804"/>
                  </a:cubicBezTo>
                  <a:cubicBezTo>
                    <a:pt x="1599" y="800"/>
                    <a:pt x="1599" y="794"/>
                    <a:pt x="1602" y="789"/>
                  </a:cubicBezTo>
                  <a:cubicBezTo>
                    <a:pt x="1603" y="787"/>
                    <a:pt x="1604" y="784"/>
                    <a:pt x="1603" y="780"/>
                  </a:cubicBezTo>
                  <a:cubicBezTo>
                    <a:pt x="1606" y="781"/>
                    <a:pt x="1606" y="778"/>
                    <a:pt x="1606" y="775"/>
                  </a:cubicBezTo>
                  <a:cubicBezTo>
                    <a:pt x="1611" y="767"/>
                    <a:pt x="1612" y="757"/>
                    <a:pt x="1619" y="751"/>
                  </a:cubicBezTo>
                  <a:cubicBezTo>
                    <a:pt x="1619" y="744"/>
                    <a:pt x="1623" y="742"/>
                    <a:pt x="1626" y="739"/>
                  </a:cubicBezTo>
                  <a:cubicBezTo>
                    <a:pt x="1625" y="735"/>
                    <a:pt x="1628" y="734"/>
                    <a:pt x="1627" y="730"/>
                  </a:cubicBezTo>
                  <a:cubicBezTo>
                    <a:pt x="1631" y="730"/>
                    <a:pt x="1630" y="727"/>
                    <a:pt x="1630" y="724"/>
                  </a:cubicBezTo>
                  <a:cubicBezTo>
                    <a:pt x="1636" y="723"/>
                    <a:pt x="1632" y="715"/>
                    <a:pt x="1637" y="712"/>
                  </a:cubicBezTo>
                  <a:cubicBezTo>
                    <a:pt x="1637" y="706"/>
                    <a:pt x="1642" y="705"/>
                    <a:pt x="1641" y="698"/>
                  </a:cubicBezTo>
                  <a:cubicBezTo>
                    <a:pt x="1648" y="694"/>
                    <a:pt x="1652" y="687"/>
                    <a:pt x="1656" y="680"/>
                  </a:cubicBezTo>
                  <a:cubicBezTo>
                    <a:pt x="1661" y="679"/>
                    <a:pt x="1657" y="687"/>
                    <a:pt x="1655" y="687"/>
                  </a:cubicBezTo>
                  <a:close/>
                  <a:moveTo>
                    <a:pt x="2606" y="35"/>
                  </a:moveTo>
                  <a:cubicBezTo>
                    <a:pt x="2599" y="41"/>
                    <a:pt x="2596" y="51"/>
                    <a:pt x="2588" y="56"/>
                  </a:cubicBezTo>
                  <a:cubicBezTo>
                    <a:pt x="2562" y="100"/>
                    <a:pt x="2557" y="112"/>
                    <a:pt x="2547" y="120"/>
                  </a:cubicBezTo>
                  <a:cubicBezTo>
                    <a:pt x="2515" y="157"/>
                    <a:pt x="2517" y="164"/>
                    <a:pt x="2512" y="163"/>
                  </a:cubicBezTo>
                  <a:cubicBezTo>
                    <a:pt x="2498" y="179"/>
                    <a:pt x="2493" y="184"/>
                    <a:pt x="2490" y="189"/>
                  </a:cubicBezTo>
                  <a:cubicBezTo>
                    <a:pt x="2471" y="199"/>
                    <a:pt x="2475" y="208"/>
                    <a:pt x="2469" y="207"/>
                  </a:cubicBezTo>
                  <a:cubicBezTo>
                    <a:pt x="2445" y="224"/>
                    <a:pt x="2450" y="235"/>
                    <a:pt x="2442" y="233"/>
                  </a:cubicBezTo>
                  <a:cubicBezTo>
                    <a:pt x="2418" y="259"/>
                    <a:pt x="2417" y="261"/>
                    <a:pt x="2416" y="261"/>
                  </a:cubicBezTo>
                  <a:cubicBezTo>
                    <a:pt x="2399" y="277"/>
                    <a:pt x="2396" y="284"/>
                    <a:pt x="2392" y="290"/>
                  </a:cubicBezTo>
                  <a:cubicBezTo>
                    <a:pt x="2384" y="304"/>
                    <a:pt x="2387" y="303"/>
                    <a:pt x="2388" y="301"/>
                  </a:cubicBezTo>
                  <a:cubicBezTo>
                    <a:pt x="2423" y="265"/>
                    <a:pt x="2425" y="260"/>
                    <a:pt x="2429" y="257"/>
                  </a:cubicBezTo>
                  <a:cubicBezTo>
                    <a:pt x="2444" y="240"/>
                    <a:pt x="2450" y="237"/>
                    <a:pt x="2453" y="233"/>
                  </a:cubicBezTo>
                  <a:cubicBezTo>
                    <a:pt x="2474" y="214"/>
                    <a:pt x="2481" y="207"/>
                    <a:pt x="2490" y="200"/>
                  </a:cubicBezTo>
                  <a:cubicBezTo>
                    <a:pt x="2538" y="145"/>
                    <a:pt x="2544" y="137"/>
                    <a:pt x="2551" y="131"/>
                  </a:cubicBezTo>
                  <a:cubicBezTo>
                    <a:pt x="2594" y="76"/>
                    <a:pt x="2597" y="66"/>
                    <a:pt x="2602" y="56"/>
                  </a:cubicBezTo>
                  <a:cubicBezTo>
                    <a:pt x="2614" y="35"/>
                    <a:pt x="2615" y="32"/>
                    <a:pt x="2617" y="30"/>
                  </a:cubicBezTo>
                  <a:cubicBezTo>
                    <a:pt x="2632" y="3"/>
                    <a:pt x="2632" y="1"/>
                    <a:pt x="2633" y="0"/>
                  </a:cubicBezTo>
                  <a:cubicBezTo>
                    <a:pt x="2619" y="13"/>
                    <a:pt x="2613" y="14"/>
                    <a:pt x="2612" y="19"/>
                  </a:cubicBezTo>
                  <a:close/>
                  <a:moveTo>
                    <a:pt x="2684" y="26"/>
                  </a:moveTo>
                  <a:cubicBezTo>
                    <a:pt x="2685" y="29"/>
                    <a:pt x="2687" y="30"/>
                    <a:pt x="2687" y="35"/>
                  </a:cubicBezTo>
                  <a:cubicBezTo>
                    <a:pt x="2698" y="65"/>
                    <a:pt x="2702" y="73"/>
                    <a:pt x="2706" y="80"/>
                  </a:cubicBezTo>
                  <a:cubicBezTo>
                    <a:pt x="2728" y="129"/>
                    <a:pt x="2728" y="136"/>
                    <a:pt x="2730" y="141"/>
                  </a:cubicBezTo>
                  <a:cubicBezTo>
                    <a:pt x="2753" y="174"/>
                    <a:pt x="2752" y="178"/>
                    <a:pt x="2754" y="179"/>
                  </a:cubicBezTo>
                  <a:cubicBezTo>
                    <a:pt x="2777" y="216"/>
                    <a:pt x="2779" y="226"/>
                    <a:pt x="2787" y="231"/>
                  </a:cubicBezTo>
                  <a:cubicBezTo>
                    <a:pt x="2810" y="267"/>
                    <a:pt x="2809" y="274"/>
                    <a:pt x="2813" y="277"/>
                  </a:cubicBezTo>
                  <a:cubicBezTo>
                    <a:pt x="2841" y="314"/>
                    <a:pt x="2834" y="311"/>
                    <a:pt x="2833" y="303"/>
                  </a:cubicBezTo>
                  <a:cubicBezTo>
                    <a:pt x="2810" y="258"/>
                    <a:pt x="2808" y="251"/>
                    <a:pt x="2802" y="246"/>
                  </a:cubicBezTo>
                  <a:cubicBezTo>
                    <a:pt x="2778" y="204"/>
                    <a:pt x="2773" y="199"/>
                    <a:pt x="2772" y="192"/>
                  </a:cubicBezTo>
                  <a:cubicBezTo>
                    <a:pt x="2764" y="178"/>
                    <a:pt x="2759" y="179"/>
                    <a:pt x="2759" y="174"/>
                  </a:cubicBezTo>
                  <a:cubicBezTo>
                    <a:pt x="2730" y="126"/>
                    <a:pt x="2729" y="108"/>
                    <a:pt x="2721" y="96"/>
                  </a:cubicBezTo>
                  <a:cubicBezTo>
                    <a:pt x="2698" y="41"/>
                    <a:pt x="2697" y="22"/>
                    <a:pt x="2689" y="11"/>
                  </a:cubicBezTo>
                  <a:cubicBezTo>
                    <a:pt x="2678" y="3"/>
                    <a:pt x="2678" y="6"/>
                    <a:pt x="2680" y="8"/>
                  </a:cubicBezTo>
                  <a:close/>
                  <a:moveTo>
                    <a:pt x="2336" y="19"/>
                  </a:moveTo>
                  <a:cubicBezTo>
                    <a:pt x="2346" y="21"/>
                    <a:pt x="2343" y="8"/>
                    <a:pt x="2351" y="6"/>
                  </a:cubicBezTo>
                  <a:cubicBezTo>
                    <a:pt x="2352" y="5"/>
                    <a:pt x="2354" y="2"/>
                    <a:pt x="2355" y="0"/>
                  </a:cubicBezTo>
                  <a:cubicBezTo>
                    <a:pt x="2349" y="0"/>
                    <a:pt x="2349" y="0"/>
                    <a:pt x="2349" y="0"/>
                  </a:cubicBezTo>
                  <a:cubicBezTo>
                    <a:pt x="2348" y="2"/>
                    <a:pt x="2347" y="3"/>
                    <a:pt x="2346" y="4"/>
                  </a:cubicBezTo>
                  <a:cubicBezTo>
                    <a:pt x="2344" y="5"/>
                    <a:pt x="2342" y="7"/>
                    <a:pt x="2342" y="11"/>
                  </a:cubicBezTo>
                  <a:cubicBezTo>
                    <a:pt x="2340" y="13"/>
                    <a:pt x="2338" y="15"/>
                    <a:pt x="2336" y="17"/>
                  </a:cubicBezTo>
                  <a:cubicBezTo>
                    <a:pt x="2332" y="17"/>
                    <a:pt x="2334" y="23"/>
                    <a:pt x="2331" y="24"/>
                  </a:cubicBezTo>
                  <a:cubicBezTo>
                    <a:pt x="2333" y="30"/>
                    <a:pt x="2327" y="28"/>
                    <a:pt x="2327" y="32"/>
                  </a:cubicBezTo>
                  <a:cubicBezTo>
                    <a:pt x="2334" y="32"/>
                    <a:pt x="2335" y="26"/>
                    <a:pt x="2336" y="19"/>
                  </a:cubicBezTo>
                  <a:close/>
                  <a:moveTo>
                    <a:pt x="2793" y="46"/>
                  </a:moveTo>
                  <a:cubicBezTo>
                    <a:pt x="2793" y="52"/>
                    <a:pt x="2795" y="57"/>
                    <a:pt x="2800" y="59"/>
                  </a:cubicBezTo>
                  <a:cubicBezTo>
                    <a:pt x="2798" y="68"/>
                    <a:pt x="2804" y="69"/>
                    <a:pt x="2804" y="76"/>
                  </a:cubicBezTo>
                  <a:cubicBezTo>
                    <a:pt x="2809" y="78"/>
                    <a:pt x="2806" y="87"/>
                    <a:pt x="2811" y="89"/>
                  </a:cubicBezTo>
                  <a:cubicBezTo>
                    <a:pt x="2812" y="94"/>
                    <a:pt x="2813" y="100"/>
                    <a:pt x="2815" y="104"/>
                  </a:cubicBezTo>
                  <a:cubicBezTo>
                    <a:pt x="2818" y="115"/>
                    <a:pt x="2822" y="123"/>
                    <a:pt x="2824" y="135"/>
                  </a:cubicBezTo>
                  <a:cubicBezTo>
                    <a:pt x="2827" y="138"/>
                    <a:pt x="2827" y="144"/>
                    <a:pt x="2828" y="150"/>
                  </a:cubicBezTo>
                  <a:cubicBezTo>
                    <a:pt x="2830" y="155"/>
                    <a:pt x="2833" y="159"/>
                    <a:pt x="2833" y="165"/>
                  </a:cubicBezTo>
                  <a:cubicBezTo>
                    <a:pt x="2835" y="170"/>
                    <a:pt x="2835" y="176"/>
                    <a:pt x="2837" y="181"/>
                  </a:cubicBezTo>
                  <a:cubicBezTo>
                    <a:pt x="2841" y="184"/>
                    <a:pt x="2836" y="197"/>
                    <a:pt x="2844" y="196"/>
                  </a:cubicBezTo>
                  <a:cubicBezTo>
                    <a:pt x="2842" y="176"/>
                    <a:pt x="2835" y="161"/>
                    <a:pt x="2833" y="141"/>
                  </a:cubicBezTo>
                  <a:cubicBezTo>
                    <a:pt x="2827" y="124"/>
                    <a:pt x="2822" y="107"/>
                    <a:pt x="2817" y="89"/>
                  </a:cubicBezTo>
                  <a:cubicBezTo>
                    <a:pt x="2818" y="84"/>
                    <a:pt x="2821" y="81"/>
                    <a:pt x="2820" y="74"/>
                  </a:cubicBezTo>
                  <a:cubicBezTo>
                    <a:pt x="2815" y="58"/>
                    <a:pt x="2811" y="43"/>
                    <a:pt x="2806" y="28"/>
                  </a:cubicBezTo>
                  <a:cubicBezTo>
                    <a:pt x="2804" y="25"/>
                    <a:pt x="2804" y="20"/>
                    <a:pt x="2802" y="17"/>
                  </a:cubicBezTo>
                  <a:cubicBezTo>
                    <a:pt x="2801" y="13"/>
                    <a:pt x="2801" y="8"/>
                    <a:pt x="2798" y="6"/>
                  </a:cubicBezTo>
                  <a:cubicBezTo>
                    <a:pt x="2798" y="4"/>
                    <a:pt x="2797" y="2"/>
                    <a:pt x="2797" y="0"/>
                  </a:cubicBezTo>
                  <a:cubicBezTo>
                    <a:pt x="2790" y="0"/>
                    <a:pt x="2790" y="0"/>
                    <a:pt x="2790" y="0"/>
                  </a:cubicBezTo>
                  <a:cubicBezTo>
                    <a:pt x="2791" y="4"/>
                    <a:pt x="2792" y="7"/>
                    <a:pt x="2793" y="11"/>
                  </a:cubicBezTo>
                  <a:cubicBezTo>
                    <a:pt x="2797" y="15"/>
                    <a:pt x="2798" y="22"/>
                    <a:pt x="2800" y="28"/>
                  </a:cubicBezTo>
                  <a:cubicBezTo>
                    <a:pt x="2803" y="32"/>
                    <a:pt x="2802" y="40"/>
                    <a:pt x="2806" y="43"/>
                  </a:cubicBezTo>
                  <a:cubicBezTo>
                    <a:pt x="2808" y="56"/>
                    <a:pt x="2814" y="65"/>
                    <a:pt x="2815" y="78"/>
                  </a:cubicBezTo>
                  <a:cubicBezTo>
                    <a:pt x="2806" y="70"/>
                    <a:pt x="2808" y="50"/>
                    <a:pt x="2798" y="43"/>
                  </a:cubicBezTo>
                  <a:cubicBezTo>
                    <a:pt x="2799" y="34"/>
                    <a:pt x="2792" y="32"/>
                    <a:pt x="2789" y="26"/>
                  </a:cubicBezTo>
                  <a:cubicBezTo>
                    <a:pt x="2787" y="20"/>
                    <a:pt x="2782" y="17"/>
                    <a:pt x="2780" y="11"/>
                  </a:cubicBezTo>
                  <a:cubicBezTo>
                    <a:pt x="2778" y="8"/>
                    <a:pt x="2776" y="4"/>
                    <a:pt x="2775" y="0"/>
                  </a:cubicBezTo>
                  <a:cubicBezTo>
                    <a:pt x="2765" y="0"/>
                    <a:pt x="2765" y="0"/>
                    <a:pt x="2765" y="0"/>
                  </a:cubicBezTo>
                  <a:cubicBezTo>
                    <a:pt x="2770" y="7"/>
                    <a:pt x="2773" y="15"/>
                    <a:pt x="2778" y="22"/>
                  </a:cubicBezTo>
                  <a:cubicBezTo>
                    <a:pt x="2783" y="30"/>
                    <a:pt x="2786" y="40"/>
                    <a:pt x="2793" y="46"/>
                  </a:cubicBezTo>
                  <a:close/>
                  <a:moveTo>
                    <a:pt x="2852" y="11"/>
                  </a:moveTo>
                  <a:cubicBezTo>
                    <a:pt x="2852" y="20"/>
                    <a:pt x="2857" y="25"/>
                    <a:pt x="2859" y="32"/>
                  </a:cubicBezTo>
                  <a:cubicBezTo>
                    <a:pt x="2857" y="39"/>
                    <a:pt x="2863" y="39"/>
                    <a:pt x="2861" y="46"/>
                  </a:cubicBezTo>
                  <a:cubicBezTo>
                    <a:pt x="2861" y="51"/>
                    <a:pt x="2862" y="56"/>
                    <a:pt x="2865" y="59"/>
                  </a:cubicBezTo>
                  <a:cubicBezTo>
                    <a:pt x="2867" y="43"/>
                    <a:pt x="2860" y="35"/>
                    <a:pt x="2859" y="22"/>
                  </a:cubicBezTo>
                  <a:cubicBezTo>
                    <a:pt x="2858" y="15"/>
                    <a:pt x="2856" y="10"/>
                    <a:pt x="2854" y="4"/>
                  </a:cubicBezTo>
                  <a:cubicBezTo>
                    <a:pt x="2855" y="2"/>
                    <a:pt x="2854" y="1"/>
                    <a:pt x="2854" y="0"/>
                  </a:cubicBezTo>
                  <a:cubicBezTo>
                    <a:pt x="2849" y="0"/>
                    <a:pt x="2849" y="0"/>
                    <a:pt x="2849" y="0"/>
                  </a:cubicBezTo>
                  <a:cubicBezTo>
                    <a:pt x="2851" y="3"/>
                    <a:pt x="2848" y="10"/>
                    <a:pt x="2852" y="11"/>
                  </a:cubicBezTo>
                  <a:close/>
                  <a:moveTo>
                    <a:pt x="2386" y="46"/>
                  </a:moveTo>
                  <a:cubicBezTo>
                    <a:pt x="2379" y="43"/>
                    <a:pt x="2380" y="49"/>
                    <a:pt x="2377" y="50"/>
                  </a:cubicBezTo>
                  <a:cubicBezTo>
                    <a:pt x="2377" y="53"/>
                    <a:pt x="2370" y="58"/>
                    <a:pt x="2375" y="59"/>
                  </a:cubicBezTo>
                  <a:cubicBezTo>
                    <a:pt x="2383" y="52"/>
                    <a:pt x="2389" y="44"/>
                    <a:pt x="2399" y="39"/>
                  </a:cubicBezTo>
                  <a:cubicBezTo>
                    <a:pt x="2399" y="32"/>
                    <a:pt x="2410" y="36"/>
                    <a:pt x="2410" y="28"/>
                  </a:cubicBezTo>
                  <a:cubicBezTo>
                    <a:pt x="2413" y="28"/>
                    <a:pt x="2413" y="24"/>
                    <a:pt x="2416" y="24"/>
                  </a:cubicBezTo>
                  <a:cubicBezTo>
                    <a:pt x="2420" y="23"/>
                    <a:pt x="2418" y="16"/>
                    <a:pt x="2423" y="17"/>
                  </a:cubicBezTo>
                  <a:cubicBezTo>
                    <a:pt x="2429" y="16"/>
                    <a:pt x="2428" y="8"/>
                    <a:pt x="2436" y="8"/>
                  </a:cubicBezTo>
                  <a:cubicBezTo>
                    <a:pt x="2436" y="5"/>
                    <a:pt x="2438" y="2"/>
                    <a:pt x="2440" y="0"/>
                  </a:cubicBezTo>
                  <a:cubicBezTo>
                    <a:pt x="2432" y="0"/>
                    <a:pt x="2432" y="0"/>
                    <a:pt x="2432" y="0"/>
                  </a:cubicBezTo>
                  <a:cubicBezTo>
                    <a:pt x="2430" y="2"/>
                    <a:pt x="2428" y="3"/>
                    <a:pt x="2427" y="6"/>
                  </a:cubicBezTo>
                  <a:cubicBezTo>
                    <a:pt x="2422" y="10"/>
                    <a:pt x="2417" y="14"/>
                    <a:pt x="2414" y="19"/>
                  </a:cubicBezTo>
                  <a:cubicBezTo>
                    <a:pt x="2406" y="21"/>
                    <a:pt x="2406" y="30"/>
                    <a:pt x="2399" y="32"/>
                  </a:cubicBezTo>
                  <a:cubicBezTo>
                    <a:pt x="2393" y="31"/>
                    <a:pt x="2395" y="37"/>
                    <a:pt x="2392" y="39"/>
                  </a:cubicBezTo>
                  <a:cubicBezTo>
                    <a:pt x="2387" y="39"/>
                    <a:pt x="2385" y="41"/>
                    <a:pt x="2386" y="46"/>
                  </a:cubicBezTo>
                  <a:close/>
                  <a:moveTo>
                    <a:pt x="2569" y="59"/>
                  </a:moveTo>
                  <a:cubicBezTo>
                    <a:pt x="2566" y="59"/>
                    <a:pt x="2566" y="62"/>
                    <a:pt x="2567" y="65"/>
                  </a:cubicBezTo>
                  <a:cubicBezTo>
                    <a:pt x="2549" y="87"/>
                    <a:pt x="2548" y="92"/>
                    <a:pt x="2543" y="93"/>
                  </a:cubicBezTo>
                  <a:cubicBezTo>
                    <a:pt x="2513" y="133"/>
                    <a:pt x="2508" y="135"/>
                    <a:pt x="2508" y="141"/>
                  </a:cubicBezTo>
                  <a:cubicBezTo>
                    <a:pt x="2473" y="177"/>
                    <a:pt x="2469" y="180"/>
                    <a:pt x="2466" y="185"/>
                  </a:cubicBezTo>
                  <a:cubicBezTo>
                    <a:pt x="2441" y="207"/>
                    <a:pt x="2443" y="212"/>
                    <a:pt x="2438" y="211"/>
                  </a:cubicBezTo>
                  <a:cubicBezTo>
                    <a:pt x="2407" y="240"/>
                    <a:pt x="2405" y="242"/>
                    <a:pt x="2405" y="246"/>
                  </a:cubicBezTo>
                  <a:cubicBezTo>
                    <a:pt x="2379" y="268"/>
                    <a:pt x="2378" y="282"/>
                    <a:pt x="2366" y="285"/>
                  </a:cubicBezTo>
                  <a:cubicBezTo>
                    <a:pt x="2344" y="325"/>
                    <a:pt x="2345" y="329"/>
                    <a:pt x="2342" y="329"/>
                  </a:cubicBezTo>
                  <a:cubicBezTo>
                    <a:pt x="2361" y="305"/>
                    <a:pt x="2369" y="301"/>
                    <a:pt x="2370" y="290"/>
                  </a:cubicBezTo>
                  <a:cubicBezTo>
                    <a:pt x="2392" y="267"/>
                    <a:pt x="2393" y="265"/>
                    <a:pt x="2397" y="266"/>
                  </a:cubicBezTo>
                  <a:cubicBezTo>
                    <a:pt x="2413" y="243"/>
                    <a:pt x="2418" y="242"/>
                    <a:pt x="2423" y="240"/>
                  </a:cubicBezTo>
                  <a:cubicBezTo>
                    <a:pt x="2446" y="214"/>
                    <a:pt x="2452" y="213"/>
                    <a:pt x="2455" y="209"/>
                  </a:cubicBezTo>
                  <a:cubicBezTo>
                    <a:pt x="2475" y="187"/>
                    <a:pt x="2477" y="185"/>
                    <a:pt x="2479" y="183"/>
                  </a:cubicBezTo>
                  <a:cubicBezTo>
                    <a:pt x="2492" y="165"/>
                    <a:pt x="2498" y="167"/>
                    <a:pt x="2497" y="161"/>
                  </a:cubicBezTo>
                  <a:cubicBezTo>
                    <a:pt x="2517" y="136"/>
                    <a:pt x="2528" y="137"/>
                    <a:pt x="2527" y="128"/>
                  </a:cubicBezTo>
                  <a:cubicBezTo>
                    <a:pt x="2563" y="79"/>
                    <a:pt x="2568" y="75"/>
                    <a:pt x="2573" y="72"/>
                  </a:cubicBezTo>
                  <a:cubicBezTo>
                    <a:pt x="2585" y="53"/>
                    <a:pt x="2586" y="50"/>
                    <a:pt x="2586" y="46"/>
                  </a:cubicBezTo>
                  <a:cubicBezTo>
                    <a:pt x="2615" y="7"/>
                    <a:pt x="2616" y="4"/>
                    <a:pt x="2617" y="0"/>
                  </a:cubicBezTo>
                  <a:cubicBezTo>
                    <a:pt x="2600" y="13"/>
                    <a:pt x="2595" y="15"/>
                    <a:pt x="2595" y="22"/>
                  </a:cubicBezTo>
                  <a:cubicBezTo>
                    <a:pt x="2579" y="41"/>
                    <a:pt x="2576" y="52"/>
                    <a:pt x="2569" y="59"/>
                  </a:cubicBezTo>
                  <a:close/>
                  <a:moveTo>
                    <a:pt x="2351" y="28"/>
                  </a:moveTo>
                  <a:cubicBezTo>
                    <a:pt x="2351" y="32"/>
                    <a:pt x="2348" y="32"/>
                    <a:pt x="2346" y="35"/>
                  </a:cubicBezTo>
                  <a:cubicBezTo>
                    <a:pt x="2343" y="38"/>
                    <a:pt x="2340" y="42"/>
                    <a:pt x="2338" y="46"/>
                  </a:cubicBezTo>
                  <a:cubicBezTo>
                    <a:pt x="2333" y="44"/>
                    <a:pt x="2331" y="57"/>
                    <a:pt x="2336" y="59"/>
                  </a:cubicBezTo>
                  <a:cubicBezTo>
                    <a:pt x="2341" y="44"/>
                    <a:pt x="2352" y="36"/>
                    <a:pt x="2362" y="26"/>
                  </a:cubicBezTo>
                  <a:cubicBezTo>
                    <a:pt x="2366" y="20"/>
                    <a:pt x="2371" y="15"/>
                    <a:pt x="2377" y="11"/>
                  </a:cubicBezTo>
                  <a:cubicBezTo>
                    <a:pt x="2379" y="8"/>
                    <a:pt x="2383" y="6"/>
                    <a:pt x="2383" y="2"/>
                  </a:cubicBezTo>
                  <a:cubicBezTo>
                    <a:pt x="2385" y="1"/>
                    <a:pt x="2387" y="2"/>
                    <a:pt x="2388" y="0"/>
                  </a:cubicBezTo>
                  <a:cubicBezTo>
                    <a:pt x="2380" y="0"/>
                    <a:pt x="2380" y="0"/>
                    <a:pt x="2380" y="0"/>
                  </a:cubicBezTo>
                  <a:cubicBezTo>
                    <a:pt x="2378" y="2"/>
                    <a:pt x="2375" y="3"/>
                    <a:pt x="2375" y="6"/>
                  </a:cubicBezTo>
                  <a:cubicBezTo>
                    <a:pt x="2369" y="7"/>
                    <a:pt x="2367" y="12"/>
                    <a:pt x="2364" y="15"/>
                  </a:cubicBezTo>
                  <a:cubicBezTo>
                    <a:pt x="2363" y="20"/>
                    <a:pt x="2356" y="19"/>
                    <a:pt x="2357" y="26"/>
                  </a:cubicBezTo>
                  <a:cubicBezTo>
                    <a:pt x="2354" y="26"/>
                    <a:pt x="2353" y="27"/>
                    <a:pt x="2351" y="28"/>
                  </a:cubicBezTo>
                  <a:close/>
                  <a:moveTo>
                    <a:pt x="2438" y="72"/>
                  </a:moveTo>
                  <a:cubicBezTo>
                    <a:pt x="2435" y="76"/>
                    <a:pt x="2432" y="80"/>
                    <a:pt x="2427" y="83"/>
                  </a:cubicBezTo>
                  <a:cubicBezTo>
                    <a:pt x="2425" y="89"/>
                    <a:pt x="2420" y="91"/>
                    <a:pt x="2416" y="96"/>
                  </a:cubicBezTo>
                  <a:cubicBezTo>
                    <a:pt x="2413" y="100"/>
                    <a:pt x="2407" y="101"/>
                    <a:pt x="2405" y="107"/>
                  </a:cubicBezTo>
                  <a:cubicBezTo>
                    <a:pt x="2403" y="112"/>
                    <a:pt x="2397" y="114"/>
                    <a:pt x="2394" y="120"/>
                  </a:cubicBezTo>
                  <a:cubicBezTo>
                    <a:pt x="2388" y="128"/>
                    <a:pt x="2381" y="137"/>
                    <a:pt x="2377" y="148"/>
                  </a:cubicBezTo>
                  <a:cubicBezTo>
                    <a:pt x="2372" y="151"/>
                    <a:pt x="2371" y="158"/>
                    <a:pt x="2368" y="163"/>
                  </a:cubicBezTo>
                  <a:cubicBezTo>
                    <a:pt x="2365" y="163"/>
                    <a:pt x="2367" y="169"/>
                    <a:pt x="2364" y="170"/>
                  </a:cubicBezTo>
                  <a:cubicBezTo>
                    <a:pt x="2362" y="172"/>
                    <a:pt x="2361" y="176"/>
                    <a:pt x="2362" y="181"/>
                  </a:cubicBezTo>
                  <a:cubicBezTo>
                    <a:pt x="2366" y="181"/>
                    <a:pt x="2367" y="179"/>
                    <a:pt x="2366" y="174"/>
                  </a:cubicBezTo>
                  <a:cubicBezTo>
                    <a:pt x="2369" y="173"/>
                    <a:pt x="2370" y="171"/>
                    <a:pt x="2370" y="168"/>
                  </a:cubicBezTo>
                  <a:cubicBezTo>
                    <a:pt x="2377" y="166"/>
                    <a:pt x="2375" y="156"/>
                    <a:pt x="2381" y="155"/>
                  </a:cubicBezTo>
                  <a:cubicBezTo>
                    <a:pt x="2385" y="142"/>
                    <a:pt x="2395" y="136"/>
                    <a:pt x="2399" y="124"/>
                  </a:cubicBezTo>
                  <a:cubicBezTo>
                    <a:pt x="2408" y="118"/>
                    <a:pt x="2413" y="108"/>
                    <a:pt x="2423" y="102"/>
                  </a:cubicBezTo>
                  <a:cubicBezTo>
                    <a:pt x="2424" y="96"/>
                    <a:pt x="2429" y="94"/>
                    <a:pt x="2434" y="91"/>
                  </a:cubicBezTo>
                  <a:cubicBezTo>
                    <a:pt x="2434" y="84"/>
                    <a:pt x="2443" y="85"/>
                    <a:pt x="2445" y="78"/>
                  </a:cubicBezTo>
                  <a:cubicBezTo>
                    <a:pt x="2449" y="76"/>
                    <a:pt x="2453" y="72"/>
                    <a:pt x="2455" y="67"/>
                  </a:cubicBezTo>
                  <a:cubicBezTo>
                    <a:pt x="2456" y="64"/>
                    <a:pt x="2460" y="65"/>
                    <a:pt x="2462" y="63"/>
                  </a:cubicBezTo>
                  <a:cubicBezTo>
                    <a:pt x="2459" y="56"/>
                    <a:pt x="2469" y="61"/>
                    <a:pt x="2466" y="54"/>
                  </a:cubicBezTo>
                  <a:cubicBezTo>
                    <a:pt x="2472" y="53"/>
                    <a:pt x="2475" y="48"/>
                    <a:pt x="2479" y="46"/>
                  </a:cubicBezTo>
                  <a:cubicBezTo>
                    <a:pt x="2479" y="37"/>
                    <a:pt x="2489" y="39"/>
                    <a:pt x="2490" y="32"/>
                  </a:cubicBezTo>
                  <a:cubicBezTo>
                    <a:pt x="2500" y="20"/>
                    <a:pt x="2512" y="11"/>
                    <a:pt x="2523" y="0"/>
                  </a:cubicBezTo>
                  <a:cubicBezTo>
                    <a:pt x="2509" y="0"/>
                    <a:pt x="2509" y="0"/>
                    <a:pt x="2509" y="0"/>
                  </a:cubicBezTo>
                  <a:cubicBezTo>
                    <a:pt x="2508" y="1"/>
                    <a:pt x="2507" y="2"/>
                    <a:pt x="2506" y="2"/>
                  </a:cubicBezTo>
                  <a:cubicBezTo>
                    <a:pt x="2506" y="6"/>
                    <a:pt x="2504" y="8"/>
                    <a:pt x="2501" y="8"/>
                  </a:cubicBezTo>
                  <a:cubicBezTo>
                    <a:pt x="2498" y="9"/>
                    <a:pt x="2500" y="14"/>
                    <a:pt x="2495" y="13"/>
                  </a:cubicBezTo>
                  <a:cubicBezTo>
                    <a:pt x="2494" y="16"/>
                    <a:pt x="2491" y="16"/>
                    <a:pt x="2490" y="19"/>
                  </a:cubicBezTo>
                  <a:cubicBezTo>
                    <a:pt x="2490" y="23"/>
                    <a:pt x="2483" y="21"/>
                    <a:pt x="2484" y="26"/>
                  </a:cubicBezTo>
                  <a:cubicBezTo>
                    <a:pt x="2468" y="41"/>
                    <a:pt x="2454" y="57"/>
                    <a:pt x="2438" y="72"/>
                  </a:cubicBezTo>
                  <a:close/>
                  <a:moveTo>
                    <a:pt x="2508" y="35"/>
                  </a:moveTo>
                  <a:cubicBezTo>
                    <a:pt x="2506" y="40"/>
                    <a:pt x="2501" y="40"/>
                    <a:pt x="2499" y="46"/>
                  </a:cubicBezTo>
                  <a:cubicBezTo>
                    <a:pt x="2484" y="62"/>
                    <a:pt x="2478" y="60"/>
                    <a:pt x="2479" y="65"/>
                  </a:cubicBezTo>
                  <a:cubicBezTo>
                    <a:pt x="2463" y="80"/>
                    <a:pt x="2459" y="80"/>
                    <a:pt x="2458" y="83"/>
                  </a:cubicBezTo>
                  <a:cubicBezTo>
                    <a:pt x="2444" y="102"/>
                    <a:pt x="2434" y="106"/>
                    <a:pt x="2427" y="113"/>
                  </a:cubicBezTo>
                  <a:cubicBezTo>
                    <a:pt x="2414" y="132"/>
                    <a:pt x="2408" y="130"/>
                    <a:pt x="2410" y="135"/>
                  </a:cubicBezTo>
                  <a:cubicBezTo>
                    <a:pt x="2383" y="161"/>
                    <a:pt x="2382" y="173"/>
                    <a:pt x="2375" y="179"/>
                  </a:cubicBezTo>
                  <a:cubicBezTo>
                    <a:pt x="2355" y="218"/>
                    <a:pt x="2355" y="224"/>
                    <a:pt x="2351" y="224"/>
                  </a:cubicBezTo>
                  <a:cubicBezTo>
                    <a:pt x="2344" y="254"/>
                    <a:pt x="2335" y="259"/>
                    <a:pt x="2342" y="261"/>
                  </a:cubicBezTo>
                  <a:cubicBezTo>
                    <a:pt x="2366" y="200"/>
                    <a:pt x="2372" y="200"/>
                    <a:pt x="2373" y="196"/>
                  </a:cubicBezTo>
                  <a:cubicBezTo>
                    <a:pt x="2395" y="169"/>
                    <a:pt x="2391" y="160"/>
                    <a:pt x="2397" y="161"/>
                  </a:cubicBezTo>
                  <a:cubicBezTo>
                    <a:pt x="2420" y="141"/>
                    <a:pt x="2418" y="135"/>
                    <a:pt x="2421" y="133"/>
                  </a:cubicBezTo>
                  <a:cubicBezTo>
                    <a:pt x="2456" y="96"/>
                    <a:pt x="2463" y="93"/>
                    <a:pt x="2466" y="87"/>
                  </a:cubicBezTo>
                  <a:cubicBezTo>
                    <a:pt x="2495" y="64"/>
                    <a:pt x="2495" y="59"/>
                    <a:pt x="2499" y="59"/>
                  </a:cubicBezTo>
                  <a:cubicBezTo>
                    <a:pt x="2518" y="37"/>
                    <a:pt x="2524" y="32"/>
                    <a:pt x="2530" y="28"/>
                  </a:cubicBezTo>
                  <a:cubicBezTo>
                    <a:pt x="2545" y="8"/>
                    <a:pt x="2549" y="7"/>
                    <a:pt x="2551" y="4"/>
                  </a:cubicBezTo>
                  <a:cubicBezTo>
                    <a:pt x="2541" y="2"/>
                    <a:pt x="2540" y="3"/>
                    <a:pt x="2538" y="4"/>
                  </a:cubicBezTo>
                  <a:close/>
                  <a:moveTo>
                    <a:pt x="3098" y="2129"/>
                  </a:moveTo>
                  <a:cubicBezTo>
                    <a:pt x="3093" y="2124"/>
                    <a:pt x="3098" y="2119"/>
                    <a:pt x="3093" y="2113"/>
                  </a:cubicBezTo>
                  <a:cubicBezTo>
                    <a:pt x="3086" y="2064"/>
                    <a:pt x="3077" y="2058"/>
                    <a:pt x="3079" y="2054"/>
                  </a:cubicBezTo>
                  <a:cubicBezTo>
                    <a:pt x="3040" y="1980"/>
                    <a:pt x="3047" y="1984"/>
                    <a:pt x="3048" y="1988"/>
                  </a:cubicBezTo>
                  <a:cubicBezTo>
                    <a:pt x="3064" y="2024"/>
                    <a:pt x="3062" y="2030"/>
                    <a:pt x="3069" y="2036"/>
                  </a:cubicBezTo>
                  <a:cubicBezTo>
                    <a:pt x="3073" y="2062"/>
                    <a:pt x="3074" y="2065"/>
                    <a:pt x="3078" y="2069"/>
                  </a:cubicBezTo>
                  <a:cubicBezTo>
                    <a:pt x="3075" y="2066"/>
                    <a:pt x="3067" y="2062"/>
                    <a:pt x="3071" y="2058"/>
                  </a:cubicBezTo>
                  <a:cubicBezTo>
                    <a:pt x="3019" y="1980"/>
                    <a:pt x="3021" y="1968"/>
                    <a:pt x="3011" y="1974"/>
                  </a:cubicBezTo>
                  <a:cubicBezTo>
                    <a:pt x="3035" y="2011"/>
                    <a:pt x="3044" y="2015"/>
                    <a:pt x="3046" y="2019"/>
                  </a:cubicBezTo>
                  <a:cubicBezTo>
                    <a:pt x="3060" y="2063"/>
                    <a:pt x="3065" y="2068"/>
                    <a:pt x="3067" y="2073"/>
                  </a:cubicBezTo>
                  <a:cubicBezTo>
                    <a:pt x="3073" y="2103"/>
                    <a:pt x="3074" y="2105"/>
                    <a:pt x="3071" y="2107"/>
                  </a:cubicBezTo>
                  <a:cubicBezTo>
                    <a:pt x="3078" y="2130"/>
                    <a:pt x="3077" y="2132"/>
                    <a:pt x="3077" y="2134"/>
                  </a:cubicBezTo>
                  <a:cubicBezTo>
                    <a:pt x="3065" y="2103"/>
                    <a:pt x="3062" y="2098"/>
                    <a:pt x="3061" y="2093"/>
                  </a:cubicBezTo>
                  <a:cubicBezTo>
                    <a:pt x="3054" y="2074"/>
                    <a:pt x="3050" y="2071"/>
                    <a:pt x="3051" y="2069"/>
                  </a:cubicBezTo>
                  <a:cubicBezTo>
                    <a:pt x="2992" y="2001"/>
                    <a:pt x="2987" y="1997"/>
                    <a:pt x="2983" y="1990"/>
                  </a:cubicBezTo>
                  <a:cubicBezTo>
                    <a:pt x="3043" y="2076"/>
                    <a:pt x="3050" y="2086"/>
                    <a:pt x="3056" y="2097"/>
                  </a:cubicBezTo>
                  <a:cubicBezTo>
                    <a:pt x="3062" y="2124"/>
                    <a:pt x="3060" y="2124"/>
                    <a:pt x="3060" y="2125"/>
                  </a:cubicBezTo>
                  <a:cubicBezTo>
                    <a:pt x="3064" y="2144"/>
                    <a:pt x="3068" y="2146"/>
                    <a:pt x="3068" y="2147"/>
                  </a:cubicBezTo>
                  <a:cubicBezTo>
                    <a:pt x="3078" y="2160"/>
                    <a:pt x="3078" y="2160"/>
                    <a:pt x="3078" y="2160"/>
                  </a:cubicBezTo>
                  <a:cubicBezTo>
                    <a:pt x="3079" y="2148"/>
                    <a:pt x="3079" y="2154"/>
                    <a:pt x="3079" y="2160"/>
                  </a:cubicBezTo>
                  <a:cubicBezTo>
                    <a:pt x="3087" y="2158"/>
                    <a:pt x="3088" y="2155"/>
                    <a:pt x="3088" y="2153"/>
                  </a:cubicBezTo>
                  <a:cubicBezTo>
                    <a:pt x="3082" y="2102"/>
                    <a:pt x="3079" y="2093"/>
                    <a:pt x="3077" y="2085"/>
                  </a:cubicBezTo>
                  <a:cubicBezTo>
                    <a:pt x="3087" y="2106"/>
                    <a:pt x="3084" y="2112"/>
                    <a:pt x="3088" y="2118"/>
                  </a:cubicBezTo>
                  <a:cubicBezTo>
                    <a:pt x="3091" y="2155"/>
                    <a:pt x="3092" y="2158"/>
                    <a:pt x="3093" y="2160"/>
                  </a:cubicBezTo>
                  <a:cubicBezTo>
                    <a:pt x="3101" y="2149"/>
                    <a:pt x="3096" y="2139"/>
                    <a:pt x="3098" y="2129"/>
                  </a:cubicBezTo>
                  <a:close/>
                  <a:moveTo>
                    <a:pt x="2730" y="4"/>
                  </a:moveTo>
                  <a:cubicBezTo>
                    <a:pt x="2730" y="10"/>
                    <a:pt x="2731" y="13"/>
                    <a:pt x="2735" y="15"/>
                  </a:cubicBezTo>
                  <a:cubicBezTo>
                    <a:pt x="2759" y="58"/>
                    <a:pt x="2759" y="68"/>
                    <a:pt x="2765" y="72"/>
                  </a:cubicBezTo>
                  <a:cubicBezTo>
                    <a:pt x="2788" y="115"/>
                    <a:pt x="2789" y="123"/>
                    <a:pt x="2793" y="128"/>
                  </a:cubicBezTo>
                  <a:cubicBezTo>
                    <a:pt x="2807" y="153"/>
                    <a:pt x="2810" y="159"/>
                    <a:pt x="2815" y="163"/>
                  </a:cubicBezTo>
                  <a:cubicBezTo>
                    <a:pt x="2837" y="203"/>
                    <a:pt x="2835" y="211"/>
                    <a:pt x="2839" y="211"/>
                  </a:cubicBezTo>
                  <a:cubicBezTo>
                    <a:pt x="2837" y="204"/>
                    <a:pt x="2837" y="199"/>
                    <a:pt x="2837" y="194"/>
                  </a:cubicBezTo>
                  <a:cubicBezTo>
                    <a:pt x="2804" y="142"/>
                    <a:pt x="2807" y="132"/>
                    <a:pt x="2802" y="131"/>
                  </a:cubicBezTo>
                  <a:cubicBezTo>
                    <a:pt x="2780" y="92"/>
                    <a:pt x="2781" y="90"/>
                    <a:pt x="2780" y="89"/>
                  </a:cubicBezTo>
                  <a:cubicBezTo>
                    <a:pt x="2772" y="61"/>
                    <a:pt x="2764" y="63"/>
                    <a:pt x="2765" y="56"/>
                  </a:cubicBezTo>
                  <a:cubicBezTo>
                    <a:pt x="2742" y="16"/>
                    <a:pt x="2749" y="13"/>
                    <a:pt x="2741" y="13"/>
                  </a:cubicBezTo>
                  <a:cubicBezTo>
                    <a:pt x="2727" y="2"/>
                    <a:pt x="2728" y="4"/>
                    <a:pt x="2730" y="4"/>
                  </a:cubicBezTo>
                  <a:close/>
                  <a:moveTo>
                    <a:pt x="2729" y="2032"/>
                  </a:moveTo>
                  <a:cubicBezTo>
                    <a:pt x="2713" y="2020"/>
                    <a:pt x="2697" y="2002"/>
                    <a:pt x="2681" y="1987"/>
                  </a:cubicBezTo>
                  <a:cubicBezTo>
                    <a:pt x="2676" y="1986"/>
                    <a:pt x="2671" y="1980"/>
                    <a:pt x="2665" y="1978"/>
                  </a:cubicBezTo>
                  <a:cubicBezTo>
                    <a:pt x="2660" y="1970"/>
                    <a:pt x="2655" y="1972"/>
                    <a:pt x="2650" y="1965"/>
                  </a:cubicBezTo>
                  <a:cubicBezTo>
                    <a:pt x="2648" y="1962"/>
                    <a:pt x="2645" y="1963"/>
                    <a:pt x="2643" y="1960"/>
                  </a:cubicBezTo>
                  <a:cubicBezTo>
                    <a:pt x="2642" y="1961"/>
                    <a:pt x="2634" y="1956"/>
                    <a:pt x="2637" y="1962"/>
                  </a:cubicBezTo>
                  <a:cubicBezTo>
                    <a:pt x="2645" y="1963"/>
                    <a:pt x="2653" y="1974"/>
                    <a:pt x="2662" y="1978"/>
                  </a:cubicBezTo>
                  <a:cubicBezTo>
                    <a:pt x="2672" y="1992"/>
                    <a:pt x="2683" y="1992"/>
                    <a:pt x="2693" y="2006"/>
                  </a:cubicBezTo>
                  <a:cubicBezTo>
                    <a:pt x="2696" y="2004"/>
                    <a:pt x="2694" y="2010"/>
                    <a:pt x="2697" y="2008"/>
                  </a:cubicBezTo>
                  <a:cubicBezTo>
                    <a:pt x="2699" y="2011"/>
                    <a:pt x="2702" y="2014"/>
                    <a:pt x="2704" y="2016"/>
                  </a:cubicBezTo>
                  <a:cubicBezTo>
                    <a:pt x="2709" y="2024"/>
                    <a:pt x="2715" y="2026"/>
                    <a:pt x="2720" y="2031"/>
                  </a:cubicBezTo>
                  <a:cubicBezTo>
                    <a:pt x="2743" y="2058"/>
                    <a:pt x="2766" y="2084"/>
                    <a:pt x="2789" y="2110"/>
                  </a:cubicBezTo>
                  <a:cubicBezTo>
                    <a:pt x="2794" y="2119"/>
                    <a:pt x="2805" y="2136"/>
                    <a:pt x="2811" y="2146"/>
                  </a:cubicBezTo>
                  <a:cubicBezTo>
                    <a:pt x="2815" y="2150"/>
                    <a:pt x="2819" y="2155"/>
                    <a:pt x="2822" y="2160"/>
                  </a:cubicBezTo>
                  <a:cubicBezTo>
                    <a:pt x="2833" y="2160"/>
                    <a:pt x="2833" y="2160"/>
                    <a:pt x="2833" y="2160"/>
                  </a:cubicBezTo>
                  <a:cubicBezTo>
                    <a:pt x="2819" y="2141"/>
                    <a:pt x="2808" y="2121"/>
                    <a:pt x="2793" y="2101"/>
                  </a:cubicBezTo>
                  <a:cubicBezTo>
                    <a:pt x="2769" y="2071"/>
                    <a:pt x="2752" y="2059"/>
                    <a:pt x="2729" y="2032"/>
                  </a:cubicBezTo>
                  <a:close/>
                  <a:moveTo>
                    <a:pt x="2593" y="2068"/>
                  </a:moveTo>
                  <a:cubicBezTo>
                    <a:pt x="2590" y="2060"/>
                    <a:pt x="2586" y="2052"/>
                    <a:pt x="2577" y="2043"/>
                  </a:cubicBezTo>
                  <a:cubicBezTo>
                    <a:pt x="2574" y="2034"/>
                    <a:pt x="2569" y="2024"/>
                    <a:pt x="2561" y="2015"/>
                  </a:cubicBezTo>
                  <a:cubicBezTo>
                    <a:pt x="2556" y="2010"/>
                    <a:pt x="2562" y="2004"/>
                    <a:pt x="2554" y="2003"/>
                  </a:cubicBezTo>
                  <a:cubicBezTo>
                    <a:pt x="2558" y="1999"/>
                    <a:pt x="2542" y="1993"/>
                    <a:pt x="2547" y="1989"/>
                  </a:cubicBezTo>
                  <a:cubicBezTo>
                    <a:pt x="2539" y="1985"/>
                    <a:pt x="2535" y="1972"/>
                    <a:pt x="2527" y="1963"/>
                  </a:cubicBezTo>
                  <a:cubicBezTo>
                    <a:pt x="2522" y="1953"/>
                    <a:pt x="2513" y="1943"/>
                    <a:pt x="2507" y="1934"/>
                  </a:cubicBezTo>
                  <a:cubicBezTo>
                    <a:pt x="2502" y="1938"/>
                    <a:pt x="2505" y="1942"/>
                    <a:pt x="2510" y="1946"/>
                  </a:cubicBezTo>
                  <a:cubicBezTo>
                    <a:pt x="2509" y="1950"/>
                    <a:pt x="2514" y="1955"/>
                    <a:pt x="2518" y="1959"/>
                  </a:cubicBezTo>
                  <a:cubicBezTo>
                    <a:pt x="2522" y="1968"/>
                    <a:pt x="2528" y="1977"/>
                    <a:pt x="2536" y="1987"/>
                  </a:cubicBezTo>
                  <a:cubicBezTo>
                    <a:pt x="2535" y="1994"/>
                    <a:pt x="2547" y="2003"/>
                    <a:pt x="2549" y="2011"/>
                  </a:cubicBezTo>
                  <a:cubicBezTo>
                    <a:pt x="2552" y="2015"/>
                    <a:pt x="2550" y="2018"/>
                    <a:pt x="2556" y="2022"/>
                  </a:cubicBezTo>
                  <a:cubicBezTo>
                    <a:pt x="2553" y="2026"/>
                    <a:pt x="2564" y="2031"/>
                    <a:pt x="2561" y="2035"/>
                  </a:cubicBezTo>
                  <a:cubicBezTo>
                    <a:pt x="2574" y="2053"/>
                    <a:pt x="2580" y="2063"/>
                    <a:pt x="2590" y="2081"/>
                  </a:cubicBezTo>
                  <a:cubicBezTo>
                    <a:pt x="2617" y="2114"/>
                    <a:pt x="2628" y="2123"/>
                    <a:pt x="2652" y="2158"/>
                  </a:cubicBezTo>
                  <a:cubicBezTo>
                    <a:pt x="2653" y="2159"/>
                    <a:pt x="2654" y="2160"/>
                    <a:pt x="2655" y="2160"/>
                  </a:cubicBezTo>
                  <a:cubicBezTo>
                    <a:pt x="2668" y="2160"/>
                    <a:pt x="2668" y="2160"/>
                    <a:pt x="2668" y="2160"/>
                  </a:cubicBezTo>
                  <a:cubicBezTo>
                    <a:pt x="2649" y="2138"/>
                    <a:pt x="2635" y="2118"/>
                    <a:pt x="2614" y="2095"/>
                  </a:cubicBezTo>
                  <a:cubicBezTo>
                    <a:pt x="2611" y="2088"/>
                    <a:pt x="2603" y="2079"/>
                    <a:pt x="2593" y="2068"/>
                  </a:cubicBezTo>
                  <a:close/>
                  <a:moveTo>
                    <a:pt x="2526" y="2071"/>
                  </a:moveTo>
                  <a:cubicBezTo>
                    <a:pt x="2526" y="2071"/>
                    <a:pt x="2524" y="2072"/>
                    <a:pt x="2524" y="2072"/>
                  </a:cubicBezTo>
                  <a:cubicBezTo>
                    <a:pt x="2524" y="2072"/>
                    <a:pt x="2519" y="2060"/>
                    <a:pt x="2519" y="2060"/>
                  </a:cubicBezTo>
                  <a:cubicBezTo>
                    <a:pt x="2518" y="2058"/>
                    <a:pt x="2517" y="2058"/>
                    <a:pt x="2516" y="2056"/>
                  </a:cubicBezTo>
                  <a:cubicBezTo>
                    <a:pt x="2506" y="2038"/>
                    <a:pt x="2496" y="2020"/>
                    <a:pt x="2481" y="2000"/>
                  </a:cubicBezTo>
                  <a:cubicBezTo>
                    <a:pt x="2460" y="1977"/>
                    <a:pt x="2453" y="1962"/>
                    <a:pt x="2430" y="1938"/>
                  </a:cubicBezTo>
                  <a:cubicBezTo>
                    <a:pt x="2422" y="1935"/>
                    <a:pt x="2415" y="1922"/>
                    <a:pt x="2408" y="1922"/>
                  </a:cubicBezTo>
                  <a:cubicBezTo>
                    <a:pt x="2410" y="1925"/>
                    <a:pt x="2411" y="1927"/>
                    <a:pt x="2413" y="1929"/>
                  </a:cubicBezTo>
                  <a:cubicBezTo>
                    <a:pt x="2415" y="1931"/>
                    <a:pt x="2418" y="1930"/>
                    <a:pt x="2416" y="1932"/>
                  </a:cubicBezTo>
                  <a:cubicBezTo>
                    <a:pt x="2421" y="1940"/>
                    <a:pt x="2420" y="1938"/>
                    <a:pt x="2426" y="1944"/>
                  </a:cubicBezTo>
                  <a:cubicBezTo>
                    <a:pt x="2435" y="1954"/>
                    <a:pt x="2444" y="1964"/>
                    <a:pt x="2452" y="1973"/>
                  </a:cubicBezTo>
                  <a:cubicBezTo>
                    <a:pt x="2451" y="1975"/>
                    <a:pt x="2451" y="1975"/>
                    <a:pt x="2452" y="1976"/>
                  </a:cubicBezTo>
                  <a:cubicBezTo>
                    <a:pt x="2455" y="1979"/>
                    <a:pt x="2459" y="1978"/>
                    <a:pt x="2458" y="1983"/>
                  </a:cubicBezTo>
                  <a:cubicBezTo>
                    <a:pt x="2462" y="1988"/>
                    <a:pt x="2466" y="1993"/>
                    <a:pt x="2471" y="1998"/>
                  </a:cubicBezTo>
                  <a:cubicBezTo>
                    <a:pt x="2468" y="2002"/>
                    <a:pt x="2478" y="2008"/>
                    <a:pt x="2480" y="2012"/>
                  </a:cubicBezTo>
                  <a:cubicBezTo>
                    <a:pt x="2478" y="2017"/>
                    <a:pt x="2488" y="2022"/>
                    <a:pt x="2490" y="2027"/>
                  </a:cubicBezTo>
                  <a:cubicBezTo>
                    <a:pt x="2495" y="2040"/>
                    <a:pt x="2506" y="2054"/>
                    <a:pt x="2511" y="2067"/>
                  </a:cubicBezTo>
                  <a:cubicBezTo>
                    <a:pt x="2516" y="2080"/>
                    <a:pt x="2531" y="2094"/>
                    <a:pt x="2534" y="2107"/>
                  </a:cubicBezTo>
                  <a:cubicBezTo>
                    <a:pt x="2540" y="2104"/>
                    <a:pt x="2536" y="2112"/>
                    <a:pt x="2540" y="2114"/>
                  </a:cubicBezTo>
                  <a:cubicBezTo>
                    <a:pt x="2544" y="2118"/>
                    <a:pt x="2540" y="2119"/>
                    <a:pt x="2546" y="2120"/>
                  </a:cubicBezTo>
                  <a:cubicBezTo>
                    <a:pt x="2542" y="2123"/>
                    <a:pt x="2550" y="2127"/>
                    <a:pt x="2551" y="2130"/>
                  </a:cubicBezTo>
                  <a:cubicBezTo>
                    <a:pt x="2557" y="2134"/>
                    <a:pt x="2555" y="2137"/>
                    <a:pt x="2558" y="2141"/>
                  </a:cubicBezTo>
                  <a:cubicBezTo>
                    <a:pt x="2564" y="2148"/>
                    <a:pt x="2569" y="2154"/>
                    <a:pt x="2573" y="2160"/>
                  </a:cubicBezTo>
                  <a:cubicBezTo>
                    <a:pt x="2586" y="2160"/>
                    <a:pt x="2586" y="2160"/>
                    <a:pt x="2586" y="2160"/>
                  </a:cubicBezTo>
                  <a:cubicBezTo>
                    <a:pt x="2570" y="2139"/>
                    <a:pt x="2553" y="2118"/>
                    <a:pt x="2541" y="2095"/>
                  </a:cubicBezTo>
                  <a:cubicBezTo>
                    <a:pt x="2533" y="2089"/>
                    <a:pt x="2531" y="2079"/>
                    <a:pt x="2526" y="2071"/>
                  </a:cubicBezTo>
                  <a:close/>
                  <a:moveTo>
                    <a:pt x="2594" y="2142"/>
                  </a:moveTo>
                  <a:cubicBezTo>
                    <a:pt x="2588" y="2138"/>
                    <a:pt x="2596" y="2135"/>
                    <a:pt x="2590" y="2131"/>
                  </a:cubicBezTo>
                  <a:cubicBezTo>
                    <a:pt x="2586" y="2134"/>
                    <a:pt x="2585" y="2126"/>
                    <a:pt x="2584" y="2124"/>
                  </a:cubicBezTo>
                  <a:cubicBezTo>
                    <a:pt x="2581" y="2120"/>
                    <a:pt x="2578" y="2123"/>
                    <a:pt x="2575" y="2118"/>
                  </a:cubicBezTo>
                  <a:cubicBezTo>
                    <a:pt x="2581" y="2115"/>
                    <a:pt x="2567" y="2111"/>
                    <a:pt x="2573" y="2108"/>
                  </a:cubicBezTo>
                  <a:cubicBezTo>
                    <a:pt x="2572" y="2105"/>
                    <a:pt x="2564" y="2101"/>
                    <a:pt x="2567" y="2098"/>
                  </a:cubicBezTo>
                  <a:cubicBezTo>
                    <a:pt x="2564" y="2092"/>
                    <a:pt x="2558" y="2085"/>
                    <a:pt x="2556" y="2079"/>
                  </a:cubicBezTo>
                  <a:cubicBezTo>
                    <a:pt x="2545" y="2066"/>
                    <a:pt x="2543" y="2053"/>
                    <a:pt x="2530" y="2039"/>
                  </a:cubicBezTo>
                  <a:cubicBezTo>
                    <a:pt x="2520" y="2018"/>
                    <a:pt x="2508" y="1996"/>
                    <a:pt x="2494" y="1975"/>
                  </a:cubicBezTo>
                  <a:cubicBezTo>
                    <a:pt x="2486" y="1969"/>
                    <a:pt x="2487" y="1968"/>
                    <a:pt x="2481" y="1960"/>
                  </a:cubicBezTo>
                  <a:cubicBezTo>
                    <a:pt x="2474" y="1955"/>
                    <a:pt x="2476" y="1956"/>
                    <a:pt x="2469" y="1950"/>
                  </a:cubicBezTo>
                  <a:cubicBezTo>
                    <a:pt x="2464" y="1944"/>
                    <a:pt x="2459" y="1938"/>
                    <a:pt x="2453" y="1932"/>
                  </a:cubicBezTo>
                  <a:cubicBezTo>
                    <a:pt x="2450" y="1930"/>
                    <a:pt x="2448" y="1922"/>
                    <a:pt x="2445" y="1925"/>
                  </a:cubicBezTo>
                  <a:cubicBezTo>
                    <a:pt x="2442" y="1923"/>
                    <a:pt x="2439" y="1915"/>
                    <a:pt x="2436" y="1918"/>
                  </a:cubicBezTo>
                  <a:cubicBezTo>
                    <a:pt x="2438" y="1927"/>
                    <a:pt x="2447" y="1931"/>
                    <a:pt x="2453" y="1938"/>
                  </a:cubicBezTo>
                  <a:cubicBezTo>
                    <a:pt x="2469" y="1956"/>
                    <a:pt x="2486" y="1976"/>
                    <a:pt x="2499" y="1993"/>
                  </a:cubicBezTo>
                  <a:cubicBezTo>
                    <a:pt x="2501" y="2004"/>
                    <a:pt x="2507" y="2011"/>
                    <a:pt x="2511" y="2017"/>
                  </a:cubicBezTo>
                  <a:cubicBezTo>
                    <a:pt x="2515" y="2027"/>
                    <a:pt x="2522" y="2037"/>
                    <a:pt x="2525" y="2046"/>
                  </a:cubicBezTo>
                  <a:cubicBezTo>
                    <a:pt x="2532" y="2052"/>
                    <a:pt x="2530" y="2058"/>
                    <a:pt x="2537" y="2064"/>
                  </a:cubicBezTo>
                  <a:cubicBezTo>
                    <a:pt x="2536" y="2070"/>
                    <a:pt x="2547" y="2077"/>
                    <a:pt x="2545" y="2083"/>
                  </a:cubicBezTo>
                  <a:cubicBezTo>
                    <a:pt x="2554" y="2096"/>
                    <a:pt x="2560" y="2108"/>
                    <a:pt x="2566" y="2120"/>
                  </a:cubicBezTo>
                  <a:cubicBezTo>
                    <a:pt x="2570" y="2125"/>
                    <a:pt x="2575" y="2130"/>
                    <a:pt x="2579" y="2135"/>
                  </a:cubicBezTo>
                  <a:cubicBezTo>
                    <a:pt x="2583" y="2143"/>
                    <a:pt x="2590" y="2152"/>
                    <a:pt x="2595" y="2160"/>
                  </a:cubicBezTo>
                  <a:cubicBezTo>
                    <a:pt x="2607" y="2160"/>
                    <a:pt x="2607" y="2160"/>
                    <a:pt x="2607" y="2160"/>
                  </a:cubicBezTo>
                  <a:cubicBezTo>
                    <a:pt x="2605" y="2158"/>
                    <a:pt x="2603" y="2156"/>
                    <a:pt x="2601" y="2153"/>
                  </a:cubicBezTo>
                  <a:cubicBezTo>
                    <a:pt x="2601" y="2150"/>
                    <a:pt x="2598" y="2146"/>
                    <a:pt x="2594" y="2142"/>
                  </a:cubicBezTo>
                  <a:close/>
                  <a:moveTo>
                    <a:pt x="2754" y="2103"/>
                  </a:moveTo>
                  <a:cubicBezTo>
                    <a:pt x="2742" y="2089"/>
                    <a:pt x="2730" y="2080"/>
                    <a:pt x="2724" y="2069"/>
                  </a:cubicBezTo>
                  <a:cubicBezTo>
                    <a:pt x="2673" y="2020"/>
                    <a:pt x="2658" y="2006"/>
                    <a:pt x="2642" y="1992"/>
                  </a:cubicBezTo>
                  <a:cubicBezTo>
                    <a:pt x="2611" y="1967"/>
                    <a:pt x="2603" y="1971"/>
                    <a:pt x="2595" y="1958"/>
                  </a:cubicBezTo>
                  <a:cubicBezTo>
                    <a:pt x="2552" y="1947"/>
                    <a:pt x="2570" y="1954"/>
                    <a:pt x="2579" y="1969"/>
                  </a:cubicBezTo>
                  <a:cubicBezTo>
                    <a:pt x="2603" y="1993"/>
                    <a:pt x="2607" y="1992"/>
                    <a:pt x="2605" y="1996"/>
                  </a:cubicBezTo>
                  <a:cubicBezTo>
                    <a:pt x="2621" y="2013"/>
                    <a:pt x="2630" y="2011"/>
                    <a:pt x="2630" y="2018"/>
                  </a:cubicBezTo>
                  <a:cubicBezTo>
                    <a:pt x="2705" y="2088"/>
                    <a:pt x="2711" y="2097"/>
                    <a:pt x="2730" y="2115"/>
                  </a:cubicBezTo>
                  <a:cubicBezTo>
                    <a:pt x="2774" y="2160"/>
                    <a:pt x="2774" y="2160"/>
                    <a:pt x="2774" y="2160"/>
                  </a:cubicBezTo>
                  <a:cubicBezTo>
                    <a:pt x="2687" y="2056"/>
                    <a:pt x="2675" y="2048"/>
                    <a:pt x="2664" y="2034"/>
                  </a:cubicBezTo>
                  <a:cubicBezTo>
                    <a:pt x="2639" y="2016"/>
                    <a:pt x="2640" y="2011"/>
                    <a:pt x="2634" y="2009"/>
                  </a:cubicBezTo>
                  <a:cubicBezTo>
                    <a:pt x="2590" y="1961"/>
                    <a:pt x="2592" y="1965"/>
                    <a:pt x="2595" y="1967"/>
                  </a:cubicBezTo>
                  <a:cubicBezTo>
                    <a:pt x="2643" y="2000"/>
                    <a:pt x="2660" y="2019"/>
                    <a:pt x="2677" y="2032"/>
                  </a:cubicBezTo>
                  <a:cubicBezTo>
                    <a:pt x="2722" y="2081"/>
                    <a:pt x="2728" y="2091"/>
                    <a:pt x="2740" y="2104"/>
                  </a:cubicBezTo>
                  <a:cubicBezTo>
                    <a:pt x="2743" y="2107"/>
                    <a:pt x="2746" y="2106"/>
                    <a:pt x="2746" y="2107"/>
                  </a:cubicBezTo>
                  <a:cubicBezTo>
                    <a:pt x="2776" y="2144"/>
                    <a:pt x="2782" y="2152"/>
                    <a:pt x="2788" y="2160"/>
                  </a:cubicBezTo>
                  <a:cubicBezTo>
                    <a:pt x="2766" y="2118"/>
                    <a:pt x="2761" y="2111"/>
                    <a:pt x="2754" y="2103"/>
                  </a:cubicBezTo>
                  <a:close/>
                  <a:moveTo>
                    <a:pt x="2693" y="2110"/>
                  </a:moveTo>
                  <a:cubicBezTo>
                    <a:pt x="2696" y="2104"/>
                    <a:pt x="2682" y="2098"/>
                    <a:pt x="2684" y="2092"/>
                  </a:cubicBezTo>
                  <a:cubicBezTo>
                    <a:pt x="2662" y="2071"/>
                    <a:pt x="2655" y="2066"/>
                    <a:pt x="2644" y="2057"/>
                  </a:cubicBezTo>
                  <a:cubicBezTo>
                    <a:pt x="2578" y="1981"/>
                    <a:pt x="2570" y="1972"/>
                    <a:pt x="2560" y="1960"/>
                  </a:cubicBezTo>
                  <a:cubicBezTo>
                    <a:pt x="2548" y="1932"/>
                    <a:pt x="2535" y="1928"/>
                    <a:pt x="2540" y="1925"/>
                  </a:cubicBezTo>
                  <a:cubicBezTo>
                    <a:pt x="2520" y="1893"/>
                    <a:pt x="2526" y="1881"/>
                    <a:pt x="2517" y="1885"/>
                  </a:cubicBezTo>
                  <a:cubicBezTo>
                    <a:pt x="2536" y="1948"/>
                    <a:pt x="2536" y="1956"/>
                    <a:pt x="2544" y="1966"/>
                  </a:cubicBezTo>
                  <a:cubicBezTo>
                    <a:pt x="2562" y="2002"/>
                    <a:pt x="2567" y="2009"/>
                    <a:pt x="2571" y="2017"/>
                  </a:cubicBezTo>
                  <a:cubicBezTo>
                    <a:pt x="2647" y="2106"/>
                    <a:pt x="2655" y="2116"/>
                    <a:pt x="2663" y="2125"/>
                  </a:cubicBezTo>
                  <a:cubicBezTo>
                    <a:pt x="2703" y="2158"/>
                    <a:pt x="2696" y="2155"/>
                    <a:pt x="2695" y="2152"/>
                  </a:cubicBezTo>
                  <a:cubicBezTo>
                    <a:pt x="2672" y="2122"/>
                    <a:pt x="2670" y="2119"/>
                    <a:pt x="2667" y="2116"/>
                  </a:cubicBezTo>
                  <a:cubicBezTo>
                    <a:pt x="2636" y="2077"/>
                    <a:pt x="2632" y="2073"/>
                    <a:pt x="2628" y="2069"/>
                  </a:cubicBezTo>
                  <a:cubicBezTo>
                    <a:pt x="2551" y="1971"/>
                    <a:pt x="2541" y="1952"/>
                    <a:pt x="2535" y="1933"/>
                  </a:cubicBezTo>
                  <a:cubicBezTo>
                    <a:pt x="2537" y="1931"/>
                    <a:pt x="2537" y="1933"/>
                    <a:pt x="2538" y="1936"/>
                  </a:cubicBezTo>
                  <a:cubicBezTo>
                    <a:pt x="2555" y="1961"/>
                    <a:pt x="2559" y="1971"/>
                    <a:pt x="2566" y="1981"/>
                  </a:cubicBezTo>
                  <a:cubicBezTo>
                    <a:pt x="2684" y="2109"/>
                    <a:pt x="2700" y="2128"/>
                    <a:pt x="2712" y="2137"/>
                  </a:cubicBezTo>
                  <a:cubicBezTo>
                    <a:pt x="2738" y="2156"/>
                    <a:pt x="2735" y="2152"/>
                    <a:pt x="2733" y="2148"/>
                  </a:cubicBezTo>
                  <a:close/>
                  <a:moveTo>
                    <a:pt x="2591" y="2098"/>
                  </a:moveTo>
                  <a:cubicBezTo>
                    <a:pt x="2574" y="2082"/>
                    <a:pt x="2569" y="2066"/>
                    <a:pt x="2557" y="2050"/>
                  </a:cubicBezTo>
                  <a:cubicBezTo>
                    <a:pt x="2542" y="2025"/>
                    <a:pt x="2544" y="2022"/>
                    <a:pt x="2540" y="2018"/>
                  </a:cubicBezTo>
                  <a:cubicBezTo>
                    <a:pt x="2518" y="1973"/>
                    <a:pt x="2511" y="1965"/>
                    <a:pt x="2510" y="1957"/>
                  </a:cubicBezTo>
                  <a:cubicBezTo>
                    <a:pt x="2495" y="1931"/>
                    <a:pt x="2489" y="1936"/>
                    <a:pt x="2497" y="1942"/>
                  </a:cubicBezTo>
                  <a:cubicBezTo>
                    <a:pt x="2510" y="1978"/>
                    <a:pt x="2514" y="1981"/>
                    <a:pt x="2516" y="1984"/>
                  </a:cubicBezTo>
                  <a:cubicBezTo>
                    <a:pt x="2525" y="2012"/>
                    <a:pt x="2529" y="2015"/>
                    <a:pt x="2531" y="2017"/>
                  </a:cubicBezTo>
                  <a:cubicBezTo>
                    <a:pt x="2543" y="2038"/>
                    <a:pt x="2539" y="2041"/>
                    <a:pt x="2543" y="2044"/>
                  </a:cubicBezTo>
                  <a:cubicBezTo>
                    <a:pt x="2576" y="2100"/>
                    <a:pt x="2580" y="2103"/>
                    <a:pt x="2582" y="2106"/>
                  </a:cubicBezTo>
                  <a:cubicBezTo>
                    <a:pt x="2599" y="2132"/>
                    <a:pt x="2603" y="2135"/>
                    <a:pt x="2605" y="2138"/>
                  </a:cubicBezTo>
                  <a:cubicBezTo>
                    <a:pt x="2623" y="2154"/>
                    <a:pt x="2621" y="2156"/>
                    <a:pt x="2622" y="2158"/>
                  </a:cubicBezTo>
                  <a:cubicBezTo>
                    <a:pt x="2623" y="2145"/>
                    <a:pt x="2610" y="2129"/>
                    <a:pt x="2597" y="2113"/>
                  </a:cubicBezTo>
                  <a:close/>
                  <a:moveTo>
                    <a:pt x="3033" y="2114"/>
                  </a:moveTo>
                  <a:cubicBezTo>
                    <a:pt x="3034" y="2107"/>
                    <a:pt x="3026" y="2100"/>
                    <a:pt x="3027" y="2094"/>
                  </a:cubicBezTo>
                  <a:cubicBezTo>
                    <a:pt x="3015" y="2078"/>
                    <a:pt x="3010" y="2064"/>
                    <a:pt x="2999" y="2048"/>
                  </a:cubicBezTo>
                  <a:cubicBezTo>
                    <a:pt x="2993" y="2042"/>
                    <a:pt x="2987" y="2035"/>
                    <a:pt x="2982" y="2029"/>
                  </a:cubicBezTo>
                  <a:cubicBezTo>
                    <a:pt x="2976" y="2019"/>
                    <a:pt x="2974" y="2020"/>
                    <a:pt x="2966" y="2011"/>
                  </a:cubicBezTo>
                  <a:cubicBezTo>
                    <a:pt x="2959" y="2006"/>
                    <a:pt x="2963" y="2002"/>
                    <a:pt x="2957" y="1998"/>
                  </a:cubicBezTo>
                  <a:cubicBezTo>
                    <a:pt x="2951" y="1998"/>
                    <a:pt x="2953" y="1992"/>
                    <a:pt x="2952" y="1991"/>
                  </a:cubicBezTo>
                  <a:cubicBezTo>
                    <a:pt x="2951" y="1991"/>
                    <a:pt x="2950" y="1993"/>
                    <a:pt x="2949" y="1991"/>
                  </a:cubicBezTo>
                  <a:cubicBezTo>
                    <a:pt x="2945" y="1988"/>
                    <a:pt x="2942" y="1983"/>
                    <a:pt x="2937" y="1978"/>
                  </a:cubicBezTo>
                  <a:cubicBezTo>
                    <a:pt x="2933" y="1980"/>
                    <a:pt x="2929" y="1969"/>
                    <a:pt x="2925" y="1971"/>
                  </a:cubicBezTo>
                  <a:cubicBezTo>
                    <a:pt x="2921" y="1969"/>
                    <a:pt x="2917" y="1962"/>
                    <a:pt x="2913" y="1967"/>
                  </a:cubicBezTo>
                  <a:cubicBezTo>
                    <a:pt x="2922" y="1978"/>
                    <a:pt x="2932" y="1982"/>
                    <a:pt x="2941" y="1989"/>
                  </a:cubicBezTo>
                  <a:cubicBezTo>
                    <a:pt x="2945" y="1997"/>
                    <a:pt x="2946" y="1998"/>
                    <a:pt x="2955" y="2005"/>
                  </a:cubicBezTo>
                  <a:cubicBezTo>
                    <a:pt x="2959" y="2009"/>
                    <a:pt x="2957" y="2013"/>
                    <a:pt x="2962" y="2017"/>
                  </a:cubicBezTo>
                  <a:cubicBezTo>
                    <a:pt x="2976" y="2032"/>
                    <a:pt x="2989" y="2047"/>
                    <a:pt x="2995" y="2057"/>
                  </a:cubicBezTo>
                  <a:cubicBezTo>
                    <a:pt x="3002" y="2065"/>
                    <a:pt x="3006" y="2073"/>
                    <a:pt x="3009" y="2080"/>
                  </a:cubicBezTo>
                  <a:cubicBezTo>
                    <a:pt x="3013" y="2084"/>
                    <a:pt x="3016" y="2088"/>
                    <a:pt x="3013" y="2091"/>
                  </a:cubicBezTo>
                  <a:cubicBezTo>
                    <a:pt x="3017" y="2095"/>
                    <a:pt x="3020" y="2099"/>
                    <a:pt x="3020" y="2102"/>
                  </a:cubicBezTo>
                  <a:cubicBezTo>
                    <a:pt x="3026" y="2117"/>
                    <a:pt x="3033" y="2132"/>
                    <a:pt x="3039" y="2147"/>
                  </a:cubicBezTo>
                  <a:cubicBezTo>
                    <a:pt x="3040" y="2151"/>
                    <a:pt x="3041" y="2156"/>
                    <a:pt x="3042" y="2160"/>
                  </a:cubicBezTo>
                  <a:cubicBezTo>
                    <a:pt x="3052" y="2160"/>
                    <a:pt x="3052" y="2160"/>
                    <a:pt x="3052" y="2160"/>
                  </a:cubicBezTo>
                  <a:cubicBezTo>
                    <a:pt x="3049" y="2152"/>
                    <a:pt x="3045" y="2143"/>
                    <a:pt x="3046" y="2135"/>
                  </a:cubicBezTo>
                  <a:cubicBezTo>
                    <a:pt x="3039" y="2128"/>
                    <a:pt x="3040" y="2121"/>
                    <a:pt x="3033" y="2114"/>
                  </a:cubicBezTo>
                  <a:close/>
                  <a:moveTo>
                    <a:pt x="2537" y="2130"/>
                  </a:moveTo>
                  <a:cubicBezTo>
                    <a:pt x="2524" y="2116"/>
                    <a:pt x="2523" y="2103"/>
                    <a:pt x="2514" y="2093"/>
                  </a:cubicBezTo>
                  <a:cubicBezTo>
                    <a:pt x="2504" y="2070"/>
                    <a:pt x="2497" y="2066"/>
                    <a:pt x="2499" y="2063"/>
                  </a:cubicBezTo>
                  <a:cubicBezTo>
                    <a:pt x="2497" y="2052"/>
                    <a:pt x="2484" y="2048"/>
                    <a:pt x="2489" y="2045"/>
                  </a:cubicBezTo>
                  <a:cubicBezTo>
                    <a:pt x="2476" y="2022"/>
                    <a:pt x="2468" y="2018"/>
                    <a:pt x="2471" y="2015"/>
                  </a:cubicBezTo>
                  <a:cubicBezTo>
                    <a:pt x="2435" y="1967"/>
                    <a:pt x="2425" y="1955"/>
                    <a:pt x="2414" y="1943"/>
                  </a:cubicBezTo>
                  <a:cubicBezTo>
                    <a:pt x="2373" y="1912"/>
                    <a:pt x="2369" y="1896"/>
                    <a:pt x="2364" y="1900"/>
                  </a:cubicBezTo>
                  <a:cubicBezTo>
                    <a:pt x="2381" y="1915"/>
                    <a:pt x="2378" y="1916"/>
                    <a:pt x="2380" y="1918"/>
                  </a:cubicBezTo>
                  <a:cubicBezTo>
                    <a:pt x="2388" y="1923"/>
                    <a:pt x="2388" y="1926"/>
                    <a:pt x="2389" y="1927"/>
                  </a:cubicBezTo>
                  <a:cubicBezTo>
                    <a:pt x="2400" y="1940"/>
                    <a:pt x="2408" y="1942"/>
                    <a:pt x="2409" y="1947"/>
                  </a:cubicBezTo>
                  <a:cubicBezTo>
                    <a:pt x="2443" y="1995"/>
                    <a:pt x="2452" y="1999"/>
                    <a:pt x="2449" y="2002"/>
                  </a:cubicBezTo>
                  <a:cubicBezTo>
                    <a:pt x="2487" y="2063"/>
                    <a:pt x="2491" y="2067"/>
                    <a:pt x="2487" y="2070"/>
                  </a:cubicBezTo>
                  <a:cubicBezTo>
                    <a:pt x="2506" y="2104"/>
                    <a:pt x="2514" y="2108"/>
                    <a:pt x="2512" y="2112"/>
                  </a:cubicBezTo>
                  <a:cubicBezTo>
                    <a:pt x="2539" y="2152"/>
                    <a:pt x="2543" y="2157"/>
                    <a:pt x="2546" y="2160"/>
                  </a:cubicBezTo>
                  <a:cubicBezTo>
                    <a:pt x="2540" y="2140"/>
                    <a:pt x="2541" y="2135"/>
                    <a:pt x="2537" y="2130"/>
                  </a:cubicBezTo>
                  <a:close/>
                  <a:moveTo>
                    <a:pt x="2359" y="2098"/>
                  </a:moveTo>
                  <a:cubicBezTo>
                    <a:pt x="2355" y="2093"/>
                    <a:pt x="2356" y="2088"/>
                    <a:pt x="2351" y="2082"/>
                  </a:cubicBezTo>
                  <a:cubicBezTo>
                    <a:pt x="2335" y="2044"/>
                    <a:pt x="2331" y="2038"/>
                    <a:pt x="2328" y="2033"/>
                  </a:cubicBezTo>
                  <a:cubicBezTo>
                    <a:pt x="2301" y="1982"/>
                    <a:pt x="2293" y="1965"/>
                    <a:pt x="2285" y="1948"/>
                  </a:cubicBezTo>
                  <a:cubicBezTo>
                    <a:pt x="2224" y="1882"/>
                    <a:pt x="2221" y="1878"/>
                    <a:pt x="2218" y="1874"/>
                  </a:cubicBezTo>
                  <a:cubicBezTo>
                    <a:pt x="2188" y="1841"/>
                    <a:pt x="2182" y="1834"/>
                    <a:pt x="2176" y="1827"/>
                  </a:cubicBezTo>
                  <a:cubicBezTo>
                    <a:pt x="2168" y="1800"/>
                    <a:pt x="2167" y="1797"/>
                    <a:pt x="2164" y="1793"/>
                  </a:cubicBezTo>
                  <a:cubicBezTo>
                    <a:pt x="2171" y="1829"/>
                    <a:pt x="2175" y="1832"/>
                    <a:pt x="2177" y="1835"/>
                  </a:cubicBezTo>
                  <a:cubicBezTo>
                    <a:pt x="2193" y="1872"/>
                    <a:pt x="2204" y="1885"/>
                    <a:pt x="2212" y="1897"/>
                  </a:cubicBezTo>
                  <a:cubicBezTo>
                    <a:pt x="2261" y="1978"/>
                    <a:pt x="2271" y="1983"/>
                    <a:pt x="2264" y="1987"/>
                  </a:cubicBezTo>
                  <a:cubicBezTo>
                    <a:pt x="2277" y="2021"/>
                    <a:pt x="2288" y="2026"/>
                    <a:pt x="2285" y="2030"/>
                  </a:cubicBezTo>
                  <a:cubicBezTo>
                    <a:pt x="2303" y="2068"/>
                    <a:pt x="2301" y="2072"/>
                    <a:pt x="2302" y="2076"/>
                  </a:cubicBezTo>
                  <a:cubicBezTo>
                    <a:pt x="2322" y="2110"/>
                    <a:pt x="2320" y="2114"/>
                    <a:pt x="2324" y="2118"/>
                  </a:cubicBezTo>
                  <a:cubicBezTo>
                    <a:pt x="2337" y="2145"/>
                    <a:pt x="2350" y="2149"/>
                    <a:pt x="2344" y="2152"/>
                  </a:cubicBezTo>
                  <a:cubicBezTo>
                    <a:pt x="2314" y="2125"/>
                    <a:pt x="2312" y="2120"/>
                    <a:pt x="2308" y="2120"/>
                  </a:cubicBezTo>
                  <a:cubicBezTo>
                    <a:pt x="2286" y="2084"/>
                    <a:pt x="2287" y="2074"/>
                    <a:pt x="2278" y="2062"/>
                  </a:cubicBezTo>
                  <a:cubicBezTo>
                    <a:pt x="2250" y="1984"/>
                    <a:pt x="2245" y="1972"/>
                    <a:pt x="2241" y="1961"/>
                  </a:cubicBezTo>
                  <a:cubicBezTo>
                    <a:pt x="2207" y="1901"/>
                    <a:pt x="2203" y="1897"/>
                    <a:pt x="2199" y="1893"/>
                  </a:cubicBezTo>
                  <a:cubicBezTo>
                    <a:pt x="2180" y="1859"/>
                    <a:pt x="2173" y="1847"/>
                    <a:pt x="2168" y="1834"/>
                  </a:cubicBezTo>
                  <a:cubicBezTo>
                    <a:pt x="2156" y="1801"/>
                    <a:pt x="2161" y="1800"/>
                    <a:pt x="2155" y="1799"/>
                  </a:cubicBezTo>
                  <a:cubicBezTo>
                    <a:pt x="2162" y="1855"/>
                    <a:pt x="2173" y="1859"/>
                    <a:pt x="2171" y="1863"/>
                  </a:cubicBezTo>
                  <a:cubicBezTo>
                    <a:pt x="2220" y="1937"/>
                    <a:pt x="2218" y="1940"/>
                    <a:pt x="2219" y="1942"/>
                  </a:cubicBezTo>
                  <a:cubicBezTo>
                    <a:pt x="2235" y="1976"/>
                    <a:pt x="2242" y="1984"/>
                    <a:pt x="2242" y="1992"/>
                  </a:cubicBezTo>
                  <a:cubicBezTo>
                    <a:pt x="2250" y="2025"/>
                    <a:pt x="2261" y="2035"/>
                    <a:pt x="2259" y="2044"/>
                  </a:cubicBezTo>
                  <a:cubicBezTo>
                    <a:pt x="2271" y="2072"/>
                    <a:pt x="2281" y="2080"/>
                    <a:pt x="2279" y="2087"/>
                  </a:cubicBezTo>
                  <a:cubicBezTo>
                    <a:pt x="2297" y="2123"/>
                    <a:pt x="2306" y="2127"/>
                    <a:pt x="2303" y="2130"/>
                  </a:cubicBezTo>
                  <a:cubicBezTo>
                    <a:pt x="2288" y="2117"/>
                    <a:pt x="2278" y="2115"/>
                    <a:pt x="2273" y="2107"/>
                  </a:cubicBezTo>
                  <a:cubicBezTo>
                    <a:pt x="2244" y="2046"/>
                    <a:pt x="2250" y="2043"/>
                    <a:pt x="2247" y="2040"/>
                  </a:cubicBezTo>
                  <a:cubicBezTo>
                    <a:pt x="2239" y="2016"/>
                    <a:pt x="2232" y="2013"/>
                    <a:pt x="2235" y="2010"/>
                  </a:cubicBezTo>
                  <a:cubicBezTo>
                    <a:pt x="2222" y="1977"/>
                    <a:pt x="2214" y="1973"/>
                    <a:pt x="2218" y="1970"/>
                  </a:cubicBezTo>
                  <a:cubicBezTo>
                    <a:pt x="2196" y="1923"/>
                    <a:pt x="2187" y="1916"/>
                    <a:pt x="2188" y="1909"/>
                  </a:cubicBezTo>
                  <a:cubicBezTo>
                    <a:pt x="2172" y="1880"/>
                    <a:pt x="2172" y="1877"/>
                    <a:pt x="2170" y="1879"/>
                  </a:cubicBezTo>
                  <a:cubicBezTo>
                    <a:pt x="2148" y="1849"/>
                    <a:pt x="2146" y="1846"/>
                    <a:pt x="2140" y="1841"/>
                  </a:cubicBezTo>
                  <a:cubicBezTo>
                    <a:pt x="2122" y="1818"/>
                    <a:pt x="2120" y="1815"/>
                    <a:pt x="2120" y="1812"/>
                  </a:cubicBezTo>
                  <a:cubicBezTo>
                    <a:pt x="2133" y="1844"/>
                    <a:pt x="2148" y="1854"/>
                    <a:pt x="2149" y="1862"/>
                  </a:cubicBezTo>
                  <a:cubicBezTo>
                    <a:pt x="2163" y="1878"/>
                    <a:pt x="2160" y="1878"/>
                    <a:pt x="2166" y="1882"/>
                  </a:cubicBezTo>
                  <a:cubicBezTo>
                    <a:pt x="2182" y="1914"/>
                    <a:pt x="2180" y="1918"/>
                    <a:pt x="2184" y="1921"/>
                  </a:cubicBezTo>
                  <a:cubicBezTo>
                    <a:pt x="2203" y="1968"/>
                    <a:pt x="2210" y="1974"/>
                    <a:pt x="2209" y="1980"/>
                  </a:cubicBezTo>
                  <a:cubicBezTo>
                    <a:pt x="2222" y="2004"/>
                    <a:pt x="2224" y="2008"/>
                    <a:pt x="2224" y="2011"/>
                  </a:cubicBezTo>
                  <a:cubicBezTo>
                    <a:pt x="2245" y="2053"/>
                    <a:pt x="2243" y="2065"/>
                    <a:pt x="2251" y="2077"/>
                  </a:cubicBezTo>
                  <a:cubicBezTo>
                    <a:pt x="2258" y="2112"/>
                    <a:pt x="2252" y="2108"/>
                    <a:pt x="2246" y="2105"/>
                  </a:cubicBezTo>
                  <a:cubicBezTo>
                    <a:pt x="2234" y="2075"/>
                    <a:pt x="2228" y="2071"/>
                    <a:pt x="2230" y="2067"/>
                  </a:cubicBezTo>
                  <a:cubicBezTo>
                    <a:pt x="2214" y="2023"/>
                    <a:pt x="2210" y="2019"/>
                    <a:pt x="2210" y="2014"/>
                  </a:cubicBezTo>
                  <a:cubicBezTo>
                    <a:pt x="2191" y="1966"/>
                    <a:pt x="2190" y="1957"/>
                    <a:pt x="2183" y="1948"/>
                  </a:cubicBezTo>
                  <a:cubicBezTo>
                    <a:pt x="2115" y="1843"/>
                    <a:pt x="2109" y="1836"/>
                    <a:pt x="2102" y="1828"/>
                  </a:cubicBezTo>
                  <a:cubicBezTo>
                    <a:pt x="2084" y="1810"/>
                    <a:pt x="2089" y="1820"/>
                    <a:pt x="2100" y="1829"/>
                  </a:cubicBezTo>
                  <a:cubicBezTo>
                    <a:pt x="2180" y="1968"/>
                    <a:pt x="2187" y="1974"/>
                    <a:pt x="2184" y="1979"/>
                  </a:cubicBezTo>
                  <a:cubicBezTo>
                    <a:pt x="2204" y="2026"/>
                    <a:pt x="2202" y="2030"/>
                    <a:pt x="2207" y="2034"/>
                  </a:cubicBezTo>
                  <a:cubicBezTo>
                    <a:pt x="2222" y="2075"/>
                    <a:pt x="2224" y="2079"/>
                    <a:pt x="2224" y="2083"/>
                  </a:cubicBezTo>
                  <a:cubicBezTo>
                    <a:pt x="2213" y="2080"/>
                    <a:pt x="2204" y="2073"/>
                    <a:pt x="2206" y="2067"/>
                  </a:cubicBezTo>
                  <a:cubicBezTo>
                    <a:pt x="2183" y="2022"/>
                    <a:pt x="2178" y="2013"/>
                    <a:pt x="2178" y="2005"/>
                  </a:cubicBezTo>
                  <a:cubicBezTo>
                    <a:pt x="2150" y="1952"/>
                    <a:pt x="2156" y="1949"/>
                    <a:pt x="2153" y="1946"/>
                  </a:cubicBezTo>
                  <a:cubicBezTo>
                    <a:pt x="2092" y="1848"/>
                    <a:pt x="2086" y="1839"/>
                    <a:pt x="2080" y="1830"/>
                  </a:cubicBezTo>
                  <a:cubicBezTo>
                    <a:pt x="2028" y="1770"/>
                    <a:pt x="2025" y="1766"/>
                    <a:pt x="2021" y="1765"/>
                  </a:cubicBezTo>
                  <a:cubicBezTo>
                    <a:pt x="2015" y="1759"/>
                    <a:pt x="2018" y="1765"/>
                    <a:pt x="2019" y="1767"/>
                  </a:cubicBezTo>
                  <a:cubicBezTo>
                    <a:pt x="2031" y="1783"/>
                    <a:pt x="2032" y="1782"/>
                    <a:pt x="2034" y="1783"/>
                  </a:cubicBezTo>
                  <a:cubicBezTo>
                    <a:pt x="2080" y="1843"/>
                    <a:pt x="2084" y="1849"/>
                    <a:pt x="2088" y="1855"/>
                  </a:cubicBezTo>
                  <a:cubicBezTo>
                    <a:pt x="2107" y="1882"/>
                    <a:pt x="2113" y="1894"/>
                    <a:pt x="2121" y="1907"/>
                  </a:cubicBezTo>
                  <a:cubicBezTo>
                    <a:pt x="2133" y="1930"/>
                    <a:pt x="2135" y="1937"/>
                    <a:pt x="2142" y="1943"/>
                  </a:cubicBezTo>
                  <a:cubicBezTo>
                    <a:pt x="2150" y="1967"/>
                    <a:pt x="2149" y="1968"/>
                    <a:pt x="2153" y="1969"/>
                  </a:cubicBezTo>
                  <a:cubicBezTo>
                    <a:pt x="2176" y="2038"/>
                    <a:pt x="2182" y="2045"/>
                    <a:pt x="2184" y="2051"/>
                  </a:cubicBezTo>
                  <a:cubicBezTo>
                    <a:pt x="2178" y="2070"/>
                    <a:pt x="2180" y="2060"/>
                    <a:pt x="2175" y="2057"/>
                  </a:cubicBezTo>
                  <a:cubicBezTo>
                    <a:pt x="2153" y="2021"/>
                    <a:pt x="2158" y="2016"/>
                    <a:pt x="2151" y="2010"/>
                  </a:cubicBezTo>
                  <a:cubicBezTo>
                    <a:pt x="2121" y="1936"/>
                    <a:pt x="2119" y="1926"/>
                    <a:pt x="2108" y="1915"/>
                  </a:cubicBezTo>
                  <a:cubicBezTo>
                    <a:pt x="2036" y="1803"/>
                    <a:pt x="2040" y="1801"/>
                    <a:pt x="2034" y="1797"/>
                  </a:cubicBezTo>
                  <a:cubicBezTo>
                    <a:pt x="2007" y="1765"/>
                    <a:pt x="2005" y="1763"/>
                    <a:pt x="2003" y="1761"/>
                  </a:cubicBezTo>
                  <a:cubicBezTo>
                    <a:pt x="1972" y="1730"/>
                    <a:pt x="1967" y="1720"/>
                    <a:pt x="1962" y="1724"/>
                  </a:cubicBezTo>
                  <a:cubicBezTo>
                    <a:pt x="1992" y="1755"/>
                    <a:pt x="1992" y="1758"/>
                    <a:pt x="1992" y="1759"/>
                  </a:cubicBezTo>
                  <a:cubicBezTo>
                    <a:pt x="2021" y="1792"/>
                    <a:pt x="2020" y="1796"/>
                    <a:pt x="2026" y="1801"/>
                  </a:cubicBezTo>
                  <a:cubicBezTo>
                    <a:pt x="2060" y="1845"/>
                    <a:pt x="2062" y="1850"/>
                    <a:pt x="2064" y="1855"/>
                  </a:cubicBezTo>
                  <a:cubicBezTo>
                    <a:pt x="2095" y="1898"/>
                    <a:pt x="2096" y="1916"/>
                    <a:pt x="2112" y="1935"/>
                  </a:cubicBezTo>
                  <a:cubicBezTo>
                    <a:pt x="2128" y="1975"/>
                    <a:pt x="2126" y="1980"/>
                    <a:pt x="2133" y="1986"/>
                  </a:cubicBezTo>
                  <a:cubicBezTo>
                    <a:pt x="2155" y="2039"/>
                    <a:pt x="2153" y="2043"/>
                    <a:pt x="2157" y="2046"/>
                  </a:cubicBezTo>
                  <a:cubicBezTo>
                    <a:pt x="2137" y="2045"/>
                    <a:pt x="2142" y="2043"/>
                    <a:pt x="2142" y="2042"/>
                  </a:cubicBezTo>
                  <a:cubicBezTo>
                    <a:pt x="2135" y="2030"/>
                    <a:pt x="2128" y="2031"/>
                    <a:pt x="2127" y="2026"/>
                  </a:cubicBezTo>
                  <a:cubicBezTo>
                    <a:pt x="2111" y="1989"/>
                    <a:pt x="2109" y="1986"/>
                    <a:pt x="2107" y="1983"/>
                  </a:cubicBezTo>
                  <a:cubicBezTo>
                    <a:pt x="2085" y="1918"/>
                    <a:pt x="2078" y="1914"/>
                    <a:pt x="2079" y="1911"/>
                  </a:cubicBezTo>
                  <a:cubicBezTo>
                    <a:pt x="2055" y="1866"/>
                    <a:pt x="2049" y="1852"/>
                    <a:pt x="2041" y="1838"/>
                  </a:cubicBezTo>
                  <a:cubicBezTo>
                    <a:pt x="1965" y="1757"/>
                    <a:pt x="1962" y="1741"/>
                    <a:pt x="1957" y="1746"/>
                  </a:cubicBezTo>
                  <a:cubicBezTo>
                    <a:pt x="2003" y="1791"/>
                    <a:pt x="2001" y="1802"/>
                    <a:pt x="2007" y="1806"/>
                  </a:cubicBezTo>
                  <a:cubicBezTo>
                    <a:pt x="2039" y="1854"/>
                    <a:pt x="2043" y="1857"/>
                    <a:pt x="2046" y="1860"/>
                  </a:cubicBezTo>
                  <a:cubicBezTo>
                    <a:pt x="2065" y="1901"/>
                    <a:pt x="2070" y="1913"/>
                    <a:pt x="2074" y="1925"/>
                  </a:cubicBezTo>
                  <a:cubicBezTo>
                    <a:pt x="2084" y="1955"/>
                    <a:pt x="2091" y="1959"/>
                    <a:pt x="2088" y="1961"/>
                  </a:cubicBezTo>
                  <a:cubicBezTo>
                    <a:pt x="2109" y="2008"/>
                    <a:pt x="2111" y="2011"/>
                    <a:pt x="2111" y="2014"/>
                  </a:cubicBezTo>
                  <a:cubicBezTo>
                    <a:pt x="2084" y="2001"/>
                    <a:pt x="2083" y="1990"/>
                    <a:pt x="2078" y="1979"/>
                  </a:cubicBezTo>
                  <a:cubicBezTo>
                    <a:pt x="2058" y="1935"/>
                    <a:pt x="2059" y="1924"/>
                    <a:pt x="2051" y="1913"/>
                  </a:cubicBezTo>
                  <a:cubicBezTo>
                    <a:pt x="2005" y="1834"/>
                    <a:pt x="1999" y="1823"/>
                    <a:pt x="1992" y="1811"/>
                  </a:cubicBezTo>
                  <a:cubicBezTo>
                    <a:pt x="1942" y="1756"/>
                    <a:pt x="1938" y="1745"/>
                    <a:pt x="1934" y="1752"/>
                  </a:cubicBezTo>
                  <a:cubicBezTo>
                    <a:pt x="2017" y="1869"/>
                    <a:pt x="2028" y="1877"/>
                    <a:pt x="2027" y="1885"/>
                  </a:cubicBezTo>
                  <a:cubicBezTo>
                    <a:pt x="2063" y="1966"/>
                    <a:pt x="2065" y="1973"/>
                    <a:pt x="2067" y="1980"/>
                  </a:cubicBezTo>
                  <a:cubicBezTo>
                    <a:pt x="2065" y="1992"/>
                    <a:pt x="2057" y="1989"/>
                    <a:pt x="2060" y="1986"/>
                  </a:cubicBezTo>
                  <a:cubicBezTo>
                    <a:pt x="2045" y="1948"/>
                    <a:pt x="2043" y="1946"/>
                    <a:pt x="2043" y="1943"/>
                  </a:cubicBezTo>
                  <a:cubicBezTo>
                    <a:pt x="2023" y="1902"/>
                    <a:pt x="2017" y="1897"/>
                    <a:pt x="2017" y="1893"/>
                  </a:cubicBezTo>
                  <a:cubicBezTo>
                    <a:pt x="2004" y="1865"/>
                    <a:pt x="1997" y="1860"/>
                    <a:pt x="1998" y="1855"/>
                  </a:cubicBezTo>
                  <a:cubicBezTo>
                    <a:pt x="1963" y="1808"/>
                    <a:pt x="1953" y="1796"/>
                    <a:pt x="1940" y="1775"/>
                  </a:cubicBezTo>
                  <a:cubicBezTo>
                    <a:pt x="1905" y="1717"/>
                    <a:pt x="1893" y="1717"/>
                    <a:pt x="1896" y="1709"/>
                  </a:cubicBezTo>
                  <a:cubicBezTo>
                    <a:pt x="1877" y="1696"/>
                    <a:pt x="1887" y="1701"/>
                    <a:pt x="1884" y="1705"/>
                  </a:cubicBezTo>
                  <a:cubicBezTo>
                    <a:pt x="1901" y="1729"/>
                    <a:pt x="1903" y="1740"/>
                    <a:pt x="1915" y="1751"/>
                  </a:cubicBezTo>
                  <a:cubicBezTo>
                    <a:pt x="1973" y="1832"/>
                    <a:pt x="1981" y="1851"/>
                    <a:pt x="1997" y="1870"/>
                  </a:cubicBezTo>
                  <a:cubicBezTo>
                    <a:pt x="2010" y="1904"/>
                    <a:pt x="2014" y="1909"/>
                    <a:pt x="2017" y="1913"/>
                  </a:cubicBezTo>
                  <a:cubicBezTo>
                    <a:pt x="2030" y="1939"/>
                    <a:pt x="2036" y="1949"/>
                    <a:pt x="2039" y="1958"/>
                  </a:cubicBezTo>
                  <a:cubicBezTo>
                    <a:pt x="2048" y="1982"/>
                    <a:pt x="2048" y="1987"/>
                    <a:pt x="2045" y="1985"/>
                  </a:cubicBezTo>
                  <a:cubicBezTo>
                    <a:pt x="2031" y="1963"/>
                    <a:pt x="2024" y="1958"/>
                    <a:pt x="2019" y="1952"/>
                  </a:cubicBezTo>
                  <a:cubicBezTo>
                    <a:pt x="1966" y="1858"/>
                    <a:pt x="1972" y="1850"/>
                    <a:pt x="1964" y="1850"/>
                  </a:cubicBezTo>
                  <a:cubicBezTo>
                    <a:pt x="1953" y="1828"/>
                    <a:pt x="1951" y="1823"/>
                    <a:pt x="1948" y="1818"/>
                  </a:cubicBezTo>
                  <a:cubicBezTo>
                    <a:pt x="1895" y="1732"/>
                    <a:pt x="1891" y="1727"/>
                    <a:pt x="1888" y="1723"/>
                  </a:cubicBezTo>
                  <a:cubicBezTo>
                    <a:pt x="1919" y="1786"/>
                    <a:pt x="1923" y="1796"/>
                    <a:pt x="1930" y="1807"/>
                  </a:cubicBezTo>
                  <a:cubicBezTo>
                    <a:pt x="1947" y="1834"/>
                    <a:pt x="1951" y="1837"/>
                    <a:pt x="1950" y="1839"/>
                  </a:cubicBezTo>
                  <a:cubicBezTo>
                    <a:pt x="1975" y="1882"/>
                    <a:pt x="1974" y="1885"/>
                    <a:pt x="1977" y="1888"/>
                  </a:cubicBezTo>
                  <a:cubicBezTo>
                    <a:pt x="1992" y="1925"/>
                    <a:pt x="2004" y="1931"/>
                    <a:pt x="1999" y="1935"/>
                  </a:cubicBezTo>
                  <a:cubicBezTo>
                    <a:pt x="2013" y="1957"/>
                    <a:pt x="2017" y="1963"/>
                    <a:pt x="2017" y="1969"/>
                  </a:cubicBezTo>
                  <a:cubicBezTo>
                    <a:pt x="2004" y="1947"/>
                    <a:pt x="1994" y="1941"/>
                    <a:pt x="1991" y="1936"/>
                  </a:cubicBezTo>
                  <a:cubicBezTo>
                    <a:pt x="1972" y="1896"/>
                    <a:pt x="1966" y="1889"/>
                    <a:pt x="1964" y="1882"/>
                  </a:cubicBezTo>
                  <a:cubicBezTo>
                    <a:pt x="1925" y="1808"/>
                    <a:pt x="1925" y="1804"/>
                    <a:pt x="1915" y="1797"/>
                  </a:cubicBezTo>
                  <a:cubicBezTo>
                    <a:pt x="1867" y="1736"/>
                    <a:pt x="1869" y="1724"/>
                    <a:pt x="1860" y="1730"/>
                  </a:cubicBezTo>
                  <a:cubicBezTo>
                    <a:pt x="1899" y="1781"/>
                    <a:pt x="1901" y="1790"/>
                    <a:pt x="1916" y="1808"/>
                  </a:cubicBezTo>
                  <a:cubicBezTo>
                    <a:pt x="1941" y="1843"/>
                    <a:pt x="1937" y="1847"/>
                    <a:pt x="1943" y="1851"/>
                  </a:cubicBezTo>
                  <a:cubicBezTo>
                    <a:pt x="1973" y="1924"/>
                    <a:pt x="1975" y="1926"/>
                    <a:pt x="1978" y="1931"/>
                  </a:cubicBezTo>
                  <a:cubicBezTo>
                    <a:pt x="1970" y="1937"/>
                    <a:pt x="1972" y="1932"/>
                    <a:pt x="1965" y="1927"/>
                  </a:cubicBezTo>
                  <a:cubicBezTo>
                    <a:pt x="1952" y="1892"/>
                    <a:pt x="1945" y="1884"/>
                    <a:pt x="1941" y="1876"/>
                  </a:cubicBezTo>
                  <a:cubicBezTo>
                    <a:pt x="1925" y="1837"/>
                    <a:pt x="1914" y="1832"/>
                    <a:pt x="1916" y="1828"/>
                  </a:cubicBezTo>
                  <a:cubicBezTo>
                    <a:pt x="1875" y="1771"/>
                    <a:pt x="1871" y="1766"/>
                    <a:pt x="1867" y="1761"/>
                  </a:cubicBezTo>
                  <a:cubicBezTo>
                    <a:pt x="1850" y="1739"/>
                    <a:pt x="1837" y="1733"/>
                    <a:pt x="1834" y="1724"/>
                  </a:cubicBezTo>
                  <a:cubicBezTo>
                    <a:pt x="1831" y="1727"/>
                    <a:pt x="1840" y="1739"/>
                    <a:pt x="1859" y="1759"/>
                  </a:cubicBezTo>
                  <a:cubicBezTo>
                    <a:pt x="1929" y="1870"/>
                    <a:pt x="1932" y="1882"/>
                    <a:pt x="1940" y="1894"/>
                  </a:cubicBezTo>
                  <a:cubicBezTo>
                    <a:pt x="1955" y="1926"/>
                    <a:pt x="1962" y="1930"/>
                    <a:pt x="1956" y="1933"/>
                  </a:cubicBezTo>
                  <a:cubicBezTo>
                    <a:pt x="1948" y="1914"/>
                    <a:pt x="1940" y="1910"/>
                    <a:pt x="1939" y="1907"/>
                  </a:cubicBezTo>
                  <a:cubicBezTo>
                    <a:pt x="1901" y="1834"/>
                    <a:pt x="1882" y="1810"/>
                    <a:pt x="1865" y="1786"/>
                  </a:cubicBezTo>
                  <a:cubicBezTo>
                    <a:pt x="1823" y="1743"/>
                    <a:pt x="1820" y="1733"/>
                    <a:pt x="1816" y="1736"/>
                  </a:cubicBezTo>
                  <a:cubicBezTo>
                    <a:pt x="1800" y="1727"/>
                    <a:pt x="1800" y="1727"/>
                    <a:pt x="1808" y="1734"/>
                  </a:cubicBezTo>
                  <a:cubicBezTo>
                    <a:pt x="1845" y="1773"/>
                    <a:pt x="1851" y="1780"/>
                    <a:pt x="1857" y="1787"/>
                  </a:cubicBezTo>
                  <a:cubicBezTo>
                    <a:pt x="1914" y="1883"/>
                    <a:pt x="1922" y="1889"/>
                    <a:pt x="1921" y="1893"/>
                  </a:cubicBezTo>
                  <a:cubicBezTo>
                    <a:pt x="1911" y="1899"/>
                    <a:pt x="1910" y="1880"/>
                    <a:pt x="1897" y="1865"/>
                  </a:cubicBezTo>
                  <a:cubicBezTo>
                    <a:pt x="1850" y="1801"/>
                    <a:pt x="1840" y="1789"/>
                    <a:pt x="1832" y="1778"/>
                  </a:cubicBezTo>
                  <a:cubicBezTo>
                    <a:pt x="1783" y="1729"/>
                    <a:pt x="1776" y="1719"/>
                    <a:pt x="1768" y="1715"/>
                  </a:cubicBezTo>
                  <a:cubicBezTo>
                    <a:pt x="1752" y="1711"/>
                    <a:pt x="1762" y="1716"/>
                    <a:pt x="1772" y="1723"/>
                  </a:cubicBezTo>
                  <a:cubicBezTo>
                    <a:pt x="1813" y="1762"/>
                    <a:pt x="1814" y="1765"/>
                    <a:pt x="1814" y="1767"/>
                  </a:cubicBezTo>
                  <a:cubicBezTo>
                    <a:pt x="1834" y="1793"/>
                    <a:pt x="1840" y="1799"/>
                    <a:pt x="1844" y="1808"/>
                  </a:cubicBezTo>
                  <a:cubicBezTo>
                    <a:pt x="1893" y="1871"/>
                    <a:pt x="1889" y="1874"/>
                    <a:pt x="1893" y="1877"/>
                  </a:cubicBezTo>
                  <a:cubicBezTo>
                    <a:pt x="1882" y="1864"/>
                    <a:pt x="1878" y="1863"/>
                    <a:pt x="1874" y="1856"/>
                  </a:cubicBezTo>
                  <a:cubicBezTo>
                    <a:pt x="1833" y="1802"/>
                    <a:pt x="1826" y="1794"/>
                    <a:pt x="1819" y="1786"/>
                  </a:cubicBezTo>
                  <a:cubicBezTo>
                    <a:pt x="1773" y="1738"/>
                    <a:pt x="1769" y="1738"/>
                    <a:pt x="1765" y="1734"/>
                  </a:cubicBezTo>
                  <a:cubicBezTo>
                    <a:pt x="1760" y="1738"/>
                    <a:pt x="1770" y="1737"/>
                    <a:pt x="1766" y="1742"/>
                  </a:cubicBezTo>
                  <a:cubicBezTo>
                    <a:pt x="1803" y="1777"/>
                    <a:pt x="1807" y="1785"/>
                    <a:pt x="1813" y="1785"/>
                  </a:cubicBezTo>
                  <a:cubicBezTo>
                    <a:pt x="1829" y="1807"/>
                    <a:pt x="1825" y="1810"/>
                    <a:pt x="1831" y="1813"/>
                  </a:cubicBezTo>
                  <a:cubicBezTo>
                    <a:pt x="1813" y="1794"/>
                    <a:pt x="1808" y="1796"/>
                    <a:pt x="1805" y="1790"/>
                  </a:cubicBezTo>
                  <a:cubicBezTo>
                    <a:pt x="1754" y="1747"/>
                    <a:pt x="1750" y="1740"/>
                    <a:pt x="1745" y="1738"/>
                  </a:cubicBezTo>
                  <a:cubicBezTo>
                    <a:pt x="1769" y="1764"/>
                    <a:pt x="1779" y="1774"/>
                    <a:pt x="1790" y="1782"/>
                  </a:cubicBezTo>
                  <a:cubicBezTo>
                    <a:pt x="1832" y="1841"/>
                    <a:pt x="1845" y="1847"/>
                    <a:pt x="1842" y="1852"/>
                  </a:cubicBezTo>
                  <a:cubicBezTo>
                    <a:pt x="1793" y="1807"/>
                    <a:pt x="1776" y="1786"/>
                    <a:pt x="1752" y="1769"/>
                  </a:cubicBezTo>
                  <a:cubicBezTo>
                    <a:pt x="1766" y="1787"/>
                    <a:pt x="1777" y="1798"/>
                    <a:pt x="1788" y="1810"/>
                  </a:cubicBezTo>
                  <a:cubicBezTo>
                    <a:pt x="1812" y="1838"/>
                    <a:pt x="1805" y="1839"/>
                    <a:pt x="1803" y="1837"/>
                  </a:cubicBezTo>
                  <a:cubicBezTo>
                    <a:pt x="1781" y="1826"/>
                    <a:pt x="1776" y="1821"/>
                    <a:pt x="1770" y="1820"/>
                  </a:cubicBezTo>
                  <a:cubicBezTo>
                    <a:pt x="1726" y="1790"/>
                    <a:pt x="1728" y="1785"/>
                    <a:pt x="1721" y="1787"/>
                  </a:cubicBezTo>
                  <a:cubicBezTo>
                    <a:pt x="1746" y="1808"/>
                    <a:pt x="1748" y="1812"/>
                    <a:pt x="1751" y="1811"/>
                  </a:cubicBezTo>
                  <a:cubicBezTo>
                    <a:pt x="1774" y="1830"/>
                    <a:pt x="1769" y="1830"/>
                    <a:pt x="1768" y="1830"/>
                  </a:cubicBezTo>
                  <a:cubicBezTo>
                    <a:pt x="1762" y="1829"/>
                    <a:pt x="1758" y="1825"/>
                    <a:pt x="1757" y="1825"/>
                  </a:cubicBezTo>
                  <a:cubicBezTo>
                    <a:pt x="1733" y="1815"/>
                    <a:pt x="1722" y="1808"/>
                    <a:pt x="1711" y="1802"/>
                  </a:cubicBezTo>
                  <a:cubicBezTo>
                    <a:pt x="1668" y="1781"/>
                    <a:pt x="1665" y="1767"/>
                    <a:pt x="1662" y="1772"/>
                  </a:cubicBezTo>
                  <a:cubicBezTo>
                    <a:pt x="1716" y="1810"/>
                    <a:pt x="1719" y="1814"/>
                    <a:pt x="1721" y="1816"/>
                  </a:cubicBezTo>
                  <a:cubicBezTo>
                    <a:pt x="1754" y="1831"/>
                    <a:pt x="1760" y="1834"/>
                    <a:pt x="1766" y="1838"/>
                  </a:cubicBezTo>
                  <a:cubicBezTo>
                    <a:pt x="1741" y="1835"/>
                    <a:pt x="1730" y="1831"/>
                    <a:pt x="1719" y="1827"/>
                  </a:cubicBezTo>
                  <a:cubicBezTo>
                    <a:pt x="1667" y="1800"/>
                    <a:pt x="1664" y="1802"/>
                    <a:pt x="1662" y="1799"/>
                  </a:cubicBezTo>
                  <a:cubicBezTo>
                    <a:pt x="1679" y="1814"/>
                    <a:pt x="1683" y="1818"/>
                    <a:pt x="1687" y="1817"/>
                  </a:cubicBezTo>
                  <a:cubicBezTo>
                    <a:pt x="1763" y="1850"/>
                    <a:pt x="1779" y="1856"/>
                    <a:pt x="1795" y="1858"/>
                  </a:cubicBezTo>
                  <a:cubicBezTo>
                    <a:pt x="1811" y="1866"/>
                    <a:pt x="1816" y="1856"/>
                    <a:pt x="1820" y="1863"/>
                  </a:cubicBezTo>
                  <a:cubicBezTo>
                    <a:pt x="1850" y="1871"/>
                    <a:pt x="1857" y="1864"/>
                    <a:pt x="1862" y="1875"/>
                  </a:cubicBezTo>
                  <a:cubicBezTo>
                    <a:pt x="1842" y="1876"/>
                    <a:pt x="1840" y="1873"/>
                    <a:pt x="1838" y="1874"/>
                  </a:cubicBezTo>
                  <a:cubicBezTo>
                    <a:pt x="1781" y="1864"/>
                    <a:pt x="1772" y="1865"/>
                    <a:pt x="1764" y="1866"/>
                  </a:cubicBezTo>
                  <a:cubicBezTo>
                    <a:pt x="1697" y="1850"/>
                    <a:pt x="1680" y="1845"/>
                    <a:pt x="1664" y="1837"/>
                  </a:cubicBezTo>
                  <a:cubicBezTo>
                    <a:pt x="1641" y="1830"/>
                    <a:pt x="1651" y="1834"/>
                    <a:pt x="1660" y="1843"/>
                  </a:cubicBezTo>
                  <a:cubicBezTo>
                    <a:pt x="1703" y="1857"/>
                    <a:pt x="1709" y="1862"/>
                    <a:pt x="1715" y="1862"/>
                  </a:cubicBezTo>
                  <a:cubicBezTo>
                    <a:pt x="1776" y="1874"/>
                    <a:pt x="1779" y="1875"/>
                    <a:pt x="1782" y="1876"/>
                  </a:cubicBezTo>
                  <a:cubicBezTo>
                    <a:pt x="1814" y="1881"/>
                    <a:pt x="1817" y="1882"/>
                    <a:pt x="1820" y="1880"/>
                  </a:cubicBezTo>
                  <a:cubicBezTo>
                    <a:pt x="1859" y="1887"/>
                    <a:pt x="1867" y="1889"/>
                    <a:pt x="1874" y="1888"/>
                  </a:cubicBezTo>
                  <a:cubicBezTo>
                    <a:pt x="1891" y="1901"/>
                    <a:pt x="1888" y="1900"/>
                    <a:pt x="1886" y="1895"/>
                  </a:cubicBezTo>
                  <a:cubicBezTo>
                    <a:pt x="1852" y="1893"/>
                    <a:pt x="1845" y="1895"/>
                    <a:pt x="1840" y="1892"/>
                  </a:cubicBezTo>
                  <a:cubicBezTo>
                    <a:pt x="1795" y="1885"/>
                    <a:pt x="1789" y="1891"/>
                    <a:pt x="1783" y="1887"/>
                  </a:cubicBezTo>
                  <a:cubicBezTo>
                    <a:pt x="1718" y="1880"/>
                    <a:pt x="1711" y="1879"/>
                    <a:pt x="1705" y="1877"/>
                  </a:cubicBezTo>
                  <a:cubicBezTo>
                    <a:pt x="1657" y="1869"/>
                    <a:pt x="1650" y="1862"/>
                    <a:pt x="1644" y="1861"/>
                  </a:cubicBezTo>
                  <a:cubicBezTo>
                    <a:pt x="1600" y="1841"/>
                    <a:pt x="1597" y="1831"/>
                    <a:pt x="1593" y="1833"/>
                  </a:cubicBezTo>
                  <a:cubicBezTo>
                    <a:pt x="1597" y="1840"/>
                    <a:pt x="1599" y="1842"/>
                    <a:pt x="1602" y="1843"/>
                  </a:cubicBezTo>
                  <a:cubicBezTo>
                    <a:pt x="1641" y="1869"/>
                    <a:pt x="1637" y="1872"/>
                    <a:pt x="1643" y="1876"/>
                  </a:cubicBezTo>
                  <a:cubicBezTo>
                    <a:pt x="1683" y="1894"/>
                    <a:pt x="1693" y="1901"/>
                    <a:pt x="1703" y="1902"/>
                  </a:cubicBezTo>
                  <a:cubicBezTo>
                    <a:pt x="1750" y="1920"/>
                    <a:pt x="1751" y="1916"/>
                    <a:pt x="1753" y="1916"/>
                  </a:cubicBezTo>
                  <a:cubicBezTo>
                    <a:pt x="1774" y="1922"/>
                    <a:pt x="1784" y="1924"/>
                    <a:pt x="1794" y="1923"/>
                  </a:cubicBezTo>
                  <a:cubicBezTo>
                    <a:pt x="1830" y="1924"/>
                    <a:pt x="1835" y="1925"/>
                    <a:pt x="1840" y="1926"/>
                  </a:cubicBezTo>
                  <a:cubicBezTo>
                    <a:pt x="1877" y="1930"/>
                    <a:pt x="1883" y="1925"/>
                    <a:pt x="1888" y="1925"/>
                  </a:cubicBezTo>
                  <a:cubicBezTo>
                    <a:pt x="1940" y="1939"/>
                    <a:pt x="1943" y="1934"/>
                    <a:pt x="1946" y="1941"/>
                  </a:cubicBezTo>
                  <a:cubicBezTo>
                    <a:pt x="1906" y="1945"/>
                    <a:pt x="1904" y="1942"/>
                    <a:pt x="1901" y="1943"/>
                  </a:cubicBezTo>
                  <a:cubicBezTo>
                    <a:pt x="1865" y="1942"/>
                    <a:pt x="1860" y="1941"/>
                    <a:pt x="1855" y="1940"/>
                  </a:cubicBezTo>
                  <a:cubicBezTo>
                    <a:pt x="1837" y="1942"/>
                    <a:pt x="1834" y="1939"/>
                    <a:pt x="1832" y="1940"/>
                  </a:cubicBezTo>
                  <a:cubicBezTo>
                    <a:pt x="1785" y="1936"/>
                    <a:pt x="1774" y="1934"/>
                    <a:pt x="1764" y="1932"/>
                  </a:cubicBezTo>
                  <a:cubicBezTo>
                    <a:pt x="1714" y="1916"/>
                    <a:pt x="1708" y="1920"/>
                    <a:pt x="1704" y="1913"/>
                  </a:cubicBezTo>
                  <a:cubicBezTo>
                    <a:pt x="1661" y="1902"/>
                    <a:pt x="1658" y="1892"/>
                    <a:pt x="1654" y="1899"/>
                  </a:cubicBezTo>
                  <a:cubicBezTo>
                    <a:pt x="1721" y="1926"/>
                    <a:pt x="1728" y="1931"/>
                    <a:pt x="1735" y="1935"/>
                  </a:cubicBezTo>
                  <a:cubicBezTo>
                    <a:pt x="1769" y="1942"/>
                    <a:pt x="1772" y="1946"/>
                    <a:pt x="1776" y="1942"/>
                  </a:cubicBezTo>
                  <a:cubicBezTo>
                    <a:pt x="1811" y="1952"/>
                    <a:pt x="1815" y="1945"/>
                    <a:pt x="1819" y="1951"/>
                  </a:cubicBezTo>
                  <a:cubicBezTo>
                    <a:pt x="1842" y="1951"/>
                    <a:pt x="1846" y="1953"/>
                    <a:pt x="1850" y="1950"/>
                  </a:cubicBezTo>
                  <a:cubicBezTo>
                    <a:pt x="1909" y="1952"/>
                    <a:pt x="1915" y="1954"/>
                    <a:pt x="1922" y="1953"/>
                  </a:cubicBezTo>
                  <a:cubicBezTo>
                    <a:pt x="1939" y="1951"/>
                    <a:pt x="1941" y="1956"/>
                    <a:pt x="1944" y="1952"/>
                  </a:cubicBezTo>
                  <a:cubicBezTo>
                    <a:pt x="1969" y="1956"/>
                    <a:pt x="1972" y="1958"/>
                    <a:pt x="1976" y="1959"/>
                  </a:cubicBezTo>
                  <a:cubicBezTo>
                    <a:pt x="1965" y="1961"/>
                    <a:pt x="1960" y="1960"/>
                    <a:pt x="1954" y="1957"/>
                  </a:cubicBezTo>
                  <a:cubicBezTo>
                    <a:pt x="1914" y="1964"/>
                    <a:pt x="1909" y="1955"/>
                    <a:pt x="1903" y="1961"/>
                  </a:cubicBezTo>
                  <a:cubicBezTo>
                    <a:pt x="1880" y="1964"/>
                    <a:pt x="1875" y="1959"/>
                    <a:pt x="1869" y="1959"/>
                  </a:cubicBezTo>
                  <a:cubicBezTo>
                    <a:pt x="1815" y="1960"/>
                    <a:pt x="1813" y="1960"/>
                    <a:pt x="1810" y="1958"/>
                  </a:cubicBezTo>
                  <a:cubicBezTo>
                    <a:pt x="1782" y="1951"/>
                    <a:pt x="1779" y="1954"/>
                    <a:pt x="1777" y="1953"/>
                  </a:cubicBezTo>
                  <a:cubicBezTo>
                    <a:pt x="1748" y="1947"/>
                    <a:pt x="1746" y="1947"/>
                    <a:pt x="1743" y="1948"/>
                  </a:cubicBezTo>
                  <a:cubicBezTo>
                    <a:pt x="1712" y="1936"/>
                    <a:pt x="1706" y="1934"/>
                    <a:pt x="1701" y="1929"/>
                  </a:cubicBezTo>
                  <a:cubicBezTo>
                    <a:pt x="1717" y="1946"/>
                    <a:pt x="1727" y="1946"/>
                    <a:pt x="1737" y="1953"/>
                  </a:cubicBezTo>
                  <a:cubicBezTo>
                    <a:pt x="1812" y="1968"/>
                    <a:pt x="1818" y="1971"/>
                    <a:pt x="1823" y="1970"/>
                  </a:cubicBezTo>
                  <a:cubicBezTo>
                    <a:pt x="1845" y="1969"/>
                    <a:pt x="1847" y="1974"/>
                    <a:pt x="1850" y="1970"/>
                  </a:cubicBezTo>
                  <a:cubicBezTo>
                    <a:pt x="1872" y="1968"/>
                    <a:pt x="1875" y="1968"/>
                    <a:pt x="1877" y="1972"/>
                  </a:cubicBezTo>
                  <a:cubicBezTo>
                    <a:pt x="1901" y="1970"/>
                    <a:pt x="1907" y="1971"/>
                    <a:pt x="1913" y="1970"/>
                  </a:cubicBezTo>
                  <a:cubicBezTo>
                    <a:pt x="1996" y="1976"/>
                    <a:pt x="2007" y="1978"/>
                    <a:pt x="2019" y="1982"/>
                  </a:cubicBezTo>
                  <a:cubicBezTo>
                    <a:pt x="1956" y="1985"/>
                    <a:pt x="1952" y="1983"/>
                    <a:pt x="1948" y="1983"/>
                  </a:cubicBezTo>
                  <a:cubicBezTo>
                    <a:pt x="1865" y="1989"/>
                    <a:pt x="1861" y="1990"/>
                    <a:pt x="1858" y="1989"/>
                  </a:cubicBezTo>
                  <a:cubicBezTo>
                    <a:pt x="1842" y="1988"/>
                    <a:pt x="1838" y="1989"/>
                    <a:pt x="1835" y="1989"/>
                  </a:cubicBezTo>
                  <a:cubicBezTo>
                    <a:pt x="1791" y="1980"/>
                    <a:pt x="1783" y="1979"/>
                    <a:pt x="1775" y="1975"/>
                  </a:cubicBezTo>
                  <a:cubicBezTo>
                    <a:pt x="1733" y="1968"/>
                    <a:pt x="1738" y="1969"/>
                    <a:pt x="1743" y="1971"/>
                  </a:cubicBezTo>
                  <a:cubicBezTo>
                    <a:pt x="1801" y="1990"/>
                    <a:pt x="1807" y="1993"/>
                    <a:pt x="1813" y="1994"/>
                  </a:cubicBezTo>
                  <a:cubicBezTo>
                    <a:pt x="1848" y="2002"/>
                    <a:pt x="1853" y="1994"/>
                    <a:pt x="1857" y="1999"/>
                  </a:cubicBezTo>
                  <a:cubicBezTo>
                    <a:pt x="1893" y="1996"/>
                    <a:pt x="1901" y="1998"/>
                    <a:pt x="1910" y="1996"/>
                  </a:cubicBezTo>
                  <a:cubicBezTo>
                    <a:pt x="1965" y="1991"/>
                    <a:pt x="1969" y="1993"/>
                    <a:pt x="1974" y="1989"/>
                  </a:cubicBezTo>
                  <a:cubicBezTo>
                    <a:pt x="2013" y="1993"/>
                    <a:pt x="2016" y="1991"/>
                    <a:pt x="2020" y="1996"/>
                  </a:cubicBezTo>
                  <a:cubicBezTo>
                    <a:pt x="2003" y="2000"/>
                    <a:pt x="1999" y="1994"/>
                    <a:pt x="1995" y="1997"/>
                  </a:cubicBezTo>
                  <a:cubicBezTo>
                    <a:pt x="1946" y="1996"/>
                    <a:pt x="1936" y="2007"/>
                    <a:pt x="1928" y="2000"/>
                  </a:cubicBezTo>
                  <a:cubicBezTo>
                    <a:pt x="1842" y="2015"/>
                    <a:pt x="1833" y="2014"/>
                    <a:pt x="1825" y="2015"/>
                  </a:cubicBezTo>
                  <a:cubicBezTo>
                    <a:pt x="1794" y="2010"/>
                    <a:pt x="1786" y="2016"/>
                    <a:pt x="1779" y="2012"/>
                  </a:cubicBezTo>
                  <a:cubicBezTo>
                    <a:pt x="1727" y="2002"/>
                    <a:pt x="1720" y="1995"/>
                    <a:pt x="1712" y="1998"/>
                  </a:cubicBezTo>
                  <a:cubicBezTo>
                    <a:pt x="1766" y="2016"/>
                    <a:pt x="1769" y="2018"/>
                    <a:pt x="1772" y="2021"/>
                  </a:cubicBezTo>
                  <a:cubicBezTo>
                    <a:pt x="1866" y="2024"/>
                    <a:pt x="1878" y="2021"/>
                    <a:pt x="1890" y="2019"/>
                  </a:cubicBezTo>
                  <a:cubicBezTo>
                    <a:pt x="1932" y="2010"/>
                    <a:pt x="1937" y="2015"/>
                    <a:pt x="1943" y="2010"/>
                  </a:cubicBezTo>
                  <a:cubicBezTo>
                    <a:pt x="1974" y="2009"/>
                    <a:pt x="1986" y="2010"/>
                    <a:pt x="1999" y="2005"/>
                  </a:cubicBezTo>
                  <a:cubicBezTo>
                    <a:pt x="2065" y="2015"/>
                    <a:pt x="2062" y="2015"/>
                    <a:pt x="2059" y="2014"/>
                  </a:cubicBezTo>
                  <a:cubicBezTo>
                    <a:pt x="2033" y="2015"/>
                    <a:pt x="2030" y="2011"/>
                    <a:pt x="2026" y="2013"/>
                  </a:cubicBezTo>
                  <a:cubicBezTo>
                    <a:pt x="1966" y="2015"/>
                    <a:pt x="1964" y="2014"/>
                    <a:pt x="1961" y="2015"/>
                  </a:cubicBezTo>
                  <a:cubicBezTo>
                    <a:pt x="1902" y="2024"/>
                    <a:pt x="1881" y="2032"/>
                    <a:pt x="1861" y="2033"/>
                  </a:cubicBezTo>
                  <a:cubicBezTo>
                    <a:pt x="1842" y="2035"/>
                    <a:pt x="1837" y="2035"/>
                    <a:pt x="1831" y="2036"/>
                  </a:cubicBezTo>
                  <a:cubicBezTo>
                    <a:pt x="1814" y="2032"/>
                    <a:pt x="1811" y="2034"/>
                    <a:pt x="1809" y="2032"/>
                  </a:cubicBezTo>
                  <a:cubicBezTo>
                    <a:pt x="1760" y="2026"/>
                    <a:pt x="1750" y="2023"/>
                    <a:pt x="1740" y="2023"/>
                  </a:cubicBezTo>
                  <a:cubicBezTo>
                    <a:pt x="1786" y="2037"/>
                    <a:pt x="1792" y="2040"/>
                    <a:pt x="1799" y="2038"/>
                  </a:cubicBezTo>
                  <a:cubicBezTo>
                    <a:pt x="1827" y="2043"/>
                    <a:pt x="1835" y="2045"/>
                    <a:pt x="1843" y="2043"/>
                  </a:cubicBezTo>
                  <a:cubicBezTo>
                    <a:pt x="1876" y="2042"/>
                    <a:pt x="1885" y="2038"/>
                    <a:pt x="1893" y="2037"/>
                  </a:cubicBezTo>
                  <a:cubicBezTo>
                    <a:pt x="1933" y="2027"/>
                    <a:pt x="1936" y="2029"/>
                    <a:pt x="1940" y="2030"/>
                  </a:cubicBezTo>
                  <a:cubicBezTo>
                    <a:pt x="1985" y="2019"/>
                    <a:pt x="1987" y="2022"/>
                    <a:pt x="1990" y="2021"/>
                  </a:cubicBezTo>
                  <a:cubicBezTo>
                    <a:pt x="2030" y="2021"/>
                    <a:pt x="2034" y="2027"/>
                    <a:pt x="2039" y="2022"/>
                  </a:cubicBezTo>
                  <a:cubicBezTo>
                    <a:pt x="2066" y="2021"/>
                    <a:pt x="2068" y="2028"/>
                    <a:pt x="2072" y="2025"/>
                  </a:cubicBezTo>
                  <a:cubicBezTo>
                    <a:pt x="2080" y="2034"/>
                    <a:pt x="2073" y="2035"/>
                    <a:pt x="2065" y="2031"/>
                  </a:cubicBezTo>
                  <a:cubicBezTo>
                    <a:pt x="2026" y="2036"/>
                    <a:pt x="2022" y="2032"/>
                    <a:pt x="2019" y="2034"/>
                  </a:cubicBezTo>
                  <a:cubicBezTo>
                    <a:pt x="1978" y="2039"/>
                    <a:pt x="1973" y="2041"/>
                    <a:pt x="1969" y="2040"/>
                  </a:cubicBezTo>
                  <a:cubicBezTo>
                    <a:pt x="1930" y="2047"/>
                    <a:pt x="1920" y="2051"/>
                    <a:pt x="1911" y="2053"/>
                  </a:cubicBezTo>
                  <a:cubicBezTo>
                    <a:pt x="1865" y="2061"/>
                    <a:pt x="1863" y="2058"/>
                    <a:pt x="1861" y="2059"/>
                  </a:cubicBezTo>
                  <a:cubicBezTo>
                    <a:pt x="1819" y="2062"/>
                    <a:pt x="1815" y="2058"/>
                    <a:pt x="1810" y="2060"/>
                  </a:cubicBezTo>
                  <a:cubicBezTo>
                    <a:pt x="1790" y="2059"/>
                    <a:pt x="1785" y="2058"/>
                    <a:pt x="1781" y="2057"/>
                  </a:cubicBezTo>
                  <a:cubicBezTo>
                    <a:pt x="1776" y="2063"/>
                    <a:pt x="1780" y="2063"/>
                    <a:pt x="1785" y="2065"/>
                  </a:cubicBezTo>
                  <a:cubicBezTo>
                    <a:pt x="1807" y="2068"/>
                    <a:pt x="1810" y="2068"/>
                    <a:pt x="1812" y="2067"/>
                  </a:cubicBezTo>
                  <a:cubicBezTo>
                    <a:pt x="1856" y="2069"/>
                    <a:pt x="1858" y="2069"/>
                    <a:pt x="1860" y="2068"/>
                  </a:cubicBezTo>
                  <a:cubicBezTo>
                    <a:pt x="1886" y="2067"/>
                    <a:pt x="1888" y="2068"/>
                    <a:pt x="1890" y="2066"/>
                  </a:cubicBezTo>
                  <a:cubicBezTo>
                    <a:pt x="1917" y="2057"/>
                    <a:pt x="1921" y="2064"/>
                    <a:pt x="1926" y="2060"/>
                  </a:cubicBezTo>
                  <a:cubicBezTo>
                    <a:pt x="1980" y="2047"/>
                    <a:pt x="1989" y="2048"/>
                    <a:pt x="1999" y="2042"/>
                  </a:cubicBezTo>
                  <a:cubicBezTo>
                    <a:pt x="2018" y="2044"/>
                    <a:pt x="2020" y="2045"/>
                    <a:pt x="2023" y="2042"/>
                  </a:cubicBezTo>
                  <a:cubicBezTo>
                    <a:pt x="2061" y="2040"/>
                    <a:pt x="2065" y="2040"/>
                    <a:pt x="2069" y="2042"/>
                  </a:cubicBezTo>
                  <a:cubicBezTo>
                    <a:pt x="2089" y="2045"/>
                    <a:pt x="2092" y="2044"/>
                    <a:pt x="2090" y="2047"/>
                  </a:cubicBezTo>
                  <a:cubicBezTo>
                    <a:pt x="2039" y="2050"/>
                    <a:pt x="2025" y="2060"/>
                    <a:pt x="2012" y="2057"/>
                  </a:cubicBezTo>
                  <a:cubicBezTo>
                    <a:pt x="1987" y="2061"/>
                    <a:pt x="1980" y="2066"/>
                    <a:pt x="1973" y="2065"/>
                  </a:cubicBezTo>
                  <a:cubicBezTo>
                    <a:pt x="1926" y="2080"/>
                    <a:pt x="1920" y="2077"/>
                    <a:pt x="1914" y="2080"/>
                  </a:cubicBezTo>
                  <a:cubicBezTo>
                    <a:pt x="1848" y="2084"/>
                    <a:pt x="1842" y="2084"/>
                    <a:pt x="1836" y="2084"/>
                  </a:cubicBezTo>
                  <a:cubicBezTo>
                    <a:pt x="1809" y="2083"/>
                    <a:pt x="1802" y="2084"/>
                    <a:pt x="1796" y="2081"/>
                  </a:cubicBezTo>
                  <a:cubicBezTo>
                    <a:pt x="1781" y="2083"/>
                    <a:pt x="1784" y="2084"/>
                    <a:pt x="1786" y="2087"/>
                  </a:cubicBezTo>
                  <a:cubicBezTo>
                    <a:pt x="1816" y="2091"/>
                    <a:pt x="1822" y="2088"/>
                    <a:pt x="1828" y="2091"/>
                  </a:cubicBezTo>
                  <a:cubicBezTo>
                    <a:pt x="1850" y="2093"/>
                    <a:pt x="1855" y="2091"/>
                    <a:pt x="1860" y="2092"/>
                  </a:cubicBezTo>
                  <a:cubicBezTo>
                    <a:pt x="1880" y="2093"/>
                    <a:pt x="1882" y="2090"/>
                    <a:pt x="1885" y="2090"/>
                  </a:cubicBezTo>
                  <a:cubicBezTo>
                    <a:pt x="1905" y="2093"/>
                    <a:pt x="1908" y="2086"/>
                    <a:pt x="1911" y="2090"/>
                  </a:cubicBezTo>
                  <a:cubicBezTo>
                    <a:pt x="1936" y="2089"/>
                    <a:pt x="1929" y="2089"/>
                    <a:pt x="1925" y="2090"/>
                  </a:cubicBezTo>
                  <a:cubicBezTo>
                    <a:pt x="1905" y="2095"/>
                    <a:pt x="1902" y="2094"/>
                    <a:pt x="1900" y="2094"/>
                  </a:cubicBezTo>
                  <a:cubicBezTo>
                    <a:pt x="1830" y="2102"/>
                    <a:pt x="1814" y="2103"/>
                    <a:pt x="1798" y="2100"/>
                  </a:cubicBezTo>
                  <a:cubicBezTo>
                    <a:pt x="1757" y="2101"/>
                    <a:pt x="1753" y="2092"/>
                    <a:pt x="1748" y="2100"/>
                  </a:cubicBezTo>
                  <a:cubicBezTo>
                    <a:pt x="1799" y="2109"/>
                    <a:pt x="1804" y="2109"/>
                    <a:pt x="1810" y="2110"/>
                  </a:cubicBezTo>
                  <a:cubicBezTo>
                    <a:pt x="1851" y="2110"/>
                    <a:pt x="1853" y="2109"/>
                    <a:pt x="1856" y="2110"/>
                  </a:cubicBezTo>
                  <a:cubicBezTo>
                    <a:pt x="1890" y="2107"/>
                    <a:pt x="1892" y="2108"/>
                    <a:pt x="1895" y="2105"/>
                  </a:cubicBezTo>
                  <a:cubicBezTo>
                    <a:pt x="1913" y="2105"/>
                    <a:pt x="1916" y="2100"/>
                    <a:pt x="1918" y="2102"/>
                  </a:cubicBezTo>
                  <a:cubicBezTo>
                    <a:pt x="1977" y="2083"/>
                    <a:pt x="1987" y="2085"/>
                    <a:pt x="1999" y="2078"/>
                  </a:cubicBezTo>
                  <a:cubicBezTo>
                    <a:pt x="2053" y="2068"/>
                    <a:pt x="2058" y="2069"/>
                    <a:pt x="2064" y="2070"/>
                  </a:cubicBezTo>
                  <a:cubicBezTo>
                    <a:pt x="2099" y="2065"/>
                    <a:pt x="2102" y="2065"/>
                    <a:pt x="2104" y="2066"/>
                  </a:cubicBezTo>
                  <a:cubicBezTo>
                    <a:pt x="2123" y="2069"/>
                    <a:pt x="2131" y="2064"/>
                    <a:pt x="2127" y="2069"/>
                  </a:cubicBezTo>
                  <a:cubicBezTo>
                    <a:pt x="2075" y="2080"/>
                    <a:pt x="2071" y="2079"/>
                    <a:pt x="2067" y="2079"/>
                  </a:cubicBezTo>
                  <a:cubicBezTo>
                    <a:pt x="2020" y="2094"/>
                    <a:pt x="2011" y="2100"/>
                    <a:pt x="2002" y="2098"/>
                  </a:cubicBezTo>
                  <a:cubicBezTo>
                    <a:pt x="1963" y="2116"/>
                    <a:pt x="1959" y="2109"/>
                    <a:pt x="1954" y="2116"/>
                  </a:cubicBezTo>
                  <a:cubicBezTo>
                    <a:pt x="1851" y="2138"/>
                    <a:pt x="1844" y="2132"/>
                    <a:pt x="1836" y="2136"/>
                  </a:cubicBezTo>
                  <a:cubicBezTo>
                    <a:pt x="1826" y="2142"/>
                    <a:pt x="1836" y="2142"/>
                    <a:pt x="1846" y="2142"/>
                  </a:cubicBezTo>
                  <a:cubicBezTo>
                    <a:pt x="1867" y="2140"/>
                    <a:pt x="1872" y="2144"/>
                    <a:pt x="1877" y="2141"/>
                  </a:cubicBezTo>
                  <a:cubicBezTo>
                    <a:pt x="1913" y="2139"/>
                    <a:pt x="1919" y="2132"/>
                    <a:pt x="1924" y="2134"/>
                  </a:cubicBezTo>
                  <a:cubicBezTo>
                    <a:pt x="1959" y="2125"/>
                    <a:pt x="1964" y="2124"/>
                    <a:pt x="1970" y="2120"/>
                  </a:cubicBezTo>
                  <a:cubicBezTo>
                    <a:pt x="2007" y="2106"/>
                    <a:pt x="2013" y="2108"/>
                    <a:pt x="2020" y="2105"/>
                  </a:cubicBezTo>
                  <a:cubicBezTo>
                    <a:pt x="2040" y="2100"/>
                    <a:pt x="2044" y="2093"/>
                    <a:pt x="2047" y="2096"/>
                  </a:cubicBezTo>
                  <a:cubicBezTo>
                    <a:pt x="2086" y="2089"/>
                    <a:pt x="2094" y="2082"/>
                    <a:pt x="2100" y="2084"/>
                  </a:cubicBezTo>
                  <a:cubicBezTo>
                    <a:pt x="2135" y="2086"/>
                    <a:pt x="2139" y="2077"/>
                    <a:pt x="2142" y="2079"/>
                  </a:cubicBezTo>
                  <a:cubicBezTo>
                    <a:pt x="2159" y="2083"/>
                    <a:pt x="2154" y="2082"/>
                    <a:pt x="2150" y="2081"/>
                  </a:cubicBezTo>
                  <a:cubicBezTo>
                    <a:pt x="2117" y="2084"/>
                    <a:pt x="2111" y="2088"/>
                    <a:pt x="2106" y="2088"/>
                  </a:cubicBezTo>
                  <a:cubicBezTo>
                    <a:pt x="2041" y="2104"/>
                    <a:pt x="2035" y="2114"/>
                    <a:pt x="2030" y="2111"/>
                  </a:cubicBezTo>
                  <a:cubicBezTo>
                    <a:pt x="1993" y="2122"/>
                    <a:pt x="1991" y="2126"/>
                    <a:pt x="1991" y="2128"/>
                  </a:cubicBezTo>
                  <a:cubicBezTo>
                    <a:pt x="1972" y="2138"/>
                    <a:pt x="1964" y="2127"/>
                    <a:pt x="1967" y="2134"/>
                  </a:cubicBezTo>
                  <a:cubicBezTo>
                    <a:pt x="1927" y="2146"/>
                    <a:pt x="1921" y="2143"/>
                    <a:pt x="1915" y="2148"/>
                  </a:cubicBezTo>
                  <a:cubicBezTo>
                    <a:pt x="1877" y="2147"/>
                    <a:pt x="1871" y="2154"/>
                    <a:pt x="1865" y="2154"/>
                  </a:cubicBezTo>
                  <a:cubicBezTo>
                    <a:pt x="1843" y="2149"/>
                    <a:pt x="1837" y="2158"/>
                    <a:pt x="1831" y="2151"/>
                  </a:cubicBezTo>
                  <a:cubicBezTo>
                    <a:pt x="1792" y="2150"/>
                    <a:pt x="1787" y="2142"/>
                    <a:pt x="1781" y="2146"/>
                  </a:cubicBezTo>
                  <a:cubicBezTo>
                    <a:pt x="1821" y="2158"/>
                    <a:pt x="1829" y="2160"/>
                    <a:pt x="1837" y="2160"/>
                  </a:cubicBezTo>
                  <a:cubicBezTo>
                    <a:pt x="1845" y="2160"/>
                    <a:pt x="1845" y="2160"/>
                    <a:pt x="1845" y="2160"/>
                  </a:cubicBezTo>
                  <a:cubicBezTo>
                    <a:pt x="1917" y="2153"/>
                    <a:pt x="1922" y="2158"/>
                    <a:pt x="1927" y="2152"/>
                  </a:cubicBezTo>
                  <a:cubicBezTo>
                    <a:pt x="1990" y="2138"/>
                    <a:pt x="2001" y="2131"/>
                    <a:pt x="2012" y="2129"/>
                  </a:cubicBezTo>
                  <a:cubicBezTo>
                    <a:pt x="2062" y="2106"/>
                    <a:pt x="2075" y="2111"/>
                    <a:pt x="2090" y="2102"/>
                  </a:cubicBezTo>
                  <a:cubicBezTo>
                    <a:pt x="2139" y="2090"/>
                    <a:pt x="2145" y="2096"/>
                    <a:pt x="2152" y="2091"/>
                  </a:cubicBezTo>
                  <a:cubicBezTo>
                    <a:pt x="2188" y="2096"/>
                    <a:pt x="2192" y="2094"/>
                    <a:pt x="2195" y="2094"/>
                  </a:cubicBezTo>
                  <a:cubicBezTo>
                    <a:pt x="2212" y="2100"/>
                    <a:pt x="2215" y="2098"/>
                    <a:pt x="2213" y="2101"/>
                  </a:cubicBezTo>
                  <a:cubicBezTo>
                    <a:pt x="2155" y="2109"/>
                    <a:pt x="2152" y="2110"/>
                    <a:pt x="2148" y="2109"/>
                  </a:cubicBezTo>
                  <a:cubicBezTo>
                    <a:pt x="2095" y="2129"/>
                    <a:pt x="2087" y="2129"/>
                    <a:pt x="2080" y="2134"/>
                  </a:cubicBezTo>
                  <a:cubicBezTo>
                    <a:pt x="2050" y="2142"/>
                    <a:pt x="2042" y="2150"/>
                    <a:pt x="2034" y="2151"/>
                  </a:cubicBezTo>
                  <a:cubicBezTo>
                    <a:pt x="2014" y="2160"/>
                    <a:pt x="2014" y="2160"/>
                    <a:pt x="2013" y="2160"/>
                  </a:cubicBezTo>
                  <a:cubicBezTo>
                    <a:pt x="2054" y="2153"/>
                    <a:pt x="2064" y="2154"/>
                    <a:pt x="2074" y="2148"/>
                  </a:cubicBezTo>
                  <a:cubicBezTo>
                    <a:pt x="2154" y="2114"/>
                    <a:pt x="2159" y="2123"/>
                    <a:pt x="2165" y="2115"/>
                  </a:cubicBezTo>
                  <a:cubicBezTo>
                    <a:pt x="2190" y="2117"/>
                    <a:pt x="2187" y="2113"/>
                    <a:pt x="2183" y="2119"/>
                  </a:cubicBezTo>
                  <a:cubicBezTo>
                    <a:pt x="2157" y="2125"/>
                    <a:pt x="2154" y="2123"/>
                    <a:pt x="2150" y="2125"/>
                  </a:cubicBezTo>
                  <a:cubicBezTo>
                    <a:pt x="2102" y="2142"/>
                    <a:pt x="2098" y="2146"/>
                    <a:pt x="2094" y="2147"/>
                  </a:cubicBezTo>
                  <a:cubicBezTo>
                    <a:pt x="2087" y="2160"/>
                    <a:pt x="2087" y="2160"/>
                    <a:pt x="2087" y="2160"/>
                  </a:cubicBezTo>
                  <a:cubicBezTo>
                    <a:pt x="2130" y="2147"/>
                    <a:pt x="2134" y="2139"/>
                    <a:pt x="2138" y="2141"/>
                  </a:cubicBezTo>
                  <a:cubicBezTo>
                    <a:pt x="2207" y="2127"/>
                    <a:pt x="2211" y="2122"/>
                    <a:pt x="2215" y="2123"/>
                  </a:cubicBezTo>
                  <a:cubicBezTo>
                    <a:pt x="2265" y="2131"/>
                    <a:pt x="2255" y="2136"/>
                    <a:pt x="2245" y="2134"/>
                  </a:cubicBezTo>
                  <a:cubicBezTo>
                    <a:pt x="2202" y="2144"/>
                    <a:pt x="2188" y="2144"/>
                    <a:pt x="2175" y="2150"/>
                  </a:cubicBezTo>
                  <a:cubicBezTo>
                    <a:pt x="2182" y="2158"/>
                    <a:pt x="2190" y="2154"/>
                    <a:pt x="2198" y="2153"/>
                  </a:cubicBezTo>
                  <a:cubicBezTo>
                    <a:pt x="2242" y="2147"/>
                    <a:pt x="2254" y="2144"/>
                    <a:pt x="2266" y="2142"/>
                  </a:cubicBezTo>
                  <a:cubicBezTo>
                    <a:pt x="2296" y="2149"/>
                    <a:pt x="2289" y="2141"/>
                    <a:pt x="2281" y="2149"/>
                  </a:cubicBezTo>
                  <a:cubicBezTo>
                    <a:pt x="2215" y="2160"/>
                    <a:pt x="2215" y="2160"/>
                    <a:pt x="2215" y="2160"/>
                  </a:cubicBezTo>
                  <a:cubicBezTo>
                    <a:pt x="2261" y="2163"/>
                    <a:pt x="2266" y="2158"/>
                    <a:pt x="2270" y="2159"/>
                  </a:cubicBezTo>
                  <a:cubicBezTo>
                    <a:pt x="2286" y="2157"/>
                    <a:pt x="2288" y="2158"/>
                    <a:pt x="2290" y="2159"/>
                  </a:cubicBezTo>
                  <a:cubicBezTo>
                    <a:pt x="2306" y="2159"/>
                    <a:pt x="2301" y="2160"/>
                    <a:pt x="2296" y="2159"/>
                  </a:cubicBezTo>
                  <a:cubicBezTo>
                    <a:pt x="2375" y="2159"/>
                    <a:pt x="2374" y="2158"/>
                    <a:pt x="2372" y="2157"/>
                  </a:cubicBezTo>
                  <a:cubicBezTo>
                    <a:pt x="2357" y="2145"/>
                    <a:pt x="2353" y="2143"/>
                    <a:pt x="2349" y="2136"/>
                  </a:cubicBezTo>
                  <a:cubicBezTo>
                    <a:pt x="2334" y="2103"/>
                    <a:pt x="2327" y="2099"/>
                    <a:pt x="2325" y="2096"/>
                  </a:cubicBezTo>
                  <a:cubicBezTo>
                    <a:pt x="2312" y="2069"/>
                    <a:pt x="2309" y="2062"/>
                    <a:pt x="2306" y="2055"/>
                  </a:cubicBezTo>
                  <a:cubicBezTo>
                    <a:pt x="2290" y="2013"/>
                    <a:pt x="2286" y="2009"/>
                    <a:pt x="2286" y="2006"/>
                  </a:cubicBezTo>
                  <a:cubicBezTo>
                    <a:pt x="2276" y="1972"/>
                    <a:pt x="2269" y="1966"/>
                    <a:pt x="2269" y="1960"/>
                  </a:cubicBezTo>
                  <a:cubicBezTo>
                    <a:pt x="2205" y="1870"/>
                    <a:pt x="2206" y="1871"/>
                    <a:pt x="2207" y="1872"/>
                  </a:cubicBezTo>
                  <a:cubicBezTo>
                    <a:pt x="2252" y="1922"/>
                    <a:pt x="2262" y="1928"/>
                    <a:pt x="2273" y="1948"/>
                  </a:cubicBezTo>
                  <a:cubicBezTo>
                    <a:pt x="2301" y="2003"/>
                    <a:pt x="2306" y="2005"/>
                    <a:pt x="2308" y="2010"/>
                  </a:cubicBezTo>
                  <a:cubicBezTo>
                    <a:pt x="2314" y="2029"/>
                    <a:pt x="2321" y="2036"/>
                    <a:pt x="2322" y="2043"/>
                  </a:cubicBezTo>
                  <a:cubicBezTo>
                    <a:pt x="2355" y="2106"/>
                    <a:pt x="2363" y="2126"/>
                    <a:pt x="2374" y="2146"/>
                  </a:cubicBezTo>
                  <a:cubicBezTo>
                    <a:pt x="2399" y="2160"/>
                    <a:pt x="2399" y="2160"/>
                    <a:pt x="2399" y="2160"/>
                  </a:cubicBezTo>
                  <a:close/>
                  <a:moveTo>
                    <a:pt x="1838" y="1827"/>
                  </a:moveTo>
                  <a:cubicBezTo>
                    <a:pt x="1845" y="1821"/>
                    <a:pt x="1845" y="1838"/>
                    <a:pt x="1854" y="1842"/>
                  </a:cubicBezTo>
                  <a:cubicBezTo>
                    <a:pt x="1845" y="1846"/>
                    <a:pt x="1846" y="1833"/>
                    <a:pt x="1838" y="1827"/>
                  </a:cubicBezTo>
                  <a:close/>
                  <a:moveTo>
                    <a:pt x="1853" y="1848"/>
                  </a:moveTo>
                  <a:cubicBezTo>
                    <a:pt x="1859" y="1847"/>
                    <a:pt x="1862" y="1858"/>
                    <a:pt x="1865" y="1862"/>
                  </a:cubicBezTo>
                  <a:cubicBezTo>
                    <a:pt x="1859" y="1863"/>
                    <a:pt x="1856" y="1852"/>
                    <a:pt x="1853" y="1848"/>
                  </a:cubicBezTo>
                  <a:close/>
                  <a:moveTo>
                    <a:pt x="1645" y="1869"/>
                  </a:moveTo>
                  <a:cubicBezTo>
                    <a:pt x="1648" y="1868"/>
                    <a:pt x="1651" y="1869"/>
                    <a:pt x="1654" y="1872"/>
                  </a:cubicBezTo>
                  <a:cubicBezTo>
                    <a:pt x="1650" y="1878"/>
                    <a:pt x="1648" y="1871"/>
                    <a:pt x="1645" y="1869"/>
                  </a:cubicBezTo>
                  <a:close/>
                  <a:moveTo>
                    <a:pt x="1907" y="1920"/>
                  </a:moveTo>
                  <a:cubicBezTo>
                    <a:pt x="1903" y="1914"/>
                    <a:pt x="1899" y="1920"/>
                    <a:pt x="1895" y="1916"/>
                  </a:cubicBezTo>
                  <a:cubicBezTo>
                    <a:pt x="1841" y="1913"/>
                    <a:pt x="1839" y="1913"/>
                    <a:pt x="1836" y="1915"/>
                  </a:cubicBezTo>
                  <a:cubicBezTo>
                    <a:pt x="1810" y="1916"/>
                    <a:pt x="1803" y="1912"/>
                    <a:pt x="1795" y="1914"/>
                  </a:cubicBezTo>
                  <a:cubicBezTo>
                    <a:pt x="1766" y="1908"/>
                    <a:pt x="1762" y="1912"/>
                    <a:pt x="1758" y="1909"/>
                  </a:cubicBezTo>
                  <a:cubicBezTo>
                    <a:pt x="1719" y="1899"/>
                    <a:pt x="1715" y="1899"/>
                    <a:pt x="1711" y="1898"/>
                  </a:cubicBezTo>
                  <a:cubicBezTo>
                    <a:pt x="1659" y="1869"/>
                    <a:pt x="1662" y="1879"/>
                    <a:pt x="1666" y="1876"/>
                  </a:cubicBezTo>
                  <a:cubicBezTo>
                    <a:pt x="1713" y="1885"/>
                    <a:pt x="1732" y="1891"/>
                    <a:pt x="1751" y="1894"/>
                  </a:cubicBezTo>
                  <a:cubicBezTo>
                    <a:pt x="1785" y="1897"/>
                    <a:pt x="1790" y="1895"/>
                    <a:pt x="1794" y="1900"/>
                  </a:cubicBezTo>
                  <a:cubicBezTo>
                    <a:pt x="1828" y="1901"/>
                    <a:pt x="1832" y="1905"/>
                    <a:pt x="1837" y="1903"/>
                  </a:cubicBezTo>
                  <a:cubicBezTo>
                    <a:pt x="1870" y="1907"/>
                    <a:pt x="1875" y="1907"/>
                    <a:pt x="1880" y="1906"/>
                  </a:cubicBezTo>
                  <a:cubicBezTo>
                    <a:pt x="1899" y="1909"/>
                    <a:pt x="1903" y="1916"/>
                    <a:pt x="1908" y="1914"/>
                  </a:cubicBezTo>
                  <a:cubicBezTo>
                    <a:pt x="1916" y="1920"/>
                    <a:pt x="1912" y="1920"/>
                    <a:pt x="1907" y="1920"/>
                  </a:cubicBezTo>
                  <a:close/>
                  <a:moveTo>
                    <a:pt x="1952" y="1945"/>
                  </a:moveTo>
                  <a:cubicBezTo>
                    <a:pt x="1949" y="1940"/>
                    <a:pt x="1958" y="1939"/>
                    <a:pt x="1960" y="1944"/>
                  </a:cubicBezTo>
                  <a:cubicBezTo>
                    <a:pt x="1957" y="1945"/>
                    <a:pt x="1955" y="1943"/>
                    <a:pt x="1952" y="1945"/>
                  </a:cubicBezTo>
                  <a:close/>
                  <a:moveTo>
                    <a:pt x="2090" y="2033"/>
                  </a:moveTo>
                  <a:cubicBezTo>
                    <a:pt x="2094" y="2028"/>
                    <a:pt x="2097" y="2030"/>
                    <a:pt x="2100" y="2035"/>
                  </a:cubicBezTo>
                  <a:cubicBezTo>
                    <a:pt x="2097" y="2036"/>
                    <a:pt x="2093" y="2037"/>
                    <a:pt x="2090" y="2033"/>
                  </a:cubicBezTo>
                  <a:close/>
                  <a:moveTo>
                    <a:pt x="2417" y="2149"/>
                  </a:moveTo>
                  <a:cubicBezTo>
                    <a:pt x="2411" y="2141"/>
                    <a:pt x="2408" y="2133"/>
                    <a:pt x="2399" y="2124"/>
                  </a:cubicBezTo>
                  <a:cubicBezTo>
                    <a:pt x="2394" y="2113"/>
                    <a:pt x="2388" y="2102"/>
                    <a:pt x="2378" y="2090"/>
                  </a:cubicBezTo>
                  <a:cubicBezTo>
                    <a:pt x="2363" y="2061"/>
                    <a:pt x="2346" y="2031"/>
                    <a:pt x="2331" y="2001"/>
                  </a:cubicBezTo>
                  <a:cubicBezTo>
                    <a:pt x="2317" y="1971"/>
                    <a:pt x="2296" y="1941"/>
                    <a:pt x="2279" y="1911"/>
                  </a:cubicBezTo>
                  <a:cubicBezTo>
                    <a:pt x="2267" y="1900"/>
                    <a:pt x="2264" y="1893"/>
                    <a:pt x="2254" y="1886"/>
                  </a:cubicBezTo>
                  <a:cubicBezTo>
                    <a:pt x="2256" y="1883"/>
                    <a:pt x="2252" y="1884"/>
                    <a:pt x="2250" y="1881"/>
                  </a:cubicBezTo>
                  <a:cubicBezTo>
                    <a:pt x="2252" y="1878"/>
                    <a:pt x="2248" y="1876"/>
                    <a:pt x="2245" y="1876"/>
                  </a:cubicBezTo>
                  <a:cubicBezTo>
                    <a:pt x="2243" y="1872"/>
                    <a:pt x="2240" y="1865"/>
                    <a:pt x="2234" y="1869"/>
                  </a:cubicBezTo>
                  <a:cubicBezTo>
                    <a:pt x="2240" y="1873"/>
                    <a:pt x="2249" y="1891"/>
                    <a:pt x="2260" y="1896"/>
                  </a:cubicBezTo>
                  <a:cubicBezTo>
                    <a:pt x="2256" y="1900"/>
                    <a:pt x="2266" y="1904"/>
                    <a:pt x="2268" y="1909"/>
                  </a:cubicBezTo>
                  <a:cubicBezTo>
                    <a:pt x="2270" y="1913"/>
                    <a:pt x="2272" y="1918"/>
                    <a:pt x="2278" y="1923"/>
                  </a:cubicBezTo>
                  <a:cubicBezTo>
                    <a:pt x="2281" y="1932"/>
                    <a:pt x="2290" y="1941"/>
                    <a:pt x="2293" y="1950"/>
                  </a:cubicBezTo>
                  <a:cubicBezTo>
                    <a:pt x="2303" y="1969"/>
                    <a:pt x="2315" y="1987"/>
                    <a:pt x="2323" y="2005"/>
                  </a:cubicBezTo>
                  <a:cubicBezTo>
                    <a:pt x="2330" y="2014"/>
                    <a:pt x="2329" y="2023"/>
                    <a:pt x="2339" y="2032"/>
                  </a:cubicBezTo>
                  <a:cubicBezTo>
                    <a:pt x="2337" y="2041"/>
                    <a:pt x="2350" y="2051"/>
                    <a:pt x="2351" y="2059"/>
                  </a:cubicBezTo>
                  <a:cubicBezTo>
                    <a:pt x="2360" y="2069"/>
                    <a:pt x="2357" y="2077"/>
                    <a:pt x="2366" y="2087"/>
                  </a:cubicBezTo>
                  <a:cubicBezTo>
                    <a:pt x="2369" y="2096"/>
                    <a:pt x="2375" y="2105"/>
                    <a:pt x="2384" y="2114"/>
                  </a:cubicBezTo>
                  <a:cubicBezTo>
                    <a:pt x="2385" y="2119"/>
                    <a:pt x="2391" y="2125"/>
                    <a:pt x="2392" y="2130"/>
                  </a:cubicBezTo>
                  <a:cubicBezTo>
                    <a:pt x="2395" y="2133"/>
                    <a:pt x="2397" y="2136"/>
                    <a:pt x="2399" y="2138"/>
                  </a:cubicBezTo>
                  <a:cubicBezTo>
                    <a:pt x="2394" y="2141"/>
                    <a:pt x="2407" y="2145"/>
                    <a:pt x="2402" y="2148"/>
                  </a:cubicBezTo>
                  <a:cubicBezTo>
                    <a:pt x="2408" y="2151"/>
                    <a:pt x="2412" y="2156"/>
                    <a:pt x="2415" y="2160"/>
                  </a:cubicBezTo>
                  <a:cubicBezTo>
                    <a:pt x="2426" y="2160"/>
                    <a:pt x="2426" y="2160"/>
                    <a:pt x="2426" y="2160"/>
                  </a:cubicBezTo>
                  <a:cubicBezTo>
                    <a:pt x="2424" y="2157"/>
                    <a:pt x="2423" y="2154"/>
                    <a:pt x="2417" y="2149"/>
                  </a:cubicBezTo>
                  <a:close/>
                  <a:moveTo>
                    <a:pt x="2465" y="2104"/>
                  </a:moveTo>
                  <a:cubicBezTo>
                    <a:pt x="2451" y="2090"/>
                    <a:pt x="2446" y="2076"/>
                    <a:pt x="2434" y="2062"/>
                  </a:cubicBezTo>
                  <a:cubicBezTo>
                    <a:pt x="2436" y="2059"/>
                    <a:pt x="2432" y="2056"/>
                    <a:pt x="2430" y="2054"/>
                  </a:cubicBezTo>
                  <a:cubicBezTo>
                    <a:pt x="2431" y="2051"/>
                    <a:pt x="2431" y="2049"/>
                    <a:pt x="2429" y="2046"/>
                  </a:cubicBezTo>
                  <a:cubicBezTo>
                    <a:pt x="2418" y="2032"/>
                    <a:pt x="2414" y="2018"/>
                    <a:pt x="2404" y="2004"/>
                  </a:cubicBezTo>
                  <a:cubicBezTo>
                    <a:pt x="2409" y="2001"/>
                    <a:pt x="2396" y="1997"/>
                    <a:pt x="2401" y="1995"/>
                  </a:cubicBezTo>
                  <a:cubicBezTo>
                    <a:pt x="2400" y="1991"/>
                    <a:pt x="2391" y="1987"/>
                    <a:pt x="2394" y="1983"/>
                  </a:cubicBezTo>
                  <a:cubicBezTo>
                    <a:pt x="2387" y="1978"/>
                    <a:pt x="2388" y="1966"/>
                    <a:pt x="2379" y="1965"/>
                  </a:cubicBezTo>
                  <a:cubicBezTo>
                    <a:pt x="2380" y="1970"/>
                    <a:pt x="2383" y="1973"/>
                    <a:pt x="2390" y="1982"/>
                  </a:cubicBezTo>
                  <a:cubicBezTo>
                    <a:pt x="2391" y="1985"/>
                    <a:pt x="2386" y="1987"/>
                    <a:pt x="2392" y="1991"/>
                  </a:cubicBezTo>
                  <a:cubicBezTo>
                    <a:pt x="2393" y="1994"/>
                    <a:pt x="2394" y="1997"/>
                    <a:pt x="2398" y="2001"/>
                  </a:cubicBezTo>
                  <a:cubicBezTo>
                    <a:pt x="2397" y="2007"/>
                    <a:pt x="2405" y="2015"/>
                    <a:pt x="2404" y="2021"/>
                  </a:cubicBezTo>
                  <a:cubicBezTo>
                    <a:pt x="2410" y="2025"/>
                    <a:pt x="2406" y="2027"/>
                    <a:pt x="2410" y="2031"/>
                  </a:cubicBezTo>
                  <a:cubicBezTo>
                    <a:pt x="2411" y="2035"/>
                    <a:pt x="2415" y="2038"/>
                    <a:pt x="2414" y="2042"/>
                  </a:cubicBezTo>
                  <a:cubicBezTo>
                    <a:pt x="2419" y="2045"/>
                    <a:pt x="2415" y="2048"/>
                    <a:pt x="2419" y="2051"/>
                  </a:cubicBezTo>
                  <a:cubicBezTo>
                    <a:pt x="2417" y="2055"/>
                    <a:pt x="2426" y="2059"/>
                    <a:pt x="2423" y="2063"/>
                  </a:cubicBezTo>
                  <a:cubicBezTo>
                    <a:pt x="2436" y="2077"/>
                    <a:pt x="2436" y="2084"/>
                    <a:pt x="2450" y="2100"/>
                  </a:cubicBezTo>
                  <a:cubicBezTo>
                    <a:pt x="2458" y="2115"/>
                    <a:pt x="2467" y="2122"/>
                    <a:pt x="2475" y="2139"/>
                  </a:cubicBezTo>
                  <a:cubicBezTo>
                    <a:pt x="2483" y="2146"/>
                    <a:pt x="2487" y="2153"/>
                    <a:pt x="2492" y="2160"/>
                  </a:cubicBezTo>
                  <a:cubicBezTo>
                    <a:pt x="2505" y="2160"/>
                    <a:pt x="2505" y="2160"/>
                    <a:pt x="2505" y="2160"/>
                  </a:cubicBezTo>
                  <a:cubicBezTo>
                    <a:pt x="2497" y="2148"/>
                    <a:pt x="2487" y="2136"/>
                    <a:pt x="2476" y="2123"/>
                  </a:cubicBezTo>
                  <a:cubicBezTo>
                    <a:pt x="2472" y="2113"/>
                    <a:pt x="2469" y="2112"/>
                    <a:pt x="2465" y="2104"/>
                  </a:cubicBezTo>
                  <a:close/>
                  <a:moveTo>
                    <a:pt x="2502" y="2123"/>
                  </a:moveTo>
                  <a:cubicBezTo>
                    <a:pt x="2499" y="2119"/>
                    <a:pt x="2495" y="2114"/>
                    <a:pt x="2496" y="2109"/>
                  </a:cubicBezTo>
                  <a:cubicBezTo>
                    <a:pt x="2486" y="2106"/>
                    <a:pt x="2483" y="2091"/>
                    <a:pt x="2476" y="2083"/>
                  </a:cubicBezTo>
                  <a:cubicBezTo>
                    <a:pt x="2468" y="2080"/>
                    <a:pt x="2477" y="2070"/>
                    <a:pt x="2469" y="2072"/>
                  </a:cubicBezTo>
                  <a:cubicBezTo>
                    <a:pt x="2468" y="2067"/>
                    <a:pt x="2461" y="2062"/>
                    <a:pt x="2462" y="2057"/>
                  </a:cubicBezTo>
                  <a:cubicBezTo>
                    <a:pt x="2451" y="2047"/>
                    <a:pt x="2455" y="2038"/>
                    <a:pt x="2442" y="2028"/>
                  </a:cubicBezTo>
                  <a:cubicBezTo>
                    <a:pt x="2445" y="2023"/>
                    <a:pt x="2435" y="2018"/>
                    <a:pt x="2437" y="2013"/>
                  </a:cubicBezTo>
                  <a:cubicBezTo>
                    <a:pt x="2431" y="2007"/>
                    <a:pt x="2433" y="2002"/>
                    <a:pt x="2426" y="1996"/>
                  </a:cubicBezTo>
                  <a:cubicBezTo>
                    <a:pt x="2421" y="1985"/>
                    <a:pt x="2413" y="1974"/>
                    <a:pt x="2408" y="1963"/>
                  </a:cubicBezTo>
                  <a:cubicBezTo>
                    <a:pt x="2397" y="1949"/>
                    <a:pt x="2387" y="1934"/>
                    <a:pt x="2377" y="1920"/>
                  </a:cubicBezTo>
                  <a:cubicBezTo>
                    <a:pt x="2366" y="1914"/>
                    <a:pt x="2356" y="1898"/>
                    <a:pt x="2345" y="1887"/>
                  </a:cubicBezTo>
                  <a:cubicBezTo>
                    <a:pt x="2340" y="1882"/>
                    <a:pt x="2335" y="1882"/>
                    <a:pt x="2331" y="1874"/>
                  </a:cubicBezTo>
                  <a:cubicBezTo>
                    <a:pt x="2328" y="1871"/>
                    <a:pt x="2326" y="1869"/>
                    <a:pt x="2323" y="1866"/>
                  </a:cubicBezTo>
                  <a:cubicBezTo>
                    <a:pt x="2320" y="1870"/>
                    <a:pt x="2318" y="1858"/>
                    <a:pt x="2314" y="1865"/>
                  </a:cubicBezTo>
                  <a:cubicBezTo>
                    <a:pt x="2322" y="1870"/>
                    <a:pt x="2330" y="1882"/>
                    <a:pt x="2342" y="1890"/>
                  </a:cubicBezTo>
                  <a:cubicBezTo>
                    <a:pt x="2350" y="1903"/>
                    <a:pt x="2356" y="1909"/>
                    <a:pt x="2368" y="1920"/>
                  </a:cubicBezTo>
                  <a:cubicBezTo>
                    <a:pt x="2377" y="1936"/>
                    <a:pt x="2393" y="1953"/>
                    <a:pt x="2403" y="1970"/>
                  </a:cubicBezTo>
                  <a:cubicBezTo>
                    <a:pt x="2408" y="1979"/>
                    <a:pt x="2409" y="1987"/>
                    <a:pt x="2417" y="1996"/>
                  </a:cubicBezTo>
                  <a:cubicBezTo>
                    <a:pt x="2417" y="2004"/>
                    <a:pt x="2428" y="2013"/>
                    <a:pt x="2427" y="2021"/>
                  </a:cubicBezTo>
                  <a:cubicBezTo>
                    <a:pt x="2443" y="2039"/>
                    <a:pt x="2447" y="2055"/>
                    <a:pt x="2458" y="2073"/>
                  </a:cubicBezTo>
                  <a:cubicBezTo>
                    <a:pt x="2467" y="2083"/>
                    <a:pt x="2472" y="2093"/>
                    <a:pt x="2476" y="2103"/>
                  </a:cubicBezTo>
                  <a:cubicBezTo>
                    <a:pt x="2482" y="2104"/>
                    <a:pt x="2478" y="2105"/>
                    <a:pt x="2482" y="2110"/>
                  </a:cubicBezTo>
                  <a:cubicBezTo>
                    <a:pt x="2485" y="2114"/>
                    <a:pt x="2489" y="2117"/>
                    <a:pt x="2489" y="2121"/>
                  </a:cubicBezTo>
                  <a:cubicBezTo>
                    <a:pt x="2497" y="2124"/>
                    <a:pt x="2495" y="2133"/>
                    <a:pt x="2503" y="2141"/>
                  </a:cubicBezTo>
                  <a:cubicBezTo>
                    <a:pt x="2509" y="2149"/>
                    <a:pt x="2514" y="2154"/>
                    <a:pt x="2518" y="2160"/>
                  </a:cubicBezTo>
                  <a:cubicBezTo>
                    <a:pt x="2530" y="2160"/>
                    <a:pt x="2530" y="2160"/>
                    <a:pt x="2530" y="2160"/>
                  </a:cubicBezTo>
                  <a:cubicBezTo>
                    <a:pt x="2526" y="2154"/>
                    <a:pt x="2521" y="2148"/>
                    <a:pt x="2512" y="2138"/>
                  </a:cubicBezTo>
                  <a:cubicBezTo>
                    <a:pt x="2510" y="2133"/>
                    <a:pt x="2508" y="2129"/>
                    <a:pt x="2502" y="2123"/>
                  </a:cubicBezTo>
                  <a:close/>
                  <a:moveTo>
                    <a:pt x="2459" y="2153"/>
                  </a:moveTo>
                  <a:cubicBezTo>
                    <a:pt x="2456" y="2150"/>
                    <a:pt x="2453" y="2146"/>
                    <a:pt x="2450" y="2143"/>
                  </a:cubicBezTo>
                  <a:cubicBezTo>
                    <a:pt x="2404" y="2065"/>
                    <a:pt x="2403" y="2059"/>
                    <a:pt x="2396" y="2051"/>
                  </a:cubicBezTo>
                  <a:cubicBezTo>
                    <a:pt x="2391" y="2028"/>
                    <a:pt x="2382" y="2020"/>
                    <a:pt x="2383" y="2014"/>
                  </a:cubicBezTo>
                  <a:cubicBezTo>
                    <a:pt x="2360" y="1965"/>
                    <a:pt x="2355" y="1958"/>
                    <a:pt x="2352" y="1951"/>
                  </a:cubicBezTo>
                  <a:cubicBezTo>
                    <a:pt x="2320" y="1909"/>
                    <a:pt x="2322" y="1898"/>
                    <a:pt x="2315" y="1902"/>
                  </a:cubicBezTo>
                  <a:cubicBezTo>
                    <a:pt x="2370" y="2007"/>
                    <a:pt x="2371" y="2014"/>
                    <a:pt x="2375" y="2021"/>
                  </a:cubicBezTo>
                  <a:cubicBezTo>
                    <a:pt x="2381" y="2054"/>
                    <a:pt x="2386" y="2049"/>
                    <a:pt x="2380" y="2043"/>
                  </a:cubicBezTo>
                  <a:cubicBezTo>
                    <a:pt x="2364" y="1998"/>
                    <a:pt x="2352" y="1991"/>
                    <a:pt x="2352" y="1985"/>
                  </a:cubicBezTo>
                  <a:cubicBezTo>
                    <a:pt x="2344" y="1962"/>
                    <a:pt x="2339" y="1955"/>
                    <a:pt x="2338" y="1949"/>
                  </a:cubicBezTo>
                  <a:cubicBezTo>
                    <a:pt x="2301" y="1894"/>
                    <a:pt x="2293" y="1879"/>
                    <a:pt x="2277" y="1863"/>
                  </a:cubicBezTo>
                  <a:cubicBezTo>
                    <a:pt x="2297" y="1890"/>
                    <a:pt x="2298" y="1894"/>
                    <a:pt x="2298" y="1897"/>
                  </a:cubicBezTo>
                  <a:cubicBezTo>
                    <a:pt x="2316" y="1928"/>
                    <a:pt x="2325" y="1935"/>
                    <a:pt x="2326" y="1942"/>
                  </a:cubicBezTo>
                  <a:cubicBezTo>
                    <a:pt x="2339" y="1986"/>
                    <a:pt x="2353" y="1990"/>
                    <a:pt x="2347" y="1993"/>
                  </a:cubicBezTo>
                  <a:cubicBezTo>
                    <a:pt x="2365" y="2028"/>
                    <a:pt x="2361" y="2031"/>
                    <a:pt x="2366" y="2034"/>
                  </a:cubicBezTo>
                  <a:cubicBezTo>
                    <a:pt x="2377" y="2059"/>
                    <a:pt x="2381" y="2062"/>
                    <a:pt x="2380" y="2066"/>
                  </a:cubicBezTo>
                  <a:cubicBezTo>
                    <a:pt x="2394" y="2093"/>
                    <a:pt x="2399" y="2101"/>
                    <a:pt x="2403" y="2106"/>
                  </a:cubicBezTo>
                  <a:cubicBezTo>
                    <a:pt x="2413" y="2118"/>
                    <a:pt x="2409" y="2121"/>
                    <a:pt x="2414" y="2125"/>
                  </a:cubicBezTo>
                  <a:cubicBezTo>
                    <a:pt x="2438" y="2159"/>
                    <a:pt x="2439" y="2160"/>
                    <a:pt x="2440" y="2160"/>
                  </a:cubicBezTo>
                  <a:cubicBezTo>
                    <a:pt x="2460" y="2160"/>
                    <a:pt x="2462" y="2156"/>
                    <a:pt x="2459" y="2153"/>
                  </a:cubicBezTo>
                  <a:close/>
                  <a:moveTo>
                    <a:pt x="2392" y="2064"/>
                  </a:moveTo>
                  <a:cubicBezTo>
                    <a:pt x="2397" y="2062"/>
                    <a:pt x="2399" y="2073"/>
                    <a:pt x="2400" y="2077"/>
                  </a:cubicBezTo>
                  <a:cubicBezTo>
                    <a:pt x="2396" y="2078"/>
                    <a:pt x="2394" y="2067"/>
                    <a:pt x="2392" y="2064"/>
                  </a:cubicBezTo>
                  <a:close/>
                  <a:moveTo>
                    <a:pt x="2400" y="2083"/>
                  </a:moveTo>
                  <a:cubicBezTo>
                    <a:pt x="2404" y="2080"/>
                    <a:pt x="2407" y="2089"/>
                    <a:pt x="2407" y="2091"/>
                  </a:cubicBezTo>
                  <a:cubicBezTo>
                    <a:pt x="2403" y="2094"/>
                    <a:pt x="2400" y="2084"/>
                    <a:pt x="2400" y="2083"/>
                  </a:cubicBezTo>
                  <a:close/>
                  <a:moveTo>
                    <a:pt x="2867" y="2097"/>
                  </a:moveTo>
                  <a:cubicBezTo>
                    <a:pt x="2845" y="2071"/>
                    <a:pt x="2822" y="2045"/>
                    <a:pt x="2800" y="2020"/>
                  </a:cubicBezTo>
                  <a:cubicBezTo>
                    <a:pt x="2787" y="2012"/>
                    <a:pt x="2781" y="1993"/>
                    <a:pt x="2766" y="1994"/>
                  </a:cubicBezTo>
                  <a:cubicBezTo>
                    <a:pt x="2774" y="1997"/>
                    <a:pt x="2780" y="2010"/>
                    <a:pt x="2788" y="2013"/>
                  </a:cubicBezTo>
                  <a:cubicBezTo>
                    <a:pt x="2796" y="2027"/>
                    <a:pt x="2804" y="2030"/>
                    <a:pt x="2812" y="2044"/>
                  </a:cubicBezTo>
                  <a:cubicBezTo>
                    <a:pt x="2818" y="2047"/>
                    <a:pt x="2818" y="2053"/>
                    <a:pt x="2826" y="2060"/>
                  </a:cubicBezTo>
                  <a:cubicBezTo>
                    <a:pt x="2834" y="2069"/>
                    <a:pt x="2831" y="2068"/>
                    <a:pt x="2838" y="2076"/>
                  </a:cubicBezTo>
                  <a:cubicBezTo>
                    <a:pt x="2848" y="2083"/>
                    <a:pt x="2851" y="2096"/>
                    <a:pt x="2861" y="2103"/>
                  </a:cubicBezTo>
                  <a:cubicBezTo>
                    <a:pt x="2860" y="2107"/>
                    <a:pt x="2863" y="2112"/>
                    <a:pt x="2868" y="2117"/>
                  </a:cubicBezTo>
                  <a:cubicBezTo>
                    <a:pt x="2866" y="2122"/>
                    <a:pt x="2875" y="2128"/>
                    <a:pt x="2873" y="2133"/>
                  </a:cubicBezTo>
                  <a:cubicBezTo>
                    <a:pt x="2880" y="2142"/>
                    <a:pt x="2886" y="2151"/>
                    <a:pt x="2891" y="2160"/>
                  </a:cubicBezTo>
                  <a:cubicBezTo>
                    <a:pt x="2902" y="2160"/>
                    <a:pt x="2902" y="2160"/>
                    <a:pt x="2902" y="2160"/>
                  </a:cubicBezTo>
                  <a:cubicBezTo>
                    <a:pt x="2900" y="2157"/>
                    <a:pt x="2899" y="2155"/>
                    <a:pt x="2898" y="2151"/>
                  </a:cubicBezTo>
                  <a:cubicBezTo>
                    <a:pt x="2882" y="2133"/>
                    <a:pt x="2878" y="2115"/>
                    <a:pt x="2867" y="2097"/>
                  </a:cubicBezTo>
                  <a:close/>
                  <a:moveTo>
                    <a:pt x="2925" y="2156"/>
                  </a:moveTo>
                  <a:cubicBezTo>
                    <a:pt x="2918" y="2156"/>
                    <a:pt x="2925" y="2151"/>
                    <a:pt x="2920" y="2147"/>
                  </a:cubicBezTo>
                  <a:cubicBezTo>
                    <a:pt x="2912" y="2136"/>
                    <a:pt x="2914" y="2134"/>
                    <a:pt x="2906" y="2124"/>
                  </a:cubicBezTo>
                  <a:cubicBezTo>
                    <a:pt x="2909" y="2121"/>
                    <a:pt x="2900" y="2116"/>
                    <a:pt x="2902" y="2113"/>
                  </a:cubicBezTo>
                  <a:cubicBezTo>
                    <a:pt x="2898" y="2109"/>
                    <a:pt x="2893" y="2104"/>
                    <a:pt x="2893" y="2100"/>
                  </a:cubicBezTo>
                  <a:cubicBezTo>
                    <a:pt x="2887" y="2091"/>
                    <a:pt x="2882" y="2083"/>
                    <a:pt x="2877" y="2074"/>
                  </a:cubicBezTo>
                  <a:cubicBezTo>
                    <a:pt x="2871" y="2068"/>
                    <a:pt x="2866" y="2062"/>
                    <a:pt x="2861" y="2056"/>
                  </a:cubicBezTo>
                  <a:cubicBezTo>
                    <a:pt x="2843" y="2043"/>
                    <a:pt x="2826" y="2021"/>
                    <a:pt x="2808" y="2009"/>
                  </a:cubicBezTo>
                  <a:cubicBezTo>
                    <a:pt x="2800" y="1999"/>
                    <a:pt x="2791" y="1996"/>
                    <a:pt x="2782" y="1986"/>
                  </a:cubicBezTo>
                  <a:cubicBezTo>
                    <a:pt x="2778" y="1981"/>
                    <a:pt x="2773" y="1984"/>
                    <a:pt x="2769" y="1977"/>
                  </a:cubicBezTo>
                  <a:cubicBezTo>
                    <a:pt x="2764" y="1972"/>
                    <a:pt x="2760" y="1969"/>
                    <a:pt x="2755" y="1969"/>
                  </a:cubicBezTo>
                  <a:cubicBezTo>
                    <a:pt x="2761" y="1976"/>
                    <a:pt x="2765" y="1974"/>
                    <a:pt x="2767" y="1982"/>
                  </a:cubicBezTo>
                  <a:cubicBezTo>
                    <a:pt x="2777" y="1985"/>
                    <a:pt x="2786" y="1998"/>
                    <a:pt x="2796" y="2006"/>
                  </a:cubicBezTo>
                  <a:cubicBezTo>
                    <a:pt x="2801" y="2013"/>
                    <a:pt x="2806" y="2014"/>
                    <a:pt x="2811" y="2019"/>
                  </a:cubicBezTo>
                  <a:cubicBezTo>
                    <a:pt x="2813" y="2021"/>
                    <a:pt x="2815" y="2025"/>
                    <a:pt x="2818" y="2024"/>
                  </a:cubicBezTo>
                  <a:cubicBezTo>
                    <a:pt x="2822" y="2026"/>
                    <a:pt x="2818" y="2034"/>
                    <a:pt x="2824" y="2031"/>
                  </a:cubicBezTo>
                  <a:cubicBezTo>
                    <a:pt x="2823" y="2036"/>
                    <a:pt x="2831" y="2036"/>
                    <a:pt x="2835" y="2044"/>
                  </a:cubicBezTo>
                  <a:cubicBezTo>
                    <a:pt x="2840" y="2050"/>
                    <a:pt x="2845" y="2054"/>
                    <a:pt x="2850" y="2057"/>
                  </a:cubicBezTo>
                  <a:cubicBezTo>
                    <a:pt x="2848" y="2060"/>
                    <a:pt x="2852" y="2062"/>
                    <a:pt x="2854" y="2062"/>
                  </a:cubicBezTo>
                  <a:cubicBezTo>
                    <a:pt x="2852" y="2065"/>
                    <a:pt x="2856" y="2067"/>
                    <a:pt x="2858" y="2067"/>
                  </a:cubicBezTo>
                  <a:cubicBezTo>
                    <a:pt x="2860" y="2072"/>
                    <a:pt x="2862" y="2074"/>
                    <a:pt x="2869" y="2078"/>
                  </a:cubicBezTo>
                  <a:cubicBezTo>
                    <a:pt x="2872" y="2087"/>
                    <a:pt x="2878" y="2097"/>
                    <a:pt x="2887" y="2106"/>
                  </a:cubicBezTo>
                  <a:cubicBezTo>
                    <a:pt x="2890" y="2112"/>
                    <a:pt x="2891" y="2117"/>
                    <a:pt x="2893" y="2123"/>
                  </a:cubicBezTo>
                  <a:cubicBezTo>
                    <a:pt x="2898" y="2120"/>
                    <a:pt x="2894" y="2128"/>
                    <a:pt x="2899" y="2130"/>
                  </a:cubicBezTo>
                  <a:cubicBezTo>
                    <a:pt x="2899" y="2136"/>
                    <a:pt x="2901" y="2132"/>
                    <a:pt x="2905" y="2136"/>
                  </a:cubicBezTo>
                  <a:cubicBezTo>
                    <a:pt x="2903" y="2142"/>
                    <a:pt x="2911" y="2148"/>
                    <a:pt x="2911" y="2154"/>
                  </a:cubicBezTo>
                  <a:cubicBezTo>
                    <a:pt x="2912" y="2159"/>
                    <a:pt x="2913" y="2156"/>
                    <a:pt x="2917" y="2160"/>
                  </a:cubicBezTo>
                  <a:cubicBezTo>
                    <a:pt x="2925" y="2160"/>
                    <a:pt x="2925" y="2160"/>
                    <a:pt x="2925" y="2160"/>
                  </a:cubicBezTo>
                  <a:cubicBezTo>
                    <a:pt x="2924" y="2159"/>
                    <a:pt x="2924" y="2158"/>
                    <a:pt x="2925" y="2156"/>
                  </a:cubicBezTo>
                  <a:close/>
                  <a:moveTo>
                    <a:pt x="2984" y="2151"/>
                  </a:moveTo>
                  <a:cubicBezTo>
                    <a:pt x="2976" y="2138"/>
                    <a:pt x="2972" y="2125"/>
                    <a:pt x="2965" y="2113"/>
                  </a:cubicBezTo>
                  <a:cubicBezTo>
                    <a:pt x="2944" y="2085"/>
                    <a:pt x="2929" y="2066"/>
                    <a:pt x="2911" y="2044"/>
                  </a:cubicBezTo>
                  <a:cubicBezTo>
                    <a:pt x="2902" y="2037"/>
                    <a:pt x="2893" y="2028"/>
                    <a:pt x="2883" y="2019"/>
                  </a:cubicBezTo>
                  <a:cubicBezTo>
                    <a:pt x="2880" y="2020"/>
                    <a:pt x="2876" y="2016"/>
                    <a:pt x="2873" y="2014"/>
                  </a:cubicBezTo>
                  <a:cubicBezTo>
                    <a:pt x="2869" y="2018"/>
                    <a:pt x="2866" y="2004"/>
                    <a:pt x="2862" y="2008"/>
                  </a:cubicBezTo>
                  <a:cubicBezTo>
                    <a:pt x="2855" y="2002"/>
                    <a:pt x="2848" y="1997"/>
                    <a:pt x="2840" y="1996"/>
                  </a:cubicBezTo>
                  <a:cubicBezTo>
                    <a:pt x="2833" y="1988"/>
                    <a:pt x="2825" y="1988"/>
                    <a:pt x="2818" y="1981"/>
                  </a:cubicBezTo>
                  <a:cubicBezTo>
                    <a:pt x="2810" y="1980"/>
                    <a:pt x="2804" y="1964"/>
                    <a:pt x="2795" y="1971"/>
                  </a:cubicBezTo>
                  <a:cubicBezTo>
                    <a:pt x="2804" y="1978"/>
                    <a:pt x="2812" y="1981"/>
                    <a:pt x="2820" y="1990"/>
                  </a:cubicBezTo>
                  <a:cubicBezTo>
                    <a:pt x="2825" y="1992"/>
                    <a:pt x="2829" y="1996"/>
                    <a:pt x="2834" y="1999"/>
                  </a:cubicBezTo>
                  <a:cubicBezTo>
                    <a:pt x="2839" y="1996"/>
                    <a:pt x="2842" y="2006"/>
                    <a:pt x="2847" y="2004"/>
                  </a:cubicBezTo>
                  <a:cubicBezTo>
                    <a:pt x="2855" y="2014"/>
                    <a:pt x="2864" y="2015"/>
                    <a:pt x="2872" y="2023"/>
                  </a:cubicBezTo>
                  <a:cubicBezTo>
                    <a:pt x="2875" y="2021"/>
                    <a:pt x="2877" y="2030"/>
                    <a:pt x="2883" y="2028"/>
                  </a:cubicBezTo>
                  <a:cubicBezTo>
                    <a:pt x="2887" y="2035"/>
                    <a:pt x="2891" y="2037"/>
                    <a:pt x="2896" y="2040"/>
                  </a:cubicBezTo>
                  <a:cubicBezTo>
                    <a:pt x="2900" y="2047"/>
                    <a:pt x="2906" y="2059"/>
                    <a:pt x="2917" y="2065"/>
                  </a:cubicBezTo>
                  <a:cubicBezTo>
                    <a:pt x="2915" y="2069"/>
                    <a:pt x="2925" y="2074"/>
                    <a:pt x="2927" y="2079"/>
                  </a:cubicBezTo>
                  <a:cubicBezTo>
                    <a:pt x="2932" y="2085"/>
                    <a:pt x="2937" y="2090"/>
                    <a:pt x="2942" y="2096"/>
                  </a:cubicBezTo>
                  <a:cubicBezTo>
                    <a:pt x="2944" y="2102"/>
                    <a:pt x="2950" y="2108"/>
                    <a:pt x="2956" y="2115"/>
                  </a:cubicBezTo>
                  <a:cubicBezTo>
                    <a:pt x="2959" y="2123"/>
                    <a:pt x="2963" y="2131"/>
                    <a:pt x="2968" y="2139"/>
                  </a:cubicBezTo>
                  <a:cubicBezTo>
                    <a:pt x="2967" y="2143"/>
                    <a:pt x="2972" y="2148"/>
                    <a:pt x="2973" y="2152"/>
                  </a:cubicBezTo>
                  <a:cubicBezTo>
                    <a:pt x="2974" y="2155"/>
                    <a:pt x="2977" y="2158"/>
                    <a:pt x="2978" y="2160"/>
                  </a:cubicBezTo>
                  <a:cubicBezTo>
                    <a:pt x="2986" y="2160"/>
                    <a:pt x="2986" y="2160"/>
                    <a:pt x="2986" y="2160"/>
                  </a:cubicBezTo>
                  <a:cubicBezTo>
                    <a:pt x="2985" y="2157"/>
                    <a:pt x="2984" y="2154"/>
                    <a:pt x="2984" y="2151"/>
                  </a:cubicBezTo>
                  <a:close/>
                  <a:moveTo>
                    <a:pt x="2933" y="2112"/>
                  </a:moveTo>
                  <a:cubicBezTo>
                    <a:pt x="2912" y="2088"/>
                    <a:pt x="2896" y="2065"/>
                    <a:pt x="2870" y="2037"/>
                  </a:cubicBezTo>
                  <a:cubicBezTo>
                    <a:pt x="2851" y="2023"/>
                    <a:pt x="2833" y="2005"/>
                    <a:pt x="2814" y="1993"/>
                  </a:cubicBezTo>
                  <a:cubicBezTo>
                    <a:pt x="2810" y="1987"/>
                    <a:pt x="2805" y="1991"/>
                    <a:pt x="2801" y="1984"/>
                  </a:cubicBezTo>
                  <a:cubicBezTo>
                    <a:pt x="2795" y="1984"/>
                    <a:pt x="2791" y="1977"/>
                    <a:pt x="2786" y="1977"/>
                  </a:cubicBezTo>
                  <a:cubicBezTo>
                    <a:pt x="2784" y="1975"/>
                    <a:pt x="2782" y="1974"/>
                    <a:pt x="2780" y="1974"/>
                  </a:cubicBezTo>
                  <a:cubicBezTo>
                    <a:pt x="2777" y="1971"/>
                    <a:pt x="2775" y="1967"/>
                    <a:pt x="2772" y="1968"/>
                  </a:cubicBezTo>
                  <a:cubicBezTo>
                    <a:pt x="2770" y="1966"/>
                    <a:pt x="2768" y="1962"/>
                    <a:pt x="2765" y="1963"/>
                  </a:cubicBezTo>
                  <a:cubicBezTo>
                    <a:pt x="2763" y="1960"/>
                    <a:pt x="2759" y="1961"/>
                    <a:pt x="2760" y="1965"/>
                  </a:cubicBezTo>
                  <a:cubicBezTo>
                    <a:pt x="2764" y="1964"/>
                    <a:pt x="2768" y="1967"/>
                    <a:pt x="2772" y="1972"/>
                  </a:cubicBezTo>
                  <a:cubicBezTo>
                    <a:pt x="2777" y="1974"/>
                    <a:pt x="2781" y="1979"/>
                    <a:pt x="2785" y="1980"/>
                  </a:cubicBezTo>
                  <a:cubicBezTo>
                    <a:pt x="2794" y="1986"/>
                    <a:pt x="2802" y="1990"/>
                    <a:pt x="2810" y="1999"/>
                  </a:cubicBezTo>
                  <a:cubicBezTo>
                    <a:pt x="2818" y="2006"/>
                    <a:pt x="2830" y="2007"/>
                    <a:pt x="2832" y="2017"/>
                  </a:cubicBezTo>
                  <a:cubicBezTo>
                    <a:pt x="2837" y="2017"/>
                    <a:pt x="2841" y="2021"/>
                    <a:pt x="2846" y="2026"/>
                  </a:cubicBezTo>
                  <a:cubicBezTo>
                    <a:pt x="2850" y="2033"/>
                    <a:pt x="2855" y="2032"/>
                    <a:pt x="2859" y="2038"/>
                  </a:cubicBezTo>
                  <a:cubicBezTo>
                    <a:pt x="2869" y="2049"/>
                    <a:pt x="2879" y="2061"/>
                    <a:pt x="2889" y="2072"/>
                  </a:cubicBezTo>
                  <a:cubicBezTo>
                    <a:pt x="2894" y="2076"/>
                    <a:pt x="2891" y="2080"/>
                    <a:pt x="2897" y="2085"/>
                  </a:cubicBezTo>
                  <a:cubicBezTo>
                    <a:pt x="2902" y="2090"/>
                    <a:pt x="2907" y="2096"/>
                    <a:pt x="2912" y="2101"/>
                  </a:cubicBezTo>
                  <a:cubicBezTo>
                    <a:pt x="2920" y="2107"/>
                    <a:pt x="2918" y="2115"/>
                    <a:pt x="2925" y="2116"/>
                  </a:cubicBezTo>
                  <a:cubicBezTo>
                    <a:pt x="2928" y="2119"/>
                    <a:pt x="2926" y="2121"/>
                    <a:pt x="2929" y="2124"/>
                  </a:cubicBezTo>
                  <a:cubicBezTo>
                    <a:pt x="2931" y="2127"/>
                    <a:pt x="2935" y="2130"/>
                    <a:pt x="2933" y="2132"/>
                  </a:cubicBezTo>
                  <a:cubicBezTo>
                    <a:pt x="2937" y="2138"/>
                    <a:pt x="2948" y="2144"/>
                    <a:pt x="2943" y="2150"/>
                  </a:cubicBezTo>
                  <a:cubicBezTo>
                    <a:pt x="2948" y="2150"/>
                    <a:pt x="2947" y="2156"/>
                    <a:pt x="2951" y="2160"/>
                  </a:cubicBezTo>
                  <a:cubicBezTo>
                    <a:pt x="2962" y="2160"/>
                    <a:pt x="2962" y="2160"/>
                    <a:pt x="2962" y="2160"/>
                  </a:cubicBezTo>
                  <a:cubicBezTo>
                    <a:pt x="2961" y="2159"/>
                    <a:pt x="2960" y="2157"/>
                    <a:pt x="2959" y="2155"/>
                  </a:cubicBezTo>
                  <a:cubicBezTo>
                    <a:pt x="2954" y="2141"/>
                    <a:pt x="2941" y="2126"/>
                    <a:pt x="2933" y="2112"/>
                  </a:cubicBezTo>
                  <a:close/>
                  <a:moveTo>
                    <a:pt x="3015" y="2113"/>
                  </a:moveTo>
                  <a:cubicBezTo>
                    <a:pt x="3020" y="2110"/>
                    <a:pt x="3007" y="2106"/>
                    <a:pt x="3012" y="2103"/>
                  </a:cubicBezTo>
                  <a:cubicBezTo>
                    <a:pt x="3010" y="2100"/>
                    <a:pt x="3008" y="2097"/>
                    <a:pt x="3010" y="2094"/>
                  </a:cubicBezTo>
                  <a:cubicBezTo>
                    <a:pt x="2995" y="2074"/>
                    <a:pt x="2992" y="2063"/>
                    <a:pt x="2976" y="2045"/>
                  </a:cubicBezTo>
                  <a:cubicBezTo>
                    <a:pt x="2964" y="2035"/>
                    <a:pt x="2951" y="2024"/>
                    <a:pt x="2939" y="2017"/>
                  </a:cubicBezTo>
                  <a:cubicBezTo>
                    <a:pt x="2933" y="2010"/>
                    <a:pt x="2926" y="2010"/>
                    <a:pt x="2920" y="2001"/>
                  </a:cubicBezTo>
                  <a:cubicBezTo>
                    <a:pt x="2913" y="2001"/>
                    <a:pt x="2907" y="1991"/>
                    <a:pt x="2901" y="1992"/>
                  </a:cubicBezTo>
                  <a:cubicBezTo>
                    <a:pt x="2915" y="2006"/>
                    <a:pt x="2929" y="2015"/>
                    <a:pt x="2943" y="2025"/>
                  </a:cubicBezTo>
                  <a:cubicBezTo>
                    <a:pt x="2950" y="2033"/>
                    <a:pt x="2958" y="2039"/>
                    <a:pt x="2965" y="2043"/>
                  </a:cubicBezTo>
                  <a:cubicBezTo>
                    <a:pt x="2962" y="2047"/>
                    <a:pt x="2972" y="2052"/>
                    <a:pt x="2974" y="2056"/>
                  </a:cubicBezTo>
                  <a:cubicBezTo>
                    <a:pt x="2978" y="2061"/>
                    <a:pt x="2982" y="2066"/>
                    <a:pt x="2986" y="2071"/>
                  </a:cubicBezTo>
                  <a:cubicBezTo>
                    <a:pt x="2991" y="2078"/>
                    <a:pt x="2995" y="2092"/>
                    <a:pt x="3002" y="2095"/>
                  </a:cubicBezTo>
                  <a:cubicBezTo>
                    <a:pt x="2998" y="2100"/>
                    <a:pt x="3006" y="2107"/>
                    <a:pt x="3005" y="2112"/>
                  </a:cubicBezTo>
                  <a:cubicBezTo>
                    <a:pt x="3008" y="2118"/>
                    <a:pt x="3012" y="2124"/>
                    <a:pt x="3012" y="2130"/>
                  </a:cubicBezTo>
                  <a:cubicBezTo>
                    <a:pt x="3018" y="2140"/>
                    <a:pt x="3020" y="2150"/>
                    <a:pt x="3026" y="2160"/>
                  </a:cubicBezTo>
                  <a:cubicBezTo>
                    <a:pt x="3035" y="2160"/>
                    <a:pt x="3035" y="2160"/>
                    <a:pt x="3035" y="2160"/>
                  </a:cubicBezTo>
                  <a:cubicBezTo>
                    <a:pt x="3030" y="2151"/>
                    <a:pt x="3030" y="2142"/>
                    <a:pt x="3023" y="2132"/>
                  </a:cubicBezTo>
                  <a:cubicBezTo>
                    <a:pt x="3023" y="2126"/>
                    <a:pt x="3017" y="2119"/>
                    <a:pt x="3015" y="2113"/>
                  </a:cubicBezTo>
                  <a:close/>
                  <a:moveTo>
                    <a:pt x="3006" y="2155"/>
                  </a:moveTo>
                  <a:cubicBezTo>
                    <a:pt x="3008" y="2139"/>
                    <a:pt x="2989" y="2121"/>
                    <a:pt x="2990" y="2105"/>
                  </a:cubicBezTo>
                  <a:cubicBezTo>
                    <a:pt x="2986" y="2100"/>
                    <a:pt x="2982" y="2095"/>
                    <a:pt x="2984" y="2091"/>
                  </a:cubicBezTo>
                  <a:cubicBezTo>
                    <a:pt x="2971" y="2074"/>
                    <a:pt x="2959" y="2055"/>
                    <a:pt x="2950" y="2042"/>
                  </a:cubicBezTo>
                  <a:cubicBezTo>
                    <a:pt x="2938" y="2031"/>
                    <a:pt x="2920" y="2017"/>
                    <a:pt x="2904" y="2003"/>
                  </a:cubicBezTo>
                  <a:cubicBezTo>
                    <a:pt x="2897" y="2003"/>
                    <a:pt x="2890" y="1997"/>
                    <a:pt x="2884" y="1993"/>
                  </a:cubicBezTo>
                  <a:cubicBezTo>
                    <a:pt x="2876" y="1993"/>
                    <a:pt x="2869" y="1982"/>
                    <a:pt x="2861" y="1984"/>
                  </a:cubicBezTo>
                  <a:cubicBezTo>
                    <a:pt x="2864" y="1987"/>
                    <a:pt x="2868" y="1986"/>
                    <a:pt x="2871" y="1992"/>
                  </a:cubicBezTo>
                  <a:cubicBezTo>
                    <a:pt x="2875" y="1991"/>
                    <a:pt x="2878" y="2000"/>
                    <a:pt x="2882" y="1997"/>
                  </a:cubicBezTo>
                  <a:cubicBezTo>
                    <a:pt x="2885" y="2002"/>
                    <a:pt x="2888" y="2003"/>
                    <a:pt x="2892" y="2003"/>
                  </a:cubicBezTo>
                  <a:cubicBezTo>
                    <a:pt x="2892" y="2006"/>
                    <a:pt x="2897" y="2009"/>
                    <a:pt x="2901" y="2009"/>
                  </a:cubicBezTo>
                  <a:cubicBezTo>
                    <a:pt x="2915" y="2021"/>
                    <a:pt x="2929" y="2033"/>
                    <a:pt x="2943" y="2045"/>
                  </a:cubicBezTo>
                  <a:cubicBezTo>
                    <a:pt x="2945" y="2047"/>
                    <a:pt x="2943" y="2049"/>
                    <a:pt x="2946" y="2051"/>
                  </a:cubicBezTo>
                  <a:cubicBezTo>
                    <a:pt x="2948" y="2053"/>
                    <a:pt x="2951" y="2052"/>
                    <a:pt x="2949" y="2054"/>
                  </a:cubicBezTo>
                  <a:cubicBezTo>
                    <a:pt x="2951" y="2059"/>
                    <a:pt x="2960" y="2063"/>
                    <a:pt x="2957" y="2067"/>
                  </a:cubicBezTo>
                  <a:cubicBezTo>
                    <a:pt x="2961" y="2072"/>
                    <a:pt x="2966" y="2076"/>
                    <a:pt x="2966" y="2080"/>
                  </a:cubicBezTo>
                  <a:cubicBezTo>
                    <a:pt x="2966" y="2085"/>
                    <a:pt x="2974" y="2090"/>
                    <a:pt x="2973" y="2095"/>
                  </a:cubicBezTo>
                  <a:cubicBezTo>
                    <a:pt x="2985" y="2112"/>
                    <a:pt x="2986" y="2129"/>
                    <a:pt x="2995" y="2147"/>
                  </a:cubicBezTo>
                  <a:cubicBezTo>
                    <a:pt x="2996" y="2151"/>
                    <a:pt x="2998" y="2156"/>
                    <a:pt x="2999" y="2160"/>
                  </a:cubicBezTo>
                  <a:cubicBezTo>
                    <a:pt x="3010" y="2160"/>
                    <a:pt x="3010" y="2160"/>
                    <a:pt x="3010" y="2160"/>
                  </a:cubicBezTo>
                  <a:cubicBezTo>
                    <a:pt x="3009" y="2159"/>
                    <a:pt x="3008" y="2157"/>
                    <a:pt x="3006" y="2155"/>
                  </a:cubicBezTo>
                  <a:close/>
                  <a:moveTo>
                    <a:pt x="729" y="2129"/>
                  </a:moveTo>
                  <a:cubicBezTo>
                    <a:pt x="729" y="2126"/>
                    <a:pt x="729" y="2123"/>
                    <a:pt x="733" y="2124"/>
                  </a:cubicBezTo>
                  <a:cubicBezTo>
                    <a:pt x="753" y="2068"/>
                    <a:pt x="761" y="2070"/>
                    <a:pt x="759" y="2063"/>
                  </a:cubicBezTo>
                  <a:cubicBezTo>
                    <a:pt x="773" y="2016"/>
                    <a:pt x="777" y="2009"/>
                    <a:pt x="779" y="2000"/>
                  </a:cubicBezTo>
                  <a:cubicBezTo>
                    <a:pt x="790" y="1956"/>
                    <a:pt x="792" y="1944"/>
                    <a:pt x="793" y="1921"/>
                  </a:cubicBezTo>
                  <a:cubicBezTo>
                    <a:pt x="796" y="1847"/>
                    <a:pt x="795" y="1840"/>
                    <a:pt x="798" y="1837"/>
                  </a:cubicBezTo>
                  <a:cubicBezTo>
                    <a:pt x="793" y="1793"/>
                    <a:pt x="796" y="1792"/>
                    <a:pt x="794" y="1785"/>
                  </a:cubicBezTo>
                  <a:cubicBezTo>
                    <a:pt x="784" y="1845"/>
                    <a:pt x="785" y="1850"/>
                    <a:pt x="784" y="1854"/>
                  </a:cubicBezTo>
                  <a:cubicBezTo>
                    <a:pt x="770" y="1895"/>
                    <a:pt x="773" y="1909"/>
                    <a:pt x="766" y="1914"/>
                  </a:cubicBezTo>
                  <a:cubicBezTo>
                    <a:pt x="748" y="1953"/>
                    <a:pt x="745" y="1956"/>
                    <a:pt x="743" y="1959"/>
                  </a:cubicBezTo>
                  <a:cubicBezTo>
                    <a:pt x="726" y="1983"/>
                    <a:pt x="731" y="1992"/>
                    <a:pt x="723" y="1991"/>
                  </a:cubicBezTo>
                  <a:cubicBezTo>
                    <a:pt x="709" y="2014"/>
                    <a:pt x="707" y="2015"/>
                    <a:pt x="708" y="2019"/>
                  </a:cubicBezTo>
                  <a:cubicBezTo>
                    <a:pt x="674" y="2075"/>
                    <a:pt x="665" y="2079"/>
                    <a:pt x="665" y="2089"/>
                  </a:cubicBezTo>
                  <a:cubicBezTo>
                    <a:pt x="647" y="2122"/>
                    <a:pt x="642" y="2122"/>
                    <a:pt x="641" y="2126"/>
                  </a:cubicBezTo>
                  <a:cubicBezTo>
                    <a:pt x="625" y="2149"/>
                    <a:pt x="624" y="2156"/>
                    <a:pt x="620" y="2160"/>
                  </a:cubicBezTo>
                  <a:cubicBezTo>
                    <a:pt x="643" y="2138"/>
                    <a:pt x="647" y="2134"/>
                    <a:pt x="650" y="2130"/>
                  </a:cubicBezTo>
                  <a:cubicBezTo>
                    <a:pt x="684" y="2076"/>
                    <a:pt x="681" y="2069"/>
                    <a:pt x="685" y="2068"/>
                  </a:cubicBezTo>
                  <a:cubicBezTo>
                    <a:pt x="698" y="2051"/>
                    <a:pt x="699" y="2049"/>
                    <a:pt x="699" y="2045"/>
                  </a:cubicBezTo>
                  <a:cubicBezTo>
                    <a:pt x="720" y="2010"/>
                    <a:pt x="727" y="2010"/>
                    <a:pt x="726" y="2002"/>
                  </a:cubicBezTo>
                  <a:cubicBezTo>
                    <a:pt x="757" y="1966"/>
                    <a:pt x="748" y="1970"/>
                    <a:pt x="751" y="1974"/>
                  </a:cubicBezTo>
                  <a:cubicBezTo>
                    <a:pt x="732" y="2008"/>
                    <a:pt x="731" y="2023"/>
                    <a:pt x="724" y="2033"/>
                  </a:cubicBezTo>
                  <a:cubicBezTo>
                    <a:pt x="709" y="2059"/>
                    <a:pt x="707" y="2061"/>
                    <a:pt x="704" y="2063"/>
                  </a:cubicBezTo>
                  <a:cubicBezTo>
                    <a:pt x="677" y="2114"/>
                    <a:pt x="671" y="2113"/>
                    <a:pt x="671" y="2117"/>
                  </a:cubicBezTo>
                  <a:cubicBezTo>
                    <a:pt x="652" y="2143"/>
                    <a:pt x="652" y="2151"/>
                    <a:pt x="647" y="2154"/>
                  </a:cubicBezTo>
                  <a:cubicBezTo>
                    <a:pt x="657" y="2156"/>
                    <a:pt x="659" y="2152"/>
                    <a:pt x="662" y="2149"/>
                  </a:cubicBezTo>
                  <a:cubicBezTo>
                    <a:pt x="675" y="2126"/>
                    <a:pt x="679" y="2125"/>
                    <a:pt x="678" y="2121"/>
                  </a:cubicBezTo>
                  <a:cubicBezTo>
                    <a:pt x="714" y="2066"/>
                    <a:pt x="717" y="2065"/>
                    <a:pt x="717" y="2062"/>
                  </a:cubicBezTo>
                  <a:cubicBezTo>
                    <a:pt x="728" y="2047"/>
                    <a:pt x="726" y="2041"/>
                    <a:pt x="729" y="2041"/>
                  </a:cubicBezTo>
                  <a:cubicBezTo>
                    <a:pt x="740" y="2003"/>
                    <a:pt x="750" y="2005"/>
                    <a:pt x="748" y="1996"/>
                  </a:cubicBezTo>
                  <a:cubicBezTo>
                    <a:pt x="764" y="1960"/>
                    <a:pt x="761" y="1951"/>
                    <a:pt x="764" y="1947"/>
                  </a:cubicBezTo>
                  <a:cubicBezTo>
                    <a:pt x="796" y="1849"/>
                    <a:pt x="791" y="1858"/>
                    <a:pt x="791" y="1862"/>
                  </a:cubicBezTo>
                  <a:cubicBezTo>
                    <a:pt x="786" y="1901"/>
                    <a:pt x="782" y="1904"/>
                    <a:pt x="781" y="1908"/>
                  </a:cubicBezTo>
                  <a:cubicBezTo>
                    <a:pt x="772" y="1962"/>
                    <a:pt x="765" y="1962"/>
                    <a:pt x="766" y="1969"/>
                  </a:cubicBezTo>
                  <a:cubicBezTo>
                    <a:pt x="746" y="2037"/>
                    <a:pt x="738" y="2043"/>
                    <a:pt x="737" y="2054"/>
                  </a:cubicBezTo>
                  <a:cubicBezTo>
                    <a:pt x="716" y="2096"/>
                    <a:pt x="713" y="2097"/>
                    <a:pt x="714" y="2101"/>
                  </a:cubicBezTo>
                  <a:cubicBezTo>
                    <a:pt x="697" y="2124"/>
                    <a:pt x="696" y="2129"/>
                    <a:pt x="694" y="2133"/>
                  </a:cubicBezTo>
                  <a:cubicBezTo>
                    <a:pt x="679" y="2147"/>
                    <a:pt x="682" y="2155"/>
                    <a:pt x="678" y="2158"/>
                  </a:cubicBezTo>
                  <a:cubicBezTo>
                    <a:pt x="688" y="2156"/>
                    <a:pt x="691" y="2153"/>
                    <a:pt x="693" y="2149"/>
                  </a:cubicBezTo>
                  <a:cubicBezTo>
                    <a:pt x="704" y="2140"/>
                    <a:pt x="697" y="2130"/>
                    <a:pt x="705" y="2132"/>
                  </a:cubicBezTo>
                  <a:cubicBezTo>
                    <a:pt x="720" y="2101"/>
                    <a:pt x="726" y="2102"/>
                    <a:pt x="724" y="2096"/>
                  </a:cubicBezTo>
                  <a:cubicBezTo>
                    <a:pt x="745" y="2052"/>
                    <a:pt x="748" y="2046"/>
                    <a:pt x="753" y="2042"/>
                  </a:cubicBezTo>
                  <a:cubicBezTo>
                    <a:pt x="775" y="1963"/>
                    <a:pt x="776" y="1958"/>
                    <a:pt x="775" y="1953"/>
                  </a:cubicBezTo>
                  <a:cubicBezTo>
                    <a:pt x="783" y="1921"/>
                    <a:pt x="788" y="1921"/>
                    <a:pt x="786" y="1915"/>
                  </a:cubicBezTo>
                  <a:cubicBezTo>
                    <a:pt x="785" y="1961"/>
                    <a:pt x="781" y="1971"/>
                    <a:pt x="780" y="1983"/>
                  </a:cubicBezTo>
                  <a:cubicBezTo>
                    <a:pt x="765" y="2021"/>
                    <a:pt x="762" y="2030"/>
                    <a:pt x="760" y="2041"/>
                  </a:cubicBezTo>
                  <a:cubicBezTo>
                    <a:pt x="741" y="2077"/>
                    <a:pt x="740" y="2089"/>
                    <a:pt x="735" y="2097"/>
                  </a:cubicBezTo>
                  <a:cubicBezTo>
                    <a:pt x="715" y="2131"/>
                    <a:pt x="711" y="2140"/>
                    <a:pt x="708" y="2150"/>
                  </a:cubicBezTo>
                  <a:cubicBezTo>
                    <a:pt x="711" y="2160"/>
                    <a:pt x="711" y="2160"/>
                    <a:pt x="711" y="2160"/>
                  </a:cubicBezTo>
                  <a:cubicBezTo>
                    <a:pt x="719" y="2142"/>
                    <a:pt x="723" y="2142"/>
                    <a:pt x="723" y="2140"/>
                  </a:cubicBezTo>
                  <a:close/>
                  <a:moveTo>
                    <a:pt x="2860" y="2138"/>
                  </a:moveTo>
                  <a:cubicBezTo>
                    <a:pt x="2860" y="2132"/>
                    <a:pt x="2854" y="2135"/>
                    <a:pt x="2854" y="2128"/>
                  </a:cubicBezTo>
                  <a:cubicBezTo>
                    <a:pt x="2845" y="2120"/>
                    <a:pt x="2844" y="2111"/>
                    <a:pt x="2838" y="2103"/>
                  </a:cubicBezTo>
                  <a:cubicBezTo>
                    <a:pt x="2828" y="2094"/>
                    <a:pt x="2828" y="2087"/>
                    <a:pt x="2819" y="2078"/>
                  </a:cubicBezTo>
                  <a:cubicBezTo>
                    <a:pt x="2818" y="2076"/>
                    <a:pt x="2815" y="2074"/>
                    <a:pt x="2816" y="2072"/>
                  </a:cubicBezTo>
                  <a:cubicBezTo>
                    <a:pt x="2815" y="2070"/>
                    <a:pt x="2817" y="2067"/>
                    <a:pt x="2814" y="2069"/>
                  </a:cubicBezTo>
                  <a:cubicBezTo>
                    <a:pt x="2807" y="2064"/>
                    <a:pt x="2810" y="2060"/>
                    <a:pt x="2805" y="2056"/>
                  </a:cubicBezTo>
                  <a:cubicBezTo>
                    <a:pt x="2797" y="2047"/>
                    <a:pt x="2797" y="2043"/>
                    <a:pt x="2789" y="2038"/>
                  </a:cubicBezTo>
                  <a:cubicBezTo>
                    <a:pt x="2789" y="2034"/>
                    <a:pt x="2785" y="2032"/>
                    <a:pt x="2782" y="2029"/>
                  </a:cubicBezTo>
                  <a:cubicBezTo>
                    <a:pt x="2776" y="2021"/>
                    <a:pt x="2773" y="2015"/>
                    <a:pt x="2765" y="2010"/>
                  </a:cubicBezTo>
                  <a:cubicBezTo>
                    <a:pt x="2762" y="2005"/>
                    <a:pt x="2762" y="2001"/>
                    <a:pt x="2757" y="1997"/>
                  </a:cubicBezTo>
                  <a:cubicBezTo>
                    <a:pt x="2748" y="1991"/>
                    <a:pt x="2740" y="1981"/>
                    <a:pt x="2732" y="1972"/>
                  </a:cubicBezTo>
                  <a:cubicBezTo>
                    <a:pt x="2721" y="1964"/>
                    <a:pt x="2710" y="1952"/>
                    <a:pt x="2698" y="1946"/>
                  </a:cubicBezTo>
                  <a:cubicBezTo>
                    <a:pt x="2693" y="1941"/>
                    <a:pt x="2687" y="1939"/>
                    <a:pt x="2682" y="1935"/>
                  </a:cubicBezTo>
                  <a:cubicBezTo>
                    <a:pt x="2676" y="1928"/>
                    <a:pt x="2670" y="1924"/>
                    <a:pt x="2664" y="1924"/>
                  </a:cubicBezTo>
                  <a:cubicBezTo>
                    <a:pt x="2685" y="1942"/>
                    <a:pt x="2706" y="1958"/>
                    <a:pt x="2727" y="1976"/>
                  </a:cubicBezTo>
                  <a:cubicBezTo>
                    <a:pt x="2744" y="1996"/>
                    <a:pt x="2765" y="2017"/>
                    <a:pt x="2777" y="2037"/>
                  </a:cubicBezTo>
                  <a:cubicBezTo>
                    <a:pt x="2781" y="2041"/>
                    <a:pt x="2786" y="2048"/>
                    <a:pt x="2790" y="2048"/>
                  </a:cubicBezTo>
                  <a:cubicBezTo>
                    <a:pt x="2785" y="2052"/>
                    <a:pt x="2800" y="2057"/>
                    <a:pt x="2796" y="2061"/>
                  </a:cubicBezTo>
                  <a:cubicBezTo>
                    <a:pt x="2798" y="2065"/>
                    <a:pt x="2807" y="2070"/>
                    <a:pt x="2804" y="2074"/>
                  </a:cubicBezTo>
                  <a:cubicBezTo>
                    <a:pt x="2815" y="2086"/>
                    <a:pt x="2813" y="2088"/>
                    <a:pt x="2822" y="2098"/>
                  </a:cubicBezTo>
                  <a:cubicBezTo>
                    <a:pt x="2826" y="2107"/>
                    <a:pt x="2835" y="2116"/>
                    <a:pt x="2839" y="2124"/>
                  </a:cubicBezTo>
                  <a:cubicBezTo>
                    <a:pt x="2845" y="2129"/>
                    <a:pt x="2842" y="2133"/>
                    <a:pt x="2848" y="2137"/>
                  </a:cubicBezTo>
                  <a:cubicBezTo>
                    <a:pt x="2855" y="2142"/>
                    <a:pt x="2850" y="2147"/>
                    <a:pt x="2854" y="2152"/>
                  </a:cubicBezTo>
                  <a:cubicBezTo>
                    <a:pt x="2857" y="2155"/>
                    <a:pt x="2859" y="2157"/>
                    <a:pt x="2862" y="2160"/>
                  </a:cubicBezTo>
                  <a:cubicBezTo>
                    <a:pt x="2873" y="2160"/>
                    <a:pt x="2873" y="2160"/>
                    <a:pt x="2873" y="2160"/>
                  </a:cubicBezTo>
                  <a:cubicBezTo>
                    <a:pt x="2870" y="2157"/>
                    <a:pt x="2867" y="2153"/>
                    <a:pt x="2864" y="2149"/>
                  </a:cubicBezTo>
                  <a:cubicBezTo>
                    <a:pt x="2867" y="2146"/>
                    <a:pt x="2858" y="2142"/>
                    <a:pt x="2860" y="2138"/>
                  </a:cubicBezTo>
                  <a:close/>
                  <a:moveTo>
                    <a:pt x="796" y="1969"/>
                  </a:moveTo>
                  <a:cubicBezTo>
                    <a:pt x="799" y="1994"/>
                    <a:pt x="793" y="2012"/>
                    <a:pt x="792" y="2035"/>
                  </a:cubicBezTo>
                  <a:cubicBezTo>
                    <a:pt x="788" y="2035"/>
                    <a:pt x="791" y="2042"/>
                    <a:pt x="788" y="2043"/>
                  </a:cubicBezTo>
                  <a:cubicBezTo>
                    <a:pt x="785" y="2046"/>
                    <a:pt x="784" y="2049"/>
                    <a:pt x="785" y="2055"/>
                  </a:cubicBezTo>
                  <a:cubicBezTo>
                    <a:pt x="781" y="2055"/>
                    <a:pt x="784" y="2062"/>
                    <a:pt x="781" y="2064"/>
                  </a:cubicBezTo>
                  <a:cubicBezTo>
                    <a:pt x="778" y="2066"/>
                    <a:pt x="778" y="2071"/>
                    <a:pt x="777" y="2075"/>
                  </a:cubicBezTo>
                  <a:cubicBezTo>
                    <a:pt x="767" y="2082"/>
                    <a:pt x="766" y="2096"/>
                    <a:pt x="755" y="2103"/>
                  </a:cubicBezTo>
                  <a:cubicBezTo>
                    <a:pt x="749" y="2125"/>
                    <a:pt x="737" y="2143"/>
                    <a:pt x="726" y="2160"/>
                  </a:cubicBezTo>
                  <a:cubicBezTo>
                    <a:pt x="738" y="2160"/>
                    <a:pt x="738" y="2160"/>
                    <a:pt x="738" y="2160"/>
                  </a:cubicBezTo>
                  <a:cubicBezTo>
                    <a:pt x="740" y="2157"/>
                    <a:pt x="741" y="2154"/>
                    <a:pt x="743" y="2152"/>
                  </a:cubicBezTo>
                  <a:cubicBezTo>
                    <a:pt x="746" y="2142"/>
                    <a:pt x="753" y="2137"/>
                    <a:pt x="755" y="2127"/>
                  </a:cubicBezTo>
                  <a:cubicBezTo>
                    <a:pt x="758" y="2124"/>
                    <a:pt x="758" y="2119"/>
                    <a:pt x="761" y="2115"/>
                  </a:cubicBezTo>
                  <a:cubicBezTo>
                    <a:pt x="764" y="2112"/>
                    <a:pt x="766" y="2108"/>
                    <a:pt x="766" y="2102"/>
                  </a:cubicBezTo>
                  <a:cubicBezTo>
                    <a:pt x="773" y="2100"/>
                    <a:pt x="773" y="2092"/>
                    <a:pt x="778" y="2088"/>
                  </a:cubicBezTo>
                  <a:cubicBezTo>
                    <a:pt x="783" y="2083"/>
                    <a:pt x="783" y="2075"/>
                    <a:pt x="788" y="2070"/>
                  </a:cubicBezTo>
                  <a:cubicBezTo>
                    <a:pt x="788" y="2062"/>
                    <a:pt x="792" y="2057"/>
                    <a:pt x="793" y="2050"/>
                  </a:cubicBezTo>
                  <a:cubicBezTo>
                    <a:pt x="798" y="2045"/>
                    <a:pt x="796" y="2034"/>
                    <a:pt x="800" y="2030"/>
                  </a:cubicBezTo>
                  <a:cubicBezTo>
                    <a:pt x="801" y="2017"/>
                    <a:pt x="801" y="2004"/>
                    <a:pt x="802" y="1992"/>
                  </a:cubicBezTo>
                  <a:cubicBezTo>
                    <a:pt x="802" y="1988"/>
                    <a:pt x="802" y="1984"/>
                    <a:pt x="801" y="1979"/>
                  </a:cubicBezTo>
                  <a:cubicBezTo>
                    <a:pt x="800" y="1975"/>
                    <a:pt x="803" y="1966"/>
                    <a:pt x="796" y="1969"/>
                  </a:cubicBezTo>
                  <a:close/>
                  <a:moveTo>
                    <a:pt x="632" y="2085"/>
                  </a:moveTo>
                  <a:cubicBezTo>
                    <a:pt x="639" y="2082"/>
                    <a:pt x="641" y="2073"/>
                    <a:pt x="648" y="2069"/>
                  </a:cubicBezTo>
                  <a:cubicBezTo>
                    <a:pt x="679" y="2024"/>
                    <a:pt x="680" y="2015"/>
                    <a:pt x="688" y="2011"/>
                  </a:cubicBezTo>
                  <a:cubicBezTo>
                    <a:pt x="698" y="1995"/>
                    <a:pt x="700" y="1994"/>
                    <a:pt x="702" y="1993"/>
                  </a:cubicBezTo>
                  <a:cubicBezTo>
                    <a:pt x="709" y="1979"/>
                    <a:pt x="711" y="1976"/>
                    <a:pt x="716" y="1974"/>
                  </a:cubicBezTo>
                  <a:cubicBezTo>
                    <a:pt x="740" y="1928"/>
                    <a:pt x="740" y="1923"/>
                    <a:pt x="745" y="1922"/>
                  </a:cubicBezTo>
                  <a:cubicBezTo>
                    <a:pt x="764" y="1882"/>
                    <a:pt x="767" y="1874"/>
                    <a:pt x="769" y="1866"/>
                  </a:cubicBezTo>
                  <a:cubicBezTo>
                    <a:pt x="779" y="1830"/>
                    <a:pt x="778" y="1830"/>
                    <a:pt x="779" y="1821"/>
                  </a:cubicBezTo>
                  <a:cubicBezTo>
                    <a:pt x="780" y="1813"/>
                    <a:pt x="775" y="1822"/>
                    <a:pt x="774" y="1835"/>
                  </a:cubicBezTo>
                  <a:cubicBezTo>
                    <a:pt x="762" y="1874"/>
                    <a:pt x="757" y="1877"/>
                    <a:pt x="755" y="1882"/>
                  </a:cubicBezTo>
                  <a:cubicBezTo>
                    <a:pt x="728" y="1935"/>
                    <a:pt x="723" y="1944"/>
                    <a:pt x="716" y="1952"/>
                  </a:cubicBezTo>
                  <a:cubicBezTo>
                    <a:pt x="707" y="1972"/>
                    <a:pt x="699" y="1973"/>
                    <a:pt x="699" y="1980"/>
                  </a:cubicBezTo>
                  <a:cubicBezTo>
                    <a:pt x="656" y="2040"/>
                    <a:pt x="650" y="2048"/>
                    <a:pt x="643" y="2056"/>
                  </a:cubicBezTo>
                  <a:cubicBezTo>
                    <a:pt x="618" y="2091"/>
                    <a:pt x="620" y="2096"/>
                    <a:pt x="617" y="2097"/>
                  </a:cubicBezTo>
                  <a:cubicBezTo>
                    <a:pt x="596" y="2127"/>
                    <a:pt x="594" y="2132"/>
                    <a:pt x="592" y="2138"/>
                  </a:cubicBezTo>
                  <a:cubicBezTo>
                    <a:pt x="581" y="2154"/>
                    <a:pt x="577" y="2156"/>
                    <a:pt x="576" y="2160"/>
                  </a:cubicBezTo>
                  <a:cubicBezTo>
                    <a:pt x="593" y="2151"/>
                    <a:pt x="595" y="2149"/>
                    <a:pt x="597" y="2147"/>
                  </a:cubicBezTo>
                  <a:close/>
                  <a:moveTo>
                    <a:pt x="527" y="2119"/>
                  </a:moveTo>
                  <a:cubicBezTo>
                    <a:pt x="538" y="2111"/>
                    <a:pt x="537" y="2093"/>
                    <a:pt x="549" y="2087"/>
                  </a:cubicBezTo>
                  <a:cubicBezTo>
                    <a:pt x="562" y="2065"/>
                    <a:pt x="564" y="2058"/>
                    <a:pt x="570" y="2054"/>
                  </a:cubicBezTo>
                  <a:cubicBezTo>
                    <a:pt x="604" y="2015"/>
                    <a:pt x="605" y="2012"/>
                    <a:pt x="607" y="2008"/>
                  </a:cubicBezTo>
                  <a:cubicBezTo>
                    <a:pt x="621" y="1986"/>
                    <a:pt x="628" y="1985"/>
                    <a:pt x="629" y="1978"/>
                  </a:cubicBezTo>
                  <a:cubicBezTo>
                    <a:pt x="654" y="1948"/>
                    <a:pt x="657" y="1943"/>
                    <a:pt x="661" y="1939"/>
                  </a:cubicBezTo>
                  <a:cubicBezTo>
                    <a:pt x="683" y="1906"/>
                    <a:pt x="689" y="1903"/>
                    <a:pt x="693" y="1899"/>
                  </a:cubicBezTo>
                  <a:cubicBezTo>
                    <a:pt x="715" y="1866"/>
                    <a:pt x="713" y="1857"/>
                    <a:pt x="720" y="1856"/>
                  </a:cubicBezTo>
                  <a:cubicBezTo>
                    <a:pt x="738" y="1819"/>
                    <a:pt x="740" y="1813"/>
                    <a:pt x="743" y="1808"/>
                  </a:cubicBezTo>
                  <a:cubicBezTo>
                    <a:pt x="755" y="1770"/>
                    <a:pt x="760" y="1770"/>
                    <a:pt x="758" y="1764"/>
                  </a:cubicBezTo>
                  <a:cubicBezTo>
                    <a:pt x="748" y="1776"/>
                    <a:pt x="751" y="1782"/>
                    <a:pt x="748" y="1784"/>
                  </a:cubicBezTo>
                  <a:cubicBezTo>
                    <a:pt x="719" y="1836"/>
                    <a:pt x="716" y="1850"/>
                    <a:pt x="708" y="1859"/>
                  </a:cubicBezTo>
                  <a:cubicBezTo>
                    <a:pt x="681" y="1895"/>
                    <a:pt x="679" y="1902"/>
                    <a:pt x="676" y="1907"/>
                  </a:cubicBezTo>
                  <a:cubicBezTo>
                    <a:pt x="632" y="1957"/>
                    <a:pt x="630" y="1965"/>
                    <a:pt x="626" y="1970"/>
                  </a:cubicBezTo>
                  <a:cubicBezTo>
                    <a:pt x="604" y="1994"/>
                    <a:pt x="607" y="2001"/>
                    <a:pt x="599" y="2000"/>
                  </a:cubicBezTo>
                  <a:cubicBezTo>
                    <a:pt x="579" y="2025"/>
                    <a:pt x="577" y="2028"/>
                    <a:pt x="575" y="2030"/>
                  </a:cubicBezTo>
                  <a:cubicBezTo>
                    <a:pt x="541" y="2084"/>
                    <a:pt x="535" y="2083"/>
                    <a:pt x="536" y="2087"/>
                  </a:cubicBezTo>
                  <a:cubicBezTo>
                    <a:pt x="519" y="2123"/>
                    <a:pt x="515" y="2128"/>
                    <a:pt x="513" y="2135"/>
                  </a:cubicBezTo>
                  <a:cubicBezTo>
                    <a:pt x="505" y="2148"/>
                    <a:pt x="504" y="2152"/>
                    <a:pt x="503" y="2149"/>
                  </a:cubicBezTo>
                  <a:cubicBezTo>
                    <a:pt x="523" y="2073"/>
                    <a:pt x="531" y="2066"/>
                    <a:pt x="536" y="2057"/>
                  </a:cubicBezTo>
                  <a:cubicBezTo>
                    <a:pt x="557" y="2023"/>
                    <a:pt x="558" y="2021"/>
                    <a:pt x="559" y="2018"/>
                  </a:cubicBezTo>
                  <a:cubicBezTo>
                    <a:pt x="576" y="1990"/>
                    <a:pt x="580" y="1991"/>
                    <a:pt x="581" y="1990"/>
                  </a:cubicBezTo>
                  <a:cubicBezTo>
                    <a:pt x="594" y="1973"/>
                    <a:pt x="598" y="1963"/>
                    <a:pt x="607" y="1958"/>
                  </a:cubicBezTo>
                  <a:cubicBezTo>
                    <a:pt x="639" y="1919"/>
                    <a:pt x="644" y="1916"/>
                    <a:pt x="646" y="1911"/>
                  </a:cubicBezTo>
                  <a:cubicBezTo>
                    <a:pt x="671" y="1879"/>
                    <a:pt x="677" y="1871"/>
                    <a:pt x="684" y="1863"/>
                  </a:cubicBezTo>
                  <a:cubicBezTo>
                    <a:pt x="710" y="1821"/>
                    <a:pt x="711" y="1819"/>
                    <a:pt x="711" y="1815"/>
                  </a:cubicBezTo>
                  <a:cubicBezTo>
                    <a:pt x="721" y="1793"/>
                    <a:pt x="726" y="1787"/>
                    <a:pt x="728" y="1779"/>
                  </a:cubicBezTo>
                  <a:cubicBezTo>
                    <a:pt x="737" y="1759"/>
                    <a:pt x="740" y="1755"/>
                    <a:pt x="739" y="1748"/>
                  </a:cubicBezTo>
                  <a:cubicBezTo>
                    <a:pt x="749" y="1711"/>
                    <a:pt x="758" y="1704"/>
                    <a:pt x="751" y="1701"/>
                  </a:cubicBezTo>
                  <a:cubicBezTo>
                    <a:pt x="741" y="1737"/>
                    <a:pt x="739" y="1741"/>
                    <a:pt x="737" y="1743"/>
                  </a:cubicBezTo>
                  <a:cubicBezTo>
                    <a:pt x="723" y="1777"/>
                    <a:pt x="722" y="1781"/>
                    <a:pt x="720" y="1784"/>
                  </a:cubicBezTo>
                  <a:cubicBezTo>
                    <a:pt x="699" y="1812"/>
                    <a:pt x="704" y="1820"/>
                    <a:pt x="701" y="1822"/>
                  </a:cubicBezTo>
                  <a:cubicBezTo>
                    <a:pt x="683" y="1840"/>
                    <a:pt x="688" y="1849"/>
                    <a:pt x="681" y="1848"/>
                  </a:cubicBezTo>
                  <a:cubicBezTo>
                    <a:pt x="648" y="1893"/>
                    <a:pt x="646" y="1895"/>
                    <a:pt x="645" y="1898"/>
                  </a:cubicBezTo>
                  <a:cubicBezTo>
                    <a:pt x="620" y="1924"/>
                    <a:pt x="623" y="1930"/>
                    <a:pt x="619" y="1931"/>
                  </a:cubicBezTo>
                  <a:cubicBezTo>
                    <a:pt x="602" y="1950"/>
                    <a:pt x="597" y="1950"/>
                    <a:pt x="596" y="1954"/>
                  </a:cubicBezTo>
                  <a:cubicBezTo>
                    <a:pt x="576" y="1984"/>
                    <a:pt x="571" y="1984"/>
                    <a:pt x="568" y="1987"/>
                  </a:cubicBezTo>
                  <a:cubicBezTo>
                    <a:pt x="551" y="2020"/>
                    <a:pt x="544" y="2020"/>
                    <a:pt x="542" y="2024"/>
                  </a:cubicBezTo>
                  <a:cubicBezTo>
                    <a:pt x="532" y="2053"/>
                    <a:pt x="525" y="2052"/>
                    <a:pt x="525" y="2058"/>
                  </a:cubicBezTo>
                  <a:cubicBezTo>
                    <a:pt x="510" y="2092"/>
                    <a:pt x="506" y="2097"/>
                    <a:pt x="504" y="2103"/>
                  </a:cubicBezTo>
                  <a:cubicBezTo>
                    <a:pt x="494" y="2126"/>
                    <a:pt x="492" y="2119"/>
                    <a:pt x="495" y="2106"/>
                  </a:cubicBezTo>
                  <a:cubicBezTo>
                    <a:pt x="521" y="2035"/>
                    <a:pt x="521" y="2029"/>
                    <a:pt x="522" y="2023"/>
                  </a:cubicBezTo>
                  <a:cubicBezTo>
                    <a:pt x="542" y="1984"/>
                    <a:pt x="551" y="1988"/>
                    <a:pt x="548" y="1980"/>
                  </a:cubicBezTo>
                  <a:cubicBezTo>
                    <a:pt x="561" y="1958"/>
                    <a:pt x="565" y="1956"/>
                    <a:pt x="568" y="1954"/>
                  </a:cubicBezTo>
                  <a:cubicBezTo>
                    <a:pt x="588" y="1927"/>
                    <a:pt x="588" y="1924"/>
                    <a:pt x="590" y="1924"/>
                  </a:cubicBezTo>
                  <a:cubicBezTo>
                    <a:pt x="605" y="1911"/>
                    <a:pt x="601" y="1902"/>
                    <a:pt x="608" y="1903"/>
                  </a:cubicBezTo>
                  <a:cubicBezTo>
                    <a:pt x="626" y="1880"/>
                    <a:pt x="629" y="1872"/>
                    <a:pt x="634" y="1866"/>
                  </a:cubicBezTo>
                  <a:cubicBezTo>
                    <a:pt x="650" y="1842"/>
                    <a:pt x="654" y="1836"/>
                    <a:pt x="657" y="1830"/>
                  </a:cubicBezTo>
                  <a:cubicBezTo>
                    <a:pt x="680" y="1801"/>
                    <a:pt x="677" y="1794"/>
                    <a:pt x="681" y="1793"/>
                  </a:cubicBezTo>
                  <a:cubicBezTo>
                    <a:pt x="694" y="1771"/>
                    <a:pt x="693" y="1766"/>
                    <a:pt x="694" y="1762"/>
                  </a:cubicBezTo>
                  <a:cubicBezTo>
                    <a:pt x="707" y="1740"/>
                    <a:pt x="703" y="1731"/>
                    <a:pt x="707" y="1730"/>
                  </a:cubicBezTo>
                  <a:cubicBezTo>
                    <a:pt x="706" y="1726"/>
                    <a:pt x="697" y="1741"/>
                    <a:pt x="692" y="1760"/>
                  </a:cubicBezTo>
                  <a:cubicBezTo>
                    <a:pt x="678" y="1785"/>
                    <a:pt x="677" y="1787"/>
                    <a:pt x="676" y="1789"/>
                  </a:cubicBezTo>
                  <a:cubicBezTo>
                    <a:pt x="658" y="1813"/>
                    <a:pt x="654" y="1821"/>
                    <a:pt x="651" y="1830"/>
                  </a:cubicBezTo>
                  <a:cubicBezTo>
                    <a:pt x="598" y="1896"/>
                    <a:pt x="599" y="1902"/>
                    <a:pt x="595" y="1904"/>
                  </a:cubicBezTo>
                  <a:cubicBezTo>
                    <a:pt x="576" y="1926"/>
                    <a:pt x="576" y="1928"/>
                    <a:pt x="575" y="1930"/>
                  </a:cubicBezTo>
                  <a:cubicBezTo>
                    <a:pt x="534" y="1988"/>
                    <a:pt x="529" y="1994"/>
                    <a:pt x="525" y="2003"/>
                  </a:cubicBezTo>
                  <a:cubicBezTo>
                    <a:pt x="505" y="2043"/>
                    <a:pt x="504" y="2047"/>
                    <a:pt x="500" y="2051"/>
                  </a:cubicBezTo>
                  <a:cubicBezTo>
                    <a:pt x="491" y="2091"/>
                    <a:pt x="484" y="2096"/>
                    <a:pt x="485" y="2109"/>
                  </a:cubicBezTo>
                  <a:cubicBezTo>
                    <a:pt x="473" y="2124"/>
                    <a:pt x="472" y="2121"/>
                    <a:pt x="475" y="2120"/>
                  </a:cubicBezTo>
                  <a:cubicBezTo>
                    <a:pt x="477" y="2079"/>
                    <a:pt x="483" y="2074"/>
                    <a:pt x="484" y="2065"/>
                  </a:cubicBezTo>
                  <a:cubicBezTo>
                    <a:pt x="500" y="2022"/>
                    <a:pt x="497" y="2015"/>
                    <a:pt x="500" y="2014"/>
                  </a:cubicBezTo>
                  <a:cubicBezTo>
                    <a:pt x="524" y="1961"/>
                    <a:pt x="529" y="1957"/>
                    <a:pt x="528" y="1948"/>
                  </a:cubicBezTo>
                  <a:cubicBezTo>
                    <a:pt x="549" y="1923"/>
                    <a:pt x="542" y="1913"/>
                    <a:pt x="550" y="1916"/>
                  </a:cubicBezTo>
                  <a:cubicBezTo>
                    <a:pt x="566" y="1887"/>
                    <a:pt x="568" y="1885"/>
                    <a:pt x="569" y="1882"/>
                  </a:cubicBezTo>
                  <a:cubicBezTo>
                    <a:pt x="586" y="1853"/>
                    <a:pt x="587" y="1849"/>
                    <a:pt x="593" y="1850"/>
                  </a:cubicBezTo>
                  <a:cubicBezTo>
                    <a:pt x="633" y="1789"/>
                    <a:pt x="642" y="1779"/>
                    <a:pt x="649" y="1767"/>
                  </a:cubicBezTo>
                  <a:cubicBezTo>
                    <a:pt x="673" y="1728"/>
                    <a:pt x="682" y="1727"/>
                    <a:pt x="682" y="1719"/>
                  </a:cubicBezTo>
                  <a:cubicBezTo>
                    <a:pt x="703" y="1677"/>
                    <a:pt x="709" y="1673"/>
                    <a:pt x="709" y="1664"/>
                  </a:cubicBezTo>
                  <a:cubicBezTo>
                    <a:pt x="719" y="1643"/>
                    <a:pt x="716" y="1636"/>
                    <a:pt x="720" y="1635"/>
                  </a:cubicBezTo>
                  <a:cubicBezTo>
                    <a:pt x="713" y="1646"/>
                    <a:pt x="708" y="1649"/>
                    <a:pt x="709" y="1658"/>
                  </a:cubicBezTo>
                  <a:cubicBezTo>
                    <a:pt x="687" y="1698"/>
                    <a:pt x="683" y="1709"/>
                    <a:pt x="676" y="1717"/>
                  </a:cubicBezTo>
                  <a:cubicBezTo>
                    <a:pt x="652" y="1756"/>
                    <a:pt x="643" y="1762"/>
                    <a:pt x="638" y="1772"/>
                  </a:cubicBezTo>
                  <a:cubicBezTo>
                    <a:pt x="611" y="1808"/>
                    <a:pt x="605" y="1817"/>
                    <a:pt x="598" y="1825"/>
                  </a:cubicBezTo>
                  <a:cubicBezTo>
                    <a:pt x="570" y="1869"/>
                    <a:pt x="568" y="1871"/>
                    <a:pt x="564" y="1871"/>
                  </a:cubicBezTo>
                  <a:cubicBezTo>
                    <a:pt x="535" y="1917"/>
                    <a:pt x="533" y="1930"/>
                    <a:pt x="525" y="1937"/>
                  </a:cubicBezTo>
                  <a:cubicBezTo>
                    <a:pt x="502" y="1990"/>
                    <a:pt x="498" y="1994"/>
                    <a:pt x="494" y="1999"/>
                  </a:cubicBezTo>
                  <a:cubicBezTo>
                    <a:pt x="487" y="2028"/>
                    <a:pt x="482" y="2028"/>
                    <a:pt x="484" y="2034"/>
                  </a:cubicBezTo>
                  <a:cubicBezTo>
                    <a:pt x="469" y="2074"/>
                    <a:pt x="471" y="2083"/>
                    <a:pt x="468" y="2088"/>
                  </a:cubicBezTo>
                  <a:cubicBezTo>
                    <a:pt x="459" y="2089"/>
                    <a:pt x="460" y="2087"/>
                    <a:pt x="461" y="2086"/>
                  </a:cubicBezTo>
                  <a:cubicBezTo>
                    <a:pt x="469" y="2046"/>
                    <a:pt x="469" y="2035"/>
                    <a:pt x="470" y="2024"/>
                  </a:cubicBezTo>
                  <a:cubicBezTo>
                    <a:pt x="493" y="1973"/>
                    <a:pt x="496" y="1965"/>
                    <a:pt x="500" y="1959"/>
                  </a:cubicBezTo>
                  <a:cubicBezTo>
                    <a:pt x="538" y="1889"/>
                    <a:pt x="543" y="1883"/>
                    <a:pt x="547" y="1877"/>
                  </a:cubicBezTo>
                  <a:cubicBezTo>
                    <a:pt x="578" y="1836"/>
                    <a:pt x="584" y="1829"/>
                    <a:pt x="589" y="1821"/>
                  </a:cubicBezTo>
                  <a:cubicBezTo>
                    <a:pt x="607" y="1794"/>
                    <a:pt x="612" y="1792"/>
                    <a:pt x="615" y="1789"/>
                  </a:cubicBezTo>
                  <a:cubicBezTo>
                    <a:pt x="633" y="1760"/>
                    <a:pt x="634" y="1755"/>
                    <a:pt x="639" y="1752"/>
                  </a:cubicBezTo>
                  <a:cubicBezTo>
                    <a:pt x="679" y="1687"/>
                    <a:pt x="686" y="1688"/>
                    <a:pt x="684" y="1679"/>
                  </a:cubicBezTo>
                  <a:cubicBezTo>
                    <a:pt x="684" y="1668"/>
                    <a:pt x="684" y="1676"/>
                    <a:pt x="680" y="1680"/>
                  </a:cubicBezTo>
                  <a:cubicBezTo>
                    <a:pt x="637" y="1744"/>
                    <a:pt x="628" y="1750"/>
                    <a:pt x="624" y="1762"/>
                  </a:cubicBezTo>
                  <a:cubicBezTo>
                    <a:pt x="611" y="1778"/>
                    <a:pt x="610" y="1785"/>
                    <a:pt x="604" y="1788"/>
                  </a:cubicBezTo>
                  <a:cubicBezTo>
                    <a:pt x="583" y="1819"/>
                    <a:pt x="577" y="1821"/>
                    <a:pt x="576" y="1827"/>
                  </a:cubicBezTo>
                  <a:cubicBezTo>
                    <a:pt x="555" y="1861"/>
                    <a:pt x="545" y="1860"/>
                    <a:pt x="546" y="1868"/>
                  </a:cubicBezTo>
                  <a:cubicBezTo>
                    <a:pt x="519" y="1903"/>
                    <a:pt x="516" y="1912"/>
                    <a:pt x="508" y="1917"/>
                  </a:cubicBezTo>
                  <a:cubicBezTo>
                    <a:pt x="499" y="1947"/>
                    <a:pt x="488" y="1948"/>
                    <a:pt x="490" y="1960"/>
                  </a:cubicBezTo>
                  <a:cubicBezTo>
                    <a:pt x="476" y="1985"/>
                    <a:pt x="473" y="1985"/>
                    <a:pt x="474" y="1989"/>
                  </a:cubicBezTo>
                  <a:cubicBezTo>
                    <a:pt x="461" y="2021"/>
                    <a:pt x="461" y="2026"/>
                    <a:pt x="462" y="2031"/>
                  </a:cubicBezTo>
                  <a:cubicBezTo>
                    <a:pt x="445" y="2054"/>
                    <a:pt x="454" y="2048"/>
                    <a:pt x="450" y="2043"/>
                  </a:cubicBezTo>
                  <a:cubicBezTo>
                    <a:pt x="467" y="1957"/>
                    <a:pt x="468" y="1948"/>
                    <a:pt x="471" y="1939"/>
                  </a:cubicBezTo>
                  <a:cubicBezTo>
                    <a:pt x="485" y="1912"/>
                    <a:pt x="483" y="1904"/>
                    <a:pt x="485" y="1901"/>
                  </a:cubicBezTo>
                  <a:cubicBezTo>
                    <a:pt x="500" y="1872"/>
                    <a:pt x="501" y="1868"/>
                    <a:pt x="505" y="1865"/>
                  </a:cubicBezTo>
                  <a:cubicBezTo>
                    <a:pt x="521" y="1833"/>
                    <a:pt x="523" y="1832"/>
                    <a:pt x="524" y="1830"/>
                  </a:cubicBezTo>
                  <a:cubicBezTo>
                    <a:pt x="533" y="1814"/>
                    <a:pt x="536" y="1812"/>
                    <a:pt x="538" y="1808"/>
                  </a:cubicBezTo>
                  <a:cubicBezTo>
                    <a:pt x="569" y="1770"/>
                    <a:pt x="574" y="1764"/>
                    <a:pt x="580" y="1759"/>
                  </a:cubicBezTo>
                  <a:cubicBezTo>
                    <a:pt x="610" y="1726"/>
                    <a:pt x="622" y="1714"/>
                    <a:pt x="635" y="1702"/>
                  </a:cubicBezTo>
                  <a:cubicBezTo>
                    <a:pt x="667" y="1672"/>
                    <a:pt x="666" y="1666"/>
                    <a:pt x="672" y="1665"/>
                  </a:cubicBezTo>
                  <a:cubicBezTo>
                    <a:pt x="690" y="1640"/>
                    <a:pt x="693" y="1637"/>
                    <a:pt x="694" y="1633"/>
                  </a:cubicBezTo>
                  <a:cubicBezTo>
                    <a:pt x="695" y="1626"/>
                    <a:pt x="692" y="1630"/>
                    <a:pt x="687" y="1633"/>
                  </a:cubicBezTo>
                  <a:cubicBezTo>
                    <a:pt x="675" y="1652"/>
                    <a:pt x="672" y="1656"/>
                    <a:pt x="667" y="1659"/>
                  </a:cubicBezTo>
                  <a:cubicBezTo>
                    <a:pt x="626" y="1703"/>
                    <a:pt x="616" y="1710"/>
                    <a:pt x="608" y="1717"/>
                  </a:cubicBezTo>
                  <a:cubicBezTo>
                    <a:pt x="558" y="1774"/>
                    <a:pt x="548" y="1780"/>
                    <a:pt x="543" y="1790"/>
                  </a:cubicBezTo>
                  <a:cubicBezTo>
                    <a:pt x="527" y="1806"/>
                    <a:pt x="528" y="1814"/>
                    <a:pt x="521" y="1815"/>
                  </a:cubicBezTo>
                  <a:cubicBezTo>
                    <a:pt x="490" y="1870"/>
                    <a:pt x="490" y="1881"/>
                    <a:pt x="482" y="1886"/>
                  </a:cubicBezTo>
                  <a:cubicBezTo>
                    <a:pt x="465" y="1932"/>
                    <a:pt x="457" y="1948"/>
                    <a:pt x="453" y="1969"/>
                  </a:cubicBezTo>
                  <a:cubicBezTo>
                    <a:pt x="445" y="2003"/>
                    <a:pt x="442" y="2006"/>
                    <a:pt x="443" y="2013"/>
                  </a:cubicBezTo>
                  <a:cubicBezTo>
                    <a:pt x="442" y="1979"/>
                    <a:pt x="442" y="1977"/>
                    <a:pt x="444" y="1969"/>
                  </a:cubicBezTo>
                  <a:cubicBezTo>
                    <a:pt x="457" y="1930"/>
                    <a:pt x="460" y="1925"/>
                    <a:pt x="460" y="1918"/>
                  </a:cubicBezTo>
                  <a:cubicBezTo>
                    <a:pt x="468" y="1898"/>
                    <a:pt x="469" y="1895"/>
                    <a:pt x="472" y="1893"/>
                  </a:cubicBezTo>
                  <a:cubicBezTo>
                    <a:pt x="482" y="1864"/>
                    <a:pt x="486" y="1864"/>
                    <a:pt x="487" y="1861"/>
                  </a:cubicBezTo>
                  <a:cubicBezTo>
                    <a:pt x="513" y="1822"/>
                    <a:pt x="515" y="1819"/>
                    <a:pt x="514" y="1816"/>
                  </a:cubicBezTo>
                  <a:cubicBezTo>
                    <a:pt x="538" y="1785"/>
                    <a:pt x="543" y="1775"/>
                    <a:pt x="550" y="1765"/>
                  </a:cubicBezTo>
                  <a:cubicBezTo>
                    <a:pt x="563" y="1754"/>
                    <a:pt x="564" y="1748"/>
                    <a:pt x="569" y="1746"/>
                  </a:cubicBezTo>
                  <a:cubicBezTo>
                    <a:pt x="626" y="1679"/>
                    <a:pt x="635" y="1675"/>
                    <a:pt x="639" y="1667"/>
                  </a:cubicBezTo>
                  <a:cubicBezTo>
                    <a:pt x="652" y="1656"/>
                    <a:pt x="653" y="1650"/>
                    <a:pt x="658" y="1648"/>
                  </a:cubicBezTo>
                  <a:cubicBezTo>
                    <a:pt x="685" y="1613"/>
                    <a:pt x="690" y="1611"/>
                    <a:pt x="690" y="1605"/>
                  </a:cubicBezTo>
                  <a:cubicBezTo>
                    <a:pt x="666" y="1629"/>
                    <a:pt x="663" y="1633"/>
                    <a:pt x="661" y="1637"/>
                  </a:cubicBezTo>
                  <a:cubicBezTo>
                    <a:pt x="645" y="1655"/>
                    <a:pt x="642" y="1656"/>
                    <a:pt x="641" y="1658"/>
                  </a:cubicBezTo>
                  <a:cubicBezTo>
                    <a:pt x="623" y="1675"/>
                    <a:pt x="621" y="1677"/>
                    <a:pt x="621" y="1679"/>
                  </a:cubicBezTo>
                  <a:cubicBezTo>
                    <a:pt x="555" y="1747"/>
                    <a:pt x="542" y="1762"/>
                    <a:pt x="529" y="1778"/>
                  </a:cubicBezTo>
                  <a:cubicBezTo>
                    <a:pt x="480" y="1857"/>
                    <a:pt x="477" y="1861"/>
                    <a:pt x="474" y="1865"/>
                  </a:cubicBezTo>
                  <a:cubicBezTo>
                    <a:pt x="457" y="1892"/>
                    <a:pt x="460" y="1898"/>
                    <a:pt x="457" y="1899"/>
                  </a:cubicBezTo>
                  <a:cubicBezTo>
                    <a:pt x="448" y="1926"/>
                    <a:pt x="447" y="1932"/>
                    <a:pt x="444" y="1937"/>
                  </a:cubicBezTo>
                  <a:cubicBezTo>
                    <a:pt x="430" y="1990"/>
                    <a:pt x="434" y="2000"/>
                    <a:pt x="427" y="2001"/>
                  </a:cubicBezTo>
                  <a:cubicBezTo>
                    <a:pt x="428" y="1976"/>
                    <a:pt x="425" y="1969"/>
                    <a:pt x="429" y="1968"/>
                  </a:cubicBezTo>
                  <a:cubicBezTo>
                    <a:pt x="454" y="1873"/>
                    <a:pt x="457" y="1867"/>
                    <a:pt x="458" y="1859"/>
                  </a:cubicBezTo>
                  <a:cubicBezTo>
                    <a:pt x="503" y="1788"/>
                    <a:pt x="500" y="1781"/>
                    <a:pt x="503" y="1779"/>
                  </a:cubicBezTo>
                  <a:cubicBezTo>
                    <a:pt x="526" y="1748"/>
                    <a:pt x="531" y="1743"/>
                    <a:pt x="535" y="1738"/>
                  </a:cubicBezTo>
                  <a:cubicBezTo>
                    <a:pt x="560" y="1712"/>
                    <a:pt x="572" y="1703"/>
                    <a:pt x="580" y="1691"/>
                  </a:cubicBezTo>
                  <a:cubicBezTo>
                    <a:pt x="620" y="1659"/>
                    <a:pt x="620" y="1650"/>
                    <a:pt x="629" y="1648"/>
                  </a:cubicBezTo>
                  <a:cubicBezTo>
                    <a:pt x="643" y="1640"/>
                    <a:pt x="632" y="1634"/>
                    <a:pt x="633" y="1639"/>
                  </a:cubicBezTo>
                  <a:cubicBezTo>
                    <a:pt x="606" y="1659"/>
                    <a:pt x="608" y="1664"/>
                    <a:pt x="602" y="1663"/>
                  </a:cubicBezTo>
                  <a:cubicBezTo>
                    <a:pt x="571" y="1694"/>
                    <a:pt x="560" y="1701"/>
                    <a:pt x="553" y="1713"/>
                  </a:cubicBezTo>
                  <a:cubicBezTo>
                    <a:pt x="520" y="1748"/>
                    <a:pt x="511" y="1751"/>
                    <a:pt x="511" y="1761"/>
                  </a:cubicBezTo>
                  <a:cubicBezTo>
                    <a:pt x="490" y="1789"/>
                    <a:pt x="484" y="1795"/>
                    <a:pt x="481" y="1803"/>
                  </a:cubicBezTo>
                  <a:cubicBezTo>
                    <a:pt x="463" y="1829"/>
                    <a:pt x="463" y="1836"/>
                    <a:pt x="462" y="1841"/>
                  </a:cubicBezTo>
                  <a:cubicBezTo>
                    <a:pt x="437" y="1903"/>
                    <a:pt x="428" y="1911"/>
                    <a:pt x="428" y="1927"/>
                  </a:cubicBezTo>
                  <a:cubicBezTo>
                    <a:pt x="420" y="1948"/>
                    <a:pt x="418" y="1950"/>
                    <a:pt x="417" y="1954"/>
                  </a:cubicBezTo>
                  <a:cubicBezTo>
                    <a:pt x="420" y="1914"/>
                    <a:pt x="417" y="1907"/>
                    <a:pt x="420" y="1905"/>
                  </a:cubicBezTo>
                  <a:cubicBezTo>
                    <a:pt x="435" y="1847"/>
                    <a:pt x="437" y="1844"/>
                    <a:pt x="437" y="1841"/>
                  </a:cubicBezTo>
                  <a:cubicBezTo>
                    <a:pt x="456" y="1795"/>
                    <a:pt x="464" y="1784"/>
                    <a:pt x="470" y="1771"/>
                  </a:cubicBezTo>
                  <a:cubicBezTo>
                    <a:pt x="506" y="1721"/>
                    <a:pt x="509" y="1717"/>
                    <a:pt x="512" y="1713"/>
                  </a:cubicBezTo>
                  <a:cubicBezTo>
                    <a:pt x="521" y="1701"/>
                    <a:pt x="525" y="1702"/>
                    <a:pt x="526" y="1701"/>
                  </a:cubicBezTo>
                  <a:cubicBezTo>
                    <a:pt x="544" y="1677"/>
                    <a:pt x="559" y="1664"/>
                    <a:pt x="570" y="1648"/>
                  </a:cubicBezTo>
                  <a:cubicBezTo>
                    <a:pt x="607" y="1598"/>
                    <a:pt x="604" y="1589"/>
                    <a:pt x="610" y="1588"/>
                  </a:cubicBezTo>
                  <a:cubicBezTo>
                    <a:pt x="621" y="1556"/>
                    <a:pt x="624" y="1555"/>
                    <a:pt x="622" y="1550"/>
                  </a:cubicBezTo>
                  <a:cubicBezTo>
                    <a:pt x="610" y="1569"/>
                    <a:pt x="610" y="1577"/>
                    <a:pt x="605" y="1582"/>
                  </a:cubicBezTo>
                  <a:cubicBezTo>
                    <a:pt x="557" y="1650"/>
                    <a:pt x="554" y="1661"/>
                    <a:pt x="543" y="1665"/>
                  </a:cubicBezTo>
                  <a:cubicBezTo>
                    <a:pt x="512" y="1703"/>
                    <a:pt x="509" y="1704"/>
                    <a:pt x="509" y="1707"/>
                  </a:cubicBezTo>
                  <a:cubicBezTo>
                    <a:pt x="478" y="1744"/>
                    <a:pt x="469" y="1750"/>
                    <a:pt x="467" y="1762"/>
                  </a:cubicBezTo>
                  <a:cubicBezTo>
                    <a:pt x="443" y="1797"/>
                    <a:pt x="439" y="1807"/>
                    <a:pt x="438" y="1821"/>
                  </a:cubicBezTo>
                  <a:cubicBezTo>
                    <a:pt x="429" y="1846"/>
                    <a:pt x="423" y="1846"/>
                    <a:pt x="423" y="1851"/>
                  </a:cubicBezTo>
                  <a:cubicBezTo>
                    <a:pt x="408" y="1895"/>
                    <a:pt x="412" y="1908"/>
                    <a:pt x="405" y="1913"/>
                  </a:cubicBezTo>
                  <a:cubicBezTo>
                    <a:pt x="407" y="1876"/>
                    <a:pt x="415" y="1878"/>
                    <a:pt x="413" y="1871"/>
                  </a:cubicBezTo>
                  <a:cubicBezTo>
                    <a:pt x="418" y="1857"/>
                    <a:pt x="415" y="1850"/>
                    <a:pt x="418" y="1847"/>
                  </a:cubicBezTo>
                  <a:cubicBezTo>
                    <a:pt x="437" y="1792"/>
                    <a:pt x="440" y="1790"/>
                    <a:pt x="440" y="1788"/>
                  </a:cubicBezTo>
                  <a:cubicBezTo>
                    <a:pt x="448" y="1768"/>
                    <a:pt x="451" y="1760"/>
                    <a:pt x="455" y="1752"/>
                  </a:cubicBezTo>
                  <a:cubicBezTo>
                    <a:pt x="476" y="1717"/>
                    <a:pt x="475" y="1712"/>
                    <a:pt x="478" y="1709"/>
                  </a:cubicBezTo>
                  <a:cubicBezTo>
                    <a:pt x="495" y="1687"/>
                    <a:pt x="495" y="1681"/>
                    <a:pt x="498" y="1679"/>
                  </a:cubicBezTo>
                  <a:cubicBezTo>
                    <a:pt x="521" y="1647"/>
                    <a:pt x="524" y="1644"/>
                    <a:pt x="526" y="1640"/>
                  </a:cubicBezTo>
                  <a:cubicBezTo>
                    <a:pt x="551" y="1609"/>
                    <a:pt x="550" y="1603"/>
                    <a:pt x="554" y="1601"/>
                  </a:cubicBezTo>
                  <a:cubicBezTo>
                    <a:pt x="570" y="1563"/>
                    <a:pt x="576" y="1562"/>
                    <a:pt x="575" y="1556"/>
                  </a:cubicBezTo>
                  <a:cubicBezTo>
                    <a:pt x="581" y="1513"/>
                    <a:pt x="584" y="1508"/>
                    <a:pt x="584" y="1500"/>
                  </a:cubicBezTo>
                  <a:cubicBezTo>
                    <a:pt x="573" y="1529"/>
                    <a:pt x="577" y="1544"/>
                    <a:pt x="570" y="1550"/>
                  </a:cubicBezTo>
                  <a:cubicBezTo>
                    <a:pt x="548" y="1600"/>
                    <a:pt x="544" y="1602"/>
                    <a:pt x="541" y="1604"/>
                  </a:cubicBezTo>
                  <a:cubicBezTo>
                    <a:pt x="510" y="1653"/>
                    <a:pt x="506" y="1655"/>
                    <a:pt x="503" y="1657"/>
                  </a:cubicBezTo>
                  <a:cubicBezTo>
                    <a:pt x="481" y="1690"/>
                    <a:pt x="477" y="1696"/>
                    <a:pt x="474" y="1703"/>
                  </a:cubicBezTo>
                  <a:cubicBezTo>
                    <a:pt x="464" y="1717"/>
                    <a:pt x="463" y="1720"/>
                    <a:pt x="462" y="1717"/>
                  </a:cubicBezTo>
                  <a:cubicBezTo>
                    <a:pt x="474" y="1695"/>
                    <a:pt x="475" y="1693"/>
                    <a:pt x="475" y="1690"/>
                  </a:cubicBezTo>
                  <a:cubicBezTo>
                    <a:pt x="494" y="1659"/>
                    <a:pt x="495" y="1654"/>
                    <a:pt x="496" y="1649"/>
                  </a:cubicBezTo>
                  <a:cubicBezTo>
                    <a:pt x="525" y="1599"/>
                    <a:pt x="529" y="1590"/>
                    <a:pt x="533" y="1581"/>
                  </a:cubicBezTo>
                  <a:cubicBezTo>
                    <a:pt x="553" y="1505"/>
                    <a:pt x="553" y="1491"/>
                    <a:pt x="554" y="1479"/>
                  </a:cubicBezTo>
                  <a:cubicBezTo>
                    <a:pt x="544" y="1432"/>
                    <a:pt x="549" y="1437"/>
                    <a:pt x="547" y="1446"/>
                  </a:cubicBezTo>
                  <a:cubicBezTo>
                    <a:pt x="542" y="1527"/>
                    <a:pt x="542" y="1535"/>
                    <a:pt x="541" y="1543"/>
                  </a:cubicBezTo>
                  <a:cubicBezTo>
                    <a:pt x="526" y="1573"/>
                    <a:pt x="529" y="1580"/>
                    <a:pt x="524" y="1581"/>
                  </a:cubicBezTo>
                  <a:cubicBezTo>
                    <a:pt x="508" y="1611"/>
                    <a:pt x="503" y="1625"/>
                    <a:pt x="495" y="1636"/>
                  </a:cubicBezTo>
                  <a:cubicBezTo>
                    <a:pt x="475" y="1680"/>
                    <a:pt x="471" y="1684"/>
                    <a:pt x="466" y="1688"/>
                  </a:cubicBezTo>
                  <a:cubicBezTo>
                    <a:pt x="444" y="1731"/>
                    <a:pt x="441" y="1737"/>
                    <a:pt x="437" y="1743"/>
                  </a:cubicBezTo>
                  <a:cubicBezTo>
                    <a:pt x="416" y="1794"/>
                    <a:pt x="410" y="1794"/>
                    <a:pt x="413" y="1801"/>
                  </a:cubicBezTo>
                  <a:cubicBezTo>
                    <a:pt x="394" y="1860"/>
                    <a:pt x="396" y="1864"/>
                    <a:pt x="396" y="1868"/>
                  </a:cubicBezTo>
                  <a:cubicBezTo>
                    <a:pt x="390" y="1891"/>
                    <a:pt x="394" y="1899"/>
                    <a:pt x="389" y="1899"/>
                  </a:cubicBezTo>
                  <a:cubicBezTo>
                    <a:pt x="391" y="1841"/>
                    <a:pt x="392" y="1826"/>
                    <a:pt x="394" y="1811"/>
                  </a:cubicBezTo>
                  <a:cubicBezTo>
                    <a:pt x="401" y="1785"/>
                    <a:pt x="405" y="1780"/>
                    <a:pt x="404" y="1771"/>
                  </a:cubicBezTo>
                  <a:cubicBezTo>
                    <a:pt x="430" y="1712"/>
                    <a:pt x="435" y="1708"/>
                    <a:pt x="434" y="1699"/>
                  </a:cubicBezTo>
                  <a:cubicBezTo>
                    <a:pt x="451" y="1672"/>
                    <a:pt x="455" y="1665"/>
                    <a:pt x="457" y="1656"/>
                  </a:cubicBezTo>
                  <a:cubicBezTo>
                    <a:pt x="481" y="1622"/>
                    <a:pt x="480" y="1616"/>
                    <a:pt x="480" y="1611"/>
                  </a:cubicBezTo>
                  <a:cubicBezTo>
                    <a:pt x="505" y="1561"/>
                    <a:pt x="502" y="1553"/>
                    <a:pt x="507" y="1552"/>
                  </a:cubicBezTo>
                  <a:cubicBezTo>
                    <a:pt x="519" y="1524"/>
                    <a:pt x="515" y="1515"/>
                    <a:pt x="519" y="1514"/>
                  </a:cubicBezTo>
                  <a:cubicBezTo>
                    <a:pt x="520" y="1449"/>
                    <a:pt x="515" y="1450"/>
                    <a:pt x="517" y="1444"/>
                  </a:cubicBezTo>
                  <a:cubicBezTo>
                    <a:pt x="509" y="1516"/>
                    <a:pt x="509" y="1523"/>
                    <a:pt x="505" y="1526"/>
                  </a:cubicBezTo>
                  <a:cubicBezTo>
                    <a:pt x="494" y="1564"/>
                    <a:pt x="491" y="1568"/>
                    <a:pt x="489" y="1573"/>
                  </a:cubicBezTo>
                  <a:cubicBezTo>
                    <a:pt x="479" y="1592"/>
                    <a:pt x="483" y="1602"/>
                    <a:pt x="475" y="1602"/>
                  </a:cubicBezTo>
                  <a:cubicBezTo>
                    <a:pt x="443" y="1672"/>
                    <a:pt x="434" y="1679"/>
                    <a:pt x="431" y="1690"/>
                  </a:cubicBezTo>
                  <a:cubicBezTo>
                    <a:pt x="406" y="1738"/>
                    <a:pt x="409" y="1747"/>
                    <a:pt x="403" y="1749"/>
                  </a:cubicBezTo>
                  <a:cubicBezTo>
                    <a:pt x="434" y="1663"/>
                    <a:pt x="439" y="1660"/>
                    <a:pt x="440" y="1653"/>
                  </a:cubicBezTo>
                  <a:cubicBezTo>
                    <a:pt x="452" y="1614"/>
                    <a:pt x="459" y="1613"/>
                    <a:pt x="458" y="1606"/>
                  </a:cubicBezTo>
                  <a:cubicBezTo>
                    <a:pt x="480" y="1553"/>
                    <a:pt x="480" y="1545"/>
                    <a:pt x="482" y="1540"/>
                  </a:cubicBezTo>
                  <a:cubicBezTo>
                    <a:pt x="489" y="1465"/>
                    <a:pt x="491" y="1464"/>
                    <a:pt x="491" y="1448"/>
                  </a:cubicBezTo>
                  <a:cubicBezTo>
                    <a:pt x="487" y="1401"/>
                    <a:pt x="485" y="1390"/>
                    <a:pt x="484" y="1379"/>
                  </a:cubicBezTo>
                  <a:cubicBezTo>
                    <a:pt x="474" y="1371"/>
                    <a:pt x="480" y="1385"/>
                    <a:pt x="483" y="1403"/>
                  </a:cubicBezTo>
                  <a:cubicBezTo>
                    <a:pt x="487" y="1491"/>
                    <a:pt x="478" y="1495"/>
                    <a:pt x="482" y="1506"/>
                  </a:cubicBezTo>
                  <a:cubicBezTo>
                    <a:pt x="478" y="1531"/>
                    <a:pt x="477" y="1534"/>
                    <a:pt x="475" y="1537"/>
                  </a:cubicBezTo>
                  <a:cubicBezTo>
                    <a:pt x="459" y="1577"/>
                    <a:pt x="456" y="1591"/>
                    <a:pt x="451" y="1604"/>
                  </a:cubicBezTo>
                  <a:cubicBezTo>
                    <a:pt x="433" y="1645"/>
                    <a:pt x="431" y="1652"/>
                    <a:pt x="429" y="1658"/>
                  </a:cubicBezTo>
                  <a:cubicBezTo>
                    <a:pt x="412" y="1698"/>
                    <a:pt x="411" y="1701"/>
                    <a:pt x="408" y="1703"/>
                  </a:cubicBezTo>
                  <a:cubicBezTo>
                    <a:pt x="390" y="1762"/>
                    <a:pt x="384" y="1769"/>
                    <a:pt x="383" y="1779"/>
                  </a:cubicBezTo>
                  <a:cubicBezTo>
                    <a:pt x="369" y="1821"/>
                    <a:pt x="377" y="1833"/>
                    <a:pt x="371" y="1832"/>
                  </a:cubicBezTo>
                  <a:cubicBezTo>
                    <a:pt x="368" y="1777"/>
                    <a:pt x="371" y="1764"/>
                    <a:pt x="372" y="1749"/>
                  </a:cubicBezTo>
                  <a:cubicBezTo>
                    <a:pt x="382" y="1721"/>
                    <a:pt x="379" y="1714"/>
                    <a:pt x="383" y="1714"/>
                  </a:cubicBezTo>
                  <a:cubicBezTo>
                    <a:pt x="403" y="1659"/>
                    <a:pt x="406" y="1655"/>
                    <a:pt x="406" y="1649"/>
                  </a:cubicBezTo>
                  <a:cubicBezTo>
                    <a:pt x="424" y="1598"/>
                    <a:pt x="431" y="1597"/>
                    <a:pt x="431" y="1590"/>
                  </a:cubicBezTo>
                  <a:cubicBezTo>
                    <a:pt x="461" y="1509"/>
                    <a:pt x="462" y="1500"/>
                    <a:pt x="465" y="1494"/>
                  </a:cubicBezTo>
                  <a:cubicBezTo>
                    <a:pt x="472" y="1470"/>
                    <a:pt x="467" y="1462"/>
                    <a:pt x="472" y="1462"/>
                  </a:cubicBezTo>
                  <a:cubicBezTo>
                    <a:pt x="476" y="1437"/>
                    <a:pt x="471" y="1428"/>
                    <a:pt x="476" y="1427"/>
                  </a:cubicBezTo>
                  <a:cubicBezTo>
                    <a:pt x="473" y="1417"/>
                    <a:pt x="469" y="1447"/>
                    <a:pt x="462" y="1476"/>
                  </a:cubicBezTo>
                  <a:cubicBezTo>
                    <a:pt x="434" y="1564"/>
                    <a:pt x="433" y="1570"/>
                    <a:pt x="430" y="1573"/>
                  </a:cubicBezTo>
                  <a:cubicBezTo>
                    <a:pt x="422" y="1597"/>
                    <a:pt x="416" y="1602"/>
                    <a:pt x="415" y="1611"/>
                  </a:cubicBezTo>
                  <a:cubicBezTo>
                    <a:pt x="391" y="1664"/>
                    <a:pt x="387" y="1672"/>
                    <a:pt x="382" y="1679"/>
                  </a:cubicBezTo>
                  <a:cubicBezTo>
                    <a:pt x="367" y="1716"/>
                    <a:pt x="373" y="1726"/>
                    <a:pt x="366" y="1726"/>
                  </a:cubicBezTo>
                  <a:cubicBezTo>
                    <a:pt x="360" y="1762"/>
                    <a:pt x="364" y="1763"/>
                    <a:pt x="358" y="1766"/>
                  </a:cubicBezTo>
                  <a:cubicBezTo>
                    <a:pt x="381" y="1656"/>
                    <a:pt x="382" y="1648"/>
                    <a:pt x="386" y="1643"/>
                  </a:cubicBezTo>
                  <a:cubicBezTo>
                    <a:pt x="399" y="1610"/>
                    <a:pt x="404" y="1595"/>
                    <a:pt x="408" y="1581"/>
                  </a:cubicBezTo>
                  <a:cubicBezTo>
                    <a:pt x="436" y="1516"/>
                    <a:pt x="433" y="1505"/>
                    <a:pt x="438" y="1500"/>
                  </a:cubicBezTo>
                  <a:cubicBezTo>
                    <a:pt x="456" y="1427"/>
                    <a:pt x="459" y="1420"/>
                    <a:pt x="460" y="1411"/>
                  </a:cubicBezTo>
                  <a:cubicBezTo>
                    <a:pt x="455" y="1378"/>
                    <a:pt x="451" y="1393"/>
                    <a:pt x="453" y="1414"/>
                  </a:cubicBezTo>
                  <a:cubicBezTo>
                    <a:pt x="442" y="1477"/>
                    <a:pt x="433" y="1477"/>
                    <a:pt x="434" y="1487"/>
                  </a:cubicBezTo>
                  <a:cubicBezTo>
                    <a:pt x="416" y="1534"/>
                    <a:pt x="415" y="1548"/>
                    <a:pt x="409" y="1559"/>
                  </a:cubicBezTo>
                  <a:cubicBezTo>
                    <a:pt x="392" y="1598"/>
                    <a:pt x="391" y="1605"/>
                    <a:pt x="388" y="1610"/>
                  </a:cubicBezTo>
                  <a:cubicBezTo>
                    <a:pt x="380" y="1635"/>
                    <a:pt x="375" y="1638"/>
                    <a:pt x="376" y="1646"/>
                  </a:cubicBezTo>
                  <a:cubicBezTo>
                    <a:pt x="352" y="1701"/>
                    <a:pt x="360" y="1712"/>
                    <a:pt x="354" y="1711"/>
                  </a:cubicBezTo>
                  <a:cubicBezTo>
                    <a:pt x="350" y="1730"/>
                    <a:pt x="346" y="1726"/>
                    <a:pt x="345" y="1712"/>
                  </a:cubicBezTo>
                  <a:cubicBezTo>
                    <a:pt x="355" y="1665"/>
                    <a:pt x="358" y="1665"/>
                    <a:pt x="357" y="1661"/>
                  </a:cubicBezTo>
                  <a:cubicBezTo>
                    <a:pt x="366" y="1643"/>
                    <a:pt x="363" y="1637"/>
                    <a:pt x="366" y="1636"/>
                  </a:cubicBezTo>
                  <a:cubicBezTo>
                    <a:pt x="372" y="1617"/>
                    <a:pt x="374" y="1616"/>
                    <a:pt x="373" y="1612"/>
                  </a:cubicBezTo>
                  <a:cubicBezTo>
                    <a:pt x="395" y="1560"/>
                    <a:pt x="394" y="1553"/>
                    <a:pt x="400" y="1551"/>
                  </a:cubicBezTo>
                  <a:cubicBezTo>
                    <a:pt x="425" y="1482"/>
                    <a:pt x="427" y="1477"/>
                    <a:pt x="427" y="1470"/>
                  </a:cubicBezTo>
                  <a:cubicBezTo>
                    <a:pt x="418" y="1498"/>
                    <a:pt x="408" y="1504"/>
                    <a:pt x="408" y="1517"/>
                  </a:cubicBezTo>
                  <a:cubicBezTo>
                    <a:pt x="377" y="1581"/>
                    <a:pt x="373" y="1584"/>
                    <a:pt x="372" y="1590"/>
                  </a:cubicBezTo>
                  <a:cubicBezTo>
                    <a:pt x="363" y="1617"/>
                    <a:pt x="360" y="1628"/>
                    <a:pt x="353" y="1637"/>
                  </a:cubicBezTo>
                  <a:cubicBezTo>
                    <a:pt x="343" y="1676"/>
                    <a:pt x="340" y="1680"/>
                    <a:pt x="341" y="1688"/>
                  </a:cubicBezTo>
                  <a:cubicBezTo>
                    <a:pt x="338" y="1660"/>
                    <a:pt x="342" y="1652"/>
                    <a:pt x="340" y="1640"/>
                  </a:cubicBezTo>
                  <a:cubicBezTo>
                    <a:pt x="360" y="1597"/>
                    <a:pt x="360" y="1592"/>
                    <a:pt x="361" y="1588"/>
                  </a:cubicBezTo>
                  <a:cubicBezTo>
                    <a:pt x="367" y="1561"/>
                    <a:pt x="371" y="1559"/>
                    <a:pt x="371" y="1555"/>
                  </a:cubicBezTo>
                  <a:cubicBezTo>
                    <a:pt x="390" y="1506"/>
                    <a:pt x="387" y="1494"/>
                    <a:pt x="393" y="1490"/>
                  </a:cubicBezTo>
                  <a:cubicBezTo>
                    <a:pt x="403" y="1419"/>
                    <a:pt x="403" y="1406"/>
                    <a:pt x="402" y="1393"/>
                  </a:cubicBezTo>
                  <a:cubicBezTo>
                    <a:pt x="393" y="1354"/>
                    <a:pt x="388" y="1352"/>
                    <a:pt x="389" y="1344"/>
                  </a:cubicBezTo>
                  <a:cubicBezTo>
                    <a:pt x="382" y="1350"/>
                    <a:pt x="386" y="1352"/>
                    <a:pt x="388" y="1357"/>
                  </a:cubicBezTo>
                  <a:cubicBezTo>
                    <a:pt x="396" y="1435"/>
                    <a:pt x="396" y="1441"/>
                    <a:pt x="397" y="1446"/>
                  </a:cubicBezTo>
                  <a:cubicBezTo>
                    <a:pt x="389" y="1476"/>
                    <a:pt x="385" y="1481"/>
                    <a:pt x="384" y="1491"/>
                  </a:cubicBezTo>
                  <a:cubicBezTo>
                    <a:pt x="358" y="1561"/>
                    <a:pt x="358" y="1571"/>
                    <a:pt x="356" y="1578"/>
                  </a:cubicBezTo>
                  <a:cubicBezTo>
                    <a:pt x="341" y="1628"/>
                    <a:pt x="334" y="1627"/>
                    <a:pt x="335" y="1634"/>
                  </a:cubicBezTo>
                  <a:cubicBezTo>
                    <a:pt x="324" y="1665"/>
                    <a:pt x="328" y="1674"/>
                    <a:pt x="321" y="1674"/>
                  </a:cubicBezTo>
                  <a:cubicBezTo>
                    <a:pt x="334" y="1588"/>
                    <a:pt x="337" y="1580"/>
                    <a:pt x="340" y="1570"/>
                  </a:cubicBezTo>
                  <a:cubicBezTo>
                    <a:pt x="350" y="1541"/>
                    <a:pt x="350" y="1536"/>
                    <a:pt x="350" y="1530"/>
                  </a:cubicBezTo>
                  <a:cubicBezTo>
                    <a:pt x="360" y="1499"/>
                    <a:pt x="364" y="1497"/>
                    <a:pt x="363" y="1490"/>
                  </a:cubicBezTo>
                  <a:cubicBezTo>
                    <a:pt x="370" y="1438"/>
                    <a:pt x="375" y="1420"/>
                    <a:pt x="376" y="1397"/>
                  </a:cubicBezTo>
                  <a:cubicBezTo>
                    <a:pt x="365" y="1320"/>
                    <a:pt x="368" y="1312"/>
                    <a:pt x="363" y="1313"/>
                  </a:cubicBezTo>
                  <a:cubicBezTo>
                    <a:pt x="362" y="1332"/>
                    <a:pt x="366" y="1343"/>
                    <a:pt x="368" y="1356"/>
                  </a:cubicBezTo>
                  <a:cubicBezTo>
                    <a:pt x="367" y="1417"/>
                    <a:pt x="365" y="1421"/>
                    <a:pt x="365" y="1426"/>
                  </a:cubicBezTo>
                  <a:cubicBezTo>
                    <a:pt x="359" y="1455"/>
                    <a:pt x="363" y="1465"/>
                    <a:pt x="359" y="1466"/>
                  </a:cubicBezTo>
                  <a:cubicBezTo>
                    <a:pt x="340" y="1539"/>
                    <a:pt x="336" y="1559"/>
                    <a:pt x="329" y="1575"/>
                  </a:cubicBezTo>
                  <a:cubicBezTo>
                    <a:pt x="313" y="1626"/>
                    <a:pt x="312" y="1623"/>
                    <a:pt x="315" y="1622"/>
                  </a:cubicBezTo>
                  <a:cubicBezTo>
                    <a:pt x="321" y="1588"/>
                    <a:pt x="322" y="1576"/>
                    <a:pt x="324" y="1565"/>
                  </a:cubicBezTo>
                  <a:cubicBezTo>
                    <a:pt x="337" y="1477"/>
                    <a:pt x="342" y="1476"/>
                    <a:pt x="341" y="1469"/>
                  </a:cubicBezTo>
                  <a:cubicBezTo>
                    <a:pt x="333" y="1317"/>
                    <a:pt x="332" y="1308"/>
                    <a:pt x="330" y="1302"/>
                  </a:cubicBezTo>
                  <a:cubicBezTo>
                    <a:pt x="318" y="1275"/>
                    <a:pt x="315" y="1268"/>
                    <a:pt x="311" y="1262"/>
                  </a:cubicBezTo>
                  <a:cubicBezTo>
                    <a:pt x="305" y="1258"/>
                    <a:pt x="310" y="1270"/>
                    <a:pt x="317" y="1281"/>
                  </a:cubicBezTo>
                  <a:cubicBezTo>
                    <a:pt x="326" y="1312"/>
                    <a:pt x="326" y="1314"/>
                    <a:pt x="328" y="1315"/>
                  </a:cubicBezTo>
                  <a:cubicBezTo>
                    <a:pt x="329" y="1333"/>
                    <a:pt x="332" y="1343"/>
                    <a:pt x="333" y="1356"/>
                  </a:cubicBezTo>
                  <a:cubicBezTo>
                    <a:pt x="330" y="1464"/>
                    <a:pt x="334" y="1471"/>
                    <a:pt x="331" y="1472"/>
                  </a:cubicBezTo>
                  <a:cubicBezTo>
                    <a:pt x="326" y="1497"/>
                    <a:pt x="326" y="1501"/>
                    <a:pt x="326" y="1506"/>
                  </a:cubicBezTo>
                  <a:cubicBezTo>
                    <a:pt x="320" y="1533"/>
                    <a:pt x="322" y="1543"/>
                    <a:pt x="316" y="1548"/>
                  </a:cubicBezTo>
                  <a:cubicBezTo>
                    <a:pt x="325" y="1483"/>
                    <a:pt x="324" y="1478"/>
                    <a:pt x="326" y="1475"/>
                  </a:cubicBezTo>
                  <a:cubicBezTo>
                    <a:pt x="318" y="1352"/>
                    <a:pt x="312" y="1331"/>
                    <a:pt x="308" y="1301"/>
                  </a:cubicBezTo>
                  <a:cubicBezTo>
                    <a:pt x="295" y="1275"/>
                    <a:pt x="294" y="1264"/>
                    <a:pt x="289" y="1259"/>
                  </a:cubicBezTo>
                  <a:cubicBezTo>
                    <a:pt x="267" y="1237"/>
                    <a:pt x="279" y="1241"/>
                    <a:pt x="283" y="1255"/>
                  </a:cubicBezTo>
                  <a:cubicBezTo>
                    <a:pt x="295" y="1285"/>
                    <a:pt x="296" y="1289"/>
                    <a:pt x="298" y="1291"/>
                  </a:cubicBezTo>
                  <a:cubicBezTo>
                    <a:pt x="309" y="1335"/>
                    <a:pt x="306" y="1343"/>
                    <a:pt x="311" y="1343"/>
                  </a:cubicBezTo>
                  <a:cubicBezTo>
                    <a:pt x="317" y="1393"/>
                    <a:pt x="320" y="1396"/>
                    <a:pt x="319" y="1403"/>
                  </a:cubicBezTo>
                  <a:cubicBezTo>
                    <a:pt x="315" y="1486"/>
                    <a:pt x="316" y="1486"/>
                    <a:pt x="314" y="1491"/>
                  </a:cubicBezTo>
                  <a:cubicBezTo>
                    <a:pt x="313" y="1523"/>
                    <a:pt x="307" y="1531"/>
                    <a:pt x="307" y="1544"/>
                  </a:cubicBezTo>
                  <a:cubicBezTo>
                    <a:pt x="291" y="1555"/>
                    <a:pt x="301" y="1540"/>
                    <a:pt x="301" y="1520"/>
                  </a:cubicBezTo>
                  <a:cubicBezTo>
                    <a:pt x="300" y="1371"/>
                    <a:pt x="298" y="1365"/>
                    <a:pt x="298" y="1357"/>
                  </a:cubicBezTo>
                  <a:cubicBezTo>
                    <a:pt x="292" y="1333"/>
                    <a:pt x="291" y="1319"/>
                    <a:pt x="286" y="1307"/>
                  </a:cubicBezTo>
                  <a:cubicBezTo>
                    <a:pt x="262" y="1254"/>
                    <a:pt x="263" y="1243"/>
                    <a:pt x="258" y="1242"/>
                  </a:cubicBezTo>
                  <a:cubicBezTo>
                    <a:pt x="286" y="1321"/>
                    <a:pt x="285" y="1331"/>
                    <a:pt x="288" y="1336"/>
                  </a:cubicBezTo>
                  <a:cubicBezTo>
                    <a:pt x="293" y="1366"/>
                    <a:pt x="296" y="1381"/>
                    <a:pt x="297" y="1398"/>
                  </a:cubicBezTo>
                  <a:cubicBezTo>
                    <a:pt x="299" y="1489"/>
                    <a:pt x="294" y="1492"/>
                    <a:pt x="295" y="1499"/>
                  </a:cubicBezTo>
                  <a:cubicBezTo>
                    <a:pt x="290" y="1445"/>
                    <a:pt x="287" y="1444"/>
                    <a:pt x="287" y="1441"/>
                  </a:cubicBezTo>
                  <a:cubicBezTo>
                    <a:pt x="283" y="1415"/>
                    <a:pt x="287" y="1416"/>
                    <a:pt x="283" y="1412"/>
                  </a:cubicBezTo>
                  <a:cubicBezTo>
                    <a:pt x="269" y="1353"/>
                    <a:pt x="262" y="1342"/>
                    <a:pt x="259" y="1327"/>
                  </a:cubicBezTo>
                  <a:cubicBezTo>
                    <a:pt x="234" y="1272"/>
                    <a:pt x="238" y="1259"/>
                    <a:pt x="228" y="1261"/>
                  </a:cubicBezTo>
                  <a:cubicBezTo>
                    <a:pt x="239" y="1279"/>
                    <a:pt x="239" y="1288"/>
                    <a:pt x="244" y="1293"/>
                  </a:cubicBezTo>
                  <a:cubicBezTo>
                    <a:pt x="270" y="1419"/>
                    <a:pt x="279" y="1422"/>
                    <a:pt x="277" y="1426"/>
                  </a:cubicBezTo>
                  <a:cubicBezTo>
                    <a:pt x="278" y="1456"/>
                    <a:pt x="282" y="1465"/>
                    <a:pt x="278" y="1465"/>
                  </a:cubicBezTo>
                  <a:cubicBezTo>
                    <a:pt x="250" y="1385"/>
                    <a:pt x="252" y="1374"/>
                    <a:pt x="247" y="1371"/>
                  </a:cubicBezTo>
                  <a:cubicBezTo>
                    <a:pt x="231" y="1330"/>
                    <a:pt x="231" y="1320"/>
                    <a:pt x="224" y="1320"/>
                  </a:cubicBezTo>
                  <a:cubicBezTo>
                    <a:pt x="253" y="1397"/>
                    <a:pt x="257" y="1421"/>
                    <a:pt x="265" y="1440"/>
                  </a:cubicBezTo>
                  <a:cubicBezTo>
                    <a:pt x="281" y="1531"/>
                    <a:pt x="286" y="1534"/>
                    <a:pt x="285" y="1543"/>
                  </a:cubicBezTo>
                  <a:cubicBezTo>
                    <a:pt x="284" y="1556"/>
                    <a:pt x="280" y="1549"/>
                    <a:pt x="281" y="1537"/>
                  </a:cubicBezTo>
                  <a:cubicBezTo>
                    <a:pt x="247" y="1462"/>
                    <a:pt x="249" y="1450"/>
                    <a:pt x="244" y="1448"/>
                  </a:cubicBezTo>
                  <a:cubicBezTo>
                    <a:pt x="221" y="1375"/>
                    <a:pt x="214" y="1365"/>
                    <a:pt x="211" y="1352"/>
                  </a:cubicBezTo>
                  <a:cubicBezTo>
                    <a:pt x="195" y="1325"/>
                    <a:pt x="197" y="1318"/>
                    <a:pt x="193" y="1318"/>
                  </a:cubicBezTo>
                  <a:cubicBezTo>
                    <a:pt x="167" y="1263"/>
                    <a:pt x="166" y="1260"/>
                    <a:pt x="163" y="1259"/>
                  </a:cubicBezTo>
                  <a:cubicBezTo>
                    <a:pt x="165" y="1272"/>
                    <a:pt x="172" y="1286"/>
                    <a:pt x="179" y="1300"/>
                  </a:cubicBezTo>
                  <a:cubicBezTo>
                    <a:pt x="191" y="1329"/>
                    <a:pt x="195" y="1335"/>
                    <a:pt x="199" y="1342"/>
                  </a:cubicBezTo>
                  <a:cubicBezTo>
                    <a:pt x="226" y="1428"/>
                    <a:pt x="232" y="1438"/>
                    <a:pt x="235" y="1451"/>
                  </a:cubicBezTo>
                  <a:cubicBezTo>
                    <a:pt x="247" y="1477"/>
                    <a:pt x="248" y="1489"/>
                    <a:pt x="244" y="1487"/>
                  </a:cubicBezTo>
                  <a:cubicBezTo>
                    <a:pt x="228" y="1464"/>
                    <a:pt x="227" y="1461"/>
                    <a:pt x="227" y="1456"/>
                  </a:cubicBezTo>
                  <a:cubicBezTo>
                    <a:pt x="203" y="1423"/>
                    <a:pt x="201" y="1417"/>
                    <a:pt x="195" y="1414"/>
                  </a:cubicBezTo>
                  <a:cubicBezTo>
                    <a:pt x="155" y="1347"/>
                    <a:pt x="145" y="1324"/>
                    <a:pt x="133" y="1303"/>
                  </a:cubicBezTo>
                  <a:cubicBezTo>
                    <a:pt x="109" y="1262"/>
                    <a:pt x="115" y="1250"/>
                    <a:pt x="110" y="1252"/>
                  </a:cubicBezTo>
                  <a:cubicBezTo>
                    <a:pt x="109" y="1242"/>
                    <a:pt x="105" y="1259"/>
                    <a:pt x="113" y="1263"/>
                  </a:cubicBezTo>
                  <a:cubicBezTo>
                    <a:pt x="127" y="1300"/>
                    <a:pt x="126" y="1302"/>
                    <a:pt x="126" y="1303"/>
                  </a:cubicBezTo>
                  <a:cubicBezTo>
                    <a:pt x="141" y="1331"/>
                    <a:pt x="144" y="1335"/>
                    <a:pt x="146" y="1339"/>
                  </a:cubicBezTo>
                  <a:cubicBezTo>
                    <a:pt x="190" y="1424"/>
                    <a:pt x="196" y="1426"/>
                    <a:pt x="197" y="1434"/>
                  </a:cubicBezTo>
                  <a:cubicBezTo>
                    <a:pt x="210" y="1458"/>
                    <a:pt x="220" y="1459"/>
                    <a:pt x="214" y="1461"/>
                  </a:cubicBezTo>
                  <a:cubicBezTo>
                    <a:pt x="187" y="1433"/>
                    <a:pt x="186" y="1419"/>
                    <a:pt x="176" y="1416"/>
                  </a:cubicBezTo>
                  <a:cubicBezTo>
                    <a:pt x="141" y="1351"/>
                    <a:pt x="132" y="1347"/>
                    <a:pt x="131" y="1333"/>
                  </a:cubicBezTo>
                  <a:cubicBezTo>
                    <a:pt x="111" y="1296"/>
                    <a:pt x="107" y="1286"/>
                    <a:pt x="103" y="1276"/>
                  </a:cubicBezTo>
                  <a:cubicBezTo>
                    <a:pt x="91" y="1264"/>
                    <a:pt x="97" y="1277"/>
                    <a:pt x="102" y="1292"/>
                  </a:cubicBezTo>
                  <a:cubicBezTo>
                    <a:pt x="114" y="1318"/>
                    <a:pt x="118" y="1323"/>
                    <a:pt x="120" y="1332"/>
                  </a:cubicBezTo>
                  <a:cubicBezTo>
                    <a:pt x="155" y="1393"/>
                    <a:pt x="155" y="1404"/>
                    <a:pt x="162" y="1406"/>
                  </a:cubicBezTo>
                  <a:cubicBezTo>
                    <a:pt x="199" y="1459"/>
                    <a:pt x="201" y="1462"/>
                    <a:pt x="201" y="1466"/>
                  </a:cubicBezTo>
                  <a:cubicBezTo>
                    <a:pt x="226" y="1495"/>
                    <a:pt x="229" y="1501"/>
                    <a:pt x="233" y="1508"/>
                  </a:cubicBezTo>
                  <a:cubicBezTo>
                    <a:pt x="258" y="1549"/>
                    <a:pt x="262" y="1552"/>
                    <a:pt x="264" y="1556"/>
                  </a:cubicBezTo>
                  <a:cubicBezTo>
                    <a:pt x="275" y="1581"/>
                    <a:pt x="279" y="1585"/>
                    <a:pt x="280" y="1594"/>
                  </a:cubicBezTo>
                  <a:cubicBezTo>
                    <a:pt x="252" y="1560"/>
                    <a:pt x="253" y="1550"/>
                    <a:pt x="246" y="1548"/>
                  </a:cubicBezTo>
                  <a:cubicBezTo>
                    <a:pt x="206" y="1500"/>
                    <a:pt x="201" y="1497"/>
                    <a:pt x="199" y="1490"/>
                  </a:cubicBezTo>
                  <a:cubicBezTo>
                    <a:pt x="157" y="1432"/>
                    <a:pt x="148" y="1422"/>
                    <a:pt x="143" y="1409"/>
                  </a:cubicBezTo>
                  <a:cubicBezTo>
                    <a:pt x="131" y="1385"/>
                    <a:pt x="125" y="1383"/>
                    <a:pt x="125" y="1373"/>
                  </a:cubicBezTo>
                  <a:cubicBezTo>
                    <a:pt x="105" y="1330"/>
                    <a:pt x="100" y="1329"/>
                    <a:pt x="101" y="1320"/>
                  </a:cubicBezTo>
                  <a:cubicBezTo>
                    <a:pt x="102" y="1331"/>
                    <a:pt x="100" y="1339"/>
                    <a:pt x="103" y="1340"/>
                  </a:cubicBezTo>
                  <a:cubicBezTo>
                    <a:pt x="110" y="1364"/>
                    <a:pt x="115" y="1363"/>
                    <a:pt x="114" y="1370"/>
                  </a:cubicBezTo>
                  <a:cubicBezTo>
                    <a:pt x="137" y="1408"/>
                    <a:pt x="136" y="1419"/>
                    <a:pt x="141" y="1422"/>
                  </a:cubicBezTo>
                  <a:cubicBezTo>
                    <a:pt x="156" y="1453"/>
                    <a:pt x="166" y="1461"/>
                    <a:pt x="173" y="1473"/>
                  </a:cubicBezTo>
                  <a:cubicBezTo>
                    <a:pt x="189" y="1492"/>
                    <a:pt x="192" y="1499"/>
                    <a:pt x="195" y="1504"/>
                  </a:cubicBezTo>
                  <a:cubicBezTo>
                    <a:pt x="213" y="1516"/>
                    <a:pt x="212" y="1522"/>
                    <a:pt x="214" y="1524"/>
                  </a:cubicBezTo>
                  <a:cubicBezTo>
                    <a:pt x="255" y="1589"/>
                    <a:pt x="252" y="1574"/>
                    <a:pt x="239" y="1568"/>
                  </a:cubicBezTo>
                  <a:cubicBezTo>
                    <a:pt x="221" y="1541"/>
                    <a:pt x="214" y="1544"/>
                    <a:pt x="215" y="1537"/>
                  </a:cubicBezTo>
                  <a:cubicBezTo>
                    <a:pt x="180" y="1500"/>
                    <a:pt x="179" y="1495"/>
                    <a:pt x="175" y="1494"/>
                  </a:cubicBezTo>
                  <a:cubicBezTo>
                    <a:pt x="146" y="1459"/>
                    <a:pt x="144" y="1451"/>
                    <a:pt x="139" y="1447"/>
                  </a:cubicBezTo>
                  <a:cubicBezTo>
                    <a:pt x="94" y="1374"/>
                    <a:pt x="93" y="1370"/>
                    <a:pt x="90" y="1369"/>
                  </a:cubicBezTo>
                  <a:cubicBezTo>
                    <a:pt x="78" y="1346"/>
                    <a:pt x="78" y="1341"/>
                    <a:pt x="74" y="1340"/>
                  </a:cubicBezTo>
                  <a:cubicBezTo>
                    <a:pt x="93" y="1394"/>
                    <a:pt x="106" y="1399"/>
                    <a:pt x="108" y="1416"/>
                  </a:cubicBezTo>
                  <a:cubicBezTo>
                    <a:pt x="134" y="1452"/>
                    <a:pt x="138" y="1456"/>
                    <a:pt x="140" y="1464"/>
                  </a:cubicBezTo>
                  <a:cubicBezTo>
                    <a:pt x="169" y="1499"/>
                    <a:pt x="172" y="1505"/>
                    <a:pt x="176" y="1510"/>
                  </a:cubicBezTo>
                  <a:cubicBezTo>
                    <a:pt x="257" y="1606"/>
                    <a:pt x="266" y="1609"/>
                    <a:pt x="269" y="1619"/>
                  </a:cubicBezTo>
                  <a:cubicBezTo>
                    <a:pt x="296" y="1654"/>
                    <a:pt x="301" y="1655"/>
                    <a:pt x="300" y="1663"/>
                  </a:cubicBezTo>
                  <a:cubicBezTo>
                    <a:pt x="312" y="1683"/>
                    <a:pt x="316" y="1685"/>
                    <a:pt x="313" y="1686"/>
                  </a:cubicBezTo>
                  <a:cubicBezTo>
                    <a:pt x="294" y="1663"/>
                    <a:pt x="292" y="1654"/>
                    <a:pt x="286" y="1648"/>
                  </a:cubicBezTo>
                  <a:cubicBezTo>
                    <a:pt x="254" y="1611"/>
                    <a:pt x="253" y="1608"/>
                    <a:pt x="250" y="1605"/>
                  </a:cubicBezTo>
                  <a:cubicBezTo>
                    <a:pt x="221" y="1575"/>
                    <a:pt x="218" y="1567"/>
                    <a:pt x="210" y="1564"/>
                  </a:cubicBezTo>
                  <a:cubicBezTo>
                    <a:pt x="184" y="1536"/>
                    <a:pt x="174" y="1525"/>
                    <a:pt x="165" y="1512"/>
                  </a:cubicBezTo>
                  <a:cubicBezTo>
                    <a:pt x="129" y="1461"/>
                    <a:pt x="115" y="1454"/>
                    <a:pt x="110" y="1438"/>
                  </a:cubicBezTo>
                  <a:cubicBezTo>
                    <a:pt x="87" y="1406"/>
                    <a:pt x="88" y="1398"/>
                    <a:pt x="83" y="1398"/>
                  </a:cubicBezTo>
                  <a:cubicBezTo>
                    <a:pt x="103" y="1435"/>
                    <a:pt x="106" y="1446"/>
                    <a:pt x="113" y="1453"/>
                  </a:cubicBezTo>
                  <a:cubicBezTo>
                    <a:pt x="161" y="1516"/>
                    <a:pt x="160" y="1524"/>
                    <a:pt x="166" y="1526"/>
                  </a:cubicBezTo>
                  <a:cubicBezTo>
                    <a:pt x="208" y="1573"/>
                    <a:pt x="213" y="1575"/>
                    <a:pt x="214" y="1581"/>
                  </a:cubicBezTo>
                  <a:cubicBezTo>
                    <a:pt x="228" y="1594"/>
                    <a:pt x="228" y="1599"/>
                    <a:pt x="233" y="1600"/>
                  </a:cubicBezTo>
                  <a:cubicBezTo>
                    <a:pt x="258" y="1636"/>
                    <a:pt x="268" y="1637"/>
                    <a:pt x="271" y="1645"/>
                  </a:cubicBezTo>
                  <a:cubicBezTo>
                    <a:pt x="283" y="1662"/>
                    <a:pt x="286" y="1663"/>
                    <a:pt x="283" y="1664"/>
                  </a:cubicBezTo>
                  <a:cubicBezTo>
                    <a:pt x="266" y="1645"/>
                    <a:pt x="264" y="1642"/>
                    <a:pt x="262" y="1639"/>
                  </a:cubicBezTo>
                  <a:cubicBezTo>
                    <a:pt x="243" y="1618"/>
                    <a:pt x="229" y="1611"/>
                    <a:pt x="221" y="1596"/>
                  </a:cubicBezTo>
                  <a:cubicBezTo>
                    <a:pt x="199" y="1583"/>
                    <a:pt x="200" y="1572"/>
                    <a:pt x="191" y="1572"/>
                  </a:cubicBezTo>
                  <a:cubicBezTo>
                    <a:pt x="170" y="1549"/>
                    <a:pt x="170" y="1543"/>
                    <a:pt x="165" y="1543"/>
                  </a:cubicBezTo>
                  <a:cubicBezTo>
                    <a:pt x="111" y="1476"/>
                    <a:pt x="109" y="1469"/>
                    <a:pt x="103" y="1467"/>
                  </a:cubicBezTo>
                  <a:cubicBezTo>
                    <a:pt x="65" y="1409"/>
                    <a:pt x="64" y="1401"/>
                    <a:pt x="61" y="1395"/>
                  </a:cubicBezTo>
                  <a:cubicBezTo>
                    <a:pt x="44" y="1364"/>
                    <a:pt x="47" y="1355"/>
                    <a:pt x="43" y="1355"/>
                  </a:cubicBezTo>
                  <a:cubicBezTo>
                    <a:pt x="34" y="1346"/>
                    <a:pt x="41" y="1361"/>
                    <a:pt x="42" y="1375"/>
                  </a:cubicBezTo>
                  <a:cubicBezTo>
                    <a:pt x="70" y="1427"/>
                    <a:pt x="76" y="1441"/>
                    <a:pt x="84" y="1453"/>
                  </a:cubicBezTo>
                  <a:cubicBezTo>
                    <a:pt x="119" y="1498"/>
                    <a:pt x="126" y="1512"/>
                    <a:pt x="137" y="1521"/>
                  </a:cubicBezTo>
                  <a:cubicBezTo>
                    <a:pt x="155" y="1543"/>
                    <a:pt x="158" y="1549"/>
                    <a:pt x="164" y="1554"/>
                  </a:cubicBezTo>
                  <a:cubicBezTo>
                    <a:pt x="202" y="1593"/>
                    <a:pt x="206" y="1594"/>
                    <a:pt x="206" y="1599"/>
                  </a:cubicBezTo>
                  <a:cubicBezTo>
                    <a:pt x="242" y="1635"/>
                    <a:pt x="249" y="1638"/>
                    <a:pt x="253" y="1644"/>
                  </a:cubicBezTo>
                  <a:cubicBezTo>
                    <a:pt x="322" y="1730"/>
                    <a:pt x="324" y="1732"/>
                    <a:pt x="327" y="1733"/>
                  </a:cubicBezTo>
                  <a:cubicBezTo>
                    <a:pt x="330" y="1757"/>
                    <a:pt x="328" y="1750"/>
                    <a:pt x="324" y="1746"/>
                  </a:cubicBezTo>
                  <a:cubicBezTo>
                    <a:pt x="297" y="1716"/>
                    <a:pt x="292" y="1714"/>
                    <a:pt x="290" y="1707"/>
                  </a:cubicBezTo>
                  <a:cubicBezTo>
                    <a:pt x="252" y="1673"/>
                    <a:pt x="244" y="1674"/>
                    <a:pt x="244" y="1667"/>
                  </a:cubicBezTo>
                  <a:cubicBezTo>
                    <a:pt x="222" y="1653"/>
                    <a:pt x="223" y="1647"/>
                    <a:pt x="218" y="1649"/>
                  </a:cubicBezTo>
                  <a:cubicBezTo>
                    <a:pt x="180" y="1612"/>
                    <a:pt x="177" y="1606"/>
                    <a:pt x="172" y="1604"/>
                  </a:cubicBezTo>
                  <a:cubicBezTo>
                    <a:pt x="145" y="1572"/>
                    <a:pt x="138" y="1572"/>
                    <a:pt x="136" y="1565"/>
                  </a:cubicBezTo>
                  <a:cubicBezTo>
                    <a:pt x="94" y="1522"/>
                    <a:pt x="94" y="1514"/>
                    <a:pt x="89" y="1511"/>
                  </a:cubicBezTo>
                  <a:cubicBezTo>
                    <a:pt x="53" y="1462"/>
                    <a:pt x="51" y="1455"/>
                    <a:pt x="47" y="1451"/>
                  </a:cubicBezTo>
                  <a:cubicBezTo>
                    <a:pt x="19" y="1397"/>
                    <a:pt x="20" y="1392"/>
                    <a:pt x="17" y="1392"/>
                  </a:cubicBezTo>
                  <a:cubicBezTo>
                    <a:pt x="29" y="1432"/>
                    <a:pt x="32" y="1437"/>
                    <a:pt x="36" y="1441"/>
                  </a:cubicBezTo>
                  <a:cubicBezTo>
                    <a:pt x="55" y="1476"/>
                    <a:pt x="57" y="1482"/>
                    <a:pt x="63" y="1485"/>
                  </a:cubicBezTo>
                  <a:cubicBezTo>
                    <a:pt x="82" y="1520"/>
                    <a:pt x="91" y="1517"/>
                    <a:pt x="90" y="1527"/>
                  </a:cubicBezTo>
                  <a:cubicBezTo>
                    <a:pt x="130" y="1572"/>
                    <a:pt x="136" y="1582"/>
                    <a:pt x="144" y="1588"/>
                  </a:cubicBezTo>
                  <a:cubicBezTo>
                    <a:pt x="165" y="1605"/>
                    <a:pt x="163" y="1612"/>
                    <a:pt x="168" y="1611"/>
                  </a:cubicBezTo>
                  <a:cubicBezTo>
                    <a:pt x="192" y="1640"/>
                    <a:pt x="200" y="1639"/>
                    <a:pt x="201" y="1645"/>
                  </a:cubicBezTo>
                  <a:cubicBezTo>
                    <a:pt x="223" y="1662"/>
                    <a:pt x="231" y="1669"/>
                    <a:pt x="240" y="1676"/>
                  </a:cubicBezTo>
                  <a:cubicBezTo>
                    <a:pt x="282" y="1709"/>
                    <a:pt x="293" y="1729"/>
                    <a:pt x="308" y="1745"/>
                  </a:cubicBezTo>
                  <a:cubicBezTo>
                    <a:pt x="341" y="1789"/>
                    <a:pt x="348" y="1789"/>
                    <a:pt x="347" y="1799"/>
                  </a:cubicBezTo>
                  <a:cubicBezTo>
                    <a:pt x="249" y="1714"/>
                    <a:pt x="242" y="1702"/>
                    <a:pt x="229" y="1698"/>
                  </a:cubicBezTo>
                  <a:cubicBezTo>
                    <a:pt x="213" y="1681"/>
                    <a:pt x="209" y="1680"/>
                    <a:pt x="205" y="1680"/>
                  </a:cubicBezTo>
                  <a:cubicBezTo>
                    <a:pt x="183" y="1658"/>
                    <a:pt x="175" y="1658"/>
                    <a:pt x="175" y="1649"/>
                  </a:cubicBezTo>
                  <a:cubicBezTo>
                    <a:pt x="144" y="1629"/>
                    <a:pt x="144" y="1625"/>
                    <a:pt x="142" y="1623"/>
                  </a:cubicBezTo>
                  <a:cubicBezTo>
                    <a:pt x="119" y="1604"/>
                    <a:pt x="115" y="1600"/>
                    <a:pt x="112" y="1595"/>
                  </a:cubicBezTo>
                  <a:cubicBezTo>
                    <a:pt x="70" y="1551"/>
                    <a:pt x="64" y="1541"/>
                    <a:pt x="55" y="1533"/>
                  </a:cubicBezTo>
                  <a:cubicBezTo>
                    <a:pt x="43" y="1512"/>
                    <a:pt x="39" y="1508"/>
                    <a:pt x="36" y="1504"/>
                  </a:cubicBezTo>
                  <a:cubicBezTo>
                    <a:pt x="13" y="1470"/>
                    <a:pt x="12" y="1464"/>
                    <a:pt x="9" y="1460"/>
                  </a:cubicBezTo>
                  <a:cubicBezTo>
                    <a:pt x="0" y="1445"/>
                    <a:pt x="0" y="1449"/>
                    <a:pt x="0" y="1452"/>
                  </a:cubicBezTo>
                  <a:cubicBezTo>
                    <a:pt x="16" y="1485"/>
                    <a:pt x="21" y="1494"/>
                    <a:pt x="29" y="1500"/>
                  </a:cubicBezTo>
                  <a:cubicBezTo>
                    <a:pt x="68" y="1562"/>
                    <a:pt x="77" y="1567"/>
                    <a:pt x="80" y="1577"/>
                  </a:cubicBezTo>
                  <a:cubicBezTo>
                    <a:pt x="100" y="1594"/>
                    <a:pt x="101" y="1597"/>
                    <a:pt x="103" y="1598"/>
                  </a:cubicBezTo>
                  <a:cubicBezTo>
                    <a:pt x="135" y="1634"/>
                    <a:pt x="140" y="1632"/>
                    <a:pt x="139" y="1637"/>
                  </a:cubicBezTo>
                  <a:cubicBezTo>
                    <a:pt x="163" y="1650"/>
                    <a:pt x="163" y="1658"/>
                    <a:pt x="167" y="1661"/>
                  </a:cubicBezTo>
                  <a:cubicBezTo>
                    <a:pt x="193" y="1681"/>
                    <a:pt x="195" y="1682"/>
                    <a:pt x="197" y="1683"/>
                  </a:cubicBezTo>
                  <a:cubicBezTo>
                    <a:pt x="215" y="1700"/>
                    <a:pt x="218" y="1698"/>
                    <a:pt x="220" y="1699"/>
                  </a:cubicBezTo>
                  <a:cubicBezTo>
                    <a:pt x="230" y="1711"/>
                    <a:pt x="236" y="1712"/>
                    <a:pt x="239" y="1717"/>
                  </a:cubicBezTo>
                  <a:cubicBezTo>
                    <a:pt x="267" y="1736"/>
                    <a:pt x="274" y="1737"/>
                    <a:pt x="275" y="1743"/>
                  </a:cubicBezTo>
                  <a:cubicBezTo>
                    <a:pt x="302" y="1765"/>
                    <a:pt x="308" y="1766"/>
                    <a:pt x="310" y="1771"/>
                  </a:cubicBezTo>
                  <a:cubicBezTo>
                    <a:pt x="349" y="1821"/>
                    <a:pt x="357" y="1823"/>
                    <a:pt x="356" y="1836"/>
                  </a:cubicBezTo>
                  <a:cubicBezTo>
                    <a:pt x="331" y="1813"/>
                    <a:pt x="332" y="1805"/>
                    <a:pt x="326" y="1805"/>
                  </a:cubicBezTo>
                  <a:cubicBezTo>
                    <a:pt x="304" y="1782"/>
                    <a:pt x="298" y="1782"/>
                    <a:pt x="295" y="1779"/>
                  </a:cubicBezTo>
                  <a:cubicBezTo>
                    <a:pt x="282" y="1769"/>
                    <a:pt x="279" y="1766"/>
                    <a:pt x="277" y="1763"/>
                  </a:cubicBezTo>
                  <a:cubicBezTo>
                    <a:pt x="241" y="1743"/>
                    <a:pt x="238" y="1740"/>
                    <a:pt x="234" y="1739"/>
                  </a:cubicBezTo>
                  <a:cubicBezTo>
                    <a:pt x="227" y="1734"/>
                    <a:pt x="224" y="1735"/>
                    <a:pt x="222" y="1734"/>
                  </a:cubicBezTo>
                  <a:cubicBezTo>
                    <a:pt x="198" y="1718"/>
                    <a:pt x="195" y="1713"/>
                    <a:pt x="190" y="1714"/>
                  </a:cubicBezTo>
                  <a:cubicBezTo>
                    <a:pt x="156" y="1694"/>
                    <a:pt x="153" y="1694"/>
                    <a:pt x="154" y="1690"/>
                  </a:cubicBezTo>
                  <a:cubicBezTo>
                    <a:pt x="95" y="1661"/>
                    <a:pt x="89" y="1655"/>
                    <a:pt x="79" y="1654"/>
                  </a:cubicBezTo>
                  <a:cubicBezTo>
                    <a:pt x="34" y="1618"/>
                    <a:pt x="28" y="1612"/>
                    <a:pt x="21" y="1608"/>
                  </a:cubicBezTo>
                  <a:cubicBezTo>
                    <a:pt x="0" y="1597"/>
                    <a:pt x="0" y="1597"/>
                    <a:pt x="0" y="1597"/>
                  </a:cubicBezTo>
                  <a:cubicBezTo>
                    <a:pt x="18" y="1610"/>
                    <a:pt x="17" y="1616"/>
                    <a:pt x="22" y="1614"/>
                  </a:cubicBezTo>
                  <a:cubicBezTo>
                    <a:pt x="41" y="1634"/>
                    <a:pt x="43" y="1635"/>
                    <a:pt x="43" y="1639"/>
                  </a:cubicBezTo>
                  <a:cubicBezTo>
                    <a:pt x="69" y="1655"/>
                    <a:pt x="73" y="1658"/>
                    <a:pt x="77" y="1661"/>
                  </a:cubicBezTo>
                  <a:cubicBezTo>
                    <a:pt x="131" y="1690"/>
                    <a:pt x="139" y="1698"/>
                    <a:pt x="152" y="1699"/>
                  </a:cubicBezTo>
                  <a:cubicBezTo>
                    <a:pt x="190" y="1724"/>
                    <a:pt x="194" y="1728"/>
                    <a:pt x="200" y="1731"/>
                  </a:cubicBezTo>
                  <a:cubicBezTo>
                    <a:pt x="224" y="1743"/>
                    <a:pt x="229" y="1747"/>
                    <a:pt x="234" y="1750"/>
                  </a:cubicBezTo>
                  <a:cubicBezTo>
                    <a:pt x="259" y="1762"/>
                    <a:pt x="260" y="1770"/>
                    <a:pt x="266" y="1772"/>
                  </a:cubicBezTo>
                  <a:cubicBezTo>
                    <a:pt x="291" y="1792"/>
                    <a:pt x="302" y="1798"/>
                    <a:pt x="312" y="1804"/>
                  </a:cubicBezTo>
                  <a:cubicBezTo>
                    <a:pt x="330" y="1828"/>
                    <a:pt x="336" y="1826"/>
                    <a:pt x="338" y="1828"/>
                  </a:cubicBezTo>
                  <a:cubicBezTo>
                    <a:pt x="352" y="1850"/>
                    <a:pt x="358" y="1852"/>
                    <a:pt x="360" y="1859"/>
                  </a:cubicBezTo>
                  <a:cubicBezTo>
                    <a:pt x="343" y="1847"/>
                    <a:pt x="340" y="1848"/>
                    <a:pt x="340" y="1848"/>
                  </a:cubicBezTo>
                  <a:cubicBezTo>
                    <a:pt x="301" y="1820"/>
                    <a:pt x="296" y="1817"/>
                    <a:pt x="291" y="1812"/>
                  </a:cubicBezTo>
                  <a:cubicBezTo>
                    <a:pt x="261" y="1797"/>
                    <a:pt x="258" y="1795"/>
                    <a:pt x="255" y="1792"/>
                  </a:cubicBezTo>
                  <a:cubicBezTo>
                    <a:pt x="212" y="1770"/>
                    <a:pt x="205" y="1767"/>
                    <a:pt x="200" y="1761"/>
                  </a:cubicBezTo>
                  <a:cubicBezTo>
                    <a:pt x="134" y="1729"/>
                    <a:pt x="125" y="1733"/>
                    <a:pt x="126" y="1727"/>
                  </a:cubicBezTo>
                  <a:cubicBezTo>
                    <a:pt x="85" y="1708"/>
                    <a:pt x="80" y="1702"/>
                    <a:pt x="73" y="1698"/>
                  </a:cubicBezTo>
                  <a:cubicBezTo>
                    <a:pt x="42" y="1677"/>
                    <a:pt x="39" y="1673"/>
                    <a:pt x="34" y="1672"/>
                  </a:cubicBezTo>
                  <a:cubicBezTo>
                    <a:pt x="0" y="1645"/>
                    <a:pt x="0" y="1645"/>
                    <a:pt x="0" y="1645"/>
                  </a:cubicBezTo>
                  <a:cubicBezTo>
                    <a:pt x="11" y="1654"/>
                    <a:pt x="11" y="1662"/>
                    <a:pt x="18" y="1661"/>
                  </a:cubicBezTo>
                  <a:cubicBezTo>
                    <a:pt x="41" y="1686"/>
                    <a:pt x="48" y="1685"/>
                    <a:pt x="49" y="1691"/>
                  </a:cubicBezTo>
                  <a:cubicBezTo>
                    <a:pt x="65" y="1701"/>
                    <a:pt x="69" y="1705"/>
                    <a:pt x="72" y="1709"/>
                  </a:cubicBezTo>
                  <a:cubicBezTo>
                    <a:pt x="121" y="1739"/>
                    <a:pt x="131" y="1736"/>
                    <a:pt x="133" y="1742"/>
                  </a:cubicBezTo>
                  <a:cubicBezTo>
                    <a:pt x="161" y="1752"/>
                    <a:pt x="160" y="1758"/>
                    <a:pt x="167" y="1755"/>
                  </a:cubicBezTo>
                  <a:cubicBezTo>
                    <a:pt x="252" y="1806"/>
                    <a:pt x="263" y="1804"/>
                    <a:pt x="265" y="1814"/>
                  </a:cubicBezTo>
                  <a:cubicBezTo>
                    <a:pt x="307" y="1836"/>
                    <a:pt x="311" y="1835"/>
                    <a:pt x="313" y="1837"/>
                  </a:cubicBezTo>
                  <a:cubicBezTo>
                    <a:pt x="351" y="1865"/>
                    <a:pt x="359" y="1870"/>
                    <a:pt x="366" y="1879"/>
                  </a:cubicBezTo>
                  <a:cubicBezTo>
                    <a:pt x="354" y="1877"/>
                    <a:pt x="351" y="1874"/>
                    <a:pt x="348" y="1871"/>
                  </a:cubicBezTo>
                  <a:cubicBezTo>
                    <a:pt x="323" y="1853"/>
                    <a:pt x="319" y="1850"/>
                    <a:pt x="316" y="1847"/>
                  </a:cubicBezTo>
                  <a:cubicBezTo>
                    <a:pt x="264" y="1815"/>
                    <a:pt x="254" y="1813"/>
                    <a:pt x="249" y="1806"/>
                  </a:cubicBezTo>
                  <a:cubicBezTo>
                    <a:pt x="193" y="1785"/>
                    <a:pt x="191" y="1782"/>
                    <a:pt x="186" y="1782"/>
                  </a:cubicBezTo>
                  <a:cubicBezTo>
                    <a:pt x="162" y="1768"/>
                    <a:pt x="155" y="1771"/>
                    <a:pt x="155" y="1767"/>
                  </a:cubicBezTo>
                  <a:cubicBezTo>
                    <a:pt x="94" y="1748"/>
                    <a:pt x="90" y="1744"/>
                    <a:pt x="85" y="1741"/>
                  </a:cubicBezTo>
                  <a:cubicBezTo>
                    <a:pt x="19" y="1708"/>
                    <a:pt x="17" y="1706"/>
                    <a:pt x="13" y="1707"/>
                  </a:cubicBezTo>
                  <a:cubicBezTo>
                    <a:pt x="0" y="1704"/>
                    <a:pt x="0" y="1704"/>
                    <a:pt x="0" y="1704"/>
                  </a:cubicBezTo>
                  <a:cubicBezTo>
                    <a:pt x="20" y="1720"/>
                    <a:pt x="26" y="1717"/>
                    <a:pt x="25" y="1723"/>
                  </a:cubicBezTo>
                  <a:cubicBezTo>
                    <a:pt x="51" y="1734"/>
                    <a:pt x="56" y="1741"/>
                    <a:pt x="66" y="1742"/>
                  </a:cubicBezTo>
                  <a:cubicBezTo>
                    <a:pt x="119" y="1769"/>
                    <a:pt x="131" y="1768"/>
                    <a:pt x="138" y="1775"/>
                  </a:cubicBezTo>
                  <a:cubicBezTo>
                    <a:pt x="210" y="1795"/>
                    <a:pt x="221" y="1808"/>
                    <a:pt x="241" y="1811"/>
                  </a:cubicBezTo>
                  <a:cubicBezTo>
                    <a:pt x="271" y="1833"/>
                    <a:pt x="277" y="1831"/>
                    <a:pt x="275" y="1837"/>
                  </a:cubicBezTo>
                  <a:cubicBezTo>
                    <a:pt x="318" y="1854"/>
                    <a:pt x="315" y="1864"/>
                    <a:pt x="321" y="1864"/>
                  </a:cubicBezTo>
                  <a:cubicBezTo>
                    <a:pt x="354" y="1897"/>
                    <a:pt x="363" y="1894"/>
                    <a:pt x="363" y="1901"/>
                  </a:cubicBezTo>
                  <a:cubicBezTo>
                    <a:pt x="385" y="1922"/>
                    <a:pt x="387" y="1924"/>
                    <a:pt x="387" y="1927"/>
                  </a:cubicBezTo>
                  <a:cubicBezTo>
                    <a:pt x="376" y="1919"/>
                    <a:pt x="373" y="1920"/>
                    <a:pt x="373" y="1918"/>
                  </a:cubicBezTo>
                  <a:cubicBezTo>
                    <a:pt x="349" y="1899"/>
                    <a:pt x="336" y="1892"/>
                    <a:pt x="327" y="1881"/>
                  </a:cubicBezTo>
                  <a:cubicBezTo>
                    <a:pt x="296" y="1872"/>
                    <a:pt x="295" y="1861"/>
                    <a:pt x="284" y="1863"/>
                  </a:cubicBezTo>
                  <a:cubicBezTo>
                    <a:pt x="256" y="1850"/>
                    <a:pt x="249" y="1846"/>
                    <a:pt x="243" y="1841"/>
                  </a:cubicBezTo>
                  <a:cubicBezTo>
                    <a:pt x="183" y="1819"/>
                    <a:pt x="172" y="1810"/>
                    <a:pt x="153" y="1808"/>
                  </a:cubicBezTo>
                  <a:cubicBezTo>
                    <a:pt x="118" y="1791"/>
                    <a:pt x="112" y="1783"/>
                    <a:pt x="101" y="1781"/>
                  </a:cubicBezTo>
                  <a:cubicBezTo>
                    <a:pt x="59" y="1758"/>
                    <a:pt x="55" y="1755"/>
                    <a:pt x="49" y="1755"/>
                  </a:cubicBezTo>
                  <a:cubicBezTo>
                    <a:pt x="18" y="1735"/>
                    <a:pt x="16" y="1733"/>
                    <a:pt x="14" y="1731"/>
                  </a:cubicBezTo>
                  <a:cubicBezTo>
                    <a:pt x="1" y="1723"/>
                    <a:pt x="0" y="1723"/>
                    <a:pt x="0" y="1722"/>
                  </a:cubicBezTo>
                  <a:cubicBezTo>
                    <a:pt x="20" y="1746"/>
                    <a:pt x="39" y="1755"/>
                    <a:pt x="56" y="1767"/>
                  </a:cubicBezTo>
                  <a:cubicBezTo>
                    <a:pt x="94" y="1787"/>
                    <a:pt x="104" y="1790"/>
                    <a:pt x="113" y="1796"/>
                  </a:cubicBezTo>
                  <a:cubicBezTo>
                    <a:pt x="181" y="1829"/>
                    <a:pt x="191" y="1832"/>
                    <a:pt x="201" y="1836"/>
                  </a:cubicBezTo>
                  <a:cubicBezTo>
                    <a:pt x="242" y="1852"/>
                    <a:pt x="249" y="1859"/>
                    <a:pt x="260" y="1862"/>
                  </a:cubicBezTo>
                  <a:cubicBezTo>
                    <a:pt x="306" y="1885"/>
                    <a:pt x="310" y="1888"/>
                    <a:pt x="316" y="1889"/>
                  </a:cubicBezTo>
                  <a:cubicBezTo>
                    <a:pt x="357" y="1916"/>
                    <a:pt x="358" y="1919"/>
                    <a:pt x="360" y="1921"/>
                  </a:cubicBezTo>
                  <a:cubicBezTo>
                    <a:pt x="377" y="1940"/>
                    <a:pt x="380" y="1940"/>
                    <a:pt x="381" y="1943"/>
                  </a:cubicBezTo>
                  <a:cubicBezTo>
                    <a:pt x="372" y="1941"/>
                    <a:pt x="372" y="1936"/>
                    <a:pt x="368" y="1935"/>
                  </a:cubicBezTo>
                  <a:cubicBezTo>
                    <a:pt x="327" y="1914"/>
                    <a:pt x="329" y="1906"/>
                    <a:pt x="322" y="1908"/>
                  </a:cubicBezTo>
                  <a:cubicBezTo>
                    <a:pt x="289" y="1888"/>
                    <a:pt x="279" y="1888"/>
                    <a:pt x="274" y="1883"/>
                  </a:cubicBezTo>
                  <a:cubicBezTo>
                    <a:pt x="223" y="1860"/>
                    <a:pt x="205" y="1861"/>
                    <a:pt x="198" y="1851"/>
                  </a:cubicBezTo>
                  <a:cubicBezTo>
                    <a:pt x="141" y="1840"/>
                    <a:pt x="132" y="1832"/>
                    <a:pt x="120" y="1828"/>
                  </a:cubicBezTo>
                  <a:cubicBezTo>
                    <a:pt x="62" y="1807"/>
                    <a:pt x="59" y="1807"/>
                    <a:pt x="55" y="1807"/>
                  </a:cubicBezTo>
                  <a:cubicBezTo>
                    <a:pt x="7" y="1785"/>
                    <a:pt x="5" y="1780"/>
                    <a:pt x="0" y="1778"/>
                  </a:cubicBezTo>
                  <a:cubicBezTo>
                    <a:pt x="11" y="1790"/>
                    <a:pt x="14" y="1795"/>
                    <a:pt x="21" y="1796"/>
                  </a:cubicBezTo>
                  <a:cubicBezTo>
                    <a:pt x="69" y="1822"/>
                    <a:pt x="73" y="1822"/>
                    <a:pt x="73" y="1825"/>
                  </a:cubicBezTo>
                  <a:cubicBezTo>
                    <a:pt x="107" y="1837"/>
                    <a:pt x="117" y="1835"/>
                    <a:pt x="121" y="1841"/>
                  </a:cubicBezTo>
                  <a:cubicBezTo>
                    <a:pt x="173" y="1856"/>
                    <a:pt x="180" y="1858"/>
                    <a:pt x="185" y="1863"/>
                  </a:cubicBezTo>
                  <a:cubicBezTo>
                    <a:pt x="244" y="1877"/>
                    <a:pt x="247" y="1885"/>
                    <a:pt x="257" y="1886"/>
                  </a:cubicBezTo>
                  <a:cubicBezTo>
                    <a:pt x="328" y="1923"/>
                    <a:pt x="333" y="1922"/>
                    <a:pt x="334" y="1927"/>
                  </a:cubicBezTo>
                  <a:cubicBezTo>
                    <a:pt x="357" y="1939"/>
                    <a:pt x="358" y="1941"/>
                    <a:pt x="359" y="1943"/>
                  </a:cubicBezTo>
                  <a:cubicBezTo>
                    <a:pt x="389" y="1965"/>
                    <a:pt x="397" y="1968"/>
                    <a:pt x="399" y="1977"/>
                  </a:cubicBezTo>
                  <a:cubicBezTo>
                    <a:pt x="374" y="1960"/>
                    <a:pt x="371" y="1957"/>
                    <a:pt x="367" y="1955"/>
                  </a:cubicBezTo>
                  <a:cubicBezTo>
                    <a:pt x="354" y="1942"/>
                    <a:pt x="348" y="1943"/>
                    <a:pt x="346" y="1939"/>
                  </a:cubicBezTo>
                  <a:cubicBezTo>
                    <a:pt x="304" y="1918"/>
                    <a:pt x="302" y="1914"/>
                    <a:pt x="296" y="1914"/>
                  </a:cubicBezTo>
                  <a:cubicBezTo>
                    <a:pt x="255" y="1891"/>
                    <a:pt x="250" y="1892"/>
                    <a:pt x="246" y="1889"/>
                  </a:cubicBezTo>
                  <a:cubicBezTo>
                    <a:pt x="214" y="1878"/>
                    <a:pt x="207" y="1878"/>
                    <a:pt x="204" y="1875"/>
                  </a:cubicBezTo>
                  <a:cubicBezTo>
                    <a:pt x="145" y="1856"/>
                    <a:pt x="139" y="1862"/>
                    <a:pt x="137" y="1855"/>
                  </a:cubicBezTo>
                  <a:cubicBezTo>
                    <a:pt x="80" y="1844"/>
                    <a:pt x="74" y="1838"/>
                    <a:pt x="63" y="1837"/>
                  </a:cubicBezTo>
                  <a:cubicBezTo>
                    <a:pt x="29" y="1820"/>
                    <a:pt x="21" y="1817"/>
                    <a:pt x="14" y="1812"/>
                  </a:cubicBezTo>
                  <a:cubicBezTo>
                    <a:pt x="3" y="1812"/>
                    <a:pt x="5" y="1813"/>
                    <a:pt x="7" y="1814"/>
                  </a:cubicBezTo>
                  <a:cubicBezTo>
                    <a:pt x="48" y="1839"/>
                    <a:pt x="54" y="1842"/>
                    <a:pt x="62" y="1843"/>
                  </a:cubicBezTo>
                  <a:cubicBezTo>
                    <a:pt x="83" y="1858"/>
                    <a:pt x="95" y="1854"/>
                    <a:pt x="100" y="1858"/>
                  </a:cubicBezTo>
                  <a:cubicBezTo>
                    <a:pt x="168" y="1879"/>
                    <a:pt x="177" y="1875"/>
                    <a:pt x="180" y="1879"/>
                  </a:cubicBezTo>
                  <a:cubicBezTo>
                    <a:pt x="238" y="1897"/>
                    <a:pt x="250" y="1901"/>
                    <a:pt x="261" y="1906"/>
                  </a:cubicBezTo>
                  <a:cubicBezTo>
                    <a:pt x="333" y="1945"/>
                    <a:pt x="345" y="1948"/>
                    <a:pt x="354" y="1956"/>
                  </a:cubicBezTo>
                  <a:cubicBezTo>
                    <a:pt x="371" y="1971"/>
                    <a:pt x="377" y="1972"/>
                    <a:pt x="381" y="1976"/>
                  </a:cubicBezTo>
                  <a:cubicBezTo>
                    <a:pt x="410" y="2003"/>
                    <a:pt x="416" y="2005"/>
                    <a:pt x="421" y="2008"/>
                  </a:cubicBezTo>
                  <a:cubicBezTo>
                    <a:pt x="419" y="2023"/>
                    <a:pt x="415" y="2019"/>
                    <a:pt x="412" y="2013"/>
                  </a:cubicBezTo>
                  <a:cubicBezTo>
                    <a:pt x="396" y="2002"/>
                    <a:pt x="394" y="2001"/>
                    <a:pt x="394" y="1997"/>
                  </a:cubicBezTo>
                  <a:cubicBezTo>
                    <a:pt x="369" y="1981"/>
                    <a:pt x="367" y="1980"/>
                    <a:pt x="366" y="1977"/>
                  </a:cubicBezTo>
                  <a:cubicBezTo>
                    <a:pt x="342" y="1959"/>
                    <a:pt x="331" y="1963"/>
                    <a:pt x="330" y="1956"/>
                  </a:cubicBezTo>
                  <a:cubicBezTo>
                    <a:pt x="293" y="1936"/>
                    <a:pt x="287" y="1934"/>
                    <a:pt x="282" y="1930"/>
                  </a:cubicBezTo>
                  <a:cubicBezTo>
                    <a:pt x="221" y="1911"/>
                    <a:pt x="220" y="1904"/>
                    <a:pt x="208" y="1907"/>
                  </a:cubicBezTo>
                  <a:cubicBezTo>
                    <a:pt x="75" y="1890"/>
                    <a:pt x="83" y="1888"/>
                    <a:pt x="87" y="1890"/>
                  </a:cubicBezTo>
                  <a:cubicBezTo>
                    <a:pt x="138" y="1913"/>
                    <a:pt x="148" y="1916"/>
                    <a:pt x="157" y="1922"/>
                  </a:cubicBezTo>
                  <a:cubicBezTo>
                    <a:pt x="263" y="1960"/>
                    <a:pt x="273" y="1964"/>
                    <a:pt x="285" y="1967"/>
                  </a:cubicBezTo>
                  <a:cubicBezTo>
                    <a:pt x="325" y="1987"/>
                    <a:pt x="336" y="1992"/>
                    <a:pt x="346" y="1998"/>
                  </a:cubicBezTo>
                  <a:cubicBezTo>
                    <a:pt x="383" y="2021"/>
                    <a:pt x="386" y="2023"/>
                    <a:pt x="387" y="2026"/>
                  </a:cubicBezTo>
                  <a:cubicBezTo>
                    <a:pt x="406" y="2038"/>
                    <a:pt x="410" y="2041"/>
                    <a:pt x="415" y="2044"/>
                  </a:cubicBezTo>
                  <a:cubicBezTo>
                    <a:pt x="427" y="2059"/>
                    <a:pt x="430" y="2059"/>
                    <a:pt x="431" y="2062"/>
                  </a:cubicBezTo>
                  <a:cubicBezTo>
                    <a:pt x="435" y="2076"/>
                    <a:pt x="425" y="2066"/>
                    <a:pt x="415" y="2057"/>
                  </a:cubicBezTo>
                  <a:cubicBezTo>
                    <a:pt x="366" y="2016"/>
                    <a:pt x="358" y="2016"/>
                    <a:pt x="355" y="2011"/>
                  </a:cubicBezTo>
                  <a:cubicBezTo>
                    <a:pt x="315" y="1992"/>
                    <a:pt x="305" y="1986"/>
                    <a:pt x="292" y="1984"/>
                  </a:cubicBezTo>
                  <a:cubicBezTo>
                    <a:pt x="225" y="1957"/>
                    <a:pt x="220" y="1954"/>
                    <a:pt x="214" y="1953"/>
                  </a:cubicBezTo>
                  <a:cubicBezTo>
                    <a:pt x="186" y="1938"/>
                    <a:pt x="170" y="1937"/>
                    <a:pt x="160" y="1930"/>
                  </a:cubicBezTo>
                  <a:cubicBezTo>
                    <a:pt x="116" y="1915"/>
                    <a:pt x="111" y="1911"/>
                    <a:pt x="104" y="1910"/>
                  </a:cubicBezTo>
                  <a:cubicBezTo>
                    <a:pt x="63" y="1893"/>
                    <a:pt x="62" y="1885"/>
                    <a:pt x="54" y="1885"/>
                  </a:cubicBezTo>
                  <a:cubicBezTo>
                    <a:pt x="34" y="1870"/>
                    <a:pt x="30" y="1866"/>
                    <a:pt x="26" y="1861"/>
                  </a:cubicBezTo>
                  <a:cubicBezTo>
                    <a:pt x="0" y="1847"/>
                    <a:pt x="1" y="1847"/>
                    <a:pt x="1" y="1848"/>
                  </a:cubicBezTo>
                  <a:cubicBezTo>
                    <a:pt x="22" y="1863"/>
                    <a:pt x="21" y="1872"/>
                    <a:pt x="29" y="1872"/>
                  </a:cubicBezTo>
                  <a:cubicBezTo>
                    <a:pt x="60" y="1894"/>
                    <a:pt x="65" y="1903"/>
                    <a:pt x="75" y="1906"/>
                  </a:cubicBezTo>
                  <a:cubicBezTo>
                    <a:pt x="112" y="1923"/>
                    <a:pt x="122" y="1926"/>
                    <a:pt x="131" y="1930"/>
                  </a:cubicBezTo>
                  <a:cubicBezTo>
                    <a:pt x="168" y="1943"/>
                    <a:pt x="174" y="1948"/>
                    <a:pt x="183" y="1948"/>
                  </a:cubicBezTo>
                  <a:cubicBezTo>
                    <a:pt x="235" y="1971"/>
                    <a:pt x="241" y="1975"/>
                    <a:pt x="252" y="1974"/>
                  </a:cubicBezTo>
                  <a:cubicBezTo>
                    <a:pt x="295" y="1992"/>
                    <a:pt x="297" y="1997"/>
                    <a:pt x="304" y="1995"/>
                  </a:cubicBezTo>
                  <a:cubicBezTo>
                    <a:pt x="355" y="2024"/>
                    <a:pt x="357" y="2025"/>
                    <a:pt x="359" y="2026"/>
                  </a:cubicBezTo>
                  <a:cubicBezTo>
                    <a:pt x="381" y="2040"/>
                    <a:pt x="384" y="2043"/>
                    <a:pt x="388" y="2045"/>
                  </a:cubicBezTo>
                  <a:cubicBezTo>
                    <a:pt x="384" y="2048"/>
                    <a:pt x="369" y="2044"/>
                    <a:pt x="359" y="2034"/>
                  </a:cubicBezTo>
                  <a:cubicBezTo>
                    <a:pt x="320" y="2025"/>
                    <a:pt x="323" y="2016"/>
                    <a:pt x="317" y="2018"/>
                  </a:cubicBezTo>
                  <a:cubicBezTo>
                    <a:pt x="276" y="2006"/>
                    <a:pt x="276" y="2002"/>
                    <a:pt x="274" y="2001"/>
                  </a:cubicBezTo>
                  <a:cubicBezTo>
                    <a:pt x="241" y="1995"/>
                    <a:pt x="240" y="1992"/>
                    <a:pt x="236" y="1993"/>
                  </a:cubicBezTo>
                  <a:cubicBezTo>
                    <a:pt x="210" y="1981"/>
                    <a:pt x="201" y="1985"/>
                    <a:pt x="200" y="1978"/>
                  </a:cubicBezTo>
                  <a:cubicBezTo>
                    <a:pt x="133" y="1960"/>
                    <a:pt x="123" y="1961"/>
                    <a:pt x="118" y="1957"/>
                  </a:cubicBezTo>
                  <a:cubicBezTo>
                    <a:pt x="100" y="1945"/>
                    <a:pt x="90" y="1952"/>
                    <a:pt x="93" y="1944"/>
                  </a:cubicBezTo>
                  <a:cubicBezTo>
                    <a:pt x="49" y="1931"/>
                    <a:pt x="58" y="1932"/>
                    <a:pt x="64" y="1937"/>
                  </a:cubicBezTo>
                  <a:cubicBezTo>
                    <a:pt x="80" y="1947"/>
                    <a:pt x="81" y="1949"/>
                    <a:pt x="82" y="1951"/>
                  </a:cubicBezTo>
                  <a:cubicBezTo>
                    <a:pt x="127" y="1968"/>
                    <a:pt x="132" y="1972"/>
                    <a:pt x="139" y="1973"/>
                  </a:cubicBezTo>
                  <a:cubicBezTo>
                    <a:pt x="182" y="1987"/>
                    <a:pt x="190" y="1982"/>
                    <a:pt x="190" y="1987"/>
                  </a:cubicBezTo>
                  <a:cubicBezTo>
                    <a:pt x="248" y="2008"/>
                    <a:pt x="257" y="2006"/>
                    <a:pt x="263" y="2008"/>
                  </a:cubicBezTo>
                  <a:cubicBezTo>
                    <a:pt x="311" y="2025"/>
                    <a:pt x="318" y="2027"/>
                    <a:pt x="322" y="2033"/>
                  </a:cubicBezTo>
                  <a:cubicBezTo>
                    <a:pt x="370" y="2056"/>
                    <a:pt x="375" y="2055"/>
                    <a:pt x="378" y="2057"/>
                  </a:cubicBezTo>
                  <a:cubicBezTo>
                    <a:pt x="437" y="2104"/>
                    <a:pt x="444" y="2102"/>
                    <a:pt x="443" y="2109"/>
                  </a:cubicBezTo>
                  <a:cubicBezTo>
                    <a:pt x="462" y="2130"/>
                    <a:pt x="464" y="2132"/>
                    <a:pt x="465" y="2134"/>
                  </a:cubicBezTo>
                  <a:cubicBezTo>
                    <a:pt x="457" y="2127"/>
                    <a:pt x="451" y="2128"/>
                    <a:pt x="451" y="2122"/>
                  </a:cubicBezTo>
                  <a:cubicBezTo>
                    <a:pt x="423" y="2104"/>
                    <a:pt x="417" y="2098"/>
                    <a:pt x="411" y="2092"/>
                  </a:cubicBezTo>
                  <a:cubicBezTo>
                    <a:pt x="362" y="2061"/>
                    <a:pt x="351" y="2061"/>
                    <a:pt x="345" y="2055"/>
                  </a:cubicBezTo>
                  <a:cubicBezTo>
                    <a:pt x="286" y="2031"/>
                    <a:pt x="275" y="2027"/>
                    <a:pt x="264" y="2021"/>
                  </a:cubicBezTo>
                  <a:cubicBezTo>
                    <a:pt x="230" y="2007"/>
                    <a:pt x="228" y="2010"/>
                    <a:pt x="226" y="2007"/>
                  </a:cubicBezTo>
                  <a:cubicBezTo>
                    <a:pt x="192" y="1997"/>
                    <a:pt x="187" y="1995"/>
                    <a:pt x="181" y="1992"/>
                  </a:cubicBezTo>
                  <a:cubicBezTo>
                    <a:pt x="108" y="1970"/>
                    <a:pt x="98" y="1960"/>
                    <a:pt x="83" y="1958"/>
                  </a:cubicBezTo>
                  <a:cubicBezTo>
                    <a:pt x="25" y="1928"/>
                    <a:pt x="23" y="1926"/>
                    <a:pt x="19" y="1925"/>
                  </a:cubicBezTo>
                  <a:cubicBezTo>
                    <a:pt x="40" y="1946"/>
                    <a:pt x="48" y="1943"/>
                    <a:pt x="49" y="1949"/>
                  </a:cubicBezTo>
                  <a:cubicBezTo>
                    <a:pt x="103" y="1971"/>
                    <a:pt x="111" y="1978"/>
                    <a:pt x="122" y="1981"/>
                  </a:cubicBezTo>
                  <a:cubicBezTo>
                    <a:pt x="192" y="2004"/>
                    <a:pt x="200" y="2010"/>
                    <a:pt x="211" y="2012"/>
                  </a:cubicBezTo>
                  <a:cubicBezTo>
                    <a:pt x="263" y="2031"/>
                    <a:pt x="270" y="2031"/>
                    <a:pt x="272" y="2036"/>
                  </a:cubicBezTo>
                  <a:cubicBezTo>
                    <a:pt x="314" y="2054"/>
                    <a:pt x="326" y="2056"/>
                    <a:pt x="335" y="2062"/>
                  </a:cubicBezTo>
                  <a:cubicBezTo>
                    <a:pt x="402" y="2103"/>
                    <a:pt x="410" y="2103"/>
                    <a:pt x="413" y="2109"/>
                  </a:cubicBezTo>
                  <a:cubicBezTo>
                    <a:pt x="439" y="2128"/>
                    <a:pt x="442" y="2130"/>
                    <a:pt x="445" y="2131"/>
                  </a:cubicBezTo>
                  <a:cubicBezTo>
                    <a:pt x="473" y="2160"/>
                    <a:pt x="473" y="2160"/>
                    <a:pt x="473" y="2160"/>
                  </a:cubicBezTo>
                  <a:cubicBezTo>
                    <a:pt x="521" y="2147"/>
                    <a:pt x="516" y="2139"/>
                    <a:pt x="524" y="2139"/>
                  </a:cubicBezTo>
                  <a:close/>
                  <a:moveTo>
                    <a:pt x="452" y="1733"/>
                  </a:moveTo>
                  <a:cubicBezTo>
                    <a:pt x="454" y="1730"/>
                    <a:pt x="456" y="1727"/>
                    <a:pt x="458" y="1724"/>
                  </a:cubicBezTo>
                  <a:cubicBezTo>
                    <a:pt x="465" y="1726"/>
                    <a:pt x="453" y="1729"/>
                    <a:pt x="456" y="1735"/>
                  </a:cubicBezTo>
                  <a:cubicBezTo>
                    <a:pt x="453" y="1737"/>
                    <a:pt x="452" y="1741"/>
                    <a:pt x="450" y="1744"/>
                  </a:cubicBezTo>
                  <a:cubicBezTo>
                    <a:pt x="443" y="1741"/>
                    <a:pt x="454" y="1738"/>
                    <a:pt x="452" y="1733"/>
                  </a:cubicBezTo>
                  <a:close/>
                  <a:moveTo>
                    <a:pt x="440" y="1760"/>
                  </a:moveTo>
                  <a:cubicBezTo>
                    <a:pt x="442" y="1755"/>
                    <a:pt x="444" y="1751"/>
                    <a:pt x="446" y="1746"/>
                  </a:cubicBezTo>
                  <a:cubicBezTo>
                    <a:pt x="452" y="1748"/>
                    <a:pt x="442" y="1753"/>
                    <a:pt x="445" y="1759"/>
                  </a:cubicBezTo>
                  <a:cubicBezTo>
                    <a:pt x="441" y="1763"/>
                    <a:pt x="438" y="1767"/>
                    <a:pt x="437" y="1773"/>
                  </a:cubicBezTo>
                  <a:cubicBezTo>
                    <a:pt x="432" y="1771"/>
                    <a:pt x="438" y="1762"/>
                    <a:pt x="440" y="1760"/>
                  </a:cubicBezTo>
                  <a:close/>
                  <a:moveTo>
                    <a:pt x="424" y="1798"/>
                  </a:moveTo>
                  <a:cubicBezTo>
                    <a:pt x="427" y="1792"/>
                    <a:pt x="424" y="1802"/>
                    <a:pt x="424" y="1805"/>
                  </a:cubicBezTo>
                  <a:cubicBezTo>
                    <a:pt x="420" y="1803"/>
                    <a:pt x="423" y="1801"/>
                    <a:pt x="424" y="1798"/>
                  </a:cubicBezTo>
                  <a:close/>
                  <a:moveTo>
                    <a:pt x="399" y="1754"/>
                  </a:moveTo>
                  <a:cubicBezTo>
                    <a:pt x="404" y="1754"/>
                    <a:pt x="400" y="1761"/>
                    <a:pt x="399" y="1763"/>
                  </a:cubicBezTo>
                  <a:cubicBezTo>
                    <a:pt x="393" y="1762"/>
                    <a:pt x="401" y="1758"/>
                    <a:pt x="399" y="1754"/>
                  </a:cubicBezTo>
                  <a:close/>
                  <a:moveTo>
                    <a:pt x="390" y="1787"/>
                  </a:moveTo>
                  <a:cubicBezTo>
                    <a:pt x="394" y="1782"/>
                    <a:pt x="390" y="1791"/>
                    <a:pt x="390" y="1794"/>
                  </a:cubicBezTo>
                  <a:cubicBezTo>
                    <a:pt x="386" y="1793"/>
                    <a:pt x="390" y="1790"/>
                    <a:pt x="390" y="1787"/>
                  </a:cubicBezTo>
                  <a:close/>
                  <a:moveTo>
                    <a:pt x="217" y="1469"/>
                  </a:moveTo>
                  <a:cubicBezTo>
                    <a:pt x="217" y="1468"/>
                    <a:pt x="217" y="1467"/>
                    <a:pt x="216" y="1465"/>
                  </a:cubicBezTo>
                  <a:cubicBezTo>
                    <a:pt x="221" y="1464"/>
                    <a:pt x="221" y="1468"/>
                    <a:pt x="221" y="1471"/>
                  </a:cubicBezTo>
                  <a:cubicBezTo>
                    <a:pt x="220" y="1471"/>
                    <a:pt x="219" y="1469"/>
                    <a:pt x="217" y="1469"/>
                  </a:cubicBezTo>
                  <a:close/>
                  <a:moveTo>
                    <a:pt x="234" y="1492"/>
                  </a:moveTo>
                  <a:cubicBezTo>
                    <a:pt x="235" y="1486"/>
                    <a:pt x="239" y="1497"/>
                    <a:pt x="243" y="1496"/>
                  </a:cubicBezTo>
                  <a:cubicBezTo>
                    <a:pt x="243" y="1499"/>
                    <a:pt x="243" y="1502"/>
                    <a:pt x="245" y="1502"/>
                  </a:cubicBezTo>
                  <a:cubicBezTo>
                    <a:pt x="241" y="1509"/>
                    <a:pt x="239" y="1493"/>
                    <a:pt x="234" y="1492"/>
                  </a:cubicBezTo>
                  <a:close/>
                  <a:moveTo>
                    <a:pt x="288" y="1609"/>
                  </a:moveTo>
                  <a:cubicBezTo>
                    <a:pt x="292" y="1610"/>
                    <a:pt x="294" y="1614"/>
                    <a:pt x="295" y="1619"/>
                  </a:cubicBezTo>
                  <a:cubicBezTo>
                    <a:pt x="291" y="1618"/>
                    <a:pt x="289" y="1614"/>
                    <a:pt x="288" y="1609"/>
                  </a:cubicBezTo>
                  <a:close/>
                  <a:moveTo>
                    <a:pt x="307" y="1605"/>
                  </a:moveTo>
                  <a:cubicBezTo>
                    <a:pt x="302" y="1602"/>
                    <a:pt x="305" y="1590"/>
                    <a:pt x="301" y="1586"/>
                  </a:cubicBezTo>
                  <a:cubicBezTo>
                    <a:pt x="305" y="1588"/>
                    <a:pt x="307" y="1588"/>
                    <a:pt x="310" y="1585"/>
                  </a:cubicBezTo>
                  <a:cubicBezTo>
                    <a:pt x="308" y="1574"/>
                    <a:pt x="312" y="1569"/>
                    <a:pt x="313" y="1561"/>
                  </a:cubicBezTo>
                  <a:cubicBezTo>
                    <a:pt x="313" y="1553"/>
                    <a:pt x="319" y="1567"/>
                    <a:pt x="313" y="1565"/>
                  </a:cubicBezTo>
                  <a:cubicBezTo>
                    <a:pt x="315" y="1582"/>
                    <a:pt x="308" y="1591"/>
                    <a:pt x="307" y="1605"/>
                  </a:cubicBezTo>
                  <a:close/>
                  <a:moveTo>
                    <a:pt x="359" y="1783"/>
                  </a:moveTo>
                  <a:cubicBezTo>
                    <a:pt x="351" y="1782"/>
                    <a:pt x="356" y="1772"/>
                    <a:pt x="358" y="1768"/>
                  </a:cubicBezTo>
                  <a:cubicBezTo>
                    <a:pt x="365" y="1770"/>
                    <a:pt x="356" y="1776"/>
                    <a:pt x="359" y="1783"/>
                  </a:cubicBezTo>
                  <a:close/>
                  <a:moveTo>
                    <a:pt x="388" y="2010"/>
                  </a:moveTo>
                  <a:cubicBezTo>
                    <a:pt x="384" y="2012"/>
                    <a:pt x="382" y="2009"/>
                    <a:pt x="379" y="2009"/>
                  </a:cubicBezTo>
                  <a:cubicBezTo>
                    <a:pt x="376" y="2005"/>
                    <a:pt x="372" y="2001"/>
                    <a:pt x="368" y="1999"/>
                  </a:cubicBezTo>
                  <a:cubicBezTo>
                    <a:pt x="362" y="1998"/>
                    <a:pt x="359" y="1993"/>
                    <a:pt x="354" y="1991"/>
                  </a:cubicBezTo>
                  <a:cubicBezTo>
                    <a:pt x="350" y="1988"/>
                    <a:pt x="344" y="1987"/>
                    <a:pt x="340" y="1983"/>
                  </a:cubicBezTo>
                  <a:cubicBezTo>
                    <a:pt x="330" y="1979"/>
                    <a:pt x="323" y="1971"/>
                    <a:pt x="311" y="1970"/>
                  </a:cubicBezTo>
                  <a:cubicBezTo>
                    <a:pt x="304" y="1963"/>
                    <a:pt x="290" y="1963"/>
                    <a:pt x="284" y="1954"/>
                  </a:cubicBezTo>
                  <a:cubicBezTo>
                    <a:pt x="260" y="1951"/>
                    <a:pt x="240" y="1944"/>
                    <a:pt x="223" y="1932"/>
                  </a:cubicBezTo>
                  <a:cubicBezTo>
                    <a:pt x="211" y="1932"/>
                    <a:pt x="203" y="1927"/>
                    <a:pt x="192" y="1926"/>
                  </a:cubicBezTo>
                  <a:cubicBezTo>
                    <a:pt x="186" y="1920"/>
                    <a:pt x="173" y="1921"/>
                    <a:pt x="167" y="1915"/>
                  </a:cubicBezTo>
                  <a:cubicBezTo>
                    <a:pt x="156" y="1913"/>
                    <a:pt x="149" y="1908"/>
                    <a:pt x="138" y="1906"/>
                  </a:cubicBezTo>
                  <a:cubicBezTo>
                    <a:pt x="129" y="1903"/>
                    <a:pt x="123" y="1897"/>
                    <a:pt x="111" y="1897"/>
                  </a:cubicBezTo>
                  <a:cubicBezTo>
                    <a:pt x="119" y="1888"/>
                    <a:pt x="125" y="1901"/>
                    <a:pt x="135" y="1897"/>
                  </a:cubicBezTo>
                  <a:cubicBezTo>
                    <a:pt x="143" y="1899"/>
                    <a:pt x="151" y="1901"/>
                    <a:pt x="162" y="1900"/>
                  </a:cubicBezTo>
                  <a:cubicBezTo>
                    <a:pt x="165" y="1904"/>
                    <a:pt x="173" y="1902"/>
                    <a:pt x="177" y="1905"/>
                  </a:cubicBezTo>
                  <a:cubicBezTo>
                    <a:pt x="183" y="1906"/>
                    <a:pt x="188" y="1907"/>
                    <a:pt x="191" y="1911"/>
                  </a:cubicBezTo>
                  <a:cubicBezTo>
                    <a:pt x="203" y="1911"/>
                    <a:pt x="209" y="1918"/>
                    <a:pt x="222" y="1917"/>
                  </a:cubicBezTo>
                  <a:cubicBezTo>
                    <a:pt x="230" y="1923"/>
                    <a:pt x="243" y="1923"/>
                    <a:pt x="251" y="1928"/>
                  </a:cubicBezTo>
                  <a:cubicBezTo>
                    <a:pt x="260" y="1933"/>
                    <a:pt x="268" y="1937"/>
                    <a:pt x="278" y="1939"/>
                  </a:cubicBezTo>
                  <a:cubicBezTo>
                    <a:pt x="282" y="1943"/>
                    <a:pt x="288" y="1944"/>
                    <a:pt x="292" y="1947"/>
                  </a:cubicBezTo>
                  <a:cubicBezTo>
                    <a:pt x="294" y="1949"/>
                    <a:pt x="297" y="1949"/>
                    <a:pt x="301" y="1949"/>
                  </a:cubicBezTo>
                  <a:cubicBezTo>
                    <a:pt x="300" y="1953"/>
                    <a:pt x="303" y="1953"/>
                    <a:pt x="305" y="1953"/>
                  </a:cubicBezTo>
                  <a:cubicBezTo>
                    <a:pt x="313" y="1958"/>
                    <a:pt x="323" y="1961"/>
                    <a:pt x="328" y="1969"/>
                  </a:cubicBezTo>
                  <a:cubicBezTo>
                    <a:pt x="335" y="1968"/>
                    <a:pt x="337" y="1973"/>
                    <a:pt x="340" y="1977"/>
                  </a:cubicBezTo>
                  <a:cubicBezTo>
                    <a:pt x="344" y="1976"/>
                    <a:pt x="345" y="1979"/>
                    <a:pt x="349" y="1978"/>
                  </a:cubicBezTo>
                  <a:cubicBezTo>
                    <a:pt x="348" y="1982"/>
                    <a:pt x="351" y="1982"/>
                    <a:pt x="353" y="1982"/>
                  </a:cubicBezTo>
                  <a:cubicBezTo>
                    <a:pt x="354" y="1988"/>
                    <a:pt x="363" y="1986"/>
                    <a:pt x="365" y="1990"/>
                  </a:cubicBezTo>
                  <a:cubicBezTo>
                    <a:pt x="371" y="1991"/>
                    <a:pt x="372" y="1996"/>
                    <a:pt x="378" y="1996"/>
                  </a:cubicBezTo>
                  <a:cubicBezTo>
                    <a:pt x="382" y="2003"/>
                    <a:pt x="388" y="2008"/>
                    <a:pt x="395" y="2012"/>
                  </a:cubicBezTo>
                  <a:cubicBezTo>
                    <a:pt x="395" y="2018"/>
                    <a:pt x="388" y="2013"/>
                    <a:pt x="388" y="2010"/>
                  </a:cubicBezTo>
                  <a:close/>
                  <a:moveTo>
                    <a:pt x="596" y="2107"/>
                  </a:moveTo>
                  <a:cubicBezTo>
                    <a:pt x="598" y="2103"/>
                    <a:pt x="602" y="2098"/>
                    <a:pt x="604" y="2094"/>
                  </a:cubicBezTo>
                  <a:cubicBezTo>
                    <a:pt x="619" y="2080"/>
                    <a:pt x="618" y="2072"/>
                    <a:pt x="622" y="2068"/>
                  </a:cubicBezTo>
                  <a:cubicBezTo>
                    <a:pt x="660" y="2019"/>
                    <a:pt x="661" y="2017"/>
                    <a:pt x="662" y="2015"/>
                  </a:cubicBezTo>
                  <a:cubicBezTo>
                    <a:pt x="680" y="1994"/>
                    <a:pt x="677" y="1985"/>
                    <a:pt x="684" y="1985"/>
                  </a:cubicBezTo>
                  <a:cubicBezTo>
                    <a:pt x="699" y="1956"/>
                    <a:pt x="701" y="1954"/>
                    <a:pt x="703" y="1953"/>
                  </a:cubicBezTo>
                  <a:cubicBezTo>
                    <a:pt x="735" y="1903"/>
                    <a:pt x="744" y="1884"/>
                    <a:pt x="752" y="1865"/>
                  </a:cubicBezTo>
                  <a:cubicBezTo>
                    <a:pt x="765" y="1831"/>
                    <a:pt x="766" y="1825"/>
                    <a:pt x="768" y="1820"/>
                  </a:cubicBezTo>
                  <a:cubicBezTo>
                    <a:pt x="769" y="1817"/>
                    <a:pt x="760" y="1822"/>
                    <a:pt x="761" y="1836"/>
                  </a:cubicBezTo>
                  <a:cubicBezTo>
                    <a:pt x="728" y="1898"/>
                    <a:pt x="723" y="1908"/>
                    <a:pt x="718" y="1917"/>
                  </a:cubicBezTo>
                  <a:cubicBezTo>
                    <a:pt x="702" y="1935"/>
                    <a:pt x="702" y="1939"/>
                    <a:pt x="700" y="1940"/>
                  </a:cubicBezTo>
                  <a:cubicBezTo>
                    <a:pt x="676" y="1974"/>
                    <a:pt x="673" y="1984"/>
                    <a:pt x="667" y="1991"/>
                  </a:cubicBezTo>
                  <a:cubicBezTo>
                    <a:pt x="648" y="2019"/>
                    <a:pt x="646" y="2019"/>
                    <a:pt x="647" y="2023"/>
                  </a:cubicBezTo>
                  <a:cubicBezTo>
                    <a:pt x="633" y="2043"/>
                    <a:pt x="628" y="2045"/>
                    <a:pt x="625" y="2048"/>
                  </a:cubicBezTo>
                  <a:cubicBezTo>
                    <a:pt x="609" y="2076"/>
                    <a:pt x="604" y="2078"/>
                    <a:pt x="601" y="2081"/>
                  </a:cubicBezTo>
                  <a:cubicBezTo>
                    <a:pt x="576" y="2118"/>
                    <a:pt x="578" y="2126"/>
                    <a:pt x="571" y="2127"/>
                  </a:cubicBezTo>
                  <a:cubicBezTo>
                    <a:pt x="556" y="2155"/>
                    <a:pt x="554" y="2157"/>
                    <a:pt x="553" y="2160"/>
                  </a:cubicBezTo>
                  <a:cubicBezTo>
                    <a:pt x="565" y="2157"/>
                    <a:pt x="568" y="2155"/>
                    <a:pt x="566" y="2151"/>
                  </a:cubicBezTo>
                  <a:cubicBezTo>
                    <a:pt x="593" y="2117"/>
                    <a:pt x="590" y="2108"/>
                    <a:pt x="596" y="2107"/>
                  </a:cubicBezTo>
                  <a:close/>
                  <a:moveTo>
                    <a:pt x="556" y="2121"/>
                  </a:moveTo>
                  <a:cubicBezTo>
                    <a:pt x="555" y="2115"/>
                    <a:pt x="559" y="2113"/>
                    <a:pt x="561" y="2110"/>
                  </a:cubicBezTo>
                  <a:cubicBezTo>
                    <a:pt x="585" y="2064"/>
                    <a:pt x="590" y="2064"/>
                    <a:pt x="591" y="2060"/>
                  </a:cubicBezTo>
                  <a:cubicBezTo>
                    <a:pt x="608" y="2038"/>
                    <a:pt x="607" y="2033"/>
                    <a:pt x="610" y="2030"/>
                  </a:cubicBezTo>
                  <a:cubicBezTo>
                    <a:pt x="638" y="2004"/>
                    <a:pt x="636" y="1993"/>
                    <a:pt x="645" y="1992"/>
                  </a:cubicBezTo>
                  <a:cubicBezTo>
                    <a:pt x="664" y="1965"/>
                    <a:pt x="667" y="1963"/>
                    <a:pt x="666" y="1958"/>
                  </a:cubicBezTo>
                  <a:cubicBezTo>
                    <a:pt x="682" y="1941"/>
                    <a:pt x="684" y="1938"/>
                    <a:pt x="687" y="1937"/>
                  </a:cubicBezTo>
                  <a:cubicBezTo>
                    <a:pt x="710" y="1898"/>
                    <a:pt x="721" y="1889"/>
                    <a:pt x="726" y="1875"/>
                  </a:cubicBezTo>
                  <a:cubicBezTo>
                    <a:pt x="749" y="1838"/>
                    <a:pt x="750" y="1835"/>
                    <a:pt x="749" y="1830"/>
                  </a:cubicBezTo>
                  <a:cubicBezTo>
                    <a:pt x="766" y="1792"/>
                    <a:pt x="762" y="1780"/>
                    <a:pt x="770" y="1778"/>
                  </a:cubicBezTo>
                  <a:cubicBezTo>
                    <a:pt x="774" y="1706"/>
                    <a:pt x="781" y="1717"/>
                    <a:pt x="776" y="1719"/>
                  </a:cubicBezTo>
                  <a:cubicBezTo>
                    <a:pt x="771" y="1756"/>
                    <a:pt x="768" y="1760"/>
                    <a:pt x="767" y="1765"/>
                  </a:cubicBezTo>
                  <a:cubicBezTo>
                    <a:pt x="751" y="1811"/>
                    <a:pt x="751" y="1818"/>
                    <a:pt x="746" y="1819"/>
                  </a:cubicBezTo>
                  <a:cubicBezTo>
                    <a:pt x="726" y="1861"/>
                    <a:pt x="723" y="1864"/>
                    <a:pt x="721" y="1869"/>
                  </a:cubicBezTo>
                  <a:cubicBezTo>
                    <a:pt x="686" y="1918"/>
                    <a:pt x="687" y="1914"/>
                    <a:pt x="683" y="1918"/>
                  </a:cubicBezTo>
                  <a:cubicBezTo>
                    <a:pt x="665" y="1944"/>
                    <a:pt x="666" y="1949"/>
                    <a:pt x="661" y="1950"/>
                  </a:cubicBezTo>
                  <a:cubicBezTo>
                    <a:pt x="649" y="1969"/>
                    <a:pt x="647" y="1972"/>
                    <a:pt x="646" y="1975"/>
                  </a:cubicBezTo>
                  <a:cubicBezTo>
                    <a:pt x="622" y="2004"/>
                    <a:pt x="620" y="2011"/>
                    <a:pt x="614" y="2014"/>
                  </a:cubicBezTo>
                  <a:cubicBezTo>
                    <a:pt x="595" y="2042"/>
                    <a:pt x="587" y="2040"/>
                    <a:pt x="590" y="2047"/>
                  </a:cubicBezTo>
                  <a:cubicBezTo>
                    <a:pt x="566" y="2088"/>
                    <a:pt x="559" y="2090"/>
                    <a:pt x="556" y="2097"/>
                  </a:cubicBezTo>
                  <a:cubicBezTo>
                    <a:pt x="535" y="2141"/>
                    <a:pt x="528" y="2144"/>
                    <a:pt x="527" y="2151"/>
                  </a:cubicBezTo>
                  <a:cubicBezTo>
                    <a:pt x="533" y="2157"/>
                    <a:pt x="535" y="2153"/>
                    <a:pt x="538" y="2151"/>
                  </a:cubicBezTo>
                  <a:cubicBezTo>
                    <a:pt x="549" y="2125"/>
                    <a:pt x="552" y="2123"/>
                    <a:pt x="556" y="2121"/>
                  </a:cubicBezTo>
                  <a:close/>
                </a:path>
              </a:pathLst>
            </a:custGeom>
            <a:solidFill>
              <a:schemeClr val="accent2"/>
            </a:solidFill>
            <a:ln>
              <a:noFill/>
            </a:ln>
          </p:spPr>
        </p:sp>
      </p:grpSp>
      <p:sp>
        <p:nvSpPr>
          <p:cNvPr id="4" name="Date Placeholder 3"/>
          <p:cNvSpPr>
            <a:spLocks noGrp="1"/>
          </p:cNvSpPr>
          <p:nvPr>
            <p:ph type="dt" sz="half" idx="10"/>
          </p:nvPr>
        </p:nvSpPr>
        <p:spPr>
          <a:xfrm>
            <a:off x="8973319" y="6442524"/>
            <a:ext cx="2743200" cy="365125"/>
          </a:xfrm>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a:xfrm>
            <a:off x="4032210" y="6442524"/>
            <a:ext cx="4114800" cy="365125"/>
          </a:xfrm>
        </p:spPr>
        <p:txBody>
          <a:bodyPr/>
          <a:lstStyle>
            <a:lvl1pPr algn="ctr">
              <a:defRPr/>
            </a:lvl1pPr>
          </a:lstStyle>
          <a:p>
            <a:endParaRPr lang="en-US"/>
          </a:p>
        </p:txBody>
      </p:sp>
      <p:sp>
        <p:nvSpPr>
          <p:cNvPr id="6" name="Slide Number Placeholder 5"/>
          <p:cNvSpPr>
            <a:spLocks noGrp="1"/>
          </p:cNvSpPr>
          <p:nvPr>
            <p:ph type="sldNum" sz="quarter" idx="12"/>
          </p:nvPr>
        </p:nvSpPr>
        <p:spPr>
          <a:xfrm>
            <a:off x="466432" y="6442524"/>
            <a:ext cx="2755378" cy="365125"/>
          </a:xfrm>
        </p:spPr>
        <p:txBody>
          <a:bodyPr anchor="ctr"/>
          <a:lstStyle>
            <a:lvl1pPr algn="l">
              <a:defRPr sz="1200"/>
            </a:lvl1pPr>
          </a:lstStyle>
          <a:p>
            <a:fld id="{89635CE1-92A9-4336-9718-9FC2B26F831F}" type="slidenum">
              <a:rPr lang="en-US" smtClean="0"/>
              <a:t>‹#›</a:t>
            </a:fld>
            <a:endParaRPr lang="en-US"/>
          </a:p>
        </p:txBody>
      </p:sp>
      <p:sp>
        <p:nvSpPr>
          <p:cNvPr id="68" name="Freeform 57"/>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grpSp>
        <p:nvGrpSpPr>
          <p:cNvPr id="9" name="Group 8" title="Text Container Shape"/>
          <p:cNvGrpSpPr/>
          <p:nvPr/>
        </p:nvGrpSpPr>
        <p:grpSpPr>
          <a:xfrm>
            <a:off x="7320300" y="467784"/>
            <a:ext cx="4875213" cy="5922963"/>
            <a:chOff x="7320300" y="467784"/>
            <a:chExt cx="4875213" cy="5922963"/>
          </a:xfrm>
        </p:grpSpPr>
        <p:sp>
          <p:nvSpPr>
            <p:cNvPr id="231" name="Freeform 206"/>
            <p:cNvSpPr/>
            <p:nvPr/>
          </p:nvSpPr>
          <p:spPr bwMode="auto">
            <a:xfrm>
              <a:off x="7320300" y="467784"/>
              <a:ext cx="4875213" cy="5922963"/>
            </a:xfrm>
            <a:custGeom>
              <a:avLst/>
              <a:gdLst/>
              <a:ahLst/>
              <a:cxnLst/>
              <a:rect l="0" t="0" r="r" b="b"/>
              <a:pathLst>
                <a:path w="3071" h="3731">
                  <a:moveTo>
                    <a:pt x="199" y="0"/>
                  </a:moveTo>
                  <a:lnTo>
                    <a:pt x="3071" y="0"/>
                  </a:lnTo>
                  <a:lnTo>
                    <a:pt x="3071" y="3731"/>
                  </a:lnTo>
                  <a:lnTo>
                    <a:pt x="199" y="3731"/>
                  </a:lnTo>
                  <a:lnTo>
                    <a:pt x="164" y="3728"/>
                  </a:lnTo>
                  <a:lnTo>
                    <a:pt x="130" y="3719"/>
                  </a:lnTo>
                  <a:lnTo>
                    <a:pt x="98" y="3704"/>
                  </a:lnTo>
                  <a:lnTo>
                    <a:pt x="71" y="3683"/>
                  </a:lnTo>
                  <a:lnTo>
                    <a:pt x="46" y="3660"/>
                  </a:lnTo>
                  <a:lnTo>
                    <a:pt x="27" y="3631"/>
                  </a:lnTo>
                  <a:lnTo>
                    <a:pt x="12" y="3601"/>
                  </a:lnTo>
                  <a:lnTo>
                    <a:pt x="3" y="3567"/>
                  </a:lnTo>
                  <a:lnTo>
                    <a:pt x="0" y="3531"/>
                  </a:lnTo>
                  <a:lnTo>
                    <a:pt x="0" y="199"/>
                  </a:lnTo>
                  <a:lnTo>
                    <a:pt x="3" y="164"/>
                  </a:lnTo>
                  <a:lnTo>
                    <a:pt x="12" y="130"/>
                  </a:lnTo>
                  <a:lnTo>
                    <a:pt x="27" y="98"/>
                  </a:lnTo>
                  <a:lnTo>
                    <a:pt x="46" y="71"/>
                  </a:lnTo>
                  <a:lnTo>
                    <a:pt x="71" y="46"/>
                  </a:lnTo>
                  <a:lnTo>
                    <a:pt x="98" y="27"/>
                  </a:lnTo>
                  <a:lnTo>
                    <a:pt x="130" y="12"/>
                  </a:lnTo>
                  <a:lnTo>
                    <a:pt x="164" y="2"/>
                  </a:lnTo>
                  <a:lnTo>
                    <a:pt x="199" y="0"/>
                  </a:lnTo>
                  <a:close/>
                </a:path>
              </a:pathLst>
            </a:custGeom>
            <a:solidFill>
              <a:schemeClr val="accent1">
                <a:lumMod val="75000"/>
              </a:schemeClr>
            </a:solidFill>
            <a:ln w="0">
              <a:noFill/>
              <a:prstDash val="solid"/>
              <a:round/>
              <a:headEnd/>
              <a:tailEnd/>
            </a:ln>
          </p:spPr>
        </p:sp>
        <p:sp>
          <p:nvSpPr>
            <p:cNvPr id="237" name="Freeform 211"/>
            <p:cNvSpPr/>
            <p:nvPr/>
          </p:nvSpPr>
          <p:spPr bwMode="auto">
            <a:xfrm>
              <a:off x="7505469" y="661988"/>
              <a:ext cx="4686300" cy="5543550"/>
            </a:xfrm>
            <a:custGeom>
              <a:avLst/>
              <a:gdLst/>
              <a:ahLst/>
              <a:cxnLst/>
              <a:rect l="0" t="0" r="r" b="b"/>
              <a:pathLst>
                <a:path w="2952" h="3492">
                  <a:moveTo>
                    <a:pt x="79" y="0"/>
                  </a:moveTo>
                  <a:lnTo>
                    <a:pt x="2952" y="0"/>
                  </a:lnTo>
                  <a:lnTo>
                    <a:pt x="2952" y="25"/>
                  </a:lnTo>
                  <a:lnTo>
                    <a:pt x="79" y="25"/>
                  </a:lnTo>
                  <a:lnTo>
                    <a:pt x="62" y="27"/>
                  </a:lnTo>
                  <a:lnTo>
                    <a:pt x="48" y="35"/>
                  </a:lnTo>
                  <a:lnTo>
                    <a:pt x="35" y="47"/>
                  </a:lnTo>
                  <a:lnTo>
                    <a:pt x="26" y="63"/>
                  </a:lnTo>
                  <a:lnTo>
                    <a:pt x="24" y="80"/>
                  </a:lnTo>
                  <a:lnTo>
                    <a:pt x="24" y="3411"/>
                  </a:lnTo>
                  <a:lnTo>
                    <a:pt x="26" y="3429"/>
                  </a:lnTo>
                  <a:lnTo>
                    <a:pt x="35" y="3444"/>
                  </a:lnTo>
                  <a:lnTo>
                    <a:pt x="48" y="3457"/>
                  </a:lnTo>
                  <a:lnTo>
                    <a:pt x="62" y="3466"/>
                  </a:lnTo>
                  <a:lnTo>
                    <a:pt x="79" y="3468"/>
                  </a:lnTo>
                  <a:lnTo>
                    <a:pt x="2951" y="3468"/>
                  </a:lnTo>
                  <a:lnTo>
                    <a:pt x="2951" y="3492"/>
                  </a:lnTo>
                  <a:lnTo>
                    <a:pt x="79" y="3492"/>
                  </a:lnTo>
                  <a:lnTo>
                    <a:pt x="59" y="3489"/>
                  </a:lnTo>
                  <a:lnTo>
                    <a:pt x="40" y="3481"/>
                  </a:lnTo>
                  <a:lnTo>
                    <a:pt x="23" y="3469"/>
                  </a:lnTo>
                  <a:lnTo>
                    <a:pt x="11" y="3452"/>
                  </a:lnTo>
                  <a:lnTo>
                    <a:pt x="3" y="3433"/>
                  </a:lnTo>
                  <a:lnTo>
                    <a:pt x="0" y="3411"/>
                  </a:lnTo>
                  <a:lnTo>
                    <a:pt x="0" y="80"/>
                  </a:lnTo>
                  <a:lnTo>
                    <a:pt x="3" y="60"/>
                  </a:lnTo>
                  <a:lnTo>
                    <a:pt x="11" y="41"/>
                  </a:lnTo>
                  <a:lnTo>
                    <a:pt x="23" y="24"/>
                  </a:lnTo>
                  <a:lnTo>
                    <a:pt x="40" y="11"/>
                  </a:lnTo>
                  <a:lnTo>
                    <a:pt x="59" y="4"/>
                  </a:lnTo>
                  <a:lnTo>
                    <a:pt x="79" y="0"/>
                  </a:lnTo>
                  <a:close/>
                </a:path>
              </a:pathLst>
            </a:custGeom>
            <a:solidFill>
              <a:schemeClr val="bg2"/>
            </a:solidFill>
            <a:ln w="0">
              <a:noFill/>
              <a:prstDash val="solid"/>
              <a:round/>
              <a:headEnd/>
              <a:tailEnd/>
            </a:ln>
          </p:spPr>
        </p:sp>
        <p:cxnSp>
          <p:nvCxnSpPr>
            <p:cNvPr id="10" name="Straight Connector 9"/>
            <p:cNvCxnSpPr/>
            <p:nvPr/>
          </p:nvCxnSpPr>
          <p:spPr>
            <a:xfrm>
              <a:off x="8013399" y="4629095"/>
              <a:ext cx="69494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920752" y="1023867"/>
            <a:ext cx="3793678" cy="3349641"/>
          </a:xfrm>
        </p:spPr>
        <p:txBody>
          <a:bodyPr anchor="t">
            <a:normAutofit/>
          </a:bodyPr>
          <a:lstStyle>
            <a:lvl1pPr algn="l">
              <a:lnSpc>
                <a:spcPct val="105000"/>
              </a:lnSpc>
              <a:defRPr sz="3900" baseline="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7920752" y="4945377"/>
            <a:ext cx="3793678" cy="1037760"/>
          </a:xfrm>
        </p:spPr>
        <p:txBody>
          <a:bodyPr anchor="t">
            <a:normAutofit/>
          </a:bodyPr>
          <a:lstStyle>
            <a:lvl1pPr marL="0" indent="0" algn="l">
              <a:lnSpc>
                <a:spcPct val="130000"/>
              </a:lnSpc>
              <a:buNone/>
              <a:defRPr sz="2000" baseline="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81221403"/>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465284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10" name="Freeform 5" title="Feather Background"/>
          <p:cNvSpPr>
            <a:spLocks noEditPoints="1"/>
          </p:cNvSpPr>
          <p:nvPr/>
        </p:nvSpPr>
        <p:spPr bwMode="auto">
          <a:xfrm>
            <a:off x="0" y="-4679"/>
            <a:ext cx="12200615" cy="6862679"/>
          </a:xfrm>
          <a:custGeom>
            <a:avLst/>
            <a:gdLst/>
            <a:ahLst/>
            <a:cxnLst/>
            <a:rect l="0" t="0" r="r" b="b"/>
            <a:pathLst>
              <a:path w="3845" h="2161">
                <a:moveTo>
                  <a:pt x="18" y="864"/>
                </a:moveTo>
                <a:cubicBezTo>
                  <a:pt x="16" y="855"/>
                  <a:pt x="21" y="853"/>
                  <a:pt x="20" y="846"/>
                </a:cubicBezTo>
                <a:cubicBezTo>
                  <a:pt x="41" y="815"/>
                  <a:pt x="37" y="806"/>
                  <a:pt x="42" y="805"/>
                </a:cubicBezTo>
                <a:cubicBezTo>
                  <a:pt x="72" y="726"/>
                  <a:pt x="76" y="720"/>
                  <a:pt x="81" y="714"/>
                </a:cubicBezTo>
                <a:cubicBezTo>
                  <a:pt x="129" y="628"/>
                  <a:pt x="132" y="626"/>
                  <a:pt x="131" y="620"/>
                </a:cubicBezTo>
                <a:cubicBezTo>
                  <a:pt x="150" y="599"/>
                  <a:pt x="153" y="596"/>
                  <a:pt x="156" y="593"/>
                </a:cubicBezTo>
                <a:cubicBezTo>
                  <a:pt x="188" y="551"/>
                  <a:pt x="199" y="551"/>
                  <a:pt x="201" y="543"/>
                </a:cubicBezTo>
                <a:cubicBezTo>
                  <a:pt x="164" y="580"/>
                  <a:pt x="148" y="580"/>
                  <a:pt x="147" y="594"/>
                </a:cubicBezTo>
                <a:cubicBezTo>
                  <a:pt x="113" y="629"/>
                  <a:pt x="116" y="637"/>
                  <a:pt x="108" y="635"/>
                </a:cubicBezTo>
                <a:cubicBezTo>
                  <a:pt x="92" y="669"/>
                  <a:pt x="83" y="676"/>
                  <a:pt x="80" y="688"/>
                </a:cubicBezTo>
                <a:cubicBezTo>
                  <a:pt x="41" y="758"/>
                  <a:pt x="42" y="774"/>
                  <a:pt x="33" y="782"/>
                </a:cubicBezTo>
                <a:cubicBezTo>
                  <a:pt x="5" y="857"/>
                  <a:pt x="3" y="863"/>
                  <a:pt x="0" y="869"/>
                </a:cubicBezTo>
                <a:cubicBezTo>
                  <a:pt x="4" y="883"/>
                  <a:pt x="10" y="873"/>
                  <a:pt x="18" y="864"/>
                </a:cubicBezTo>
                <a:close/>
                <a:moveTo>
                  <a:pt x="1" y="658"/>
                </a:moveTo>
                <a:cubicBezTo>
                  <a:pt x="13" y="648"/>
                  <a:pt x="15" y="628"/>
                  <a:pt x="26" y="617"/>
                </a:cubicBezTo>
                <a:cubicBezTo>
                  <a:pt x="26" y="607"/>
                  <a:pt x="36" y="606"/>
                  <a:pt x="37" y="597"/>
                </a:cubicBezTo>
                <a:cubicBezTo>
                  <a:pt x="43" y="590"/>
                  <a:pt x="46" y="582"/>
                  <a:pt x="51" y="576"/>
                </a:cubicBezTo>
                <a:cubicBezTo>
                  <a:pt x="51" y="565"/>
                  <a:pt x="63" y="565"/>
                  <a:pt x="62" y="552"/>
                </a:cubicBezTo>
                <a:cubicBezTo>
                  <a:pt x="66" y="551"/>
                  <a:pt x="69" y="548"/>
                  <a:pt x="71" y="543"/>
                </a:cubicBezTo>
                <a:cubicBezTo>
                  <a:pt x="71" y="538"/>
                  <a:pt x="80" y="541"/>
                  <a:pt x="79" y="535"/>
                </a:cubicBezTo>
                <a:cubicBezTo>
                  <a:pt x="66" y="533"/>
                  <a:pt x="70" y="547"/>
                  <a:pt x="59" y="547"/>
                </a:cubicBezTo>
                <a:cubicBezTo>
                  <a:pt x="58" y="556"/>
                  <a:pt x="51" y="560"/>
                  <a:pt x="48" y="567"/>
                </a:cubicBezTo>
                <a:cubicBezTo>
                  <a:pt x="34" y="575"/>
                  <a:pt x="31" y="593"/>
                  <a:pt x="20" y="603"/>
                </a:cubicBezTo>
                <a:cubicBezTo>
                  <a:pt x="20" y="613"/>
                  <a:pt x="13" y="617"/>
                  <a:pt x="12" y="626"/>
                </a:cubicBezTo>
                <a:cubicBezTo>
                  <a:pt x="4" y="628"/>
                  <a:pt x="6" y="639"/>
                  <a:pt x="0" y="643"/>
                </a:cubicBezTo>
                <a:cubicBezTo>
                  <a:pt x="0" y="666"/>
                  <a:pt x="0" y="666"/>
                  <a:pt x="0" y="666"/>
                </a:cubicBezTo>
                <a:cubicBezTo>
                  <a:pt x="1" y="664"/>
                  <a:pt x="1" y="662"/>
                  <a:pt x="1" y="658"/>
                </a:cubicBezTo>
                <a:close/>
                <a:moveTo>
                  <a:pt x="2647" y="983"/>
                </a:moveTo>
                <a:cubicBezTo>
                  <a:pt x="2653" y="990"/>
                  <a:pt x="2664" y="992"/>
                  <a:pt x="2673" y="995"/>
                </a:cubicBezTo>
                <a:cubicBezTo>
                  <a:pt x="2729" y="1039"/>
                  <a:pt x="2739" y="1042"/>
                  <a:pt x="2743" y="1052"/>
                </a:cubicBezTo>
                <a:cubicBezTo>
                  <a:pt x="2778" y="1086"/>
                  <a:pt x="2785" y="1084"/>
                  <a:pt x="2784" y="1094"/>
                </a:cubicBezTo>
                <a:cubicBezTo>
                  <a:pt x="2823" y="1157"/>
                  <a:pt x="2816" y="1157"/>
                  <a:pt x="2811" y="1154"/>
                </a:cubicBezTo>
                <a:cubicBezTo>
                  <a:pt x="2785" y="1115"/>
                  <a:pt x="2783" y="1107"/>
                  <a:pt x="2773" y="1111"/>
                </a:cubicBezTo>
                <a:cubicBezTo>
                  <a:pt x="2789" y="1138"/>
                  <a:pt x="2788" y="1145"/>
                  <a:pt x="2790" y="1149"/>
                </a:cubicBezTo>
                <a:cubicBezTo>
                  <a:pt x="2715" y="1159"/>
                  <a:pt x="2728" y="1162"/>
                  <a:pt x="2747" y="1158"/>
                </a:cubicBezTo>
                <a:cubicBezTo>
                  <a:pt x="2765" y="1165"/>
                  <a:pt x="2770" y="1166"/>
                  <a:pt x="2771" y="1174"/>
                </a:cubicBezTo>
                <a:cubicBezTo>
                  <a:pt x="2803" y="1190"/>
                  <a:pt x="2813" y="1186"/>
                  <a:pt x="2816" y="1194"/>
                </a:cubicBezTo>
                <a:cubicBezTo>
                  <a:pt x="2884" y="1309"/>
                  <a:pt x="2883" y="1320"/>
                  <a:pt x="2894" y="1314"/>
                </a:cubicBezTo>
                <a:cubicBezTo>
                  <a:pt x="2897" y="1284"/>
                  <a:pt x="2901" y="1280"/>
                  <a:pt x="2895" y="1279"/>
                </a:cubicBezTo>
                <a:cubicBezTo>
                  <a:pt x="2889" y="1253"/>
                  <a:pt x="2889" y="1246"/>
                  <a:pt x="2888" y="1242"/>
                </a:cubicBezTo>
                <a:cubicBezTo>
                  <a:pt x="2886" y="1169"/>
                  <a:pt x="2881" y="1155"/>
                  <a:pt x="2887" y="1150"/>
                </a:cubicBezTo>
                <a:cubicBezTo>
                  <a:pt x="2909" y="1094"/>
                  <a:pt x="2920" y="1091"/>
                  <a:pt x="2917" y="1079"/>
                </a:cubicBezTo>
                <a:cubicBezTo>
                  <a:pt x="2888" y="1116"/>
                  <a:pt x="2881" y="1119"/>
                  <a:pt x="2883" y="1127"/>
                </a:cubicBezTo>
                <a:cubicBezTo>
                  <a:pt x="2866" y="1168"/>
                  <a:pt x="2873" y="1182"/>
                  <a:pt x="2865" y="1184"/>
                </a:cubicBezTo>
                <a:cubicBezTo>
                  <a:pt x="2856" y="1131"/>
                  <a:pt x="2860" y="1123"/>
                  <a:pt x="2859" y="1111"/>
                </a:cubicBezTo>
                <a:cubicBezTo>
                  <a:pt x="2868" y="1077"/>
                  <a:pt x="2867" y="1071"/>
                  <a:pt x="2867" y="1065"/>
                </a:cubicBezTo>
                <a:cubicBezTo>
                  <a:pt x="2883" y="1010"/>
                  <a:pt x="2882" y="996"/>
                  <a:pt x="2890" y="987"/>
                </a:cubicBezTo>
                <a:cubicBezTo>
                  <a:pt x="2921" y="912"/>
                  <a:pt x="2929" y="909"/>
                  <a:pt x="2929" y="902"/>
                </a:cubicBezTo>
                <a:cubicBezTo>
                  <a:pt x="2962" y="842"/>
                  <a:pt x="2972" y="834"/>
                  <a:pt x="2975" y="822"/>
                </a:cubicBezTo>
                <a:cubicBezTo>
                  <a:pt x="3000" y="780"/>
                  <a:pt x="3007" y="781"/>
                  <a:pt x="3004" y="775"/>
                </a:cubicBezTo>
                <a:cubicBezTo>
                  <a:pt x="3028" y="742"/>
                  <a:pt x="3025" y="732"/>
                  <a:pt x="3030" y="728"/>
                </a:cubicBezTo>
                <a:cubicBezTo>
                  <a:pt x="3043" y="708"/>
                  <a:pt x="3026" y="705"/>
                  <a:pt x="3031" y="716"/>
                </a:cubicBezTo>
                <a:cubicBezTo>
                  <a:pt x="3014" y="740"/>
                  <a:pt x="3011" y="747"/>
                  <a:pt x="3012" y="755"/>
                </a:cubicBezTo>
                <a:cubicBezTo>
                  <a:pt x="2968" y="813"/>
                  <a:pt x="2972" y="824"/>
                  <a:pt x="2964" y="827"/>
                </a:cubicBezTo>
                <a:cubicBezTo>
                  <a:pt x="2937" y="869"/>
                  <a:pt x="2932" y="876"/>
                  <a:pt x="2928" y="882"/>
                </a:cubicBezTo>
                <a:cubicBezTo>
                  <a:pt x="2918" y="904"/>
                  <a:pt x="2916" y="906"/>
                  <a:pt x="2913" y="908"/>
                </a:cubicBezTo>
                <a:cubicBezTo>
                  <a:pt x="2884" y="974"/>
                  <a:pt x="2877" y="988"/>
                  <a:pt x="2869" y="1000"/>
                </a:cubicBezTo>
                <a:cubicBezTo>
                  <a:pt x="2854" y="1076"/>
                  <a:pt x="2854" y="1081"/>
                  <a:pt x="2850" y="1084"/>
                </a:cubicBezTo>
                <a:cubicBezTo>
                  <a:pt x="2852" y="1039"/>
                  <a:pt x="2849" y="1027"/>
                  <a:pt x="2855" y="1020"/>
                </a:cubicBezTo>
                <a:cubicBezTo>
                  <a:pt x="2863" y="985"/>
                  <a:pt x="2867" y="982"/>
                  <a:pt x="2867" y="977"/>
                </a:cubicBezTo>
                <a:cubicBezTo>
                  <a:pt x="2882" y="929"/>
                  <a:pt x="2889" y="928"/>
                  <a:pt x="2889" y="922"/>
                </a:cubicBezTo>
                <a:cubicBezTo>
                  <a:pt x="2919" y="867"/>
                  <a:pt x="2933" y="854"/>
                  <a:pt x="2943" y="837"/>
                </a:cubicBezTo>
                <a:cubicBezTo>
                  <a:pt x="2965" y="814"/>
                  <a:pt x="2963" y="807"/>
                  <a:pt x="2969" y="805"/>
                </a:cubicBezTo>
                <a:cubicBezTo>
                  <a:pt x="2996" y="760"/>
                  <a:pt x="3005" y="755"/>
                  <a:pt x="3007" y="745"/>
                </a:cubicBezTo>
                <a:cubicBezTo>
                  <a:pt x="3051" y="665"/>
                  <a:pt x="3052" y="660"/>
                  <a:pt x="3054" y="655"/>
                </a:cubicBezTo>
                <a:cubicBezTo>
                  <a:pt x="3034" y="678"/>
                  <a:pt x="3032" y="691"/>
                  <a:pt x="3025" y="700"/>
                </a:cubicBezTo>
                <a:cubicBezTo>
                  <a:pt x="3007" y="737"/>
                  <a:pt x="2998" y="737"/>
                  <a:pt x="3001" y="746"/>
                </a:cubicBezTo>
                <a:cubicBezTo>
                  <a:pt x="2985" y="770"/>
                  <a:pt x="2983" y="772"/>
                  <a:pt x="2980" y="774"/>
                </a:cubicBezTo>
                <a:cubicBezTo>
                  <a:pt x="2958" y="808"/>
                  <a:pt x="2951" y="811"/>
                  <a:pt x="2947" y="816"/>
                </a:cubicBezTo>
                <a:cubicBezTo>
                  <a:pt x="2895" y="882"/>
                  <a:pt x="2900" y="890"/>
                  <a:pt x="2895" y="891"/>
                </a:cubicBezTo>
                <a:cubicBezTo>
                  <a:pt x="2872" y="929"/>
                  <a:pt x="2874" y="933"/>
                  <a:pt x="2874" y="934"/>
                </a:cubicBezTo>
                <a:cubicBezTo>
                  <a:pt x="2865" y="962"/>
                  <a:pt x="2861" y="963"/>
                  <a:pt x="2859" y="966"/>
                </a:cubicBezTo>
                <a:cubicBezTo>
                  <a:pt x="2842" y="1004"/>
                  <a:pt x="2853" y="1017"/>
                  <a:pt x="2842" y="1014"/>
                </a:cubicBezTo>
                <a:cubicBezTo>
                  <a:pt x="2833" y="1044"/>
                  <a:pt x="2833" y="1036"/>
                  <a:pt x="2830" y="1026"/>
                </a:cubicBezTo>
                <a:cubicBezTo>
                  <a:pt x="2853" y="949"/>
                  <a:pt x="2852" y="936"/>
                  <a:pt x="2860" y="928"/>
                </a:cubicBezTo>
                <a:cubicBezTo>
                  <a:pt x="2885" y="865"/>
                  <a:pt x="2890" y="859"/>
                  <a:pt x="2896" y="853"/>
                </a:cubicBezTo>
                <a:cubicBezTo>
                  <a:pt x="2913" y="814"/>
                  <a:pt x="2923" y="815"/>
                  <a:pt x="2919" y="807"/>
                </a:cubicBezTo>
                <a:cubicBezTo>
                  <a:pt x="2946" y="758"/>
                  <a:pt x="2954" y="758"/>
                  <a:pt x="2956" y="755"/>
                </a:cubicBezTo>
                <a:cubicBezTo>
                  <a:pt x="2985" y="708"/>
                  <a:pt x="2995" y="695"/>
                  <a:pt x="3006" y="683"/>
                </a:cubicBezTo>
                <a:cubicBezTo>
                  <a:pt x="3029" y="648"/>
                  <a:pt x="3027" y="641"/>
                  <a:pt x="3033" y="639"/>
                </a:cubicBezTo>
                <a:cubicBezTo>
                  <a:pt x="3098" y="510"/>
                  <a:pt x="3106" y="507"/>
                  <a:pt x="3109" y="502"/>
                </a:cubicBezTo>
                <a:cubicBezTo>
                  <a:pt x="3087" y="511"/>
                  <a:pt x="3089" y="528"/>
                  <a:pt x="3075" y="524"/>
                </a:cubicBezTo>
                <a:cubicBezTo>
                  <a:pt x="3049" y="561"/>
                  <a:pt x="3048" y="567"/>
                  <a:pt x="3043" y="569"/>
                </a:cubicBezTo>
                <a:cubicBezTo>
                  <a:pt x="2965" y="656"/>
                  <a:pt x="2967" y="663"/>
                  <a:pt x="2961" y="665"/>
                </a:cubicBezTo>
                <a:cubicBezTo>
                  <a:pt x="2952" y="682"/>
                  <a:pt x="2945" y="683"/>
                  <a:pt x="2942" y="687"/>
                </a:cubicBezTo>
                <a:cubicBezTo>
                  <a:pt x="2891" y="759"/>
                  <a:pt x="2881" y="774"/>
                  <a:pt x="2871" y="790"/>
                </a:cubicBezTo>
                <a:cubicBezTo>
                  <a:pt x="2856" y="814"/>
                  <a:pt x="2855" y="816"/>
                  <a:pt x="2856" y="819"/>
                </a:cubicBezTo>
                <a:cubicBezTo>
                  <a:pt x="2839" y="846"/>
                  <a:pt x="2838" y="857"/>
                  <a:pt x="2833" y="865"/>
                </a:cubicBezTo>
                <a:cubicBezTo>
                  <a:pt x="2822" y="878"/>
                  <a:pt x="2825" y="870"/>
                  <a:pt x="2826" y="861"/>
                </a:cubicBezTo>
                <a:cubicBezTo>
                  <a:pt x="2839" y="832"/>
                  <a:pt x="2839" y="825"/>
                  <a:pt x="2845" y="821"/>
                </a:cubicBezTo>
                <a:cubicBezTo>
                  <a:pt x="2861" y="792"/>
                  <a:pt x="2866" y="780"/>
                  <a:pt x="2873" y="769"/>
                </a:cubicBezTo>
                <a:cubicBezTo>
                  <a:pt x="2895" y="729"/>
                  <a:pt x="2898" y="724"/>
                  <a:pt x="2901" y="719"/>
                </a:cubicBezTo>
                <a:cubicBezTo>
                  <a:pt x="2931" y="683"/>
                  <a:pt x="2922" y="669"/>
                  <a:pt x="2932" y="668"/>
                </a:cubicBezTo>
                <a:cubicBezTo>
                  <a:pt x="2960" y="609"/>
                  <a:pt x="2963" y="603"/>
                  <a:pt x="2969" y="599"/>
                </a:cubicBezTo>
                <a:cubicBezTo>
                  <a:pt x="3016" y="483"/>
                  <a:pt x="3024" y="480"/>
                  <a:pt x="3023" y="472"/>
                </a:cubicBezTo>
                <a:cubicBezTo>
                  <a:pt x="3041" y="433"/>
                  <a:pt x="3036" y="426"/>
                  <a:pt x="3040" y="424"/>
                </a:cubicBezTo>
                <a:cubicBezTo>
                  <a:pt x="3047" y="387"/>
                  <a:pt x="3057" y="384"/>
                  <a:pt x="3054" y="374"/>
                </a:cubicBezTo>
                <a:cubicBezTo>
                  <a:pt x="3069" y="330"/>
                  <a:pt x="3063" y="319"/>
                  <a:pt x="3069" y="315"/>
                </a:cubicBezTo>
                <a:cubicBezTo>
                  <a:pt x="3071" y="244"/>
                  <a:pt x="3069" y="244"/>
                  <a:pt x="3066" y="245"/>
                </a:cubicBezTo>
                <a:cubicBezTo>
                  <a:pt x="3061" y="226"/>
                  <a:pt x="3060" y="232"/>
                  <a:pt x="3058" y="235"/>
                </a:cubicBezTo>
                <a:cubicBezTo>
                  <a:pt x="3059" y="281"/>
                  <a:pt x="3059" y="290"/>
                  <a:pt x="3056" y="297"/>
                </a:cubicBezTo>
                <a:cubicBezTo>
                  <a:pt x="3041" y="354"/>
                  <a:pt x="3035" y="359"/>
                  <a:pt x="3035" y="369"/>
                </a:cubicBezTo>
                <a:cubicBezTo>
                  <a:pt x="3012" y="420"/>
                  <a:pt x="3014" y="431"/>
                  <a:pt x="3007" y="437"/>
                </a:cubicBezTo>
                <a:cubicBezTo>
                  <a:pt x="2997" y="477"/>
                  <a:pt x="2988" y="476"/>
                  <a:pt x="2990" y="482"/>
                </a:cubicBezTo>
                <a:cubicBezTo>
                  <a:pt x="2970" y="533"/>
                  <a:pt x="2969" y="537"/>
                  <a:pt x="2966" y="540"/>
                </a:cubicBezTo>
                <a:cubicBezTo>
                  <a:pt x="2950" y="561"/>
                  <a:pt x="2955" y="570"/>
                  <a:pt x="2948" y="570"/>
                </a:cubicBezTo>
                <a:cubicBezTo>
                  <a:pt x="2926" y="605"/>
                  <a:pt x="2930" y="612"/>
                  <a:pt x="2924" y="613"/>
                </a:cubicBezTo>
                <a:cubicBezTo>
                  <a:pt x="2909" y="650"/>
                  <a:pt x="2900" y="661"/>
                  <a:pt x="2895" y="675"/>
                </a:cubicBezTo>
                <a:cubicBezTo>
                  <a:pt x="2878" y="698"/>
                  <a:pt x="2880" y="708"/>
                  <a:pt x="2873" y="712"/>
                </a:cubicBezTo>
                <a:cubicBezTo>
                  <a:pt x="2854" y="733"/>
                  <a:pt x="2860" y="746"/>
                  <a:pt x="2851" y="749"/>
                </a:cubicBezTo>
                <a:cubicBezTo>
                  <a:pt x="2819" y="813"/>
                  <a:pt x="2819" y="822"/>
                  <a:pt x="2817" y="830"/>
                </a:cubicBezTo>
                <a:cubicBezTo>
                  <a:pt x="2786" y="921"/>
                  <a:pt x="2784" y="929"/>
                  <a:pt x="2779" y="935"/>
                </a:cubicBezTo>
                <a:cubicBezTo>
                  <a:pt x="2760" y="944"/>
                  <a:pt x="2775" y="940"/>
                  <a:pt x="2772" y="931"/>
                </a:cubicBezTo>
                <a:cubicBezTo>
                  <a:pt x="2818" y="764"/>
                  <a:pt x="2819" y="752"/>
                  <a:pt x="2823" y="743"/>
                </a:cubicBezTo>
                <a:cubicBezTo>
                  <a:pt x="2843" y="691"/>
                  <a:pt x="2853" y="690"/>
                  <a:pt x="2849" y="682"/>
                </a:cubicBezTo>
                <a:cubicBezTo>
                  <a:pt x="2911" y="580"/>
                  <a:pt x="2921" y="561"/>
                  <a:pt x="2931" y="541"/>
                </a:cubicBezTo>
                <a:cubicBezTo>
                  <a:pt x="2962" y="479"/>
                  <a:pt x="2960" y="472"/>
                  <a:pt x="2963" y="467"/>
                </a:cubicBezTo>
                <a:cubicBezTo>
                  <a:pt x="2973" y="430"/>
                  <a:pt x="2988" y="425"/>
                  <a:pt x="2978" y="422"/>
                </a:cubicBezTo>
                <a:cubicBezTo>
                  <a:pt x="2959" y="463"/>
                  <a:pt x="2955" y="475"/>
                  <a:pt x="2949" y="484"/>
                </a:cubicBezTo>
                <a:cubicBezTo>
                  <a:pt x="2929" y="540"/>
                  <a:pt x="2917" y="539"/>
                  <a:pt x="2920" y="549"/>
                </a:cubicBezTo>
                <a:cubicBezTo>
                  <a:pt x="2883" y="601"/>
                  <a:pt x="2881" y="608"/>
                  <a:pt x="2874" y="612"/>
                </a:cubicBezTo>
                <a:cubicBezTo>
                  <a:pt x="2842" y="670"/>
                  <a:pt x="2843" y="679"/>
                  <a:pt x="2835" y="682"/>
                </a:cubicBezTo>
                <a:cubicBezTo>
                  <a:pt x="2846" y="651"/>
                  <a:pt x="2848" y="648"/>
                  <a:pt x="2851" y="646"/>
                </a:cubicBezTo>
                <a:cubicBezTo>
                  <a:pt x="2884" y="566"/>
                  <a:pt x="2890" y="562"/>
                  <a:pt x="2892" y="555"/>
                </a:cubicBezTo>
                <a:cubicBezTo>
                  <a:pt x="2904" y="531"/>
                  <a:pt x="2911" y="528"/>
                  <a:pt x="2912" y="521"/>
                </a:cubicBezTo>
                <a:cubicBezTo>
                  <a:pt x="2922" y="495"/>
                  <a:pt x="2933" y="494"/>
                  <a:pt x="2931" y="485"/>
                </a:cubicBezTo>
                <a:cubicBezTo>
                  <a:pt x="2968" y="429"/>
                  <a:pt x="2971" y="424"/>
                  <a:pt x="2974" y="417"/>
                </a:cubicBezTo>
                <a:cubicBezTo>
                  <a:pt x="2984" y="407"/>
                  <a:pt x="2979" y="418"/>
                  <a:pt x="2986" y="418"/>
                </a:cubicBezTo>
                <a:cubicBezTo>
                  <a:pt x="2990" y="392"/>
                  <a:pt x="2993" y="391"/>
                  <a:pt x="2991" y="387"/>
                </a:cubicBezTo>
                <a:cubicBezTo>
                  <a:pt x="3036" y="293"/>
                  <a:pt x="3046" y="286"/>
                  <a:pt x="3045" y="273"/>
                </a:cubicBezTo>
                <a:cubicBezTo>
                  <a:pt x="3027" y="298"/>
                  <a:pt x="3032" y="307"/>
                  <a:pt x="3026" y="309"/>
                </a:cubicBezTo>
                <a:cubicBezTo>
                  <a:pt x="3006" y="362"/>
                  <a:pt x="2994" y="367"/>
                  <a:pt x="2992" y="378"/>
                </a:cubicBezTo>
                <a:cubicBezTo>
                  <a:pt x="2964" y="416"/>
                  <a:pt x="2966" y="421"/>
                  <a:pt x="2963" y="422"/>
                </a:cubicBezTo>
                <a:cubicBezTo>
                  <a:pt x="2949" y="447"/>
                  <a:pt x="2941" y="448"/>
                  <a:pt x="2940" y="454"/>
                </a:cubicBezTo>
                <a:cubicBezTo>
                  <a:pt x="2919" y="497"/>
                  <a:pt x="2914" y="497"/>
                  <a:pt x="2914" y="500"/>
                </a:cubicBezTo>
                <a:cubicBezTo>
                  <a:pt x="2892" y="540"/>
                  <a:pt x="2885" y="543"/>
                  <a:pt x="2885" y="550"/>
                </a:cubicBezTo>
                <a:cubicBezTo>
                  <a:pt x="2873" y="571"/>
                  <a:pt x="2871" y="574"/>
                  <a:pt x="2866" y="575"/>
                </a:cubicBezTo>
                <a:cubicBezTo>
                  <a:pt x="2854" y="618"/>
                  <a:pt x="2841" y="624"/>
                  <a:pt x="2841" y="639"/>
                </a:cubicBezTo>
                <a:cubicBezTo>
                  <a:pt x="2817" y="697"/>
                  <a:pt x="2810" y="700"/>
                  <a:pt x="2810" y="707"/>
                </a:cubicBezTo>
                <a:cubicBezTo>
                  <a:pt x="2778" y="792"/>
                  <a:pt x="2777" y="806"/>
                  <a:pt x="2770" y="816"/>
                </a:cubicBezTo>
                <a:cubicBezTo>
                  <a:pt x="2754" y="865"/>
                  <a:pt x="2754" y="881"/>
                  <a:pt x="2754" y="896"/>
                </a:cubicBezTo>
                <a:cubicBezTo>
                  <a:pt x="2775" y="855"/>
                  <a:pt x="2770" y="846"/>
                  <a:pt x="2776" y="844"/>
                </a:cubicBezTo>
                <a:cubicBezTo>
                  <a:pt x="2784" y="806"/>
                  <a:pt x="2791" y="799"/>
                  <a:pt x="2788" y="786"/>
                </a:cubicBezTo>
                <a:cubicBezTo>
                  <a:pt x="2824" y="703"/>
                  <a:pt x="2823" y="697"/>
                  <a:pt x="2828" y="695"/>
                </a:cubicBezTo>
                <a:cubicBezTo>
                  <a:pt x="2829" y="688"/>
                  <a:pt x="2840" y="700"/>
                  <a:pt x="2829" y="698"/>
                </a:cubicBezTo>
                <a:cubicBezTo>
                  <a:pt x="2809" y="738"/>
                  <a:pt x="2813" y="751"/>
                  <a:pt x="2805" y="756"/>
                </a:cubicBezTo>
                <a:cubicBezTo>
                  <a:pt x="2793" y="782"/>
                  <a:pt x="2799" y="791"/>
                  <a:pt x="2795" y="793"/>
                </a:cubicBezTo>
                <a:cubicBezTo>
                  <a:pt x="2780" y="832"/>
                  <a:pt x="2785" y="841"/>
                  <a:pt x="2781" y="843"/>
                </a:cubicBezTo>
                <a:cubicBezTo>
                  <a:pt x="2778" y="876"/>
                  <a:pt x="2774" y="879"/>
                  <a:pt x="2775" y="886"/>
                </a:cubicBezTo>
                <a:cubicBezTo>
                  <a:pt x="2765" y="916"/>
                  <a:pt x="2767" y="927"/>
                  <a:pt x="2761" y="933"/>
                </a:cubicBezTo>
                <a:cubicBezTo>
                  <a:pt x="2744" y="885"/>
                  <a:pt x="2752" y="885"/>
                  <a:pt x="2747" y="877"/>
                </a:cubicBezTo>
                <a:cubicBezTo>
                  <a:pt x="2746" y="830"/>
                  <a:pt x="2745" y="823"/>
                  <a:pt x="2743" y="815"/>
                </a:cubicBezTo>
                <a:cubicBezTo>
                  <a:pt x="2748" y="777"/>
                  <a:pt x="2752" y="764"/>
                  <a:pt x="2755" y="754"/>
                </a:cubicBezTo>
                <a:cubicBezTo>
                  <a:pt x="2765" y="726"/>
                  <a:pt x="2760" y="718"/>
                  <a:pt x="2765" y="716"/>
                </a:cubicBezTo>
                <a:cubicBezTo>
                  <a:pt x="2791" y="643"/>
                  <a:pt x="2786" y="634"/>
                  <a:pt x="2793" y="634"/>
                </a:cubicBezTo>
                <a:cubicBezTo>
                  <a:pt x="2803" y="609"/>
                  <a:pt x="2798" y="601"/>
                  <a:pt x="2803" y="599"/>
                </a:cubicBezTo>
                <a:cubicBezTo>
                  <a:pt x="2822" y="573"/>
                  <a:pt x="2819" y="562"/>
                  <a:pt x="2824" y="557"/>
                </a:cubicBezTo>
                <a:cubicBezTo>
                  <a:pt x="2850" y="507"/>
                  <a:pt x="2852" y="499"/>
                  <a:pt x="2859" y="493"/>
                </a:cubicBezTo>
                <a:cubicBezTo>
                  <a:pt x="2880" y="458"/>
                  <a:pt x="2882" y="455"/>
                  <a:pt x="2883" y="450"/>
                </a:cubicBezTo>
                <a:cubicBezTo>
                  <a:pt x="2924" y="384"/>
                  <a:pt x="2929" y="378"/>
                  <a:pt x="2935" y="372"/>
                </a:cubicBezTo>
                <a:cubicBezTo>
                  <a:pt x="2956" y="339"/>
                  <a:pt x="2959" y="336"/>
                  <a:pt x="2959" y="331"/>
                </a:cubicBezTo>
                <a:cubicBezTo>
                  <a:pt x="3018" y="236"/>
                  <a:pt x="3020" y="218"/>
                  <a:pt x="3032" y="207"/>
                </a:cubicBezTo>
                <a:cubicBezTo>
                  <a:pt x="3044" y="169"/>
                  <a:pt x="3058" y="173"/>
                  <a:pt x="3053" y="165"/>
                </a:cubicBezTo>
                <a:cubicBezTo>
                  <a:pt x="3070" y="136"/>
                  <a:pt x="3074" y="130"/>
                  <a:pt x="3080" y="124"/>
                </a:cubicBezTo>
                <a:cubicBezTo>
                  <a:pt x="3102" y="48"/>
                  <a:pt x="3114" y="39"/>
                  <a:pt x="3110" y="20"/>
                </a:cubicBezTo>
                <a:cubicBezTo>
                  <a:pt x="3108" y="5"/>
                  <a:pt x="3105" y="10"/>
                  <a:pt x="3103" y="16"/>
                </a:cubicBezTo>
                <a:cubicBezTo>
                  <a:pt x="3083" y="39"/>
                  <a:pt x="3088" y="48"/>
                  <a:pt x="3083" y="49"/>
                </a:cubicBezTo>
                <a:cubicBezTo>
                  <a:pt x="3046" y="83"/>
                  <a:pt x="3052" y="97"/>
                  <a:pt x="3043" y="102"/>
                </a:cubicBezTo>
                <a:cubicBezTo>
                  <a:pt x="2983" y="178"/>
                  <a:pt x="2970" y="190"/>
                  <a:pt x="2957" y="202"/>
                </a:cubicBezTo>
                <a:cubicBezTo>
                  <a:pt x="2922" y="253"/>
                  <a:pt x="2914" y="258"/>
                  <a:pt x="2908" y="265"/>
                </a:cubicBezTo>
                <a:cubicBezTo>
                  <a:pt x="2888" y="294"/>
                  <a:pt x="2883" y="302"/>
                  <a:pt x="2875" y="307"/>
                </a:cubicBezTo>
                <a:cubicBezTo>
                  <a:pt x="2858" y="333"/>
                  <a:pt x="2856" y="336"/>
                  <a:pt x="2855" y="340"/>
                </a:cubicBezTo>
                <a:cubicBezTo>
                  <a:pt x="2822" y="376"/>
                  <a:pt x="2827" y="390"/>
                  <a:pt x="2815" y="393"/>
                </a:cubicBezTo>
                <a:cubicBezTo>
                  <a:pt x="2767" y="468"/>
                  <a:pt x="2768" y="479"/>
                  <a:pt x="2763" y="486"/>
                </a:cubicBezTo>
                <a:cubicBezTo>
                  <a:pt x="2716" y="623"/>
                  <a:pt x="2714" y="633"/>
                  <a:pt x="2711" y="641"/>
                </a:cubicBezTo>
                <a:cubicBezTo>
                  <a:pt x="2701" y="687"/>
                  <a:pt x="2697" y="690"/>
                  <a:pt x="2699" y="697"/>
                </a:cubicBezTo>
                <a:cubicBezTo>
                  <a:pt x="2687" y="700"/>
                  <a:pt x="2685" y="700"/>
                  <a:pt x="2685" y="700"/>
                </a:cubicBezTo>
                <a:cubicBezTo>
                  <a:pt x="2689" y="682"/>
                  <a:pt x="2684" y="669"/>
                  <a:pt x="2685" y="658"/>
                </a:cubicBezTo>
                <a:cubicBezTo>
                  <a:pt x="2703" y="595"/>
                  <a:pt x="2701" y="589"/>
                  <a:pt x="2699" y="582"/>
                </a:cubicBezTo>
                <a:cubicBezTo>
                  <a:pt x="2711" y="526"/>
                  <a:pt x="2723" y="523"/>
                  <a:pt x="2720" y="509"/>
                </a:cubicBezTo>
                <a:cubicBezTo>
                  <a:pt x="2739" y="465"/>
                  <a:pt x="2744" y="462"/>
                  <a:pt x="2742" y="455"/>
                </a:cubicBezTo>
                <a:cubicBezTo>
                  <a:pt x="2787" y="376"/>
                  <a:pt x="2797" y="367"/>
                  <a:pt x="2805" y="356"/>
                </a:cubicBezTo>
                <a:cubicBezTo>
                  <a:pt x="2831" y="322"/>
                  <a:pt x="2831" y="317"/>
                  <a:pt x="2833" y="321"/>
                </a:cubicBezTo>
                <a:cubicBezTo>
                  <a:pt x="2859" y="285"/>
                  <a:pt x="2871" y="277"/>
                  <a:pt x="2878" y="265"/>
                </a:cubicBezTo>
                <a:cubicBezTo>
                  <a:pt x="2941" y="195"/>
                  <a:pt x="2951" y="186"/>
                  <a:pt x="2958" y="175"/>
                </a:cubicBezTo>
                <a:cubicBezTo>
                  <a:pt x="2971" y="155"/>
                  <a:pt x="2980" y="157"/>
                  <a:pt x="2980" y="153"/>
                </a:cubicBezTo>
                <a:cubicBezTo>
                  <a:pt x="3038" y="76"/>
                  <a:pt x="3048" y="75"/>
                  <a:pt x="3045" y="66"/>
                </a:cubicBezTo>
                <a:cubicBezTo>
                  <a:pt x="3084" y="11"/>
                  <a:pt x="3088" y="6"/>
                  <a:pt x="3091" y="1"/>
                </a:cubicBezTo>
                <a:cubicBezTo>
                  <a:pt x="3017" y="56"/>
                  <a:pt x="3016" y="65"/>
                  <a:pt x="3008" y="70"/>
                </a:cubicBezTo>
                <a:cubicBezTo>
                  <a:pt x="2991" y="82"/>
                  <a:pt x="2993" y="87"/>
                  <a:pt x="2991" y="88"/>
                </a:cubicBezTo>
                <a:cubicBezTo>
                  <a:pt x="2953" y="135"/>
                  <a:pt x="2944" y="134"/>
                  <a:pt x="2944" y="139"/>
                </a:cubicBezTo>
                <a:cubicBezTo>
                  <a:pt x="2907" y="177"/>
                  <a:pt x="2908" y="189"/>
                  <a:pt x="2896" y="193"/>
                </a:cubicBezTo>
                <a:cubicBezTo>
                  <a:pt x="2881" y="211"/>
                  <a:pt x="2883" y="216"/>
                  <a:pt x="2880" y="217"/>
                </a:cubicBezTo>
                <a:cubicBezTo>
                  <a:pt x="2844" y="246"/>
                  <a:pt x="2847" y="262"/>
                  <a:pt x="2831" y="265"/>
                </a:cubicBezTo>
                <a:cubicBezTo>
                  <a:pt x="2800" y="311"/>
                  <a:pt x="2792" y="314"/>
                  <a:pt x="2792" y="321"/>
                </a:cubicBezTo>
                <a:cubicBezTo>
                  <a:pt x="2765" y="356"/>
                  <a:pt x="2760" y="367"/>
                  <a:pt x="2753" y="376"/>
                </a:cubicBezTo>
                <a:cubicBezTo>
                  <a:pt x="2720" y="423"/>
                  <a:pt x="2720" y="431"/>
                  <a:pt x="2714" y="434"/>
                </a:cubicBezTo>
                <a:cubicBezTo>
                  <a:pt x="2699" y="468"/>
                  <a:pt x="2698" y="481"/>
                  <a:pt x="2695" y="473"/>
                </a:cubicBezTo>
                <a:cubicBezTo>
                  <a:pt x="2718" y="422"/>
                  <a:pt x="2719" y="415"/>
                  <a:pt x="2717" y="407"/>
                </a:cubicBezTo>
                <a:cubicBezTo>
                  <a:pt x="2751" y="339"/>
                  <a:pt x="2750" y="332"/>
                  <a:pt x="2756" y="337"/>
                </a:cubicBezTo>
                <a:cubicBezTo>
                  <a:pt x="2774" y="304"/>
                  <a:pt x="2780" y="300"/>
                  <a:pt x="2784" y="296"/>
                </a:cubicBezTo>
                <a:cubicBezTo>
                  <a:pt x="2810" y="255"/>
                  <a:pt x="2822" y="249"/>
                  <a:pt x="2825" y="237"/>
                </a:cubicBezTo>
                <a:cubicBezTo>
                  <a:pt x="2860" y="189"/>
                  <a:pt x="2866" y="185"/>
                  <a:pt x="2870" y="181"/>
                </a:cubicBezTo>
                <a:cubicBezTo>
                  <a:pt x="2905" y="133"/>
                  <a:pt x="2906" y="126"/>
                  <a:pt x="2915" y="124"/>
                </a:cubicBezTo>
                <a:cubicBezTo>
                  <a:pt x="2944" y="85"/>
                  <a:pt x="2953" y="78"/>
                  <a:pt x="2960" y="68"/>
                </a:cubicBezTo>
                <a:cubicBezTo>
                  <a:pt x="2994" y="27"/>
                  <a:pt x="3002" y="13"/>
                  <a:pt x="3012" y="1"/>
                </a:cubicBezTo>
                <a:cubicBezTo>
                  <a:pt x="2981" y="16"/>
                  <a:pt x="2986" y="24"/>
                  <a:pt x="2981" y="25"/>
                </a:cubicBezTo>
                <a:cubicBezTo>
                  <a:pt x="2930" y="92"/>
                  <a:pt x="2910" y="100"/>
                  <a:pt x="2905" y="118"/>
                </a:cubicBezTo>
                <a:cubicBezTo>
                  <a:pt x="2869" y="168"/>
                  <a:pt x="2861" y="174"/>
                  <a:pt x="2855" y="181"/>
                </a:cubicBezTo>
                <a:cubicBezTo>
                  <a:pt x="2844" y="198"/>
                  <a:pt x="2843" y="202"/>
                  <a:pt x="2841" y="198"/>
                </a:cubicBezTo>
                <a:cubicBezTo>
                  <a:pt x="2933" y="59"/>
                  <a:pt x="2943" y="36"/>
                  <a:pt x="2959" y="18"/>
                </a:cubicBezTo>
                <a:cubicBezTo>
                  <a:pt x="2954" y="1"/>
                  <a:pt x="2954" y="1"/>
                  <a:pt x="2954" y="1"/>
                </a:cubicBezTo>
                <a:cubicBezTo>
                  <a:pt x="2930" y="29"/>
                  <a:pt x="2935" y="37"/>
                  <a:pt x="2930" y="39"/>
                </a:cubicBezTo>
                <a:cubicBezTo>
                  <a:pt x="2900" y="90"/>
                  <a:pt x="2898" y="100"/>
                  <a:pt x="2890" y="106"/>
                </a:cubicBezTo>
                <a:cubicBezTo>
                  <a:pt x="2859" y="155"/>
                  <a:pt x="2855" y="158"/>
                  <a:pt x="2851" y="161"/>
                </a:cubicBezTo>
                <a:cubicBezTo>
                  <a:pt x="2832" y="194"/>
                  <a:pt x="2829" y="198"/>
                  <a:pt x="2824" y="202"/>
                </a:cubicBezTo>
                <a:cubicBezTo>
                  <a:pt x="2793" y="247"/>
                  <a:pt x="2791" y="252"/>
                  <a:pt x="2788" y="256"/>
                </a:cubicBezTo>
                <a:cubicBezTo>
                  <a:pt x="2762" y="289"/>
                  <a:pt x="2756" y="299"/>
                  <a:pt x="2754" y="310"/>
                </a:cubicBezTo>
                <a:cubicBezTo>
                  <a:pt x="2728" y="355"/>
                  <a:pt x="2727" y="358"/>
                  <a:pt x="2726" y="360"/>
                </a:cubicBezTo>
                <a:cubicBezTo>
                  <a:pt x="2737" y="312"/>
                  <a:pt x="2737" y="306"/>
                  <a:pt x="2737" y="299"/>
                </a:cubicBezTo>
                <a:cubicBezTo>
                  <a:pt x="2762" y="253"/>
                  <a:pt x="2765" y="247"/>
                  <a:pt x="2770" y="242"/>
                </a:cubicBezTo>
                <a:cubicBezTo>
                  <a:pt x="2795" y="199"/>
                  <a:pt x="2796" y="191"/>
                  <a:pt x="2800" y="186"/>
                </a:cubicBezTo>
                <a:cubicBezTo>
                  <a:pt x="2834" y="128"/>
                  <a:pt x="2836" y="125"/>
                  <a:pt x="2841" y="124"/>
                </a:cubicBezTo>
                <a:cubicBezTo>
                  <a:pt x="2862" y="84"/>
                  <a:pt x="2873" y="74"/>
                  <a:pt x="2878" y="61"/>
                </a:cubicBezTo>
                <a:cubicBezTo>
                  <a:pt x="2905" y="13"/>
                  <a:pt x="2909" y="11"/>
                  <a:pt x="2909" y="7"/>
                </a:cubicBezTo>
                <a:cubicBezTo>
                  <a:pt x="2897" y="17"/>
                  <a:pt x="2882" y="26"/>
                  <a:pt x="2881" y="43"/>
                </a:cubicBezTo>
                <a:cubicBezTo>
                  <a:pt x="2863" y="67"/>
                  <a:pt x="2856" y="71"/>
                  <a:pt x="2856" y="80"/>
                </a:cubicBezTo>
                <a:cubicBezTo>
                  <a:pt x="2818" y="140"/>
                  <a:pt x="2816" y="143"/>
                  <a:pt x="2813" y="145"/>
                </a:cubicBezTo>
                <a:cubicBezTo>
                  <a:pt x="2795" y="179"/>
                  <a:pt x="2789" y="180"/>
                  <a:pt x="2788" y="182"/>
                </a:cubicBezTo>
                <a:cubicBezTo>
                  <a:pt x="2770" y="222"/>
                  <a:pt x="2761" y="224"/>
                  <a:pt x="2763" y="235"/>
                </a:cubicBezTo>
                <a:cubicBezTo>
                  <a:pt x="2738" y="290"/>
                  <a:pt x="2728" y="288"/>
                  <a:pt x="2730" y="295"/>
                </a:cubicBezTo>
                <a:cubicBezTo>
                  <a:pt x="2713" y="340"/>
                  <a:pt x="2713" y="350"/>
                  <a:pt x="2710" y="358"/>
                </a:cubicBezTo>
                <a:cubicBezTo>
                  <a:pt x="2684" y="436"/>
                  <a:pt x="2683" y="440"/>
                  <a:pt x="2684" y="446"/>
                </a:cubicBezTo>
                <a:cubicBezTo>
                  <a:pt x="2673" y="473"/>
                  <a:pt x="2679" y="482"/>
                  <a:pt x="2674" y="483"/>
                </a:cubicBezTo>
                <a:cubicBezTo>
                  <a:pt x="2668" y="520"/>
                  <a:pt x="2659" y="525"/>
                  <a:pt x="2664" y="538"/>
                </a:cubicBezTo>
                <a:cubicBezTo>
                  <a:pt x="2652" y="556"/>
                  <a:pt x="2652" y="553"/>
                  <a:pt x="2649" y="553"/>
                </a:cubicBezTo>
                <a:cubicBezTo>
                  <a:pt x="2621" y="466"/>
                  <a:pt x="2630" y="443"/>
                  <a:pt x="2623" y="437"/>
                </a:cubicBezTo>
                <a:cubicBezTo>
                  <a:pt x="2637" y="353"/>
                  <a:pt x="2631" y="339"/>
                  <a:pt x="2634" y="332"/>
                </a:cubicBezTo>
                <a:cubicBezTo>
                  <a:pt x="2645" y="270"/>
                  <a:pt x="2642" y="258"/>
                  <a:pt x="2648" y="252"/>
                </a:cubicBezTo>
                <a:cubicBezTo>
                  <a:pt x="2678" y="173"/>
                  <a:pt x="2679" y="164"/>
                  <a:pt x="2685" y="159"/>
                </a:cubicBezTo>
                <a:cubicBezTo>
                  <a:pt x="2707" y="104"/>
                  <a:pt x="2705" y="93"/>
                  <a:pt x="2712" y="88"/>
                </a:cubicBezTo>
                <a:cubicBezTo>
                  <a:pt x="2728" y="64"/>
                  <a:pt x="2723" y="55"/>
                  <a:pt x="2726" y="53"/>
                </a:cubicBezTo>
                <a:cubicBezTo>
                  <a:pt x="2743" y="12"/>
                  <a:pt x="2747" y="7"/>
                  <a:pt x="2749" y="1"/>
                </a:cubicBezTo>
                <a:cubicBezTo>
                  <a:pt x="2729" y="27"/>
                  <a:pt x="2720" y="35"/>
                  <a:pt x="2719" y="48"/>
                </a:cubicBezTo>
                <a:cubicBezTo>
                  <a:pt x="2697" y="82"/>
                  <a:pt x="2700" y="90"/>
                  <a:pt x="2696" y="94"/>
                </a:cubicBezTo>
                <a:cubicBezTo>
                  <a:pt x="2683" y="133"/>
                  <a:pt x="2678" y="136"/>
                  <a:pt x="2680" y="145"/>
                </a:cubicBezTo>
                <a:cubicBezTo>
                  <a:pt x="2660" y="197"/>
                  <a:pt x="2657" y="198"/>
                  <a:pt x="2655" y="200"/>
                </a:cubicBezTo>
                <a:cubicBezTo>
                  <a:pt x="2674" y="116"/>
                  <a:pt x="2683" y="114"/>
                  <a:pt x="2680" y="104"/>
                </a:cubicBezTo>
                <a:cubicBezTo>
                  <a:pt x="2694" y="56"/>
                  <a:pt x="2694" y="47"/>
                  <a:pt x="2697" y="41"/>
                </a:cubicBezTo>
                <a:cubicBezTo>
                  <a:pt x="2706" y="14"/>
                  <a:pt x="2706" y="6"/>
                  <a:pt x="2709" y="1"/>
                </a:cubicBezTo>
                <a:cubicBezTo>
                  <a:pt x="2685" y="32"/>
                  <a:pt x="2688" y="48"/>
                  <a:pt x="2679" y="56"/>
                </a:cubicBezTo>
                <a:cubicBezTo>
                  <a:pt x="2654" y="139"/>
                  <a:pt x="2653" y="153"/>
                  <a:pt x="2651" y="166"/>
                </a:cubicBezTo>
                <a:cubicBezTo>
                  <a:pt x="2647" y="198"/>
                  <a:pt x="2636" y="206"/>
                  <a:pt x="2640" y="212"/>
                </a:cubicBezTo>
                <a:cubicBezTo>
                  <a:pt x="2624" y="254"/>
                  <a:pt x="2633" y="267"/>
                  <a:pt x="2625" y="268"/>
                </a:cubicBezTo>
                <a:cubicBezTo>
                  <a:pt x="2628" y="217"/>
                  <a:pt x="2628" y="212"/>
                  <a:pt x="2626" y="203"/>
                </a:cubicBezTo>
                <a:cubicBezTo>
                  <a:pt x="2637" y="163"/>
                  <a:pt x="2637" y="150"/>
                  <a:pt x="2643" y="141"/>
                </a:cubicBezTo>
                <a:cubicBezTo>
                  <a:pt x="2659" y="84"/>
                  <a:pt x="2651" y="72"/>
                  <a:pt x="2658" y="69"/>
                </a:cubicBezTo>
                <a:cubicBezTo>
                  <a:pt x="2662" y="1"/>
                  <a:pt x="2662" y="1"/>
                  <a:pt x="2662" y="1"/>
                </a:cubicBezTo>
                <a:cubicBezTo>
                  <a:pt x="2640" y="90"/>
                  <a:pt x="2639" y="107"/>
                  <a:pt x="2633" y="122"/>
                </a:cubicBezTo>
                <a:cubicBezTo>
                  <a:pt x="2614" y="203"/>
                  <a:pt x="2615" y="242"/>
                  <a:pt x="2611" y="277"/>
                </a:cubicBezTo>
                <a:cubicBezTo>
                  <a:pt x="2608" y="339"/>
                  <a:pt x="2621" y="355"/>
                  <a:pt x="2609" y="354"/>
                </a:cubicBezTo>
                <a:cubicBezTo>
                  <a:pt x="2594" y="215"/>
                  <a:pt x="2597" y="210"/>
                  <a:pt x="2597" y="203"/>
                </a:cubicBezTo>
                <a:cubicBezTo>
                  <a:pt x="2605" y="116"/>
                  <a:pt x="2602" y="100"/>
                  <a:pt x="2610" y="91"/>
                </a:cubicBezTo>
                <a:cubicBezTo>
                  <a:pt x="2620" y="21"/>
                  <a:pt x="2623" y="11"/>
                  <a:pt x="2624" y="1"/>
                </a:cubicBezTo>
                <a:cubicBezTo>
                  <a:pt x="2609" y="6"/>
                  <a:pt x="2614" y="13"/>
                  <a:pt x="2609" y="14"/>
                </a:cubicBezTo>
                <a:cubicBezTo>
                  <a:pt x="2600" y="57"/>
                  <a:pt x="2596" y="70"/>
                  <a:pt x="2596" y="85"/>
                </a:cubicBezTo>
                <a:cubicBezTo>
                  <a:pt x="2594" y="22"/>
                  <a:pt x="2592" y="12"/>
                  <a:pt x="2595" y="5"/>
                </a:cubicBezTo>
                <a:cubicBezTo>
                  <a:pt x="2584" y="6"/>
                  <a:pt x="2584" y="12"/>
                  <a:pt x="2583" y="17"/>
                </a:cubicBezTo>
                <a:cubicBezTo>
                  <a:pt x="2577" y="36"/>
                  <a:pt x="2573" y="24"/>
                  <a:pt x="2577" y="18"/>
                </a:cubicBezTo>
                <a:cubicBezTo>
                  <a:pt x="2565" y="5"/>
                  <a:pt x="2563" y="10"/>
                  <a:pt x="2565" y="17"/>
                </a:cubicBezTo>
                <a:cubicBezTo>
                  <a:pt x="2562" y="50"/>
                  <a:pt x="2560" y="58"/>
                  <a:pt x="2564" y="71"/>
                </a:cubicBezTo>
                <a:cubicBezTo>
                  <a:pt x="2558" y="85"/>
                  <a:pt x="2555" y="71"/>
                  <a:pt x="2553" y="58"/>
                </a:cubicBezTo>
                <a:cubicBezTo>
                  <a:pt x="2555" y="11"/>
                  <a:pt x="2554" y="6"/>
                  <a:pt x="2554" y="1"/>
                </a:cubicBezTo>
                <a:cubicBezTo>
                  <a:pt x="2544" y="74"/>
                  <a:pt x="2544" y="78"/>
                  <a:pt x="2542" y="81"/>
                </a:cubicBezTo>
                <a:cubicBezTo>
                  <a:pt x="2547" y="111"/>
                  <a:pt x="2554" y="121"/>
                  <a:pt x="2548" y="121"/>
                </a:cubicBezTo>
                <a:cubicBezTo>
                  <a:pt x="2517" y="31"/>
                  <a:pt x="2519" y="24"/>
                  <a:pt x="2511" y="10"/>
                </a:cubicBezTo>
                <a:cubicBezTo>
                  <a:pt x="2498" y="3"/>
                  <a:pt x="2502" y="0"/>
                  <a:pt x="2498" y="7"/>
                </a:cubicBezTo>
                <a:cubicBezTo>
                  <a:pt x="2519" y="72"/>
                  <a:pt x="2531" y="98"/>
                  <a:pt x="2540" y="129"/>
                </a:cubicBezTo>
                <a:cubicBezTo>
                  <a:pt x="2564" y="228"/>
                  <a:pt x="2564" y="233"/>
                  <a:pt x="2562" y="237"/>
                </a:cubicBezTo>
                <a:cubicBezTo>
                  <a:pt x="2578" y="287"/>
                  <a:pt x="2582" y="307"/>
                  <a:pt x="2586" y="326"/>
                </a:cubicBezTo>
                <a:cubicBezTo>
                  <a:pt x="2580" y="350"/>
                  <a:pt x="2572" y="341"/>
                  <a:pt x="2576" y="334"/>
                </a:cubicBezTo>
                <a:cubicBezTo>
                  <a:pt x="2543" y="217"/>
                  <a:pt x="2533" y="206"/>
                  <a:pt x="2531" y="184"/>
                </a:cubicBezTo>
                <a:cubicBezTo>
                  <a:pt x="2508" y="140"/>
                  <a:pt x="2506" y="132"/>
                  <a:pt x="2502" y="128"/>
                </a:cubicBezTo>
                <a:cubicBezTo>
                  <a:pt x="2471" y="62"/>
                  <a:pt x="2466" y="58"/>
                  <a:pt x="2463" y="53"/>
                </a:cubicBezTo>
                <a:cubicBezTo>
                  <a:pt x="2424" y="1"/>
                  <a:pt x="2424" y="1"/>
                  <a:pt x="2424" y="1"/>
                </a:cubicBezTo>
                <a:cubicBezTo>
                  <a:pt x="2441" y="28"/>
                  <a:pt x="2441" y="33"/>
                  <a:pt x="2444" y="33"/>
                </a:cubicBezTo>
                <a:cubicBezTo>
                  <a:pt x="2455" y="74"/>
                  <a:pt x="2468" y="76"/>
                  <a:pt x="2471" y="92"/>
                </a:cubicBezTo>
                <a:cubicBezTo>
                  <a:pt x="2504" y="146"/>
                  <a:pt x="2503" y="159"/>
                  <a:pt x="2508" y="162"/>
                </a:cubicBezTo>
                <a:cubicBezTo>
                  <a:pt x="2554" y="285"/>
                  <a:pt x="2555" y="292"/>
                  <a:pt x="2557" y="300"/>
                </a:cubicBezTo>
                <a:cubicBezTo>
                  <a:pt x="2554" y="295"/>
                  <a:pt x="2543" y="303"/>
                  <a:pt x="2544" y="294"/>
                </a:cubicBezTo>
                <a:cubicBezTo>
                  <a:pt x="2531" y="246"/>
                  <a:pt x="2530" y="240"/>
                  <a:pt x="2529" y="234"/>
                </a:cubicBezTo>
                <a:cubicBezTo>
                  <a:pt x="2500" y="168"/>
                  <a:pt x="2501" y="161"/>
                  <a:pt x="2496" y="161"/>
                </a:cubicBezTo>
                <a:cubicBezTo>
                  <a:pt x="2466" y="95"/>
                  <a:pt x="2458" y="84"/>
                  <a:pt x="2451" y="70"/>
                </a:cubicBezTo>
                <a:cubicBezTo>
                  <a:pt x="2430" y="44"/>
                  <a:pt x="2431" y="36"/>
                  <a:pt x="2427" y="36"/>
                </a:cubicBezTo>
                <a:cubicBezTo>
                  <a:pt x="2388" y="1"/>
                  <a:pt x="2388" y="1"/>
                  <a:pt x="2388" y="1"/>
                </a:cubicBezTo>
                <a:cubicBezTo>
                  <a:pt x="2404" y="21"/>
                  <a:pt x="2407" y="23"/>
                  <a:pt x="2408" y="28"/>
                </a:cubicBezTo>
                <a:cubicBezTo>
                  <a:pt x="2450" y="83"/>
                  <a:pt x="2452" y="92"/>
                  <a:pt x="2457" y="95"/>
                </a:cubicBezTo>
                <a:cubicBezTo>
                  <a:pt x="2503" y="182"/>
                  <a:pt x="2512" y="215"/>
                  <a:pt x="2525" y="244"/>
                </a:cubicBezTo>
                <a:cubicBezTo>
                  <a:pt x="2526" y="263"/>
                  <a:pt x="2510" y="258"/>
                  <a:pt x="2506" y="236"/>
                </a:cubicBezTo>
                <a:cubicBezTo>
                  <a:pt x="2482" y="214"/>
                  <a:pt x="2481" y="208"/>
                  <a:pt x="2474" y="210"/>
                </a:cubicBezTo>
                <a:cubicBezTo>
                  <a:pt x="2426" y="144"/>
                  <a:pt x="2422" y="139"/>
                  <a:pt x="2420" y="132"/>
                </a:cubicBezTo>
                <a:cubicBezTo>
                  <a:pt x="2377" y="81"/>
                  <a:pt x="2375" y="77"/>
                  <a:pt x="2375" y="70"/>
                </a:cubicBezTo>
                <a:cubicBezTo>
                  <a:pt x="2351" y="45"/>
                  <a:pt x="2351" y="40"/>
                  <a:pt x="2348" y="40"/>
                </a:cubicBezTo>
                <a:cubicBezTo>
                  <a:pt x="2331" y="10"/>
                  <a:pt x="2326" y="7"/>
                  <a:pt x="2323" y="1"/>
                </a:cubicBezTo>
                <a:cubicBezTo>
                  <a:pt x="2326" y="20"/>
                  <a:pt x="2333" y="38"/>
                  <a:pt x="2344" y="50"/>
                </a:cubicBezTo>
                <a:cubicBezTo>
                  <a:pt x="2377" y="95"/>
                  <a:pt x="2382" y="101"/>
                  <a:pt x="2386" y="109"/>
                </a:cubicBezTo>
                <a:cubicBezTo>
                  <a:pt x="2392" y="121"/>
                  <a:pt x="2386" y="113"/>
                  <a:pt x="2379" y="108"/>
                </a:cubicBezTo>
                <a:cubicBezTo>
                  <a:pt x="2336" y="59"/>
                  <a:pt x="2328" y="54"/>
                  <a:pt x="2320" y="49"/>
                </a:cubicBezTo>
                <a:cubicBezTo>
                  <a:pt x="2259" y="1"/>
                  <a:pt x="2260" y="1"/>
                  <a:pt x="2260" y="2"/>
                </a:cubicBezTo>
                <a:cubicBezTo>
                  <a:pt x="2336" y="75"/>
                  <a:pt x="2338" y="82"/>
                  <a:pt x="2342" y="86"/>
                </a:cubicBezTo>
                <a:cubicBezTo>
                  <a:pt x="2395" y="136"/>
                  <a:pt x="2408" y="158"/>
                  <a:pt x="2427" y="169"/>
                </a:cubicBezTo>
                <a:cubicBezTo>
                  <a:pt x="2505" y="258"/>
                  <a:pt x="2506" y="269"/>
                  <a:pt x="2513" y="273"/>
                </a:cubicBezTo>
                <a:cubicBezTo>
                  <a:pt x="2547" y="325"/>
                  <a:pt x="2548" y="321"/>
                  <a:pt x="2550" y="325"/>
                </a:cubicBezTo>
                <a:cubicBezTo>
                  <a:pt x="2568" y="363"/>
                  <a:pt x="2578" y="358"/>
                  <a:pt x="2577" y="370"/>
                </a:cubicBezTo>
                <a:cubicBezTo>
                  <a:pt x="2561" y="355"/>
                  <a:pt x="2554" y="357"/>
                  <a:pt x="2555" y="348"/>
                </a:cubicBezTo>
                <a:cubicBezTo>
                  <a:pt x="2543" y="332"/>
                  <a:pt x="2540" y="332"/>
                  <a:pt x="2539" y="330"/>
                </a:cubicBezTo>
                <a:cubicBezTo>
                  <a:pt x="2508" y="295"/>
                  <a:pt x="2504" y="287"/>
                  <a:pt x="2499" y="279"/>
                </a:cubicBezTo>
                <a:cubicBezTo>
                  <a:pt x="2423" y="198"/>
                  <a:pt x="2413" y="191"/>
                  <a:pt x="2403" y="183"/>
                </a:cubicBezTo>
                <a:cubicBezTo>
                  <a:pt x="2355" y="145"/>
                  <a:pt x="2342" y="122"/>
                  <a:pt x="2321" y="111"/>
                </a:cubicBezTo>
                <a:cubicBezTo>
                  <a:pt x="2285" y="75"/>
                  <a:pt x="2274" y="70"/>
                  <a:pt x="2266" y="60"/>
                </a:cubicBezTo>
                <a:cubicBezTo>
                  <a:pt x="2248" y="46"/>
                  <a:pt x="2245" y="40"/>
                  <a:pt x="2241" y="35"/>
                </a:cubicBezTo>
                <a:cubicBezTo>
                  <a:pt x="2212" y="6"/>
                  <a:pt x="2210" y="3"/>
                  <a:pt x="2208" y="1"/>
                </a:cubicBezTo>
                <a:cubicBezTo>
                  <a:pt x="2202" y="10"/>
                  <a:pt x="2211" y="18"/>
                  <a:pt x="2218" y="28"/>
                </a:cubicBezTo>
                <a:cubicBezTo>
                  <a:pt x="2307" y="112"/>
                  <a:pt x="2315" y="120"/>
                  <a:pt x="2324" y="128"/>
                </a:cubicBezTo>
                <a:cubicBezTo>
                  <a:pt x="2344" y="143"/>
                  <a:pt x="2346" y="151"/>
                  <a:pt x="2353" y="152"/>
                </a:cubicBezTo>
                <a:cubicBezTo>
                  <a:pt x="2396" y="194"/>
                  <a:pt x="2402" y="196"/>
                  <a:pt x="2407" y="200"/>
                </a:cubicBezTo>
                <a:cubicBezTo>
                  <a:pt x="2468" y="257"/>
                  <a:pt x="2471" y="274"/>
                  <a:pt x="2484" y="276"/>
                </a:cubicBezTo>
                <a:cubicBezTo>
                  <a:pt x="2498" y="301"/>
                  <a:pt x="2505" y="298"/>
                  <a:pt x="2505" y="304"/>
                </a:cubicBezTo>
                <a:cubicBezTo>
                  <a:pt x="2544" y="352"/>
                  <a:pt x="2548" y="358"/>
                  <a:pt x="2550" y="366"/>
                </a:cubicBezTo>
                <a:cubicBezTo>
                  <a:pt x="2577" y="410"/>
                  <a:pt x="2591" y="413"/>
                  <a:pt x="2589" y="429"/>
                </a:cubicBezTo>
                <a:cubicBezTo>
                  <a:pt x="2604" y="444"/>
                  <a:pt x="2610" y="461"/>
                  <a:pt x="2605" y="465"/>
                </a:cubicBezTo>
                <a:cubicBezTo>
                  <a:pt x="2580" y="426"/>
                  <a:pt x="2579" y="418"/>
                  <a:pt x="2572" y="418"/>
                </a:cubicBezTo>
                <a:cubicBezTo>
                  <a:pt x="2546" y="393"/>
                  <a:pt x="2545" y="389"/>
                  <a:pt x="2544" y="385"/>
                </a:cubicBezTo>
                <a:cubicBezTo>
                  <a:pt x="2506" y="349"/>
                  <a:pt x="2497" y="342"/>
                  <a:pt x="2492" y="331"/>
                </a:cubicBezTo>
                <a:cubicBezTo>
                  <a:pt x="2409" y="265"/>
                  <a:pt x="2408" y="254"/>
                  <a:pt x="2402" y="251"/>
                </a:cubicBezTo>
                <a:cubicBezTo>
                  <a:pt x="2358" y="208"/>
                  <a:pt x="2348" y="213"/>
                  <a:pt x="2346" y="206"/>
                </a:cubicBezTo>
                <a:cubicBezTo>
                  <a:pt x="2312" y="182"/>
                  <a:pt x="2308" y="171"/>
                  <a:pt x="2297" y="169"/>
                </a:cubicBezTo>
                <a:cubicBezTo>
                  <a:pt x="2251" y="119"/>
                  <a:pt x="2241" y="124"/>
                  <a:pt x="2242" y="115"/>
                </a:cubicBezTo>
                <a:cubicBezTo>
                  <a:pt x="2204" y="78"/>
                  <a:pt x="2199" y="77"/>
                  <a:pt x="2195" y="74"/>
                </a:cubicBezTo>
                <a:cubicBezTo>
                  <a:pt x="2189" y="66"/>
                  <a:pt x="2188" y="71"/>
                  <a:pt x="2192" y="72"/>
                </a:cubicBezTo>
                <a:cubicBezTo>
                  <a:pt x="2222" y="98"/>
                  <a:pt x="2214" y="104"/>
                  <a:pt x="2220" y="110"/>
                </a:cubicBezTo>
                <a:cubicBezTo>
                  <a:pt x="2279" y="163"/>
                  <a:pt x="2287" y="171"/>
                  <a:pt x="2296" y="178"/>
                </a:cubicBezTo>
                <a:cubicBezTo>
                  <a:pt x="2325" y="207"/>
                  <a:pt x="2330" y="210"/>
                  <a:pt x="2335" y="211"/>
                </a:cubicBezTo>
                <a:cubicBezTo>
                  <a:pt x="2365" y="237"/>
                  <a:pt x="2373" y="235"/>
                  <a:pt x="2377" y="241"/>
                </a:cubicBezTo>
                <a:cubicBezTo>
                  <a:pt x="2400" y="265"/>
                  <a:pt x="2402" y="267"/>
                  <a:pt x="2403" y="271"/>
                </a:cubicBezTo>
                <a:cubicBezTo>
                  <a:pt x="2438" y="305"/>
                  <a:pt x="2448" y="302"/>
                  <a:pt x="2450" y="312"/>
                </a:cubicBezTo>
                <a:cubicBezTo>
                  <a:pt x="2484" y="348"/>
                  <a:pt x="2493" y="346"/>
                  <a:pt x="2494" y="357"/>
                </a:cubicBezTo>
                <a:cubicBezTo>
                  <a:pt x="2540" y="405"/>
                  <a:pt x="2546" y="402"/>
                  <a:pt x="2546" y="408"/>
                </a:cubicBezTo>
                <a:cubicBezTo>
                  <a:pt x="2573" y="430"/>
                  <a:pt x="2572" y="438"/>
                  <a:pt x="2576" y="438"/>
                </a:cubicBezTo>
                <a:cubicBezTo>
                  <a:pt x="2606" y="495"/>
                  <a:pt x="2612" y="495"/>
                  <a:pt x="2613" y="504"/>
                </a:cubicBezTo>
                <a:cubicBezTo>
                  <a:pt x="2634" y="570"/>
                  <a:pt x="2636" y="577"/>
                  <a:pt x="2641" y="585"/>
                </a:cubicBezTo>
                <a:cubicBezTo>
                  <a:pt x="2649" y="625"/>
                  <a:pt x="2652" y="624"/>
                  <a:pt x="2654" y="638"/>
                </a:cubicBezTo>
                <a:cubicBezTo>
                  <a:pt x="2632" y="603"/>
                  <a:pt x="2620" y="596"/>
                  <a:pt x="2616" y="578"/>
                </a:cubicBezTo>
                <a:cubicBezTo>
                  <a:pt x="2580" y="533"/>
                  <a:pt x="2570" y="523"/>
                  <a:pt x="2561" y="512"/>
                </a:cubicBezTo>
                <a:cubicBezTo>
                  <a:pt x="2492" y="422"/>
                  <a:pt x="2486" y="419"/>
                  <a:pt x="2482" y="412"/>
                </a:cubicBezTo>
                <a:cubicBezTo>
                  <a:pt x="2465" y="388"/>
                  <a:pt x="2458" y="387"/>
                  <a:pt x="2452" y="383"/>
                </a:cubicBezTo>
                <a:cubicBezTo>
                  <a:pt x="2421" y="342"/>
                  <a:pt x="2414" y="343"/>
                  <a:pt x="2413" y="335"/>
                </a:cubicBezTo>
                <a:cubicBezTo>
                  <a:pt x="2376" y="303"/>
                  <a:pt x="2375" y="295"/>
                  <a:pt x="2367" y="297"/>
                </a:cubicBezTo>
                <a:cubicBezTo>
                  <a:pt x="2344" y="270"/>
                  <a:pt x="2339" y="269"/>
                  <a:pt x="2335" y="268"/>
                </a:cubicBezTo>
                <a:cubicBezTo>
                  <a:pt x="2309" y="240"/>
                  <a:pt x="2305" y="237"/>
                  <a:pt x="2301" y="233"/>
                </a:cubicBezTo>
                <a:cubicBezTo>
                  <a:pt x="2246" y="189"/>
                  <a:pt x="2241" y="179"/>
                  <a:pt x="2233" y="173"/>
                </a:cubicBezTo>
                <a:cubicBezTo>
                  <a:pt x="2179" y="126"/>
                  <a:pt x="2173" y="116"/>
                  <a:pt x="2167" y="109"/>
                </a:cubicBezTo>
                <a:cubicBezTo>
                  <a:pt x="2137" y="80"/>
                  <a:pt x="2128" y="75"/>
                  <a:pt x="2125" y="61"/>
                </a:cubicBezTo>
                <a:cubicBezTo>
                  <a:pt x="2112" y="42"/>
                  <a:pt x="2107" y="44"/>
                  <a:pt x="2106" y="41"/>
                </a:cubicBezTo>
                <a:cubicBezTo>
                  <a:pt x="2085" y="5"/>
                  <a:pt x="2087" y="10"/>
                  <a:pt x="2089" y="15"/>
                </a:cubicBezTo>
                <a:cubicBezTo>
                  <a:pt x="2106" y="41"/>
                  <a:pt x="2095" y="48"/>
                  <a:pt x="2104" y="48"/>
                </a:cubicBezTo>
                <a:cubicBezTo>
                  <a:pt x="2120" y="73"/>
                  <a:pt x="2127" y="76"/>
                  <a:pt x="2126" y="85"/>
                </a:cubicBezTo>
                <a:cubicBezTo>
                  <a:pt x="2177" y="147"/>
                  <a:pt x="2181" y="161"/>
                  <a:pt x="2190" y="166"/>
                </a:cubicBezTo>
                <a:cubicBezTo>
                  <a:pt x="2214" y="195"/>
                  <a:pt x="2218" y="193"/>
                  <a:pt x="2220" y="196"/>
                </a:cubicBezTo>
                <a:cubicBezTo>
                  <a:pt x="2243" y="215"/>
                  <a:pt x="2242" y="227"/>
                  <a:pt x="2249" y="226"/>
                </a:cubicBezTo>
                <a:cubicBezTo>
                  <a:pt x="2268" y="246"/>
                  <a:pt x="2276" y="254"/>
                  <a:pt x="2283" y="263"/>
                </a:cubicBezTo>
                <a:cubicBezTo>
                  <a:pt x="2317" y="292"/>
                  <a:pt x="2321" y="305"/>
                  <a:pt x="2329" y="313"/>
                </a:cubicBezTo>
                <a:cubicBezTo>
                  <a:pt x="2358" y="348"/>
                  <a:pt x="2362" y="349"/>
                  <a:pt x="2363" y="351"/>
                </a:cubicBezTo>
                <a:cubicBezTo>
                  <a:pt x="2388" y="382"/>
                  <a:pt x="2388" y="393"/>
                  <a:pt x="2395" y="391"/>
                </a:cubicBezTo>
                <a:cubicBezTo>
                  <a:pt x="2426" y="424"/>
                  <a:pt x="2430" y="438"/>
                  <a:pt x="2440" y="441"/>
                </a:cubicBezTo>
                <a:cubicBezTo>
                  <a:pt x="2449" y="455"/>
                  <a:pt x="2451" y="457"/>
                  <a:pt x="2453" y="460"/>
                </a:cubicBezTo>
                <a:cubicBezTo>
                  <a:pt x="2421" y="436"/>
                  <a:pt x="2417" y="435"/>
                  <a:pt x="2417" y="428"/>
                </a:cubicBezTo>
                <a:cubicBezTo>
                  <a:pt x="2372" y="389"/>
                  <a:pt x="2351" y="370"/>
                  <a:pt x="2331" y="351"/>
                </a:cubicBezTo>
                <a:cubicBezTo>
                  <a:pt x="2226" y="270"/>
                  <a:pt x="2225" y="259"/>
                  <a:pt x="2217" y="259"/>
                </a:cubicBezTo>
                <a:cubicBezTo>
                  <a:pt x="2183" y="219"/>
                  <a:pt x="2161" y="202"/>
                  <a:pt x="2140" y="182"/>
                </a:cubicBezTo>
                <a:cubicBezTo>
                  <a:pt x="2093" y="137"/>
                  <a:pt x="2090" y="135"/>
                  <a:pt x="2086" y="134"/>
                </a:cubicBezTo>
                <a:cubicBezTo>
                  <a:pt x="2016" y="59"/>
                  <a:pt x="2017" y="51"/>
                  <a:pt x="2013" y="51"/>
                </a:cubicBezTo>
                <a:cubicBezTo>
                  <a:pt x="1991" y="16"/>
                  <a:pt x="1982" y="18"/>
                  <a:pt x="1981" y="7"/>
                </a:cubicBezTo>
                <a:cubicBezTo>
                  <a:pt x="1973" y="3"/>
                  <a:pt x="1975" y="7"/>
                  <a:pt x="1976" y="11"/>
                </a:cubicBezTo>
                <a:cubicBezTo>
                  <a:pt x="1999" y="38"/>
                  <a:pt x="2005" y="53"/>
                  <a:pt x="2015" y="63"/>
                </a:cubicBezTo>
                <a:cubicBezTo>
                  <a:pt x="2083" y="138"/>
                  <a:pt x="2090" y="151"/>
                  <a:pt x="2102" y="157"/>
                </a:cubicBezTo>
                <a:cubicBezTo>
                  <a:pt x="2141" y="198"/>
                  <a:pt x="2153" y="205"/>
                  <a:pt x="2162" y="217"/>
                </a:cubicBezTo>
                <a:cubicBezTo>
                  <a:pt x="2176" y="224"/>
                  <a:pt x="2175" y="229"/>
                  <a:pt x="2179" y="228"/>
                </a:cubicBezTo>
                <a:cubicBezTo>
                  <a:pt x="2262" y="304"/>
                  <a:pt x="2265" y="312"/>
                  <a:pt x="2270" y="316"/>
                </a:cubicBezTo>
                <a:cubicBezTo>
                  <a:pt x="2296" y="339"/>
                  <a:pt x="2300" y="340"/>
                  <a:pt x="2302" y="342"/>
                </a:cubicBezTo>
                <a:cubicBezTo>
                  <a:pt x="2361" y="394"/>
                  <a:pt x="2371" y="405"/>
                  <a:pt x="2382" y="415"/>
                </a:cubicBezTo>
                <a:cubicBezTo>
                  <a:pt x="2422" y="455"/>
                  <a:pt x="2434" y="462"/>
                  <a:pt x="2446" y="470"/>
                </a:cubicBezTo>
                <a:cubicBezTo>
                  <a:pt x="2486" y="514"/>
                  <a:pt x="2491" y="518"/>
                  <a:pt x="2495" y="522"/>
                </a:cubicBezTo>
                <a:cubicBezTo>
                  <a:pt x="2522" y="556"/>
                  <a:pt x="2524" y="560"/>
                  <a:pt x="2525" y="566"/>
                </a:cubicBezTo>
                <a:cubicBezTo>
                  <a:pt x="2554" y="592"/>
                  <a:pt x="2554" y="596"/>
                  <a:pt x="2557" y="595"/>
                </a:cubicBezTo>
                <a:cubicBezTo>
                  <a:pt x="2536" y="580"/>
                  <a:pt x="2527" y="580"/>
                  <a:pt x="2523" y="573"/>
                </a:cubicBezTo>
                <a:cubicBezTo>
                  <a:pt x="2501" y="559"/>
                  <a:pt x="2500" y="555"/>
                  <a:pt x="2496" y="555"/>
                </a:cubicBezTo>
                <a:cubicBezTo>
                  <a:pt x="2486" y="535"/>
                  <a:pt x="2482" y="535"/>
                  <a:pt x="2482" y="531"/>
                </a:cubicBezTo>
                <a:cubicBezTo>
                  <a:pt x="2456" y="511"/>
                  <a:pt x="2449" y="507"/>
                  <a:pt x="2441" y="503"/>
                </a:cubicBezTo>
                <a:cubicBezTo>
                  <a:pt x="2417" y="480"/>
                  <a:pt x="2411" y="474"/>
                  <a:pt x="2407" y="466"/>
                </a:cubicBezTo>
                <a:cubicBezTo>
                  <a:pt x="2330" y="411"/>
                  <a:pt x="2327" y="404"/>
                  <a:pt x="2320" y="403"/>
                </a:cubicBezTo>
                <a:cubicBezTo>
                  <a:pt x="2277" y="359"/>
                  <a:pt x="2258" y="344"/>
                  <a:pt x="2240" y="328"/>
                </a:cubicBezTo>
                <a:cubicBezTo>
                  <a:pt x="2209" y="300"/>
                  <a:pt x="2205" y="295"/>
                  <a:pt x="2203" y="288"/>
                </a:cubicBezTo>
                <a:cubicBezTo>
                  <a:pt x="2158" y="248"/>
                  <a:pt x="2155" y="242"/>
                  <a:pt x="2151" y="236"/>
                </a:cubicBezTo>
                <a:cubicBezTo>
                  <a:pt x="2107" y="184"/>
                  <a:pt x="2096" y="179"/>
                  <a:pt x="2089" y="166"/>
                </a:cubicBezTo>
                <a:cubicBezTo>
                  <a:pt x="2056" y="132"/>
                  <a:pt x="2047" y="123"/>
                  <a:pt x="2040" y="111"/>
                </a:cubicBezTo>
                <a:cubicBezTo>
                  <a:pt x="2009" y="80"/>
                  <a:pt x="2007" y="71"/>
                  <a:pt x="2002" y="68"/>
                </a:cubicBezTo>
                <a:cubicBezTo>
                  <a:pt x="2002" y="79"/>
                  <a:pt x="2006" y="84"/>
                  <a:pt x="2011" y="87"/>
                </a:cubicBezTo>
                <a:cubicBezTo>
                  <a:pt x="2037" y="126"/>
                  <a:pt x="2044" y="128"/>
                  <a:pt x="2047" y="133"/>
                </a:cubicBezTo>
                <a:cubicBezTo>
                  <a:pt x="2078" y="166"/>
                  <a:pt x="2083" y="171"/>
                  <a:pt x="2086" y="179"/>
                </a:cubicBezTo>
                <a:cubicBezTo>
                  <a:pt x="2104" y="196"/>
                  <a:pt x="2106" y="204"/>
                  <a:pt x="2112" y="206"/>
                </a:cubicBezTo>
                <a:cubicBezTo>
                  <a:pt x="2128" y="226"/>
                  <a:pt x="2132" y="234"/>
                  <a:pt x="2139" y="236"/>
                </a:cubicBezTo>
                <a:cubicBezTo>
                  <a:pt x="2175" y="272"/>
                  <a:pt x="2182" y="285"/>
                  <a:pt x="2192" y="293"/>
                </a:cubicBezTo>
                <a:cubicBezTo>
                  <a:pt x="2257" y="354"/>
                  <a:pt x="2266" y="363"/>
                  <a:pt x="2275" y="371"/>
                </a:cubicBezTo>
                <a:cubicBezTo>
                  <a:pt x="2321" y="418"/>
                  <a:pt x="2327" y="419"/>
                  <a:pt x="2333" y="422"/>
                </a:cubicBezTo>
                <a:cubicBezTo>
                  <a:pt x="2375" y="452"/>
                  <a:pt x="2380" y="466"/>
                  <a:pt x="2393" y="469"/>
                </a:cubicBezTo>
                <a:cubicBezTo>
                  <a:pt x="2385" y="477"/>
                  <a:pt x="2377" y="470"/>
                  <a:pt x="2368" y="465"/>
                </a:cubicBezTo>
                <a:cubicBezTo>
                  <a:pt x="2326" y="437"/>
                  <a:pt x="2325" y="429"/>
                  <a:pt x="2317" y="431"/>
                </a:cubicBezTo>
                <a:cubicBezTo>
                  <a:pt x="2287" y="412"/>
                  <a:pt x="2285" y="406"/>
                  <a:pt x="2282" y="402"/>
                </a:cubicBezTo>
                <a:cubicBezTo>
                  <a:pt x="2242" y="368"/>
                  <a:pt x="2237" y="367"/>
                  <a:pt x="2235" y="361"/>
                </a:cubicBezTo>
                <a:cubicBezTo>
                  <a:pt x="2206" y="345"/>
                  <a:pt x="2209" y="332"/>
                  <a:pt x="2203" y="332"/>
                </a:cubicBezTo>
                <a:cubicBezTo>
                  <a:pt x="2159" y="290"/>
                  <a:pt x="2156" y="286"/>
                  <a:pt x="2151" y="284"/>
                </a:cubicBezTo>
                <a:cubicBezTo>
                  <a:pt x="2094" y="228"/>
                  <a:pt x="2089" y="219"/>
                  <a:pt x="2081" y="215"/>
                </a:cubicBezTo>
                <a:cubicBezTo>
                  <a:pt x="2070" y="213"/>
                  <a:pt x="2082" y="226"/>
                  <a:pt x="2095" y="239"/>
                </a:cubicBezTo>
                <a:cubicBezTo>
                  <a:pt x="2135" y="286"/>
                  <a:pt x="2142" y="283"/>
                  <a:pt x="2144" y="288"/>
                </a:cubicBezTo>
                <a:cubicBezTo>
                  <a:pt x="2161" y="304"/>
                  <a:pt x="2166" y="312"/>
                  <a:pt x="2173" y="318"/>
                </a:cubicBezTo>
                <a:cubicBezTo>
                  <a:pt x="2200" y="342"/>
                  <a:pt x="2205" y="353"/>
                  <a:pt x="2213" y="357"/>
                </a:cubicBezTo>
                <a:cubicBezTo>
                  <a:pt x="2244" y="401"/>
                  <a:pt x="2253" y="407"/>
                  <a:pt x="2261" y="415"/>
                </a:cubicBezTo>
                <a:cubicBezTo>
                  <a:pt x="2322" y="469"/>
                  <a:pt x="2330" y="480"/>
                  <a:pt x="2343" y="485"/>
                </a:cubicBezTo>
                <a:cubicBezTo>
                  <a:pt x="2369" y="507"/>
                  <a:pt x="2373" y="507"/>
                  <a:pt x="2375" y="511"/>
                </a:cubicBezTo>
                <a:cubicBezTo>
                  <a:pt x="2410" y="544"/>
                  <a:pt x="2420" y="541"/>
                  <a:pt x="2423" y="548"/>
                </a:cubicBezTo>
                <a:cubicBezTo>
                  <a:pt x="2448" y="564"/>
                  <a:pt x="2448" y="578"/>
                  <a:pt x="2459" y="577"/>
                </a:cubicBezTo>
                <a:cubicBezTo>
                  <a:pt x="2526" y="631"/>
                  <a:pt x="2528" y="642"/>
                  <a:pt x="2540" y="640"/>
                </a:cubicBezTo>
                <a:cubicBezTo>
                  <a:pt x="2563" y="667"/>
                  <a:pt x="2571" y="668"/>
                  <a:pt x="2574" y="678"/>
                </a:cubicBezTo>
                <a:cubicBezTo>
                  <a:pt x="2618" y="723"/>
                  <a:pt x="2624" y="730"/>
                  <a:pt x="2630" y="738"/>
                </a:cubicBezTo>
                <a:cubicBezTo>
                  <a:pt x="2691" y="806"/>
                  <a:pt x="2689" y="815"/>
                  <a:pt x="2695" y="813"/>
                </a:cubicBezTo>
                <a:cubicBezTo>
                  <a:pt x="2719" y="849"/>
                  <a:pt x="2700" y="842"/>
                  <a:pt x="2706" y="852"/>
                </a:cubicBezTo>
                <a:cubicBezTo>
                  <a:pt x="2685" y="828"/>
                  <a:pt x="2679" y="823"/>
                  <a:pt x="2675" y="814"/>
                </a:cubicBezTo>
                <a:cubicBezTo>
                  <a:pt x="2562" y="716"/>
                  <a:pt x="2559" y="705"/>
                  <a:pt x="2552" y="703"/>
                </a:cubicBezTo>
                <a:cubicBezTo>
                  <a:pt x="2523" y="676"/>
                  <a:pt x="2516" y="680"/>
                  <a:pt x="2516" y="672"/>
                </a:cubicBezTo>
                <a:cubicBezTo>
                  <a:pt x="2491" y="659"/>
                  <a:pt x="2488" y="657"/>
                  <a:pt x="2486" y="654"/>
                </a:cubicBezTo>
                <a:cubicBezTo>
                  <a:pt x="2454" y="630"/>
                  <a:pt x="2448" y="632"/>
                  <a:pt x="2446" y="630"/>
                </a:cubicBezTo>
                <a:cubicBezTo>
                  <a:pt x="2412" y="597"/>
                  <a:pt x="2398" y="599"/>
                  <a:pt x="2396" y="586"/>
                </a:cubicBezTo>
                <a:cubicBezTo>
                  <a:pt x="2361" y="565"/>
                  <a:pt x="2355" y="555"/>
                  <a:pt x="2344" y="552"/>
                </a:cubicBezTo>
                <a:cubicBezTo>
                  <a:pt x="2307" y="519"/>
                  <a:pt x="2304" y="514"/>
                  <a:pt x="2301" y="511"/>
                </a:cubicBezTo>
                <a:cubicBezTo>
                  <a:pt x="2224" y="442"/>
                  <a:pt x="2218" y="433"/>
                  <a:pt x="2210" y="429"/>
                </a:cubicBezTo>
                <a:cubicBezTo>
                  <a:pt x="2162" y="372"/>
                  <a:pt x="2156" y="363"/>
                  <a:pt x="2148" y="355"/>
                </a:cubicBezTo>
                <a:cubicBezTo>
                  <a:pt x="2097" y="289"/>
                  <a:pt x="2095" y="283"/>
                  <a:pt x="2093" y="275"/>
                </a:cubicBezTo>
                <a:cubicBezTo>
                  <a:pt x="2089" y="280"/>
                  <a:pt x="2090" y="292"/>
                  <a:pt x="2097" y="294"/>
                </a:cubicBezTo>
                <a:cubicBezTo>
                  <a:pt x="2145" y="364"/>
                  <a:pt x="2165" y="389"/>
                  <a:pt x="2186" y="413"/>
                </a:cubicBezTo>
                <a:cubicBezTo>
                  <a:pt x="2222" y="455"/>
                  <a:pt x="2229" y="456"/>
                  <a:pt x="2232" y="466"/>
                </a:cubicBezTo>
                <a:cubicBezTo>
                  <a:pt x="2329" y="554"/>
                  <a:pt x="2342" y="559"/>
                  <a:pt x="2348" y="572"/>
                </a:cubicBezTo>
                <a:cubicBezTo>
                  <a:pt x="2412" y="620"/>
                  <a:pt x="2421" y="622"/>
                  <a:pt x="2425" y="631"/>
                </a:cubicBezTo>
                <a:cubicBezTo>
                  <a:pt x="2494" y="679"/>
                  <a:pt x="2501" y="680"/>
                  <a:pt x="2507" y="682"/>
                </a:cubicBezTo>
                <a:cubicBezTo>
                  <a:pt x="2533" y="705"/>
                  <a:pt x="2546" y="710"/>
                  <a:pt x="2553" y="723"/>
                </a:cubicBezTo>
                <a:cubicBezTo>
                  <a:pt x="2596" y="760"/>
                  <a:pt x="2603" y="758"/>
                  <a:pt x="2606" y="763"/>
                </a:cubicBezTo>
                <a:cubicBezTo>
                  <a:pt x="2629" y="785"/>
                  <a:pt x="2629" y="790"/>
                  <a:pt x="2632" y="790"/>
                </a:cubicBezTo>
                <a:cubicBezTo>
                  <a:pt x="2674" y="838"/>
                  <a:pt x="2669" y="831"/>
                  <a:pt x="2663" y="826"/>
                </a:cubicBezTo>
                <a:cubicBezTo>
                  <a:pt x="2633" y="801"/>
                  <a:pt x="2623" y="795"/>
                  <a:pt x="2616" y="785"/>
                </a:cubicBezTo>
                <a:cubicBezTo>
                  <a:pt x="2592" y="775"/>
                  <a:pt x="2591" y="767"/>
                  <a:pt x="2583" y="768"/>
                </a:cubicBezTo>
                <a:cubicBezTo>
                  <a:pt x="2530" y="739"/>
                  <a:pt x="2532" y="725"/>
                  <a:pt x="2522" y="730"/>
                </a:cubicBezTo>
                <a:cubicBezTo>
                  <a:pt x="2453" y="693"/>
                  <a:pt x="2447" y="690"/>
                  <a:pt x="2442" y="687"/>
                </a:cubicBezTo>
                <a:cubicBezTo>
                  <a:pt x="2385" y="663"/>
                  <a:pt x="2385" y="654"/>
                  <a:pt x="2377" y="655"/>
                </a:cubicBezTo>
                <a:cubicBezTo>
                  <a:pt x="2341" y="632"/>
                  <a:pt x="2334" y="631"/>
                  <a:pt x="2327" y="630"/>
                </a:cubicBezTo>
                <a:cubicBezTo>
                  <a:pt x="2264" y="575"/>
                  <a:pt x="2255" y="568"/>
                  <a:pt x="2246" y="560"/>
                </a:cubicBezTo>
                <a:cubicBezTo>
                  <a:pt x="2210" y="525"/>
                  <a:pt x="2202" y="515"/>
                  <a:pt x="2193" y="506"/>
                </a:cubicBezTo>
                <a:cubicBezTo>
                  <a:pt x="2210" y="531"/>
                  <a:pt x="2215" y="539"/>
                  <a:pt x="2219" y="548"/>
                </a:cubicBezTo>
                <a:cubicBezTo>
                  <a:pt x="2267" y="593"/>
                  <a:pt x="2276" y="597"/>
                  <a:pt x="2281" y="606"/>
                </a:cubicBezTo>
                <a:cubicBezTo>
                  <a:pt x="2384" y="673"/>
                  <a:pt x="2393" y="674"/>
                  <a:pt x="2402" y="677"/>
                </a:cubicBezTo>
                <a:cubicBezTo>
                  <a:pt x="2432" y="692"/>
                  <a:pt x="2431" y="700"/>
                  <a:pt x="2438" y="696"/>
                </a:cubicBezTo>
                <a:cubicBezTo>
                  <a:pt x="2484" y="722"/>
                  <a:pt x="2493" y="727"/>
                  <a:pt x="2502" y="731"/>
                </a:cubicBezTo>
                <a:cubicBezTo>
                  <a:pt x="2545" y="761"/>
                  <a:pt x="2553" y="761"/>
                  <a:pt x="2556" y="767"/>
                </a:cubicBezTo>
                <a:cubicBezTo>
                  <a:pt x="2633" y="818"/>
                  <a:pt x="2637" y="824"/>
                  <a:pt x="2644" y="823"/>
                </a:cubicBezTo>
                <a:cubicBezTo>
                  <a:pt x="2684" y="867"/>
                  <a:pt x="2694" y="864"/>
                  <a:pt x="2693" y="876"/>
                </a:cubicBezTo>
                <a:cubicBezTo>
                  <a:pt x="2735" y="917"/>
                  <a:pt x="2735" y="928"/>
                  <a:pt x="2740" y="931"/>
                </a:cubicBezTo>
                <a:cubicBezTo>
                  <a:pt x="2748" y="947"/>
                  <a:pt x="2734" y="942"/>
                  <a:pt x="2727" y="925"/>
                </a:cubicBezTo>
                <a:cubicBezTo>
                  <a:pt x="2676" y="881"/>
                  <a:pt x="2668" y="875"/>
                  <a:pt x="2660" y="871"/>
                </a:cubicBezTo>
                <a:cubicBezTo>
                  <a:pt x="2623" y="840"/>
                  <a:pt x="2623" y="837"/>
                  <a:pt x="2620" y="837"/>
                </a:cubicBezTo>
                <a:cubicBezTo>
                  <a:pt x="2598" y="820"/>
                  <a:pt x="2597" y="812"/>
                  <a:pt x="2589" y="814"/>
                </a:cubicBezTo>
                <a:cubicBezTo>
                  <a:pt x="2524" y="770"/>
                  <a:pt x="2519" y="769"/>
                  <a:pt x="2515" y="767"/>
                </a:cubicBezTo>
                <a:cubicBezTo>
                  <a:pt x="2479" y="747"/>
                  <a:pt x="2471" y="743"/>
                  <a:pt x="2462" y="739"/>
                </a:cubicBezTo>
                <a:cubicBezTo>
                  <a:pt x="2444" y="730"/>
                  <a:pt x="2440" y="726"/>
                  <a:pt x="2433" y="727"/>
                </a:cubicBezTo>
                <a:cubicBezTo>
                  <a:pt x="2363" y="689"/>
                  <a:pt x="2361" y="685"/>
                  <a:pt x="2354" y="687"/>
                </a:cubicBezTo>
                <a:cubicBezTo>
                  <a:pt x="2309" y="659"/>
                  <a:pt x="2307" y="651"/>
                  <a:pt x="2302" y="650"/>
                </a:cubicBezTo>
                <a:cubicBezTo>
                  <a:pt x="2216" y="555"/>
                  <a:pt x="2204" y="551"/>
                  <a:pt x="2199" y="534"/>
                </a:cubicBezTo>
                <a:cubicBezTo>
                  <a:pt x="2188" y="536"/>
                  <a:pt x="2195" y="540"/>
                  <a:pt x="2199" y="549"/>
                </a:cubicBezTo>
                <a:cubicBezTo>
                  <a:pt x="2222" y="574"/>
                  <a:pt x="2226" y="583"/>
                  <a:pt x="2231" y="590"/>
                </a:cubicBezTo>
                <a:cubicBezTo>
                  <a:pt x="2307" y="664"/>
                  <a:pt x="2312" y="671"/>
                  <a:pt x="2319" y="676"/>
                </a:cubicBezTo>
                <a:cubicBezTo>
                  <a:pt x="2355" y="696"/>
                  <a:pt x="2370" y="704"/>
                  <a:pt x="2383" y="716"/>
                </a:cubicBezTo>
                <a:cubicBezTo>
                  <a:pt x="2446" y="745"/>
                  <a:pt x="2462" y="752"/>
                  <a:pt x="2478" y="759"/>
                </a:cubicBezTo>
                <a:cubicBezTo>
                  <a:pt x="2508" y="775"/>
                  <a:pt x="2515" y="779"/>
                  <a:pt x="2521" y="786"/>
                </a:cubicBezTo>
                <a:cubicBezTo>
                  <a:pt x="2550" y="804"/>
                  <a:pt x="2560" y="805"/>
                  <a:pt x="2565" y="813"/>
                </a:cubicBezTo>
                <a:cubicBezTo>
                  <a:pt x="2595" y="829"/>
                  <a:pt x="2599" y="838"/>
                  <a:pt x="2607" y="843"/>
                </a:cubicBezTo>
                <a:cubicBezTo>
                  <a:pt x="2638" y="867"/>
                  <a:pt x="2641" y="866"/>
                  <a:pt x="2642" y="868"/>
                </a:cubicBezTo>
                <a:cubicBezTo>
                  <a:pt x="2629" y="870"/>
                  <a:pt x="2628" y="864"/>
                  <a:pt x="2626" y="863"/>
                </a:cubicBezTo>
                <a:cubicBezTo>
                  <a:pt x="2552" y="837"/>
                  <a:pt x="2547" y="831"/>
                  <a:pt x="2537" y="833"/>
                </a:cubicBezTo>
                <a:cubicBezTo>
                  <a:pt x="2465" y="805"/>
                  <a:pt x="2457" y="801"/>
                  <a:pt x="2448" y="801"/>
                </a:cubicBezTo>
                <a:cubicBezTo>
                  <a:pt x="2376" y="757"/>
                  <a:pt x="2367" y="756"/>
                  <a:pt x="2363" y="747"/>
                </a:cubicBezTo>
                <a:cubicBezTo>
                  <a:pt x="2287" y="696"/>
                  <a:pt x="2281" y="682"/>
                  <a:pt x="2269" y="677"/>
                </a:cubicBezTo>
                <a:cubicBezTo>
                  <a:pt x="2312" y="722"/>
                  <a:pt x="2323" y="734"/>
                  <a:pt x="2336" y="743"/>
                </a:cubicBezTo>
                <a:cubicBezTo>
                  <a:pt x="2381" y="774"/>
                  <a:pt x="2387" y="778"/>
                  <a:pt x="2394" y="782"/>
                </a:cubicBezTo>
                <a:cubicBezTo>
                  <a:pt x="2423" y="790"/>
                  <a:pt x="2418" y="804"/>
                  <a:pt x="2427" y="799"/>
                </a:cubicBezTo>
                <a:cubicBezTo>
                  <a:pt x="2466" y="820"/>
                  <a:pt x="2475" y="820"/>
                  <a:pt x="2479" y="827"/>
                </a:cubicBezTo>
                <a:cubicBezTo>
                  <a:pt x="2536" y="845"/>
                  <a:pt x="2545" y="847"/>
                  <a:pt x="2554" y="847"/>
                </a:cubicBezTo>
                <a:cubicBezTo>
                  <a:pt x="2602" y="876"/>
                  <a:pt x="2616" y="870"/>
                  <a:pt x="2620" y="879"/>
                </a:cubicBezTo>
                <a:cubicBezTo>
                  <a:pt x="2633" y="887"/>
                  <a:pt x="2628" y="886"/>
                  <a:pt x="2624" y="884"/>
                </a:cubicBezTo>
                <a:cubicBezTo>
                  <a:pt x="2566" y="867"/>
                  <a:pt x="2556" y="864"/>
                  <a:pt x="2545" y="861"/>
                </a:cubicBezTo>
                <a:cubicBezTo>
                  <a:pt x="2443" y="830"/>
                  <a:pt x="2434" y="824"/>
                  <a:pt x="2425" y="820"/>
                </a:cubicBezTo>
                <a:cubicBezTo>
                  <a:pt x="2398" y="815"/>
                  <a:pt x="2409" y="812"/>
                  <a:pt x="2413" y="820"/>
                </a:cubicBezTo>
                <a:cubicBezTo>
                  <a:pt x="2460" y="845"/>
                  <a:pt x="2465" y="852"/>
                  <a:pt x="2475" y="851"/>
                </a:cubicBezTo>
                <a:cubicBezTo>
                  <a:pt x="2578" y="922"/>
                  <a:pt x="2590" y="925"/>
                  <a:pt x="2601" y="930"/>
                </a:cubicBezTo>
                <a:cubicBezTo>
                  <a:pt x="2628" y="940"/>
                  <a:pt x="2629" y="944"/>
                  <a:pt x="2633" y="944"/>
                </a:cubicBezTo>
                <a:cubicBezTo>
                  <a:pt x="2675" y="953"/>
                  <a:pt x="2672" y="968"/>
                  <a:pt x="2681" y="964"/>
                </a:cubicBezTo>
                <a:cubicBezTo>
                  <a:pt x="2735" y="1000"/>
                  <a:pt x="2745" y="1007"/>
                  <a:pt x="2754" y="1014"/>
                </a:cubicBezTo>
                <a:cubicBezTo>
                  <a:pt x="2775" y="1046"/>
                  <a:pt x="2782" y="1052"/>
                  <a:pt x="2789" y="1057"/>
                </a:cubicBezTo>
                <a:cubicBezTo>
                  <a:pt x="2815" y="1092"/>
                  <a:pt x="2819" y="1109"/>
                  <a:pt x="2814" y="1109"/>
                </a:cubicBezTo>
                <a:cubicBezTo>
                  <a:pt x="2781" y="1074"/>
                  <a:pt x="2783" y="1065"/>
                  <a:pt x="2779" y="1065"/>
                </a:cubicBezTo>
                <a:cubicBezTo>
                  <a:pt x="2742" y="1031"/>
                  <a:pt x="2732" y="1018"/>
                  <a:pt x="2718" y="1013"/>
                </a:cubicBezTo>
                <a:cubicBezTo>
                  <a:pt x="2646" y="969"/>
                  <a:pt x="2633" y="970"/>
                  <a:pt x="2625" y="963"/>
                </a:cubicBezTo>
                <a:cubicBezTo>
                  <a:pt x="2579" y="945"/>
                  <a:pt x="2570" y="936"/>
                  <a:pt x="2568" y="945"/>
                </a:cubicBezTo>
                <a:cubicBezTo>
                  <a:pt x="2600" y="966"/>
                  <a:pt x="2611" y="966"/>
                  <a:pt x="2618" y="974"/>
                </a:cubicBezTo>
                <a:close/>
                <a:moveTo>
                  <a:pt x="2842" y="1103"/>
                </a:moveTo>
                <a:cubicBezTo>
                  <a:pt x="2854" y="1100"/>
                  <a:pt x="2845" y="1115"/>
                  <a:pt x="2846" y="1120"/>
                </a:cubicBezTo>
                <a:cubicBezTo>
                  <a:pt x="2837" y="1119"/>
                  <a:pt x="2844" y="1108"/>
                  <a:pt x="2842" y="1103"/>
                </a:cubicBezTo>
                <a:close/>
                <a:moveTo>
                  <a:pt x="2845" y="1206"/>
                </a:moveTo>
                <a:cubicBezTo>
                  <a:pt x="2849" y="1209"/>
                  <a:pt x="2852" y="1213"/>
                  <a:pt x="2856" y="1216"/>
                </a:cubicBezTo>
                <a:cubicBezTo>
                  <a:pt x="2858" y="1223"/>
                  <a:pt x="2859" y="1231"/>
                  <a:pt x="2861" y="1238"/>
                </a:cubicBezTo>
                <a:cubicBezTo>
                  <a:pt x="2861" y="1243"/>
                  <a:pt x="2864" y="1243"/>
                  <a:pt x="2865" y="1246"/>
                </a:cubicBezTo>
                <a:cubicBezTo>
                  <a:pt x="2866" y="1249"/>
                  <a:pt x="2866" y="1252"/>
                  <a:pt x="2867" y="1255"/>
                </a:cubicBezTo>
                <a:cubicBezTo>
                  <a:pt x="2868" y="1258"/>
                  <a:pt x="2868" y="1260"/>
                  <a:pt x="2869" y="1263"/>
                </a:cubicBezTo>
                <a:cubicBezTo>
                  <a:pt x="2865" y="1263"/>
                  <a:pt x="2865" y="1257"/>
                  <a:pt x="2864" y="1252"/>
                </a:cubicBezTo>
                <a:cubicBezTo>
                  <a:pt x="2861" y="1245"/>
                  <a:pt x="2857" y="1240"/>
                  <a:pt x="2852" y="1237"/>
                </a:cubicBezTo>
                <a:cubicBezTo>
                  <a:pt x="2852" y="1228"/>
                  <a:pt x="2847" y="1227"/>
                  <a:pt x="2845" y="1221"/>
                </a:cubicBezTo>
                <a:cubicBezTo>
                  <a:pt x="2843" y="1216"/>
                  <a:pt x="2842" y="1209"/>
                  <a:pt x="2837" y="1208"/>
                </a:cubicBezTo>
                <a:cubicBezTo>
                  <a:pt x="2838" y="1202"/>
                  <a:pt x="2842" y="1206"/>
                  <a:pt x="2845" y="1206"/>
                </a:cubicBezTo>
                <a:close/>
                <a:moveTo>
                  <a:pt x="2868" y="743"/>
                </a:moveTo>
                <a:cubicBezTo>
                  <a:pt x="2872" y="739"/>
                  <a:pt x="2875" y="735"/>
                  <a:pt x="2877" y="729"/>
                </a:cubicBezTo>
                <a:cubicBezTo>
                  <a:pt x="2889" y="705"/>
                  <a:pt x="2900" y="699"/>
                  <a:pt x="2901" y="686"/>
                </a:cubicBezTo>
                <a:cubicBezTo>
                  <a:pt x="2948" y="586"/>
                  <a:pt x="2956" y="579"/>
                  <a:pt x="2963" y="570"/>
                </a:cubicBezTo>
                <a:cubicBezTo>
                  <a:pt x="2990" y="496"/>
                  <a:pt x="2997" y="488"/>
                  <a:pt x="3001" y="477"/>
                </a:cubicBezTo>
                <a:cubicBezTo>
                  <a:pt x="3018" y="436"/>
                  <a:pt x="3022" y="425"/>
                  <a:pt x="3023" y="413"/>
                </a:cubicBezTo>
                <a:cubicBezTo>
                  <a:pt x="3050" y="346"/>
                  <a:pt x="3049" y="338"/>
                  <a:pt x="3052" y="333"/>
                </a:cubicBezTo>
                <a:cubicBezTo>
                  <a:pt x="3058" y="320"/>
                  <a:pt x="3059" y="324"/>
                  <a:pt x="3059" y="326"/>
                </a:cubicBezTo>
                <a:cubicBezTo>
                  <a:pt x="3048" y="383"/>
                  <a:pt x="3037" y="395"/>
                  <a:pt x="3035" y="414"/>
                </a:cubicBezTo>
                <a:cubicBezTo>
                  <a:pt x="3023" y="447"/>
                  <a:pt x="3018" y="454"/>
                  <a:pt x="3019" y="464"/>
                </a:cubicBezTo>
                <a:cubicBezTo>
                  <a:pt x="2990" y="521"/>
                  <a:pt x="2986" y="536"/>
                  <a:pt x="2983" y="551"/>
                </a:cubicBezTo>
                <a:cubicBezTo>
                  <a:pt x="2943" y="627"/>
                  <a:pt x="2942" y="631"/>
                  <a:pt x="2937" y="632"/>
                </a:cubicBezTo>
                <a:cubicBezTo>
                  <a:pt x="2927" y="653"/>
                  <a:pt x="2925" y="656"/>
                  <a:pt x="2922" y="658"/>
                </a:cubicBezTo>
                <a:cubicBezTo>
                  <a:pt x="2888" y="720"/>
                  <a:pt x="2884" y="726"/>
                  <a:pt x="2880" y="732"/>
                </a:cubicBezTo>
                <a:cubicBezTo>
                  <a:pt x="2845" y="790"/>
                  <a:pt x="2848" y="801"/>
                  <a:pt x="2838" y="802"/>
                </a:cubicBezTo>
                <a:close/>
                <a:moveTo>
                  <a:pt x="2704" y="412"/>
                </a:moveTo>
                <a:cubicBezTo>
                  <a:pt x="2700" y="405"/>
                  <a:pt x="2708" y="405"/>
                  <a:pt x="2707" y="400"/>
                </a:cubicBezTo>
                <a:cubicBezTo>
                  <a:pt x="2709" y="390"/>
                  <a:pt x="2714" y="383"/>
                  <a:pt x="2717" y="374"/>
                </a:cubicBezTo>
                <a:cubicBezTo>
                  <a:pt x="2721" y="374"/>
                  <a:pt x="2718" y="379"/>
                  <a:pt x="2715" y="380"/>
                </a:cubicBezTo>
                <a:cubicBezTo>
                  <a:pt x="2715" y="398"/>
                  <a:pt x="2705" y="408"/>
                  <a:pt x="2703" y="424"/>
                </a:cubicBezTo>
                <a:cubicBezTo>
                  <a:pt x="2696" y="425"/>
                  <a:pt x="2701" y="414"/>
                  <a:pt x="2704" y="412"/>
                </a:cubicBezTo>
                <a:close/>
                <a:moveTo>
                  <a:pt x="2584" y="226"/>
                </a:moveTo>
                <a:cubicBezTo>
                  <a:pt x="2584" y="232"/>
                  <a:pt x="2589" y="240"/>
                  <a:pt x="2580" y="239"/>
                </a:cubicBezTo>
                <a:cubicBezTo>
                  <a:pt x="2584" y="233"/>
                  <a:pt x="2576" y="232"/>
                  <a:pt x="2577" y="222"/>
                </a:cubicBezTo>
                <a:cubicBezTo>
                  <a:pt x="2573" y="214"/>
                  <a:pt x="2580" y="213"/>
                  <a:pt x="2576" y="204"/>
                </a:cubicBezTo>
                <a:cubicBezTo>
                  <a:pt x="2574" y="194"/>
                  <a:pt x="2572" y="183"/>
                  <a:pt x="2570" y="173"/>
                </a:cubicBezTo>
                <a:cubicBezTo>
                  <a:pt x="2570" y="138"/>
                  <a:pt x="2575" y="106"/>
                  <a:pt x="2576" y="71"/>
                </a:cubicBezTo>
                <a:cubicBezTo>
                  <a:pt x="2579" y="71"/>
                  <a:pt x="2579" y="74"/>
                  <a:pt x="2580" y="76"/>
                </a:cubicBezTo>
                <a:cubicBezTo>
                  <a:pt x="2582" y="101"/>
                  <a:pt x="2579" y="123"/>
                  <a:pt x="2586" y="152"/>
                </a:cubicBezTo>
                <a:cubicBezTo>
                  <a:pt x="2587" y="162"/>
                  <a:pt x="2583" y="170"/>
                  <a:pt x="2586" y="182"/>
                </a:cubicBezTo>
                <a:cubicBezTo>
                  <a:pt x="2592" y="188"/>
                  <a:pt x="2574" y="191"/>
                  <a:pt x="2586" y="193"/>
                </a:cubicBezTo>
                <a:cubicBezTo>
                  <a:pt x="2584" y="198"/>
                  <a:pt x="2585" y="204"/>
                  <a:pt x="2583" y="209"/>
                </a:cubicBezTo>
                <a:cubicBezTo>
                  <a:pt x="2582" y="214"/>
                  <a:pt x="2590" y="225"/>
                  <a:pt x="2584" y="226"/>
                </a:cubicBezTo>
                <a:close/>
                <a:moveTo>
                  <a:pt x="2589" y="282"/>
                </a:moveTo>
                <a:cubicBezTo>
                  <a:pt x="2588" y="278"/>
                  <a:pt x="2587" y="274"/>
                  <a:pt x="2586" y="270"/>
                </a:cubicBezTo>
                <a:cubicBezTo>
                  <a:pt x="2587" y="266"/>
                  <a:pt x="2589" y="269"/>
                  <a:pt x="2590" y="272"/>
                </a:cubicBezTo>
                <a:cubicBezTo>
                  <a:pt x="2591" y="276"/>
                  <a:pt x="2591" y="280"/>
                  <a:pt x="2592" y="284"/>
                </a:cubicBezTo>
                <a:cubicBezTo>
                  <a:pt x="2591" y="289"/>
                  <a:pt x="2589" y="285"/>
                  <a:pt x="2589" y="282"/>
                </a:cubicBezTo>
                <a:close/>
                <a:moveTo>
                  <a:pt x="2594" y="100"/>
                </a:moveTo>
                <a:cubicBezTo>
                  <a:pt x="2588" y="99"/>
                  <a:pt x="2592" y="95"/>
                  <a:pt x="2592" y="92"/>
                </a:cubicBezTo>
                <a:cubicBezTo>
                  <a:pt x="2596" y="83"/>
                  <a:pt x="2593" y="96"/>
                  <a:pt x="2594" y="100"/>
                </a:cubicBezTo>
                <a:close/>
                <a:moveTo>
                  <a:pt x="2589" y="385"/>
                </a:moveTo>
                <a:cubicBezTo>
                  <a:pt x="2595" y="373"/>
                  <a:pt x="2601" y="394"/>
                  <a:pt x="2601" y="403"/>
                </a:cubicBezTo>
                <a:cubicBezTo>
                  <a:pt x="2594" y="402"/>
                  <a:pt x="2595" y="387"/>
                  <a:pt x="2589" y="385"/>
                </a:cubicBezTo>
                <a:close/>
                <a:moveTo>
                  <a:pt x="2602" y="421"/>
                </a:moveTo>
                <a:cubicBezTo>
                  <a:pt x="2601" y="417"/>
                  <a:pt x="2600" y="413"/>
                  <a:pt x="2600" y="409"/>
                </a:cubicBezTo>
                <a:cubicBezTo>
                  <a:pt x="2600" y="405"/>
                  <a:pt x="2603" y="409"/>
                  <a:pt x="2603" y="412"/>
                </a:cubicBezTo>
                <a:cubicBezTo>
                  <a:pt x="2604" y="416"/>
                  <a:pt x="2605" y="419"/>
                  <a:pt x="2605" y="423"/>
                </a:cubicBezTo>
                <a:cubicBezTo>
                  <a:pt x="2605" y="428"/>
                  <a:pt x="2602" y="424"/>
                  <a:pt x="2602" y="421"/>
                </a:cubicBezTo>
                <a:close/>
                <a:moveTo>
                  <a:pt x="2218" y="365"/>
                </a:moveTo>
                <a:cubicBezTo>
                  <a:pt x="2224" y="368"/>
                  <a:pt x="2230" y="369"/>
                  <a:pt x="2232" y="377"/>
                </a:cubicBezTo>
                <a:cubicBezTo>
                  <a:pt x="2227" y="374"/>
                  <a:pt x="2220" y="373"/>
                  <a:pt x="2218" y="365"/>
                </a:cubicBezTo>
                <a:close/>
                <a:moveTo>
                  <a:pt x="2247" y="392"/>
                </a:moveTo>
                <a:cubicBezTo>
                  <a:pt x="2242" y="390"/>
                  <a:pt x="2240" y="382"/>
                  <a:pt x="2233" y="383"/>
                </a:cubicBezTo>
                <a:cubicBezTo>
                  <a:pt x="2234" y="374"/>
                  <a:pt x="2241" y="388"/>
                  <a:pt x="2246" y="386"/>
                </a:cubicBezTo>
                <a:cubicBezTo>
                  <a:pt x="2250" y="390"/>
                  <a:pt x="2254" y="393"/>
                  <a:pt x="2260" y="395"/>
                </a:cubicBezTo>
                <a:cubicBezTo>
                  <a:pt x="2259" y="403"/>
                  <a:pt x="2249" y="395"/>
                  <a:pt x="2247" y="392"/>
                </a:cubicBezTo>
                <a:close/>
                <a:moveTo>
                  <a:pt x="2670" y="596"/>
                </a:moveTo>
                <a:cubicBezTo>
                  <a:pt x="2678" y="593"/>
                  <a:pt x="2668" y="577"/>
                  <a:pt x="2677" y="574"/>
                </a:cubicBezTo>
                <a:cubicBezTo>
                  <a:pt x="2690" y="518"/>
                  <a:pt x="2697" y="515"/>
                  <a:pt x="2696" y="505"/>
                </a:cubicBezTo>
                <a:cubicBezTo>
                  <a:pt x="2745" y="414"/>
                  <a:pt x="2753" y="392"/>
                  <a:pt x="2767" y="373"/>
                </a:cubicBezTo>
                <a:cubicBezTo>
                  <a:pt x="2819" y="299"/>
                  <a:pt x="2833" y="280"/>
                  <a:pt x="2851" y="264"/>
                </a:cubicBezTo>
                <a:cubicBezTo>
                  <a:pt x="2878" y="234"/>
                  <a:pt x="2881" y="229"/>
                  <a:pt x="2885" y="225"/>
                </a:cubicBezTo>
                <a:cubicBezTo>
                  <a:pt x="2909" y="199"/>
                  <a:pt x="2907" y="194"/>
                  <a:pt x="2911" y="193"/>
                </a:cubicBezTo>
                <a:cubicBezTo>
                  <a:pt x="2959" y="140"/>
                  <a:pt x="2966" y="133"/>
                  <a:pt x="2971" y="125"/>
                </a:cubicBezTo>
                <a:cubicBezTo>
                  <a:pt x="2994" y="96"/>
                  <a:pt x="3006" y="93"/>
                  <a:pt x="3010" y="85"/>
                </a:cubicBezTo>
                <a:cubicBezTo>
                  <a:pt x="3044" y="52"/>
                  <a:pt x="3045" y="46"/>
                  <a:pt x="3046" y="42"/>
                </a:cubicBezTo>
                <a:cubicBezTo>
                  <a:pt x="3058" y="32"/>
                  <a:pt x="3055" y="36"/>
                  <a:pt x="3055" y="40"/>
                </a:cubicBezTo>
                <a:cubicBezTo>
                  <a:pt x="3000" y="106"/>
                  <a:pt x="2991" y="120"/>
                  <a:pt x="2981" y="132"/>
                </a:cubicBezTo>
                <a:cubicBezTo>
                  <a:pt x="2963" y="150"/>
                  <a:pt x="2957" y="164"/>
                  <a:pt x="2950" y="168"/>
                </a:cubicBezTo>
                <a:cubicBezTo>
                  <a:pt x="2881" y="245"/>
                  <a:pt x="2877" y="251"/>
                  <a:pt x="2871" y="257"/>
                </a:cubicBezTo>
                <a:cubicBezTo>
                  <a:pt x="2859" y="269"/>
                  <a:pt x="2857" y="271"/>
                  <a:pt x="2856" y="275"/>
                </a:cubicBezTo>
                <a:cubicBezTo>
                  <a:pt x="2820" y="325"/>
                  <a:pt x="2810" y="323"/>
                  <a:pt x="2811" y="329"/>
                </a:cubicBezTo>
                <a:cubicBezTo>
                  <a:pt x="2781" y="370"/>
                  <a:pt x="2779" y="373"/>
                  <a:pt x="2776" y="377"/>
                </a:cubicBezTo>
                <a:cubicBezTo>
                  <a:pt x="2753" y="408"/>
                  <a:pt x="2759" y="417"/>
                  <a:pt x="2752" y="417"/>
                </a:cubicBezTo>
                <a:cubicBezTo>
                  <a:pt x="2735" y="457"/>
                  <a:pt x="2729" y="462"/>
                  <a:pt x="2727" y="470"/>
                </a:cubicBezTo>
                <a:cubicBezTo>
                  <a:pt x="2710" y="525"/>
                  <a:pt x="2699" y="527"/>
                  <a:pt x="2703" y="540"/>
                </a:cubicBezTo>
                <a:cubicBezTo>
                  <a:pt x="2683" y="628"/>
                  <a:pt x="2677" y="642"/>
                  <a:pt x="2677" y="660"/>
                </a:cubicBezTo>
                <a:cubicBezTo>
                  <a:pt x="2658" y="608"/>
                  <a:pt x="2673" y="608"/>
                  <a:pt x="2670" y="596"/>
                </a:cubicBezTo>
                <a:close/>
                <a:moveTo>
                  <a:pt x="2671" y="694"/>
                </a:moveTo>
                <a:cubicBezTo>
                  <a:pt x="2670" y="699"/>
                  <a:pt x="2668" y="693"/>
                  <a:pt x="2668" y="689"/>
                </a:cubicBezTo>
                <a:cubicBezTo>
                  <a:pt x="2669" y="683"/>
                  <a:pt x="2671" y="690"/>
                  <a:pt x="2671" y="694"/>
                </a:cubicBezTo>
                <a:close/>
                <a:moveTo>
                  <a:pt x="2167" y="124"/>
                </a:moveTo>
                <a:cubicBezTo>
                  <a:pt x="2175" y="123"/>
                  <a:pt x="2174" y="135"/>
                  <a:pt x="2181" y="136"/>
                </a:cubicBezTo>
                <a:cubicBezTo>
                  <a:pt x="2179" y="142"/>
                  <a:pt x="2168" y="131"/>
                  <a:pt x="2167" y="124"/>
                </a:cubicBezTo>
                <a:close/>
                <a:moveTo>
                  <a:pt x="2496" y="513"/>
                </a:moveTo>
                <a:cubicBezTo>
                  <a:pt x="2494" y="511"/>
                  <a:pt x="2492" y="509"/>
                  <a:pt x="2492" y="505"/>
                </a:cubicBezTo>
                <a:cubicBezTo>
                  <a:pt x="2484" y="506"/>
                  <a:pt x="2485" y="495"/>
                  <a:pt x="2478" y="496"/>
                </a:cubicBezTo>
                <a:cubicBezTo>
                  <a:pt x="2472" y="486"/>
                  <a:pt x="2464" y="478"/>
                  <a:pt x="2455" y="471"/>
                </a:cubicBezTo>
                <a:cubicBezTo>
                  <a:pt x="2456" y="466"/>
                  <a:pt x="2461" y="468"/>
                  <a:pt x="2462" y="473"/>
                </a:cubicBezTo>
                <a:cubicBezTo>
                  <a:pt x="2465" y="473"/>
                  <a:pt x="2467" y="477"/>
                  <a:pt x="2471" y="477"/>
                </a:cubicBezTo>
                <a:cubicBezTo>
                  <a:pt x="2479" y="493"/>
                  <a:pt x="2493" y="500"/>
                  <a:pt x="2502" y="515"/>
                </a:cubicBezTo>
                <a:cubicBezTo>
                  <a:pt x="2501" y="521"/>
                  <a:pt x="2500" y="512"/>
                  <a:pt x="2496" y="513"/>
                </a:cubicBezTo>
                <a:close/>
                <a:moveTo>
                  <a:pt x="2529" y="557"/>
                </a:moveTo>
                <a:cubicBezTo>
                  <a:pt x="2528" y="543"/>
                  <a:pt x="2516" y="546"/>
                  <a:pt x="2515" y="533"/>
                </a:cubicBezTo>
                <a:cubicBezTo>
                  <a:pt x="2523" y="537"/>
                  <a:pt x="2526" y="549"/>
                  <a:pt x="2534" y="553"/>
                </a:cubicBezTo>
                <a:cubicBezTo>
                  <a:pt x="2538" y="561"/>
                  <a:pt x="2546" y="564"/>
                  <a:pt x="2550" y="573"/>
                </a:cubicBezTo>
                <a:cubicBezTo>
                  <a:pt x="2540" y="572"/>
                  <a:pt x="2539" y="557"/>
                  <a:pt x="2529" y="557"/>
                </a:cubicBezTo>
                <a:close/>
                <a:moveTo>
                  <a:pt x="2518" y="518"/>
                </a:moveTo>
                <a:cubicBezTo>
                  <a:pt x="2508" y="500"/>
                  <a:pt x="2491" y="491"/>
                  <a:pt x="2482" y="472"/>
                </a:cubicBezTo>
                <a:cubicBezTo>
                  <a:pt x="2435" y="429"/>
                  <a:pt x="2435" y="413"/>
                  <a:pt x="2426" y="412"/>
                </a:cubicBezTo>
                <a:cubicBezTo>
                  <a:pt x="2383" y="364"/>
                  <a:pt x="2381" y="351"/>
                  <a:pt x="2374" y="345"/>
                </a:cubicBezTo>
                <a:cubicBezTo>
                  <a:pt x="2323" y="284"/>
                  <a:pt x="2313" y="279"/>
                  <a:pt x="2306" y="270"/>
                </a:cubicBezTo>
                <a:cubicBezTo>
                  <a:pt x="2257" y="215"/>
                  <a:pt x="2249" y="218"/>
                  <a:pt x="2246" y="211"/>
                </a:cubicBezTo>
                <a:cubicBezTo>
                  <a:pt x="2217" y="186"/>
                  <a:pt x="2215" y="179"/>
                  <a:pt x="2210" y="177"/>
                </a:cubicBezTo>
                <a:cubicBezTo>
                  <a:pt x="2186" y="148"/>
                  <a:pt x="2183" y="146"/>
                  <a:pt x="2182" y="141"/>
                </a:cubicBezTo>
                <a:cubicBezTo>
                  <a:pt x="2231" y="178"/>
                  <a:pt x="2230" y="192"/>
                  <a:pt x="2240" y="192"/>
                </a:cubicBezTo>
                <a:cubicBezTo>
                  <a:pt x="2298" y="245"/>
                  <a:pt x="2307" y="257"/>
                  <a:pt x="2319" y="265"/>
                </a:cubicBezTo>
                <a:cubicBezTo>
                  <a:pt x="2341" y="287"/>
                  <a:pt x="2346" y="292"/>
                  <a:pt x="2352" y="297"/>
                </a:cubicBezTo>
                <a:cubicBezTo>
                  <a:pt x="2448" y="398"/>
                  <a:pt x="2456" y="399"/>
                  <a:pt x="2462" y="402"/>
                </a:cubicBezTo>
                <a:cubicBezTo>
                  <a:pt x="2503" y="460"/>
                  <a:pt x="2512" y="459"/>
                  <a:pt x="2514" y="468"/>
                </a:cubicBezTo>
                <a:cubicBezTo>
                  <a:pt x="2557" y="528"/>
                  <a:pt x="2567" y="533"/>
                  <a:pt x="2573" y="542"/>
                </a:cubicBezTo>
                <a:cubicBezTo>
                  <a:pt x="2620" y="605"/>
                  <a:pt x="2622" y="613"/>
                  <a:pt x="2624" y="620"/>
                </a:cubicBezTo>
                <a:cubicBezTo>
                  <a:pt x="2651" y="697"/>
                  <a:pt x="2652" y="687"/>
                  <a:pt x="2646" y="687"/>
                </a:cubicBezTo>
                <a:cubicBezTo>
                  <a:pt x="2628" y="656"/>
                  <a:pt x="2626" y="652"/>
                  <a:pt x="2621" y="651"/>
                </a:cubicBezTo>
                <a:cubicBezTo>
                  <a:pt x="2601" y="617"/>
                  <a:pt x="2591" y="615"/>
                  <a:pt x="2588" y="604"/>
                </a:cubicBezTo>
                <a:close/>
                <a:moveTo>
                  <a:pt x="2558" y="584"/>
                </a:moveTo>
                <a:cubicBezTo>
                  <a:pt x="2570" y="588"/>
                  <a:pt x="2571" y="611"/>
                  <a:pt x="2584" y="614"/>
                </a:cubicBezTo>
                <a:cubicBezTo>
                  <a:pt x="2585" y="624"/>
                  <a:pt x="2593" y="623"/>
                  <a:pt x="2594" y="632"/>
                </a:cubicBezTo>
                <a:cubicBezTo>
                  <a:pt x="2583" y="627"/>
                  <a:pt x="2576" y="615"/>
                  <a:pt x="2566" y="608"/>
                </a:cubicBezTo>
                <a:cubicBezTo>
                  <a:pt x="2567" y="596"/>
                  <a:pt x="2563" y="595"/>
                  <a:pt x="2558" y="584"/>
                </a:cubicBezTo>
                <a:close/>
                <a:moveTo>
                  <a:pt x="2679" y="775"/>
                </a:moveTo>
                <a:cubicBezTo>
                  <a:pt x="2671" y="767"/>
                  <a:pt x="2664" y="755"/>
                  <a:pt x="2658" y="744"/>
                </a:cubicBezTo>
                <a:cubicBezTo>
                  <a:pt x="2603" y="689"/>
                  <a:pt x="2594" y="678"/>
                  <a:pt x="2584" y="670"/>
                </a:cubicBezTo>
                <a:cubicBezTo>
                  <a:pt x="2548" y="635"/>
                  <a:pt x="2538" y="628"/>
                  <a:pt x="2527" y="622"/>
                </a:cubicBezTo>
                <a:cubicBezTo>
                  <a:pt x="2495" y="589"/>
                  <a:pt x="2492" y="587"/>
                  <a:pt x="2487" y="586"/>
                </a:cubicBezTo>
                <a:cubicBezTo>
                  <a:pt x="2442" y="547"/>
                  <a:pt x="2434" y="544"/>
                  <a:pt x="2430" y="535"/>
                </a:cubicBezTo>
                <a:cubicBezTo>
                  <a:pt x="2377" y="492"/>
                  <a:pt x="2357" y="490"/>
                  <a:pt x="2349" y="472"/>
                </a:cubicBezTo>
                <a:cubicBezTo>
                  <a:pt x="2292" y="434"/>
                  <a:pt x="2291" y="422"/>
                  <a:pt x="2283" y="423"/>
                </a:cubicBezTo>
                <a:cubicBezTo>
                  <a:pt x="2300" y="431"/>
                  <a:pt x="2306" y="435"/>
                  <a:pt x="2313" y="438"/>
                </a:cubicBezTo>
                <a:cubicBezTo>
                  <a:pt x="2366" y="477"/>
                  <a:pt x="2371" y="481"/>
                  <a:pt x="2378" y="484"/>
                </a:cubicBezTo>
                <a:cubicBezTo>
                  <a:pt x="2447" y="528"/>
                  <a:pt x="2446" y="534"/>
                  <a:pt x="2447" y="535"/>
                </a:cubicBezTo>
                <a:cubicBezTo>
                  <a:pt x="2478" y="560"/>
                  <a:pt x="2486" y="560"/>
                  <a:pt x="2492" y="564"/>
                </a:cubicBezTo>
                <a:cubicBezTo>
                  <a:pt x="2547" y="608"/>
                  <a:pt x="2556" y="618"/>
                  <a:pt x="2569" y="623"/>
                </a:cubicBezTo>
                <a:cubicBezTo>
                  <a:pt x="2629" y="682"/>
                  <a:pt x="2635" y="694"/>
                  <a:pt x="2646" y="699"/>
                </a:cubicBezTo>
                <a:cubicBezTo>
                  <a:pt x="2678" y="752"/>
                  <a:pt x="2685" y="750"/>
                  <a:pt x="2685" y="759"/>
                </a:cubicBezTo>
                <a:cubicBezTo>
                  <a:pt x="2693" y="798"/>
                  <a:pt x="2686" y="786"/>
                  <a:pt x="2679" y="775"/>
                </a:cubicBezTo>
                <a:close/>
                <a:moveTo>
                  <a:pt x="2707" y="769"/>
                </a:moveTo>
                <a:cubicBezTo>
                  <a:pt x="2707" y="760"/>
                  <a:pt x="2703" y="756"/>
                  <a:pt x="2701" y="750"/>
                </a:cubicBezTo>
                <a:cubicBezTo>
                  <a:pt x="2708" y="683"/>
                  <a:pt x="2719" y="672"/>
                  <a:pt x="2716" y="652"/>
                </a:cubicBezTo>
                <a:cubicBezTo>
                  <a:pt x="2729" y="615"/>
                  <a:pt x="2729" y="610"/>
                  <a:pt x="2728" y="606"/>
                </a:cubicBezTo>
                <a:cubicBezTo>
                  <a:pt x="2739" y="567"/>
                  <a:pt x="2743" y="565"/>
                  <a:pt x="2742" y="561"/>
                </a:cubicBezTo>
                <a:cubicBezTo>
                  <a:pt x="2789" y="452"/>
                  <a:pt x="2797" y="452"/>
                  <a:pt x="2796" y="447"/>
                </a:cubicBezTo>
                <a:cubicBezTo>
                  <a:pt x="2831" y="388"/>
                  <a:pt x="2842" y="377"/>
                  <a:pt x="2851" y="365"/>
                </a:cubicBezTo>
                <a:cubicBezTo>
                  <a:pt x="2877" y="319"/>
                  <a:pt x="2887" y="317"/>
                  <a:pt x="2887" y="307"/>
                </a:cubicBezTo>
                <a:cubicBezTo>
                  <a:pt x="2921" y="268"/>
                  <a:pt x="2925" y="262"/>
                  <a:pt x="2930" y="257"/>
                </a:cubicBezTo>
                <a:cubicBezTo>
                  <a:pt x="3006" y="164"/>
                  <a:pt x="3022" y="140"/>
                  <a:pt x="3044" y="119"/>
                </a:cubicBezTo>
                <a:cubicBezTo>
                  <a:pt x="3048" y="131"/>
                  <a:pt x="3038" y="131"/>
                  <a:pt x="3039" y="138"/>
                </a:cubicBezTo>
                <a:cubicBezTo>
                  <a:pt x="3028" y="157"/>
                  <a:pt x="3025" y="162"/>
                  <a:pt x="3021" y="165"/>
                </a:cubicBezTo>
                <a:cubicBezTo>
                  <a:pt x="2972" y="241"/>
                  <a:pt x="2970" y="247"/>
                  <a:pt x="2964" y="251"/>
                </a:cubicBezTo>
                <a:cubicBezTo>
                  <a:pt x="2938" y="288"/>
                  <a:pt x="2935" y="294"/>
                  <a:pt x="2929" y="299"/>
                </a:cubicBezTo>
                <a:cubicBezTo>
                  <a:pt x="2901" y="357"/>
                  <a:pt x="2894" y="361"/>
                  <a:pt x="2890" y="366"/>
                </a:cubicBezTo>
                <a:cubicBezTo>
                  <a:pt x="2857" y="418"/>
                  <a:pt x="2855" y="420"/>
                  <a:pt x="2850" y="421"/>
                </a:cubicBezTo>
                <a:cubicBezTo>
                  <a:pt x="2834" y="447"/>
                  <a:pt x="2837" y="452"/>
                  <a:pt x="2836" y="454"/>
                </a:cubicBezTo>
                <a:cubicBezTo>
                  <a:pt x="2828" y="473"/>
                  <a:pt x="2814" y="471"/>
                  <a:pt x="2818" y="481"/>
                </a:cubicBezTo>
                <a:cubicBezTo>
                  <a:pt x="2790" y="525"/>
                  <a:pt x="2784" y="536"/>
                  <a:pt x="2782" y="550"/>
                </a:cubicBezTo>
                <a:cubicBezTo>
                  <a:pt x="2736" y="645"/>
                  <a:pt x="2730" y="672"/>
                  <a:pt x="2726" y="700"/>
                </a:cubicBezTo>
                <a:cubicBezTo>
                  <a:pt x="2718" y="757"/>
                  <a:pt x="2717" y="771"/>
                  <a:pt x="2716" y="785"/>
                </a:cubicBezTo>
                <a:close/>
                <a:moveTo>
                  <a:pt x="2714" y="863"/>
                </a:moveTo>
                <a:cubicBezTo>
                  <a:pt x="2717" y="862"/>
                  <a:pt x="2720" y="861"/>
                  <a:pt x="2723" y="861"/>
                </a:cubicBezTo>
                <a:cubicBezTo>
                  <a:pt x="2727" y="864"/>
                  <a:pt x="2728" y="870"/>
                  <a:pt x="2729" y="877"/>
                </a:cubicBezTo>
                <a:cubicBezTo>
                  <a:pt x="2723" y="875"/>
                  <a:pt x="2718" y="870"/>
                  <a:pt x="2714" y="863"/>
                </a:cubicBezTo>
                <a:close/>
                <a:moveTo>
                  <a:pt x="2736" y="855"/>
                </a:moveTo>
                <a:cubicBezTo>
                  <a:pt x="2726" y="849"/>
                  <a:pt x="2732" y="839"/>
                  <a:pt x="2726" y="831"/>
                </a:cubicBezTo>
                <a:cubicBezTo>
                  <a:pt x="2729" y="830"/>
                  <a:pt x="2731" y="829"/>
                  <a:pt x="2731" y="827"/>
                </a:cubicBezTo>
                <a:cubicBezTo>
                  <a:pt x="2739" y="830"/>
                  <a:pt x="2737" y="849"/>
                  <a:pt x="2736" y="855"/>
                </a:cubicBezTo>
                <a:close/>
                <a:moveTo>
                  <a:pt x="2735" y="820"/>
                </a:moveTo>
                <a:cubicBezTo>
                  <a:pt x="2725" y="820"/>
                  <a:pt x="2734" y="813"/>
                  <a:pt x="2729" y="803"/>
                </a:cubicBezTo>
                <a:cubicBezTo>
                  <a:pt x="2732" y="737"/>
                  <a:pt x="2730" y="728"/>
                  <a:pt x="2733" y="723"/>
                </a:cubicBezTo>
                <a:cubicBezTo>
                  <a:pt x="2741" y="692"/>
                  <a:pt x="2742" y="689"/>
                  <a:pt x="2739" y="689"/>
                </a:cubicBezTo>
                <a:cubicBezTo>
                  <a:pt x="2750" y="646"/>
                  <a:pt x="2751" y="643"/>
                  <a:pt x="2752" y="639"/>
                </a:cubicBezTo>
                <a:cubicBezTo>
                  <a:pt x="2766" y="607"/>
                  <a:pt x="2767" y="604"/>
                  <a:pt x="2768" y="600"/>
                </a:cubicBezTo>
                <a:cubicBezTo>
                  <a:pt x="2799" y="541"/>
                  <a:pt x="2800" y="525"/>
                  <a:pt x="2810" y="515"/>
                </a:cubicBezTo>
                <a:cubicBezTo>
                  <a:pt x="2867" y="421"/>
                  <a:pt x="2872" y="420"/>
                  <a:pt x="2870" y="414"/>
                </a:cubicBezTo>
                <a:cubicBezTo>
                  <a:pt x="2911" y="347"/>
                  <a:pt x="2929" y="325"/>
                  <a:pt x="2941" y="299"/>
                </a:cubicBezTo>
                <a:cubicBezTo>
                  <a:pt x="3021" y="183"/>
                  <a:pt x="3028" y="172"/>
                  <a:pt x="3034" y="160"/>
                </a:cubicBezTo>
                <a:cubicBezTo>
                  <a:pt x="3044" y="136"/>
                  <a:pt x="3050" y="137"/>
                  <a:pt x="3050" y="136"/>
                </a:cubicBezTo>
                <a:cubicBezTo>
                  <a:pt x="3066" y="96"/>
                  <a:pt x="3066" y="88"/>
                  <a:pt x="3069" y="82"/>
                </a:cubicBezTo>
                <a:cubicBezTo>
                  <a:pt x="3104" y="54"/>
                  <a:pt x="3097" y="55"/>
                  <a:pt x="3097" y="61"/>
                </a:cubicBezTo>
                <a:cubicBezTo>
                  <a:pt x="3072" y="112"/>
                  <a:pt x="3069" y="131"/>
                  <a:pt x="3055" y="144"/>
                </a:cubicBezTo>
                <a:cubicBezTo>
                  <a:pt x="3029" y="181"/>
                  <a:pt x="3039" y="192"/>
                  <a:pt x="3029" y="190"/>
                </a:cubicBezTo>
                <a:cubicBezTo>
                  <a:pt x="3015" y="235"/>
                  <a:pt x="3001" y="231"/>
                  <a:pt x="3006" y="239"/>
                </a:cubicBezTo>
                <a:cubicBezTo>
                  <a:pt x="2970" y="301"/>
                  <a:pt x="2958" y="314"/>
                  <a:pt x="2950" y="330"/>
                </a:cubicBezTo>
                <a:cubicBezTo>
                  <a:pt x="2925" y="367"/>
                  <a:pt x="2916" y="382"/>
                  <a:pt x="2904" y="396"/>
                </a:cubicBezTo>
                <a:cubicBezTo>
                  <a:pt x="2876" y="444"/>
                  <a:pt x="2871" y="447"/>
                  <a:pt x="2871" y="452"/>
                </a:cubicBezTo>
                <a:cubicBezTo>
                  <a:pt x="2848" y="489"/>
                  <a:pt x="2843" y="492"/>
                  <a:pt x="2845" y="499"/>
                </a:cubicBezTo>
                <a:cubicBezTo>
                  <a:pt x="2813" y="562"/>
                  <a:pt x="2806" y="563"/>
                  <a:pt x="2806" y="569"/>
                </a:cubicBezTo>
                <a:cubicBezTo>
                  <a:pt x="2786" y="621"/>
                  <a:pt x="2775" y="635"/>
                  <a:pt x="2773" y="656"/>
                </a:cubicBezTo>
                <a:cubicBezTo>
                  <a:pt x="2748" y="740"/>
                  <a:pt x="2743" y="743"/>
                  <a:pt x="2745" y="750"/>
                </a:cubicBezTo>
                <a:close/>
                <a:moveTo>
                  <a:pt x="2691" y="953"/>
                </a:moveTo>
                <a:cubicBezTo>
                  <a:pt x="2685" y="951"/>
                  <a:pt x="2678" y="950"/>
                  <a:pt x="2675" y="944"/>
                </a:cubicBezTo>
                <a:cubicBezTo>
                  <a:pt x="2667" y="944"/>
                  <a:pt x="2661" y="943"/>
                  <a:pt x="2658" y="936"/>
                </a:cubicBezTo>
                <a:cubicBezTo>
                  <a:pt x="2648" y="939"/>
                  <a:pt x="2645" y="934"/>
                  <a:pt x="2639" y="931"/>
                </a:cubicBezTo>
                <a:cubicBezTo>
                  <a:pt x="2631" y="934"/>
                  <a:pt x="2630" y="925"/>
                  <a:pt x="2623" y="925"/>
                </a:cubicBezTo>
                <a:cubicBezTo>
                  <a:pt x="2623" y="922"/>
                  <a:pt x="2619" y="924"/>
                  <a:pt x="2617" y="923"/>
                </a:cubicBezTo>
                <a:cubicBezTo>
                  <a:pt x="2615" y="923"/>
                  <a:pt x="2615" y="922"/>
                  <a:pt x="2614" y="921"/>
                </a:cubicBezTo>
                <a:cubicBezTo>
                  <a:pt x="2611" y="920"/>
                  <a:pt x="2606" y="917"/>
                  <a:pt x="2601" y="918"/>
                </a:cubicBezTo>
                <a:cubicBezTo>
                  <a:pt x="2598" y="918"/>
                  <a:pt x="2591" y="916"/>
                  <a:pt x="2588" y="912"/>
                </a:cubicBezTo>
                <a:cubicBezTo>
                  <a:pt x="2575" y="910"/>
                  <a:pt x="2565" y="904"/>
                  <a:pt x="2556" y="897"/>
                </a:cubicBezTo>
                <a:cubicBezTo>
                  <a:pt x="2550" y="900"/>
                  <a:pt x="2551" y="893"/>
                  <a:pt x="2546" y="893"/>
                </a:cubicBezTo>
                <a:cubicBezTo>
                  <a:pt x="2543" y="893"/>
                  <a:pt x="2540" y="892"/>
                  <a:pt x="2539" y="889"/>
                </a:cubicBezTo>
                <a:cubicBezTo>
                  <a:pt x="2534" y="885"/>
                  <a:pt x="2526" y="886"/>
                  <a:pt x="2523" y="880"/>
                </a:cubicBezTo>
                <a:cubicBezTo>
                  <a:pt x="2516" y="880"/>
                  <a:pt x="2513" y="872"/>
                  <a:pt x="2506" y="872"/>
                </a:cubicBezTo>
                <a:cubicBezTo>
                  <a:pt x="2505" y="869"/>
                  <a:pt x="2500" y="871"/>
                  <a:pt x="2499" y="867"/>
                </a:cubicBezTo>
                <a:cubicBezTo>
                  <a:pt x="2498" y="865"/>
                  <a:pt x="2496" y="863"/>
                  <a:pt x="2493" y="863"/>
                </a:cubicBezTo>
                <a:cubicBezTo>
                  <a:pt x="2494" y="855"/>
                  <a:pt x="2504" y="864"/>
                  <a:pt x="2508" y="866"/>
                </a:cubicBezTo>
                <a:cubicBezTo>
                  <a:pt x="2513" y="867"/>
                  <a:pt x="2523" y="862"/>
                  <a:pt x="2524" y="871"/>
                </a:cubicBezTo>
                <a:cubicBezTo>
                  <a:pt x="2533" y="867"/>
                  <a:pt x="2536" y="872"/>
                  <a:pt x="2542" y="873"/>
                </a:cubicBezTo>
                <a:cubicBezTo>
                  <a:pt x="2550" y="871"/>
                  <a:pt x="2552" y="878"/>
                  <a:pt x="2560" y="876"/>
                </a:cubicBezTo>
                <a:cubicBezTo>
                  <a:pt x="2568" y="884"/>
                  <a:pt x="2582" y="883"/>
                  <a:pt x="2592" y="887"/>
                </a:cubicBezTo>
                <a:cubicBezTo>
                  <a:pt x="2604" y="888"/>
                  <a:pt x="2612" y="896"/>
                  <a:pt x="2626" y="895"/>
                </a:cubicBezTo>
                <a:cubicBezTo>
                  <a:pt x="2637" y="905"/>
                  <a:pt x="2652" y="910"/>
                  <a:pt x="2666" y="917"/>
                </a:cubicBezTo>
                <a:cubicBezTo>
                  <a:pt x="2670" y="921"/>
                  <a:pt x="2674" y="924"/>
                  <a:pt x="2680" y="926"/>
                </a:cubicBezTo>
                <a:cubicBezTo>
                  <a:pt x="2679" y="937"/>
                  <a:pt x="2691" y="928"/>
                  <a:pt x="2691" y="938"/>
                </a:cubicBezTo>
                <a:cubicBezTo>
                  <a:pt x="2702" y="941"/>
                  <a:pt x="2710" y="949"/>
                  <a:pt x="2721" y="953"/>
                </a:cubicBezTo>
                <a:cubicBezTo>
                  <a:pt x="2729" y="970"/>
                  <a:pt x="2744" y="977"/>
                  <a:pt x="2752" y="994"/>
                </a:cubicBezTo>
                <a:cubicBezTo>
                  <a:pt x="2732" y="980"/>
                  <a:pt x="2711" y="967"/>
                  <a:pt x="2691" y="953"/>
                </a:cubicBezTo>
                <a:close/>
                <a:moveTo>
                  <a:pt x="2756" y="996"/>
                </a:moveTo>
                <a:cubicBezTo>
                  <a:pt x="2759" y="998"/>
                  <a:pt x="2761" y="1000"/>
                  <a:pt x="2763" y="1003"/>
                </a:cubicBezTo>
                <a:cubicBezTo>
                  <a:pt x="2764" y="1011"/>
                  <a:pt x="2756" y="1000"/>
                  <a:pt x="2756" y="996"/>
                </a:cubicBezTo>
                <a:close/>
                <a:moveTo>
                  <a:pt x="2815" y="895"/>
                </a:moveTo>
                <a:cubicBezTo>
                  <a:pt x="2818" y="885"/>
                  <a:pt x="2822" y="900"/>
                  <a:pt x="2819" y="901"/>
                </a:cubicBezTo>
                <a:cubicBezTo>
                  <a:pt x="2818" y="901"/>
                  <a:pt x="2815" y="897"/>
                  <a:pt x="2815" y="895"/>
                </a:cubicBezTo>
                <a:close/>
                <a:moveTo>
                  <a:pt x="2784" y="988"/>
                </a:moveTo>
                <a:cubicBezTo>
                  <a:pt x="2780" y="988"/>
                  <a:pt x="2780" y="983"/>
                  <a:pt x="2779" y="980"/>
                </a:cubicBezTo>
                <a:cubicBezTo>
                  <a:pt x="2784" y="978"/>
                  <a:pt x="2785" y="981"/>
                  <a:pt x="2786" y="984"/>
                </a:cubicBezTo>
                <a:cubicBezTo>
                  <a:pt x="2783" y="984"/>
                  <a:pt x="2784" y="986"/>
                  <a:pt x="2784" y="988"/>
                </a:cubicBezTo>
                <a:close/>
                <a:moveTo>
                  <a:pt x="2796" y="1018"/>
                </a:moveTo>
                <a:cubicBezTo>
                  <a:pt x="2794" y="1018"/>
                  <a:pt x="2791" y="1014"/>
                  <a:pt x="2792" y="1013"/>
                </a:cubicBezTo>
                <a:cubicBezTo>
                  <a:pt x="2794" y="1002"/>
                  <a:pt x="2798" y="1017"/>
                  <a:pt x="2796" y="1018"/>
                </a:cubicBezTo>
                <a:close/>
                <a:moveTo>
                  <a:pt x="2798" y="928"/>
                </a:moveTo>
                <a:cubicBezTo>
                  <a:pt x="2800" y="935"/>
                  <a:pt x="2796" y="938"/>
                  <a:pt x="2796" y="944"/>
                </a:cubicBezTo>
                <a:cubicBezTo>
                  <a:pt x="2797" y="947"/>
                  <a:pt x="2792" y="948"/>
                  <a:pt x="2791" y="951"/>
                </a:cubicBezTo>
                <a:cubicBezTo>
                  <a:pt x="2791" y="952"/>
                  <a:pt x="2793" y="955"/>
                  <a:pt x="2792" y="956"/>
                </a:cubicBezTo>
                <a:cubicBezTo>
                  <a:pt x="2792" y="957"/>
                  <a:pt x="2790" y="956"/>
                  <a:pt x="2789" y="957"/>
                </a:cubicBezTo>
                <a:cubicBezTo>
                  <a:pt x="2788" y="961"/>
                  <a:pt x="2792" y="971"/>
                  <a:pt x="2783" y="970"/>
                </a:cubicBezTo>
                <a:cubicBezTo>
                  <a:pt x="2779" y="961"/>
                  <a:pt x="2786" y="960"/>
                  <a:pt x="2786" y="955"/>
                </a:cubicBezTo>
                <a:cubicBezTo>
                  <a:pt x="2788" y="950"/>
                  <a:pt x="2789" y="945"/>
                  <a:pt x="2792" y="942"/>
                </a:cubicBezTo>
                <a:cubicBezTo>
                  <a:pt x="2792" y="931"/>
                  <a:pt x="2800" y="925"/>
                  <a:pt x="2798" y="914"/>
                </a:cubicBezTo>
                <a:cubicBezTo>
                  <a:pt x="2806" y="914"/>
                  <a:pt x="2802" y="927"/>
                  <a:pt x="2798" y="928"/>
                </a:cubicBezTo>
                <a:close/>
                <a:moveTo>
                  <a:pt x="2804" y="1046"/>
                </a:moveTo>
                <a:cubicBezTo>
                  <a:pt x="2801" y="1038"/>
                  <a:pt x="2809" y="1039"/>
                  <a:pt x="2808" y="1033"/>
                </a:cubicBezTo>
                <a:cubicBezTo>
                  <a:pt x="2811" y="972"/>
                  <a:pt x="2808" y="961"/>
                  <a:pt x="2809" y="953"/>
                </a:cubicBezTo>
                <a:cubicBezTo>
                  <a:pt x="2827" y="913"/>
                  <a:pt x="2831" y="903"/>
                  <a:pt x="2833" y="892"/>
                </a:cubicBezTo>
                <a:cubicBezTo>
                  <a:pt x="2866" y="831"/>
                  <a:pt x="2864" y="821"/>
                  <a:pt x="2871" y="816"/>
                </a:cubicBezTo>
                <a:cubicBezTo>
                  <a:pt x="2892" y="787"/>
                  <a:pt x="2888" y="781"/>
                  <a:pt x="2893" y="779"/>
                </a:cubicBezTo>
                <a:cubicBezTo>
                  <a:pt x="2920" y="738"/>
                  <a:pt x="2924" y="732"/>
                  <a:pt x="2926" y="725"/>
                </a:cubicBezTo>
                <a:cubicBezTo>
                  <a:pt x="3006" y="618"/>
                  <a:pt x="3015" y="620"/>
                  <a:pt x="3013" y="613"/>
                </a:cubicBezTo>
                <a:cubicBezTo>
                  <a:pt x="3042" y="578"/>
                  <a:pt x="3056" y="570"/>
                  <a:pt x="3061" y="556"/>
                </a:cubicBezTo>
                <a:cubicBezTo>
                  <a:pt x="3048" y="583"/>
                  <a:pt x="3050" y="590"/>
                  <a:pt x="3048" y="594"/>
                </a:cubicBezTo>
                <a:cubicBezTo>
                  <a:pt x="3026" y="632"/>
                  <a:pt x="3025" y="638"/>
                  <a:pt x="3022" y="641"/>
                </a:cubicBezTo>
                <a:cubicBezTo>
                  <a:pt x="3005" y="668"/>
                  <a:pt x="2999" y="669"/>
                  <a:pt x="2999" y="675"/>
                </a:cubicBezTo>
                <a:cubicBezTo>
                  <a:pt x="2979" y="700"/>
                  <a:pt x="2978" y="705"/>
                  <a:pt x="2976" y="709"/>
                </a:cubicBezTo>
                <a:cubicBezTo>
                  <a:pt x="2944" y="744"/>
                  <a:pt x="2950" y="757"/>
                  <a:pt x="2939" y="758"/>
                </a:cubicBezTo>
                <a:cubicBezTo>
                  <a:pt x="2913" y="800"/>
                  <a:pt x="2911" y="802"/>
                  <a:pt x="2906" y="803"/>
                </a:cubicBezTo>
                <a:cubicBezTo>
                  <a:pt x="2888" y="838"/>
                  <a:pt x="2888" y="847"/>
                  <a:pt x="2880" y="850"/>
                </a:cubicBezTo>
                <a:cubicBezTo>
                  <a:pt x="2863" y="873"/>
                  <a:pt x="2870" y="887"/>
                  <a:pt x="2858" y="887"/>
                </a:cubicBezTo>
                <a:cubicBezTo>
                  <a:pt x="2848" y="932"/>
                  <a:pt x="2838" y="937"/>
                  <a:pt x="2838" y="950"/>
                </a:cubicBezTo>
                <a:cubicBezTo>
                  <a:pt x="2811" y="1075"/>
                  <a:pt x="2812" y="1054"/>
                  <a:pt x="2804" y="1046"/>
                </a:cubicBezTo>
                <a:close/>
                <a:moveTo>
                  <a:pt x="5" y="592"/>
                </a:moveTo>
                <a:cubicBezTo>
                  <a:pt x="9" y="591"/>
                  <a:pt x="8" y="584"/>
                  <a:pt x="2" y="586"/>
                </a:cubicBezTo>
                <a:cubicBezTo>
                  <a:pt x="1" y="586"/>
                  <a:pt x="1" y="587"/>
                  <a:pt x="0" y="588"/>
                </a:cubicBezTo>
                <a:cubicBezTo>
                  <a:pt x="0" y="597"/>
                  <a:pt x="0" y="597"/>
                  <a:pt x="0" y="597"/>
                </a:cubicBezTo>
                <a:cubicBezTo>
                  <a:pt x="3" y="596"/>
                  <a:pt x="4" y="594"/>
                  <a:pt x="5" y="592"/>
                </a:cubicBezTo>
                <a:close/>
                <a:moveTo>
                  <a:pt x="3831" y="2118"/>
                </a:moveTo>
                <a:cubicBezTo>
                  <a:pt x="3824" y="2121"/>
                  <a:pt x="3821" y="2125"/>
                  <a:pt x="3822" y="2130"/>
                </a:cubicBezTo>
                <a:cubicBezTo>
                  <a:pt x="3815" y="2138"/>
                  <a:pt x="3807" y="2145"/>
                  <a:pt x="3801" y="2153"/>
                </a:cubicBezTo>
                <a:cubicBezTo>
                  <a:pt x="3803" y="2156"/>
                  <a:pt x="3799" y="2158"/>
                  <a:pt x="3796" y="2161"/>
                </a:cubicBezTo>
                <a:cubicBezTo>
                  <a:pt x="3805" y="2161"/>
                  <a:pt x="3805" y="2161"/>
                  <a:pt x="3805" y="2161"/>
                </a:cubicBezTo>
                <a:cubicBezTo>
                  <a:pt x="3806" y="2159"/>
                  <a:pt x="3808" y="2158"/>
                  <a:pt x="3807" y="2156"/>
                </a:cubicBezTo>
                <a:cubicBezTo>
                  <a:pt x="3821" y="2145"/>
                  <a:pt x="3824" y="2132"/>
                  <a:pt x="3836" y="2121"/>
                </a:cubicBezTo>
                <a:cubicBezTo>
                  <a:pt x="3834" y="2118"/>
                  <a:pt x="3839" y="2116"/>
                  <a:pt x="3840" y="2114"/>
                </a:cubicBezTo>
                <a:cubicBezTo>
                  <a:pt x="3840" y="2099"/>
                  <a:pt x="3840" y="2099"/>
                  <a:pt x="3840" y="2099"/>
                </a:cubicBezTo>
                <a:cubicBezTo>
                  <a:pt x="3839" y="2101"/>
                  <a:pt x="3838" y="2104"/>
                  <a:pt x="3838" y="2107"/>
                </a:cubicBezTo>
                <a:cubicBezTo>
                  <a:pt x="3834" y="2110"/>
                  <a:pt x="3824" y="2112"/>
                  <a:pt x="3831" y="2118"/>
                </a:cubicBezTo>
                <a:close/>
                <a:moveTo>
                  <a:pt x="3838" y="2069"/>
                </a:moveTo>
                <a:cubicBezTo>
                  <a:pt x="3825" y="2083"/>
                  <a:pt x="3823" y="2099"/>
                  <a:pt x="3819" y="2115"/>
                </a:cubicBezTo>
                <a:cubicBezTo>
                  <a:pt x="3831" y="2110"/>
                  <a:pt x="3824" y="2101"/>
                  <a:pt x="3830" y="2094"/>
                </a:cubicBezTo>
                <a:cubicBezTo>
                  <a:pt x="3837" y="2088"/>
                  <a:pt x="3833" y="2080"/>
                  <a:pt x="3840" y="2074"/>
                </a:cubicBezTo>
                <a:cubicBezTo>
                  <a:pt x="3840" y="2056"/>
                  <a:pt x="3840" y="2056"/>
                  <a:pt x="3840" y="2056"/>
                </a:cubicBezTo>
                <a:cubicBezTo>
                  <a:pt x="3838" y="2060"/>
                  <a:pt x="3837" y="2064"/>
                  <a:pt x="3838" y="2069"/>
                </a:cubicBezTo>
                <a:close/>
                <a:moveTo>
                  <a:pt x="79" y="331"/>
                </a:moveTo>
                <a:cubicBezTo>
                  <a:pt x="90" y="333"/>
                  <a:pt x="97" y="344"/>
                  <a:pt x="106" y="349"/>
                </a:cubicBezTo>
                <a:cubicBezTo>
                  <a:pt x="180" y="397"/>
                  <a:pt x="187" y="395"/>
                  <a:pt x="192" y="398"/>
                </a:cubicBezTo>
                <a:cubicBezTo>
                  <a:pt x="227" y="412"/>
                  <a:pt x="232" y="415"/>
                  <a:pt x="238" y="416"/>
                </a:cubicBezTo>
                <a:cubicBezTo>
                  <a:pt x="257" y="426"/>
                  <a:pt x="262" y="430"/>
                  <a:pt x="269" y="428"/>
                </a:cubicBezTo>
                <a:cubicBezTo>
                  <a:pt x="306" y="444"/>
                  <a:pt x="312" y="447"/>
                  <a:pt x="318" y="448"/>
                </a:cubicBezTo>
                <a:cubicBezTo>
                  <a:pt x="366" y="463"/>
                  <a:pt x="369" y="464"/>
                  <a:pt x="372" y="464"/>
                </a:cubicBezTo>
                <a:cubicBezTo>
                  <a:pt x="414" y="472"/>
                  <a:pt x="415" y="483"/>
                  <a:pt x="425" y="477"/>
                </a:cubicBezTo>
                <a:cubicBezTo>
                  <a:pt x="453" y="500"/>
                  <a:pt x="463" y="489"/>
                  <a:pt x="463" y="499"/>
                </a:cubicBezTo>
                <a:cubicBezTo>
                  <a:pt x="521" y="515"/>
                  <a:pt x="525" y="516"/>
                  <a:pt x="529" y="517"/>
                </a:cubicBezTo>
                <a:cubicBezTo>
                  <a:pt x="549" y="528"/>
                  <a:pt x="561" y="521"/>
                  <a:pt x="565" y="532"/>
                </a:cubicBezTo>
                <a:cubicBezTo>
                  <a:pt x="575" y="542"/>
                  <a:pt x="561" y="538"/>
                  <a:pt x="546" y="539"/>
                </a:cubicBezTo>
                <a:cubicBezTo>
                  <a:pt x="512" y="546"/>
                  <a:pt x="509" y="549"/>
                  <a:pt x="503" y="549"/>
                </a:cubicBezTo>
                <a:cubicBezTo>
                  <a:pt x="570" y="549"/>
                  <a:pt x="575" y="557"/>
                  <a:pt x="587" y="553"/>
                </a:cubicBezTo>
                <a:cubicBezTo>
                  <a:pt x="583" y="580"/>
                  <a:pt x="598" y="570"/>
                  <a:pt x="606" y="574"/>
                </a:cubicBezTo>
                <a:cubicBezTo>
                  <a:pt x="626" y="583"/>
                  <a:pt x="622" y="575"/>
                  <a:pt x="611" y="581"/>
                </a:cubicBezTo>
                <a:cubicBezTo>
                  <a:pt x="592" y="595"/>
                  <a:pt x="584" y="591"/>
                  <a:pt x="583" y="597"/>
                </a:cubicBezTo>
                <a:cubicBezTo>
                  <a:pt x="649" y="599"/>
                  <a:pt x="655" y="604"/>
                  <a:pt x="663" y="601"/>
                </a:cubicBezTo>
                <a:cubicBezTo>
                  <a:pt x="701" y="612"/>
                  <a:pt x="698" y="629"/>
                  <a:pt x="707" y="623"/>
                </a:cubicBezTo>
                <a:cubicBezTo>
                  <a:pt x="745" y="638"/>
                  <a:pt x="742" y="633"/>
                  <a:pt x="749" y="631"/>
                </a:cubicBezTo>
                <a:cubicBezTo>
                  <a:pt x="726" y="564"/>
                  <a:pt x="728" y="560"/>
                  <a:pt x="728" y="556"/>
                </a:cubicBezTo>
                <a:cubicBezTo>
                  <a:pt x="762" y="514"/>
                  <a:pt x="754" y="499"/>
                  <a:pt x="770" y="496"/>
                </a:cubicBezTo>
                <a:cubicBezTo>
                  <a:pt x="747" y="506"/>
                  <a:pt x="742" y="511"/>
                  <a:pt x="736" y="516"/>
                </a:cubicBezTo>
                <a:cubicBezTo>
                  <a:pt x="708" y="553"/>
                  <a:pt x="705" y="559"/>
                  <a:pt x="700" y="565"/>
                </a:cubicBezTo>
                <a:cubicBezTo>
                  <a:pt x="672" y="523"/>
                  <a:pt x="679" y="523"/>
                  <a:pt x="676" y="518"/>
                </a:cubicBezTo>
                <a:cubicBezTo>
                  <a:pt x="670" y="468"/>
                  <a:pt x="680" y="468"/>
                  <a:pt x="676" y="460"/>
                </a:cubicBezTo>
                <a:cubicBezTo>
                  <a:pt x="679" y="424"/>
                  <a:pt x="679" y="419"/>
                  <a:pt x="682" y="415"/>
                </a:cubicBezTo>
                <a:cubicBezTo>
                  <a:pt x="703" y="321"/>
                  <a:pt x="705" y="311"/>
                  <a:pt x="710" y="303"/>
                </a:cubicBezTo>
                <a:cubicBezTo>
                  <a:pt x="729" y="235"/>
                  <a:pt x="738" y="233"/>
                  <a:pt x="737" y="227"/>
                </a:cubicBezTo>
                <a:cubicBezTo>
                  <a:pt x="754" y="170"/>
                  <a:pt x="752" y="162"/>
                  <a:pt x="754" y="157"/>
                </a:cubicBezTo>
                <a:cubicBezTo>
                  <a:pt x="772" y="108"/>
                  <a:pt x="770" y="97"/>
                  <a:pt x="775" y="89"/>
                </a:cubicBezTo>
                <a:cubicBezTo>
                  <a:pt x="775" y="23"/>
                  <a:pt x="773" y="11"/>
                  <a:pt x="771" y="1"/>
                </a:cubicBezTo>
                <a:cubicBezTo>
                  <a:pt x="764" y="45"/>
                  <a:pt x="770" y="53"/>
                  <a:pt x="767" y="55"/>
                </a:cubicBezTo>
                <a:cubicBezTo>
                  <a:pt x="760" y="88"/>
                  <a:pt x="763" y="94"/>
                  <a:pt x="763" y="99"/>
                </a:cubicBezTo>
                <a:cubicBezTo>
                  <a:pt x="706" y="271"/>
                  <a:pt x="708" y="278"/>
                  <a:pt x="703" y="281"/>
                </a:cubicBezTo>
                <a:cubicBezTo>
                  <a:pt x="698" y="308"/>
                  <a:pt x="685" y="313"/>
                  <a:pt x="690" y="327"/>
                </a:cubicBezTo>
                <a:cubicBezTo>
                  <a:pt x="672" y="409"/>
                  <a:pt x="665" y="412"/>
                  <a:pt x="668" y="420"/>
                </a:cubicBezTo>
                <a:cubicBezTo>
                  <a:pt x="658" y="515"/>
                  <a:pt x="666" y="529"/>
                  <a:pt x="660" y="535"/>
                </a:cubicBezTo>
                <a:cubicBezTo>
                  <a:pt x="665" y="561"/>
                  <a:pt x="670" y="561"/>
                  <a:pt x="666" y="564"/>
                </a:cubicBezTo>
                <a:cubicBezTo>
                  <a:pt x="652" y="539"/>
                  <a:pt x="651" y="534"/>
                  <a:pt x="649" y="529"/>
                </a:cubicBezTo>
                <a:cubicBezTo>
                  <a:pt x="650" y="434"/>
                  <a:pt x="654" y="430"/>
                  <a:pt x="652" y="425"/>
                </a:cubicBezTo>
                <a:cubicBezTo>
                  <a:pt x="665" y="346"/>
                  <a:pt x="670" y="343"/>
                  <a:pt x="673" y="339"/>
                </a:cubicBezTo>
                <a:cubicBezTo>
                  <a:pt x="684" y="302"/>
                  <a:pt x="682" y="295"/>
                  <a:pt x="684" y="290"/>
                </a:cubicBezTo>
                <a:cubicBezTo>
                  <a:pt x="696" y="242"/>
                  <a:pt x="701" y="242"/>
                  <a:pt x="701" y="238"/>
                </a:cubicBezTo>
                <a:cubicBezTo>
                  <a:pt x="709" y="214"/>
                  <a:pt x="709" y="211"/>
                  <a:pt x="710" y="208"/>
                </a:cubicBezTo>
                <a:cubicBezTo>
                  <a:pt x="716" y="181"/>
                  <a:pt x="716" y="178"/>
                  <a:pt x="721" y="177"/>
                </a:cubicBezTo>
                <a:cubicBezTo>
                  <a:pt x="729" y="98"/>
                  <a:pt x="740" y="98"/>
                  <a:pt x="735" y="90"/>
                </a:cubicBezTo>
                <a:cubicBezTo>
                  <a:pt x="738" y="25"/>
                  <a:pt x="740" y="14"/>
                  <a:pt x="740" y="3"/>
                </a:cubicBezTo>
                <a:cubicBezTo>
                  <a:pt x="734" y="1"/>
                  <a:pt x="734" y="2"/>
                  <a:pt x="734" y="2"/>
                </a:cubicBezTo>
                <a:cubicBezTo>
                  <a:pt x="727" y="68"/>
                  <a:pt x="728" y="76"/>
                  <a:pt x="727" y="84"/>
                </a:cubicBezTo>
                <a:cubicBezTo>
                  <a:pt x="712" y="148"/>
                  <a:pt x="713" y="156"/>
                  <a:pt x="710" y="162"/>
                </a:cubicBezTo>
                <a:cubicBezTo>
                  <a:pt x="691" y="223"/>
                  <a:pt x="692" y="231"/>
                  <a:pt x="688" y="236"/>
                </a:cubicBezTo>
                <a:cubicBezTo>
                  <a:pt x="681" y="269"/>
                  <a:pt x="679" y="272"/>
                  <a:pt x="676" y="274"/>
                </a:cubicBezTo>
                <a:cubicBezTo>
                  <a:pt x="663" y="318"/>
                  <a:pt x="664" y="325"/>
                  <a:pt x="661" y="331"/>
                </a:cubicBezTo>
                <a:cubicBezTo>
                  <a:pt x="637" y="411"/>
                  <a:pt x="639" y="420"/>
                  <a:pt x="641" y="429"/>
                </a:cubicBezTo>
                <a:cubicBezTo>
                  <a:pt x="636" y="477"/>
                  <a:pt x="632" y="482"/>
                  <a:pt x="637" y="491"/>
                </a:cubicBezTo>
                <a:cubicBezTo>
                  <a:pt x="623" y="532"/>
                  <a:pt x="626" y="513"/>
                  <a:pt x="621" y="499"/>
                </a:cubicBezTo>
                <a:cubicBezTo>
                  <a:pt x="626" y="456"/>
                  <a:pt x="619" y="442"/>
                  <a:pt x="624" y="434"/>
                </a:cubicBezTo>
                <a:cubicBezTo>
                  <a:pt x="641" y="343"/>
                  <a:pt x="639" y="332"/>
                  <a:pt x="647" y="326"/>
                </a:cubicBezTo>
                <a:cubicBezTo>
                  <a:pt x="654" y="290"/>
                  <a:pt x="662" y="284"/>
                  <a:pt x="660" y="273"/>
                </a:cubicBezTo>
                <a:cubicBezTo>
                  <a:pt x="671" y="239"/>
                  <a:pt x="675" y="231"/>
                  <a:pt x="677" y="222"/>
                </a:cubicBezTo>
                <a:cubicBezTo>
                  <a:pt x="689" y="207"/>
                  <a:pt x="676" y="196"/>
                  <a:pt x="688" y="197"/>
                </a:cubicBezTo>
                <a:cubicBezTo>
                  <a:pt x="697" y="151"/>
                  <a:pt x="705" y="151"/>
                  <a:pt x="701" y="144"/>
                </a:cubicBezTo>
                <a:cubicBezTo>
                  <a:pt x="713" y="80"/>
                  <a:pt x="716" y="72"/>
                  <a:pt x="721" y="64"/>
                </a:cubicBezTo>
                <a:cubicBezTo>
                  <a:pt x="712" y="1"/>
                  <a:pt x="712" y="1"/>
                  <a:pt x="712" y="1"/>
                </a:cubicBezTo>
                <a:cubicBezTo>
                  <a:pt x="709" y="61"/>
                  <a:pt x="702" y="71"/>
                  <a:pt x="703" y="85"/>
                </a:cubicBezTo>
                <a:cubicBezTo>
                  <a:pt x="690" y="147"/>
                  <a:pt x="687" y="149"/>
                  <a:pt x="689" y="154"/>
                </a:cubicBezTo>
                <a:cubicBezTo>
                  <a:pt x="675" y="188"/>
                  <a:pt x="675" y="195"/>
                  <a:pt x="674" y="201"/>
                </a:cubicBezTo>
                <a:cubicBezTo>
                  <a:pt x="659" y="224"/>
                  <a:pt x="665" y="234"/>
                  <a:pt x="662" y="239"/>
                </a:cubicBezTo>
                <a:cubicBezTo>
                  <a:pt x="652" y="264"/>
                  <a:pt x="647" y="268"/>
                  <a:pt x="649" y="276"/>
                </a:cubicBezTo>
                <a:cubicBezTo>
                  <a:pt x="618" y="362"/>
                  <a:pt x="625" y="381"/>
                  <a:pt x="616" y="391"/>
                </a:cubicBezTo>
                <a:cubicBezTo>
                  <a:pt x="612" y="443"/>
                  <a:pt x="611" y="453"/>
                  <a:pt x="609" y="463"/>
                </a:cubicBezTo>
                <a:cubicBezTo>
                  <a:pt x="604" y="488"/>
                  <a:pt x="596" y="479"/>
                  <a:pt x="602" y="478"/>
                </a:cubicBezTo>
                <a:cubicBezTo>
                  <a:pt x="599" y="439"/>
                  <a:pt x="599" y="431"/>
                  <a:pt x="600" y="424"/>
                </a:cubicBezTo>
                <a:cubicBezTo>
                  <a:pt x="601" y="393"/>
                  <a:pt x="601" y="384"/>
                  <a:pt x="606" y="379"/>
                </a:cubicBezTo>
                <a:cubicBezTo>
                  <a:pt x="612" y="304"/>
                  <a:pt x="623" y="301"/>
                  <a:pt x="617" y="290"/>
                </a:cubicBezTo>
                <a:cubicBezTo>
                  <a:pt x="639" y="225"/>
                  <a:pt x="642" y="218"/>
                  <a:pt x="644" y="211"/>
                </a:cubicBezTo>
                <a:cubicBezTo>
                  <a:pt x="658" y="181"/>
                  <a:pt x="656" y="164"/>
                  <a:pt x="664" y="153"/>
                </a:cubicBezTo>
                <a:cubicBezTo>
                  <a:pt x="685" y="100"/>
                  <a:pt x="679" y="93"/>
                  <a:pt x="684" y="92"/>
                </a:cubicBezTo>
                <a:cubicBezTo>
                  <a:pt x="690" y="64"/>
                  <a:pt x="694" y="58"/>
                  <a:pt x="692" y="49"/>
                </a:cubicBezTo>
                <a:cubicBezTo>
                  <a:pt x="701" y="5"/>
                  <a:pt x="701" y="3"/>
                  <a:pt x="702" y="1"/>
                </a:cubicBezTo>
                <a:cubicBezTo>
                  <a:pt x="683" y="28"/>
                  <a:pt x="686" y="47"/>
                  <a:pt x="680" y="62"/>
                </a:cubicBezTo>
                <a:cubicBezTo>
                  <a:pt x="669" y="102"/>
                  <a:pt x="668" y="105"/>
                  <a:pt x="664" y="107"/>
                </a:cubicBezTo>
                <a:cubicBezTo>
                  <a:pt x="645" y="182"/>
                  <a:pt x="637" y="183"/>
                  <a:pt x="639" y="188"/>
                </a:cubicBezTo>
                <a:cubicBezTo>
                  <a:pt x="622" y="227"/>
                  <a:pt x="625" y="237"/>
                  <a:pt x="620" y="243"/>
                </a:cubicBezTo>
                <a:cubicBezTo>
                  <a:pt x="607" y="306"/>
                  <a:pt x="596" y="318"/>
                  <a:pt x="602" y="338"/>
                </a:cubicBezTo>
                <a:cubicBezTo>
                  <a:pt x="587" y="411"/>
                  <a:pt x="584" y="413"/>
                  <a:pt x="585" y="416"/>
                </a:cubicBezTo>
                <a:cubicBezTo>
                  <a:pt x="592" y="456"/>
                  <a:pt x="589" y="476"/>
                  <a:pt x="586" y="486"/>
                </a:cubicBezTo>
                <a:cubicBezTo>
                  <a:pt x="576" y="486"/>
                  <a:pt x="582" y="466"/>
                  <a:pt x="574" y="456"/>
                </a:cubicBezTo>
                <a:cubicBezTo>
                  <a:pt x="572" y="408"/>
                  <a:pt x="575" y="405"/>
                  <a:pt x="574" y="401"/>
                </a:cubicBezTo>
                <a:cubicBezTo>
                  <a:pt x="570" y="359"/>
                  <a:pt x="578" y="356"/>
                  <a:pt x="578" y="348"/>
                </a:cubicBezTo>
                <a:cubicBezTo>
                  <a:pt x="591" y="269"/>
                  <a:pt x="606" y="253"/>
                  <a:pt x="607" y="229"/>
                </a:cubicBezTo>
                <a:cubicBezTo>
                  <a:pt x="628" y="172"/>
                  <a:pt x="635" y="153"/>
                  <a:pt x="636" y="131"/>
                </a:cubicBezTo>
                <a:cubicBezTo>
                  <a:pt x="651" y="107"/>
                  <a:pt x="647" y="100"/>
                  <a:pt x="649" y="97"/>
                </a:cubicBezTo>
                <a:cubicBezTo>
                  <a:pt x="666" y="58"/>
                  <a:pt x="663" y="48"/>
                  <a:pt x="671" y="44"/>
                </a:cubicBezTo>
                <a:cubicBezTo>
                  <a:pt x="683" y="4"/>
                  <a:pt x="683" y="2"/>
                  <a:pt x="683" y="1"/>
                </a:cubicBezTo>
                <a:cubicBezTo>
                  <a:pt x="666" y="15"/>
                  <a:pt x="663" y="20"/>
                  <a:pt x="662" y="25"/>
                </a:cubicBezTo>
                <a:cubicBezTo>
                  <a:pt x="656" y="53"/>
                  <a:pt x="651" y="53"/>
                  <a:pt x="651" y="56"/>
                </a:cubicBezTo>
                <a:cubicBezTo>
                  <a:pt x="614" y="161"/>
                  <a:pt x="615" y="172"/>
                  <a:pt x="609" y="180"/>
                </a:cubicBezTo>
                <a:cubicBezTo>
                  <a:pt x="604" y="215"/>
                  <a:pt x="593" y="215"/>
                  <a:pt x="598" y="223"/>
                </a:cubicBezTo>
                <a:cubicBezTo>
                  <a:pt x="586" y="276"/>
                  <a:pt x="579" y="282"/>
                  <a:pt x="579" y="293"/>
                </a:cubicBezTo>
                <a:cubicBezTo>
                  <a:pt x="560" y="338"/>
                  <a:pt x="569" y="347"/>
                  <a:pt x="564" y="350"/>
                </a:cubicBezTo>
                <a:cubicBezTo>
                  <a:pt x="556" y="408"/>
                  <a:pt x="565" y="420"/>
                  <a:pt x="560" y="424"/>
                </a:cubicBezTo>
                <a:cubicBezTo>
                  <a:pt x="561" y="455"/>
                  <a:pt x="552" y="459"/>
                  <a:pt x="548" y="453"/>
                </a:cubicBezTo>
                <a:cubicBezTo>
                  <a:pt x="532" y="389"/>
                  <a:pt x="527" y="378"/>
                  <a:pt x="530" y="370"/>
                </a:cubicBezTo>
                <a:cubicBezTo>
                  <a:pt x="539" y="313"/>
                  <a:pt x="532" y="301"/>
                  <a:pt x="540" y="297"/>
                </a:cubicBezTo>
                <a:cubicBezTo>
                  <a:pt x="549" y="257"/>
                  <a:pt x="550" y="254"/>
                  <a:pt x="552" y="250"/>
                </a:cubicBezTo>
                <a:cubicBezTo>
                  <a:pt x="596" y="123"/>
                  <a:pt x="598" y="112"/>
                  <a:pt x="602" y="103"/>
                </a:cubicBezTo>
                <a:cubicBezTo>
                  <a:pt x="625" y="40"/>
                  <a:pt x="632" y="38"/>
                  <a:pt x="631" y="32"/>
                </a:cubicBezTo>
                <a:cubicBezTo>
                  <a:pt x="639" y="15"/>
                  <a:pt x="637" y="12"/>
                  <a:pt x="640" y="11"/>
                </a:cubicBezTo>
                <a:cubicBezTo>
                  <a:pt x="630" y="1"/>
                  <a:pt x="630" y="1"/>
                  <a:pt x="630" y="1"/>
                </a:cubicBezTo>
                <a:cubicBezTo>
                  <a:pt x="607" y="52"/>
                  <a:pt x="609" y="69"/>
                  <a:pt x="598" y="80"/>
                </a:cubicBezTo>
                <a:cubicBezTo>
                  <a:pt x="569" y="164"/>
                  <a:pt x="566" y="166"/>
                  <a:pt x="566" y="169"/>
                </a:cubicBezTo>
                <a:cubicBezTo>
                  <a:pt x="552" y="205"/>
                  <a:pt x="550" y="211"/>
                  <a:pt x="552" y="220"/>
                </a:cubicBezTo>
                <a:cubicBezTo>
                  <a:pt x="537" y="253"/>
                  <a:pt x="536" y="256"/>
                  <a:pt x="538" y="261"/>
                </a:cubicBezTo>
                <a:cubicBezTo>
                  <a:pt x="521" y="307"/>
                  <a:pt x="526" y="318"/>
                  <a:pt x="522" y="324"/>
                </a:cubicBezTo>
                <a:cubicBezTo>
                  <a:pt x="510" y="398"/>
                  <a:pt x="520" y="411"/>
                  <a:pt x="515" y="418"/>
                </a:cubicBezTo>
                <a:cubicBezTo>
                  <a:pt x="503" y="393"/>
                  <a:pt x="505" y="389"/>
                  <a:pt x="505" y="384"/>
                </a:cubicBezTo>
                <a:cubicBezTo>
                  <a:pt x="498" y="348"/>
                  <a:pt x="502" y="342"/>
                  <a:pt x="500" y="334"/>
                </a:cubicBezTo>
                <a:cubicBezTo>
                  <a:pt x="515" y="273"/>
                  <a:pt x="518" y="271"/>
                  <a:pt x="515" y="265"/>
                </a:cubicBezTo>
                <a:cubicBezTo>
                  <a:pt x="538" y="213"/>
                  <a:pt x="532" y="203"/>
                  <a:pt x="539" y="200"/>
                </a:cubicBezTo>
                <a:cubicBezTo>
                  <a:pt x="551" y="167"/>
                  <a:pt x="552" y="164"/>
                  <a:pt x="550" y="159"/>
                </a:cubicBezTo>
                <a:cubicBezTo>
                  <a:pt x="581" y="93"/>
                  <a:pt x="581" y="77"/>
                  <a:pt x="594" y="69"/>
                </a:cubicBezTo>
                <a:cubicBezTo>
                  <a:pt x="600" y="44"/>
                  <a:pt x="602" y="37"/>
                  <a:pt x="603" y="29"/>
                </a:cubicBezTo>
                <a:cubicBezTo>
                  <a:pt x="603" y="1"/>
                  <a:pt x="603" y="1"/>
                  <a:pt x="603" y="1"/>
                </a:cubicBezTo>
                <a:cubicBezTo>
                  <a:pt x="584" y="53"/>
                  <a:pt x="582" y="60"/>
                  <a:pt x="581" y="67"/>
                </a:cubicBezTo>
                <a:cubicBezTo>
                  <a:pt x="568" y="85"/>
                  <a:pt x="569" y="93"/>
                  <a:pt x="564" y="97"/>
                </a:cubicBezTo>
                <a:cubicBezTo>
                  <a:pt x="549" y="137"/>
                  <a:pt x="552" y="145"/>
                  <a:pt x="543" y="146"/>
                </a:cubicBezTo>
                <a:cubicBezTo>
                  <a:pt x="525" y="205"/>
                  <a:pt x="525" y="211"/>
                  <a:pt x="520" y="215"/>
                </a:cubicBezTo>
                <a:cubicBezTo>
                  <a:pt x="503" y="255"/>
                  <a:pt x="509" y="265"/>
                  <a:pt x="504" y="269"/>
                </a:cubicBezTo>
                <a:cubicBezTo>
                  <a:pt x="495" y="313"/>
                  <a:pt x="495" y="319"/>
                  <a:pt x="491" y="325"/>
                </a:cubicBezTo>
                <a:cubicBezTo>
                  <a:pt x="487" y="349"/>
                  <a:pt x="488" y="356"/>
                  <a:pt x="485" y="360"/>
                </a:cubicBezTo>
                <a:cubicBezTo>
                  <a:pt x="469" y="364"/>
                  <a:pt x="476" y="349"/>
                  <a:pt x="467" y="336"/>
                </a:cubicBezTo>
                <a:cubicBezTo>
                  <a:pt x="481" y="253"/>
                  <a:pt x="485" y="249"/>
                  <a:pt x="486" y="244"/>
                </a:cubicBezTo>
                <a:cubicBezTo>
                  <a:pt x="495" y="202"/>
                  <a:pt x="498" y="192"/>
                  <a:pt x="503" y="184"/>
                </a:cubicBezTo>
                <a:cubicBezTo>
                  <a:pt x="523" y="137"/>
                  <a:pt x="520" y="129"/>
                  <a:pt x="524" y="125"/>
                </a:cubicBezTo>
                <a:cubicBezTo>
                  <a:pt x="535" y="89"/>
                  <a:pt x="543" y="85"/>
                  <a:pt x="542" y="77"/>
                </a:cubicBezTo>
                <a:cubicBezTo>
                  <a:pt x="563" y="25"/>
                  <a:pt x="574" y="20"/>
                  <a:pt x="572" y="9"/>
                </a:cubicBezTo>
                <a:cubicBezTo>
                  <a:pt x="562" y="5"/>
                  <a:pt x="561" y="8"/>
                  <a:pt x="561" y="13"/>
                </a:cubicBezTo>
                <a:cubicBezTo>
                  <a:pt x="539" y="57"/>
                  <a:pt x="539" y="67"/>
                  <a:pt x="532" y="74"/>
                </a:cubicBezTo>
                <a:cubicBezTo>
                  <a:pt x="517" y="115"/>
                  <a:pt x="506" y="115"/>
                  <a:pt x="511" y="123"/>
                </a:cubicBezTo>
                <a:cubicBezTo>
                  <a:pt x="494" y="184"/>
                  <a:pt x="485" y="190"/>
                  <a:pt x="484" y="199"/>
                </a:cubicBezTo>
                <a:cubicBezTo>
                  <a:pt x="471" y="262"/>
                  <a:pt x="463" y="268"/>
                  <a:pt x="464" y="279"/>
                </a:cubicBezTo>
                <a:cubicBezTo>
                  <a:pt x="447" y="319"/>
                  <a:pt x="453" y="311"/>
                  <a:pt x="446" y="297"/>
                </a:cubicBezTo>
                <a:cubicBezTo>
                  <a:pt x="451" y="252"/>
                  <a:pt x="460" y="248"/>
                  <a:pt x="454" y="236"/>
                </a:cubicBezTo>
                <a:cubicBezTo>
                  <a:pt x="474" y="171"/>
                  <a:pt x="475" y="167"/>
                  <a:pt x="479" y="164"/>
                </a:cubicBezTo>
                <a:cubicBezTo>
                  <a:pt x="510" y="88"/>
                  <a:pt x="518" y="88"/>
                  <a:pt x="513" y="80"/>
                </a:cubicBezTo>
                <a:cubicBezTo>
                  <a:pt x="525" y="51"/>
                  <a:pt x="532" y="49"/>
                  <a:pt x="535" y="45"/>
                </a:cubicBezTo>
                <a:cubicBezTo>
                  <a:pt x="549" y="1"/>
                  <a:pt x="550" y="1"/>
                  <a:pt x="551" y="1"/>
                </a:cubicBezTo>
                <a:cubicBezTo>
                  <a:pt x="527" y="19"/>
                  <a:pt x="529" y="30"/>
                  <a:pt x="519" y="35"/>
                </a:cubicBezTo>
                <a:cubicBezTo>
                  <a:pt x="513" y="72"/>
                  <a:pt x="498" y="74"/>
                  <a:pt x="499" y="85"/>
                </a:cubicBezTo>
                <a:cubicBezTo>
                  <a:pt x="486" y="116"/>
                  <a:pt x="478" y="122"/>
                  <a:pt x="477" y="131"/>
                </a:cubicBezTo>
                <a:cubicBezTo>
                  <a:pt x="449" y="196"/>
                  <a:pt x="458" y="206"/>
                  <a:pt x="450" y="207"/>
                </a:cubicBezTo>
                <a:cubicBezTo>
                  <a:pt x="436" y="264"/>
                  <a:pt x="442" y="272"/>
                  <a:pt x="439" y="275"/>
                </a:cubicBezTo>
                <a:cubicBezTo>
                  <a:pt x="425" y="265"/>
                  <a:pt x="431" y="254"/>
                  <a:pt x="430" y="238"/>
                </a:cubicBezTo>
                <a:cubicBezTo>
                  <a:pt x="448" y="140"/>
                  <a:pt x="454" y="128"/>
                  <a:pt x="456" y="114"/>
                </a:cubicBezTo>
                <a:cubicBezTo>
                  <a:pt x="464" y="89"/>
                  <a:pt x="467" y="83"/>
                  <a:pt x="469" y="76"/>
                </a:cubicBezTo>
                <a:cubicBezTo>
                  <a:pt x="483" y="52"/>
                  <a:pt x="480" y="49"/>
                  <a:pt x="481" y="48"/>
                </a:cubicBezTo>
                <a:cubicBezTo>
                  <a:pt x="506" y="2"/>
                  <a:pt x="506" y="1"/>
                  <a:pt x="507" y="1"/>
                </a:cubicBezTo>
                <a:cubicBezTo>
                  <a:pt x="486" y="11"/>
                  <a:pt x="488" y="23"/>
                  <a:pt x="477" y="28"/>
                </a:cubicBezTo>
                <a:cubicBezTo>
                  <a:pt x="464" y="64"/>
                  <a:pt x="460" y="72"/>
                  <a:pt x="458" y="82"/>
                </a:cubicBezTo>
                <a:cubicBezTo>
                  <a:pt x="445" y="116"/>
                  <a:pt x="441" y="120"/>
                  <a:pt x="439" y="125"/>
                </a:cubicBezTo>
                <a:cubicBezTo>
                  <a:pt x="428" y="163"/>
                  <a:pt x="432" y="171"/>
                  <a:pt x="424" y="173"/>
                </a:cubicBezTo>
                <a:cubicBezTo>
                  <a:pt x="418" y="232"/>
                  <a:pt x="416" y="240"/>
                  <a:pt x="415" y="249"/>
                </a:cubicBezTo>
                <a:cubicBezTo>
                  <a:pt x="407" y="213"/>
                  <a:pt x="405" y="196"/>
                  <a:pt x="408" y="181"/>
                </a:cubicBezTo>
                <a:cubicBezTo>
                  <a:pt x="424" y="109"/>
                  <a:pt x="422" y="100"/>
                  <a:pt x="422" y="91"/>
                </a:cubicBezTo>
                <a:cubicBezTo>
                  <a:pt x="441" y="48"/>
                  <a:pt x="439" y="41"/>
                  <a:pt x="444" y="38"/>
                </a:cubicBezTo>
                <a:cubicBezTo>
                  <a:pt x="455" y="8"/>
                  <a:pt x="456" y="4"/>
                  <a:pt x="457" y="1"/>
                </a:cubicBezTo>
                <a:cubicBezTo>
                  <a:pt x="421" y="65"/>
                  <a:pt x="416" y="75"/>
                  <a:pt x="414" y="88"/>
                </a:cubicBezTo>
                <a:cubicBezTo>
                  <a:pt x="401" y="145"/>
                  <a:pt x="400" y="152"/>
                  <a:pt x="397" y="157"/>
                </a:cubicBezTo>
                <a:cubicBezTo>
                  <a:pt x="398" y="212"/>
                  <a:pt x="390" y="221"/>
                  <a:pt x="396" y="237"/>
                </a:cubicBezTo>
                <a:cubicBezTo>
                  <a:pt x="386" y="261"/>
                  <a:pt x="383" y="257"/>
                  <a:pt x="386" y="255"/>
                </a:cubicBezTo>
                <a:cubicBezTo>
                  <a:pt x="376" y="202"/>
                  <a:pt x="382" y="193"/>
                  <a:pt x="381" y="181"/>
                </a:cubicBezTo>
                <a:cubicBezTo>
                  <a:pt x="388" y="120"/>
                  <a:pt x="382" y="112"/>
                  <a:pt x="385" y="109"/>
                </a:cubicBezTo>
                <a:cubicBezTo>
                  <a:pt x="399" y="34"/>
                  <a:pt x="404" y="27"/>
                  <a:pt x="400" y="16"/>
                </a:cubicBezTo>
                <a:cubicBezTo>
                  <a:pt x="394" y="1"/>
                  <a:pt x="394" y="2"/>
                  <a:pt x="393" y="3"/>
                </a:cubicBezTo>
                <a:cubicBezTo>
                  <a:pt x="380" y="78"/>
                  <a:pt x="376" y="85"/>
                  <a:pt x="373" y="92"/>
                </a:cubicBezTo>
                <a:cubicBezTo>
                  <a:pt x="372" y="133"/>
                  <a:pt x="366" y="134"/>
                  <a:pt x="371" y="141"/>
                </a:cubicBezTo>
                <a:cubicBezTo>
                  <a:pt x="364" y="197"/>
                  <a:pt x="370" y="209"/>
                  <a:pt x="368" y="216"/>
                </a:cubicBezTo>
                <a:cubicBezTo>
                  <a:pt x="357" y="219"/>
                  <a:pt x="356" y="217"/>
                  <a:pt x="358" y="216"/>
                </a:cubicBezTo>
                <a:cubicBezTo>
                  <a:pt x="355" y="162"/>
                  <a:pt x="352" y="147"/>
                  <a:pt x="350" y="133"/>
                </a:cubicBezTo>
                <a:cubicBezTo>
                  <a:pt x="362" y="59"/>
                  <a:pt x="364" y="48"/>
                  <a:pt x="368" y="39"/>
                </a:cubicBezTo>
                <a:cubicBezTo>
                  <a:pt x="365" y="1"/>
                  <a:pt x="365" y="1"/>
                  <a:pt x="365" y="1"/>
                </a:cubicBezTo>
                <a:cubicBezTo>
                  <a:pt x="349" y="51"/>
                  <a:pt x="346" y="61"/>
                  <a:pt x="348" y="72"/>
                </a:cubicBezTo>
                <a:cubicBezTo>
                  <a:pt x="352" y="86"/>
                  <a:pt x="338" y="94"/>
                  <a:pt x="345" y="101"/>
                </a:cubicBezTo>
                <a:cubicBezTo>
                  <a:pt x="336" y="147"/>
                  <a:pt x="338" y="154"/>
                  <a:pt x="340" y="160"/>
                </a:cubicBezTo>
                <a:cubicBezTo>
                  <a:pt x="330" y="154"/>
                  <a:pt x="325" y="142"/>
                  <a:pt x="321" y="130"/>
                </a:cubicBezTo>
                <a:cubicBezTo>
                  <a:pt x="326" y="18"/>
                  <a:pt x="325" y="12"/>
                  <a:pt x="323" y="4"/>
                </a:cubicBezTo>
                <a:cubicBezTo>
                  <a:pt x="312" y="22"/>
                  <a:pt x="309" y="43"/>
                  <a:pt x="310" y="67"/>
                </a:cubicBezTo>
                <a:cubicBezTo>
                  <a:pt x="310" y="113"/>
                  <a:pt x="308" y="119"/>
                  <a:pt x="311" y="127"/>
                </a:cubicBezTo>
                <a:cubicBezTo>
                  <a:pt x="299" y="84"/>
                  <a:pt x="299" y="81"/>
                  <a:pt x="299" y="70"/>
                </a:cubicBezTo>
                <a:cubicBezTo>
                  <a:pt x="302" y="16"/>
                  <a:pt x="304" y="9"/>
                  <a:pt x="303" y="1"/>
                </a:cubicBezTo>
                <a:cubicBezTo>
                  <a:pt x="289" y="13"/>
                  <a:pt x="290" y="21"/>
                  <a:pt x="288" y="28"/>
                </a:cubicBezTo>
                <a:cubicBezTo>
                  <a:pt x="287" y="102"/>
                  <a:pt x="295" y="113"/>
                  <a:pt x="287" y="117"/>
                </a:cubicBezTo>
                <a:cubicBezTo>
                  <a:pt x="280" y="84"/>
                  <a:pt x="274" y="76"/>
                  <a:pt x="279" y="74"/>
                </a:cubicBezTo>
                <a:cubicBezTo>
                  <a:pt x="262" y="7"/>
                  <a:pt x="262" y="13"/>
                  <a:pt x="264" y="20"/>
                </a:cubicBezTo>
                <a:cubicBezTo>
                  <a:pt x="261" y="51"/>
                  <a:pt x="259" y="54"/>
                  <a:pt x="259" y="59"/>
                </a:cubicBezTo>
                <a:cubicBezTo>
                  <a:pt x="248" y="7"/>
                  <a:pt x="247" y="4"/>
                  <a:pt x="247" y="1"/>
                </a:cubicBezTo>
                <a:cubicBezTo>
                  <a:pt x="229" y="6"/>
                  <a:pt x="229" y="3"/>
                  <a:pt x="229" y="1"/>
                </a:cubicBezTo>
                <a:cubicBezTo>
                  <a:pt x="177" y="11"/>
                  <a:pt x="185" y="9"/>
                  <a:pt x="189" y="14"/>
                </a:cubicBezTo>
                <a:cubicBezTo>
                  <a:pt x="216" y="33"/>
                  <a:pt x="219" y="35"/>
                  <a:pt x="219" y="41"/>
                </a:cubicBezTo>
                <a:cubicBezTo>
                  <a:pt x="189" y="23"/>
                  <a:pt x="185" y="25"/>
                  <a:pt x="183" y="23"/>
                </a:cubicBezTo>
                <a:cubicBezTo>
                  <a:pt x="73" y="1"/>
                  <a:pt x="73" y="1"/>
                  <a:pt x="73" y="1"/>
                </a:cubicBezTo>
                <a:cubicBezTo>
                  <a:pt x="119" y="16"/>
                  <a:pt x="134" y="17"/>
                  <a:pt x="146" y="22"/>
                </a:cubicBezTo>
                <a:cubicBezTo>
                  <a:pt x="175" y="40"/>
                  <a:pt x="180" y="39"/>
                  <a:pt x="183" y="41"/>
                </a:cubicBezTo>
                <a:cubicBezTo>
                  <a:pt x="212" y="56"/>
                  <a:pt x="217" y="59"/>
                  <a:pt x="214" y="61"/>
                </a:cubicBezTo>
                <a:cubicBezTo>
                  <a:pt x="179" y="49"/>
                  <a:pt x="169" y="49"/>
                  <a:pt x="162" y="42"/>
                </a:cubicBezTo>
                <a:cubicBezTo>
                  <a:pt x="119" y="25"/>
                  <a:pt x="110" y="31"/>
                  <a:pt x="108" y="26"/>
                </a:cubicBezTo>
                <a:cubicBezTo>
                  <a:pt x="42" y="13"/>
                  <a:pt x="33" y="12"/>
                  <a:pt x="25" y="7"/>
                </a:cubicBezTo>
                <a:cubicBezTo>
                  <a:pt x="13" y="18"/>
                  <a:pt x="19" y="25"/>
                  <a:pt x="31" y="23"/>
                </a:cubicBezTo>
                <a:cubicBezTo>
                  <a:pt x="134" y="48"/>
                  <a:pt x="141" y="45"/>
                  <a:pt x="143" y="51"/>
                </a:cubicBezTo>
                <a:cubicBezTo>
                  <a:pt x="177" y="59"/>
                  <a:pt x="179" y="61"/>
                  <a:pt x="181" y="63"/>
                </a:cubicBezTo>
                <a:cubicBezTo>
                  <a:pt x="226" y="82"/>
                  <a:pt x="237" y="84"/>
                  <a:pt x="243" y="95"/>
                </a:cubicBezTo>
                <a:cubicBezTo>
                  <a:pt x="205" y="81"/>
                  <a:pt x="200" y="78"/>
                  <a:pt x="194" y="77"/>
                </a:cubicBezTo>
                <a:cubicBezTo>
                  <a:pt x="174" y="64"/>
                  <a:pt x="166" y="67"/>
                  <a:pt x="162" y="63"/>
                </a:cubicBezTo>
                <a:cubicBezTo>
                  <a:pt x="101" y="49"/>
                  <a:pt x="97" y="45"/>
                  <a:pt x="90" y="47"/>
                </a:cubicBezTo>
                <a:cubicBezTo>
                  <a:pt x="30" y="30"/>
                  <a:pt x="23" y="32"/>
                  <a:pt x="18" y="30"/>
                </a:cubicBezTo>
                <a:cubicBezTo>
                  <a:pt x="14" y="43"/>
                  <a:pt x="28" y="45"/>
                  <a:pt x="42" y="47"/>
                </a:cubicBezTo>
                <a:cubicBezTo>
                  <a:pt x="148" y="75"/>
                  <a:pt x="165" y="75"/>
                  <a:pt x="178" y="82"/>
                </a:cubicBezTo>
                <a:cubicBezTo>
                  <a:pt x="205" y="96"/>
                  <a:pt x="213" y="96"/>
                  <a:pt x="220" y="99"/>
                </a:cubicBezTo>
                <a:cubicBezTo>
                  <a:pt x="266" y="125"/>
                  <a:pt x="274" y="125"/>
                  <a:pt x="281" y="128"/>
                </a:cubicBezTo>
                <a:cubicBezTo>
                  <a:pt x="283" y="148"/>
                  <a:pt x="277" y="143"/>
                  <a:pt x="272" y="137"/>
                </a:cubicBezTo>
                <a:cubicBezTo>
                  <a:pt x="247" y="129"/>
                  <a:pt x="244" y="127"/>
                  <a:pt x="243" y="122"/>
                </a:cubicBezTo>
                <a:cubicBezTo>
                  <a:pt x="206" y="110"/>
                  <a:pt x="203" y="108"/>
                  <a:pt x="201" y="105"/>
                </a:cubicBezTo>
                <a:cubicBezTo>
                  <a:pt x="163" y="90"/>
                  <a:pt x="151" y="98"/>
                  <a:pt x="147" y="89"/>
                </a:cubicBezTo>
                <a:cubicBezTo>
                  <a:pt x="93" y="76"/>
                  <a:pt x="85" y="75"/>
                  <a:pt x="77" y="72"/>
                </a:cubicBezTo>
                <a:cubicBezTo>
                  <a:pt x="3" y="63"/>
                  <a:pt x="2" y="63"/>
                  <a:pt x="0" y="63"/>
                </a:cubicBezTo>
                <a:cubicBezTo>
                  <a:pt x="49" y="82"/>
                  <a:pt x="61" y="86"/>
                  <a:pt x="75" y="85"/>
                </a:cubicBezTo>
                <a:cubicBezTo>
                  <a:pt x="108" y="95"/>
                  <a:pt x="111" y="94"/>
                  <a:pt x="115" y="94"/>
                </a:cubicBezTo>
                <a:cubicBezTo>
                  <a:pt x="171" y="111"/>
                  <a:pt x="174" y="115"/>
                  <a:pt x="179" y="112"/>
                </a:cubicBezTo>
                <a:cubicBezTo>
                  <a:pt x="211" y="121"/>
                  <a:pt x="214" y="128"/>
                  <a:pt x="222" y="126"/>
                </a:cubicBezTo>
                <a:cubicBezTo>
                  <a:pt x="234" y="144"/>
                  <a:pt x="232" y="142"/>
                  <a:pt x="228" y="142"/>
                </a:cubicBezTo>
                <a:cubicBezTo>
                  <a:pt x="183" y="124"/>
                  <a:pt x="175" y="125"/>
                  <a:pt x="169" y="121"/>
                </a:cubicBezTo>
                <a:cubicBezTo>
                  <a:pt x="55" y="106"/>
                  <a:pt x="27" y="103"/>
                  <a:pt x="2" y="94"/>
                </a:cubicBezTo>
                <a:cubicBezTo>
                  <a:pt x="1" y="106"/>
                  <a:pt x="2" y="106"/>
                  <a:pt x="3" y="106"/>
                </a:cubicBezTo>
                <a:cubicBezTo>
                  <a:pt x="98" y="123"/>
                  <a:pt x="108" y="118"/>
                  <a:pt x="112" y="125"/>
                </a:cubicBezTo>
                <a:cubicBezTo>
                  <a:pt x="196" y="142"/>
                  <a:pt x="210" y="145"/>
                  <a:pt x="222" y="153"/>
                </a:cubicBezTo>
                <a:cubicBezTo>
                  <a:pt x="248" y="160"/>
                  <a:pt x="253" y="158"/>
                  <a:pt x="253" y="164"/>
                </a:cubicBezTo>
                <a:cubicBezTo>
                  <a:pt x="286" y="179"/>
                  <a:pt x="290" y="179"/>
                  <a:pt x="293" y="182"/>
                </a:cubicBezTo>
                <a:cubicBezTo>
                  <a:pt x="318" y="191"/>
                  <a:pt x="317" y="201"/>
                  <a:pt x="323" y="200"/>
                </a:cubicBezTo>
                <a:cubicBezTo>
                  <a:pt x="270" y="188"/>
                  <a:pt x="256" y="175"/>
                  <a:pt x="239" y="166"/>
                </a:cubicBezTo>
                <a:cubicBezTo>
                  <a:pt x="191" y="149"/>
                  <a:pt x="183" y="150"/>
                  <a:pt x="177" y="146"/>
                </a:cubicBezTo>
                <a:cubicBezTo>
                  <a:pt x="94" y="133"/>
                  <a:pt x="76" y="135"/>
                  <a:pt x="64" y="125"/>
                </a:cubicBezTo>
                <a:cubicBezTo>
                  <a:pt x="0" y="137"/>
                  <a:pt x="0" y="137"/>
                  <a:pt x="0" y="137"/>
                </a:cubicBezTo>
                <a:cubicBezTo>
                  <a:pt x="60" y="143"/>
                  <a:pt x="71" y="141"/>
                  <a:pt x="79" y="145"/>
                </a:cubicBezTo>
                <a:cubicBezTo>
                  <a:pt x="136" y="155"/>
                  <a:pt x="151" y="153"/>
                  <a:pt x="163" y="157"/>
                </a:cubicBezTo>
                <a:cubicBezTo>
                  <a:pt x="211" y="169"/>
                  <a:pt x="211" y="177"/>
                  <a:pt x="217" y="173"/>
                </a:cubicBezTo>
                <a:cubicBezTo>
                  <a:pt x="252" y="192"/>
                  <a:pt x="257" y="191"/>
                  <a:pt x="260" y="193"/>
                </a:cubicBezTo>
                <a:cubicBezTo>
                  <a:pt x="198" y="184"/>
                  <a:pt x="190" y="179"/>
                  <a:pt x="179" y="179"/>
                </a:cubicBezTo>
                <a:cubicBezTo>
                  <a:pt x="135" y="174"/>
                  <a:pt x="123" y="169"/>
                  <a:pt x="107" y="172"/>
                </a:cubicBezTo>
                <a:cubicBezTo>
                  <a:pt x="88" y="173"/>
                  <a:pt x="75" y="167"/>
                  <a:pt x="71" y="166"/>
                </a:cubicBezTo>
                <a:cubicBezTo>
                  <a:pt x="36" y="163"/>
                  <a:pt x="30" y="168"/>
                  <a:pt x="28" y="164"/>
                </a:cubicBezTo>
                <a:cubicBezTo>
                  <a:pt x="0" y="176"/>
                  <a:pt x="0" y="176"/>
                  <a:pt x="0" y="176"/>
                </a:cubicBezTo>
                <a:cubicBezTo>
                  <a:pt x="86" y="183"/>
                  <a:pt x="97" y="181"/>
                  <a:pt x="106" y="181"/>
                </a:cubicBezTo>
                <a:cubicBezTo>
                  <a:pt x="182" y="188"/>
                  <a:pt x="198" y="195"/>
                  <a:pt x="215" y="198"/>
                </a:cubicBezTo>
                <a:cubicBezTo>
                  <a:pt x="250" y="208"/>
                  <a:pt x="258" y="212"/>
                  <a:pt x="269" y="211"/>
                </a:cubicBezTo>
                <a:cubicBezTo>
                  <a:pt x="350" y="250"/>
                  <a:pt x="354" y="255"/>
                  <a:pt x="358" y="261"/>
                </a:cubicBezTo>
                <a:cubicBezTo>
                  <a:pt x="381" y="276"/>
                  <a:pt x="386" y="279"/>
                  <a:pt x="383" y="281"/>
                </a:cubicBezTo>
                <a:cubicBezTo>
                  <a:pt x="348" y="269"/>
                  <a:pt x="346" y="260"/>
                  <a:pt x="340" y="261"/>
                </a:cubicBezTo>
                <a:cubicBezTo>
                  <a:pt x="282" y="242"/>
                  <a:pt x="276" y="230"/>
                  <a:pt x="263" y="231"/>
                </a:cubicBezTo>
                <a:cubicBezTo>
                  <a:pt x="187" y="212"/>
                  <a:pt x="177" y="207"/>
                  <a:pt x="164" y="209"/>
                </a:cubicBezTo>
                <a:cubicBezTo>
                  <a:pt x="75" y="195"/>
                  <a:pt x="69" y="190"/>
                  <a:pt x="61" y="190"/>
                </a:cubicBezTo>
                <a:cubicBezTo>
                  <a:pt x="26" y="185"/>
                  <a:pt x="19" y="191"/>
                  <a:pt x="17" y="186"/>
                </a:cubicBezTo>
                <a:cubicBezTo>
                  <a:pt x="4" y="200"/>
                  <a:pt x="8" y="200"/>
                  <a:pt x="12" y="200"/>
                </a:cubicBezTo>
                <a:cubicBezTo>
                  <a:pt x="84" y="208"/>
                  <a:pt x="94" y="205"/>
                  <a:pt x="98" y="212"/>
                </a:cubicBezTo>
                <a:cubicBezTo>
                  <a:pt x="158" y="221"/>
                  <a:pt x="174" y="220"/>
                  <a:pt x="188" y="225"/>
                </a:cubicBezTo>
                <a:cubicBezTo>
                  <a:pt x="287" y="256"/>
                  <a:pt x="298" y="253"/>
                  <a:pt x="303" y="261"/>
                </a:cubicBezTo>
                <a:cubicBezTo>
                  <a:pt x="343" y="277"/>
                  <a:pt x="347" y="278"/>
                  <a:pt x="351" y="279"/>
                </a:cubicBezTo>
                <a:cubicBezTo>
                  <a:pt x="398" y="315"/>
                  <a:pt x="404" y="310"/>
                  <a:pt x="406" y="316"/>
                </a:cubicBezTo>
                <a:cubicBezTo>
                  <a:pt x="404" y="328"/>
                  <a:pt x="403" y="314"/>
                  <a:pt x="392" y="320"/>
                </a:cubicBezTo>
                <a:cubicBezTo>
                  <a:pt x="333" y="287"/>
                  <a:pt x="323" y="290"/>
                  <a:pt x="317" y="284"/>
                </a:cubicBezTo>
                <a:cubicBezTo>
                  <a:pt x="253" y="264"/>
                  <a:pt x="235" y="264"/>
                  <a:pt x="221" y="254"/>
                </a:cubicBezTo>
                <a:cubicBezTo>
                  <a:pt x="139" y="237"/>
                  <a:pt x="136" y="240"/>
                  <a:pt x="134" y="239"/>
                </a:cubicBezTo>
                <a:cubicBezTo>
                  <a:pt x="119" y="241"/>
                  <a:pt x="118" y="238"/>
                  <a:pt x="113" y="240"/>
                </a:cubicBezTo>
                <a:cubicBezTo>
                  <a:pt x="34" y="230"/>
                  <a:pt x="18" y="226"/>
                  <a:pt x="0" y="224"/>
                </a:cubicBezTo>
                <a:cubicBezTo>
                  <a:pt x="36" y="244"/>
                  <a:pt x="73" y="237"/>
                  <a:pt x="99" y="251"/>
                </a:cubicBezTo>
                <a:cubicBezTo>
                  <a:pt x="160" y="259"/>
                  <a:pt x="168" y="253"/>
                  <a:pt x="171" y="258"/>
                </a:cubicBezTo>
                <a:cubicBezTo>
                  <a:pt x="221" y="269"/>
                  <a:pt x="227" y="269"/>
                  <a:pt x="230" y="272"/>
                </a:cubicBezTo>
                <a:cubicBezTo>
                  <a:pt x="269" y="284"/>
                  <a:pt x="273" y="282"/>
                  <a:pt x="274" y="285"/>
                </a:cubicBezTo>
                <a:cubicBezTo>
                  <a:pt x="324" y="295"/>
                  <a:pt x="325" y="305"/>
                  <a:pt x="332" y="303"/>
                </a:cubicBezTo>
                <a:cubicBezTo>
                  <a:pt x="361" y="321"/>
                  <a:pt x="356" y="321"/>
                  <a:pt x="352" y="318"/>
                </a:cubicBezTo>
                <a:cubicBezTo>
                  <a:pt x="316" y="309"/>
                  <a:pt x="312" y="304"/>
                  <a:pt x="304" y="310"/>
                </a:cubicBezTo>
                <a:cubicBezTo>
                  <a:pt x="260" y="293"/>
                  <a:pt x="249" y="291"/>
                  <a:pt x="240" y="284"/>
                </a:cubicBezTo>
                <a:cubicBezTo>
                  <a:pt x="179" y="278"/>
                  <a:pt x="175" y="277"/>
                  <a:pt x="171" y="276"/>
                </a:cubicBezTo>
                <a:cubicBezTo>
                  <a:pt x="131" y="266"/>
                  <a:pt x="118" y="274"/>
                  <a:pt x="113" y="268"/>
                </a:cubicBezTo>
                <a:cubicBezTo>
                  <a:pt x="79" y="264"/>
                  <a:pt x="73" y="259"/>
                  <a:pt x="65" y="259"/>
                </a:cubicBezTo>
                <a:cubicBezTo>
                  <a:pt x="0" y="260"/>
                  <a:pt x="0" y="260"/>
                  <a:pt x="0" y="260"/>
                </a:cubicBezTo>
                <a:cubicBezTo>
                  <a:pt x="44" y="273"/>
                  <a:pt x="54" y="282"/>
                  <a:pt x="67" y="286"/>
                </a:cubicBezTo>
                <a:cubicBezTo>
                  <a:pt x="111" y="307"/>
                  <a:pt x="127" y="305"/>
                  <a:pt x="137" y="312"/>
                </a:cubicBezTo>
                <a:cubicBezTo>
                  <a:pt x="179" y="324"/>
                  <a:pt x="190" y="319"/>
                  <a:pt x="195" y="323"/>
                </a:cubicBezTo>
                <a:cubicBezTo>
                  <a:pt x="222" y="325"/>
                  <a:pt x="223" y="337"/>
                  <a:pt x="232" y="333"/>
                </a:cubicBezTo>
                <a:cubicBezTo>
                  <a:pt x="292" y="351"/>
                  <a:pt x="302" y="345"/>
                  <a:pt x="305" y="352"/>
                </a:cubicBezTo>
                <a:cubicBezTo>
                  <a:pt x="329" y="363"/>
                  <a:pt x="340" y="358"/>
                  <a:pt x="343" y="367"/>
                </a:cubicBezTo>
                <a:cubicBezTo>
                  <a:pt x="373" y="376"/>
                  <a:pt x="382" y="374"/>
                  <a:pt x="389" y="376"/>
                </a:cubicBezTo>
                <a:cubicBezTo>
                  <a:pt x="406" y="389"/>
                  <a:pt x="413" y="387"/>
                  <a:pt x="416" y="392"/>
                </a:cubicBezTo>
                <a:cubicBezTo>
                  <a:pt x="467" y="419"/>
                  <a:pt x="477" y="429"/>
                  <a:pt x="490" y="432"/>
                </a:cubicBezTo>
                <a:cubicBezTo>
                  <a:pt x="509" y="449"/>
                  <a:pt x="516" y="448"/>
                  <a:pt x="519" y="456"/>
                </a:cubicBezTo>
                <a:cubicBezTo>
                  <a:pt x="469" y="428"/>
                  <a:pt x="454" y="428"/>
                  <a:pt x="443" y="420"/>
                </a:cubicBezTo>
                <a:cubicBezTo>
                  <a:pt x="419" y="407"/>
                  <a:pt x="408" y="412"/>
                  <a:pt x="405" y="405"/>
                </a:cubicBezTo>
                <a:cubicBezTo>
                  <a:pt x="306" y="379"/>
                  <a:pt x="297" y="374"/>
                  <a:pt x="287" y="370"/>
                </a:cubicBezTo>
                <a:cubicBezTo>
                  <a:pt x="211" y="350"/>
                  <a:pt x="203" y="340"/>
                  <a:pt x="190" y="344"/>
                </a:cubicBezTo>
                <a:cubicBezTo>
                  <a:pt x="149" y="329"/>
                  <a:pt x="146" y="328"/>
                  <a:pt x="144" y="325"/>
                </a:cubicBezTo>
                <a:cubicBezTo>
                  <a:pt x="107" y="320"/>
                  <a:pt x="106" y="307"/>
                  <a:pt x="94" y="313"/>
                </a:cubicBezTo>
                <a:cubicBezTo>
                  <a:pt x="53" y="301"/>
                  <a:pt x="49" y="294"/>
                  <a:pt x="42" y="294"/>
                </a:cubicBezTo>
                <a:cubicBezTo>
                  <a:pt x="16" y="282"/>
                  <a:pt x="8" y="278"/>
                  <a:pt x="0" y="273"/>
                </a:cubicBezTo>
                <a:cubicBezTo>
                  <a:pt x="60" y="320"/>
                  <a:pt x="73" y="318"/>
                  <a:pt x="79" y="331"/>
                </a:cubicBezTo>
                <a:close/>
                <a:moveTo>
                  <a:pt x="604" y="502"/>
                </a:moveTo>
                <a:cubicBezTo>
                  <a:pt x="608" y="501"/>
                  <a:pt x="608" y="508"/>
                  <a:pt x="610" y="512"/>
                </a:cubicBezTo>
                <a:cubicBezTo>
                  <a:pt x="603" y="513"/>
                  <a:pt x="601" y="506"/>
                  <a:pt x="604" y="502"/>
                </a:cubicBezTo>
                <a:close/>
                <a:moveTo>
                  <a:pt x="404" y="338"/>
                </a:moveTo>
                <a:cubicBezTo>
                  <a:pt x="406" y="345"/>
                  <a:pt x="395" y="341"/>
                  <a:pt x="395" y="338"/>
                </a:cubicBezTo>
                <a:cubicBezTo>
                  <a:pt x="392" y="333"/>
                  <a:pt x="384" y="339"/>
                  <a:pt x="383" y="329"/>
                </a:cubicBezTo>
                <a:cubicBezTo>
                  <a:pt x="393" y="327"/>
                  <a:pt x="395" y="339"/>
                  <a:pt x="404" y="338"/>
                </a:cubicBezTo>
                <a:close/>
                <a:moveTo>
                  <a:pt x="477" y="412"/>
                </a:moveTo>
                <a:cubicBezTo>
                  <a:pt x="474" y="408"/>
                  <a:pt x="470" y="406"/>
                  <a:pt x="466" y="406"/>
                </a:cubicBezTo>
                <a:cubicBezTo>
                  <a:pt x="452" y="392"/>
                  <a:pt x="445" y="397"/>
                  <a:pt x="445" y="389"/>
                </a:cubicBezTo>
                <a:cubicBezTo>
                  <a:pt x="413" y="374"/>
                  <a:pt x="403" y="373"/>
                  <a:pt x="398" y="364"/>
                </a:cubicBezTo>
                <a:cubicBezTo>
                  <a:pt x="332" y="349"/>
                  <a:pt x="327" y="344"/>
                  <a:pt x="321" y="344"/>
                </a:cubicBezTo>
                <a:cubicBezTo>
                  <a:pt x="277" y="328"/>
                  <a:pt x="268" y="331"/>
                  <a:pt x="263" y="326"/>
                </a:cubicBezTo>
                <a:cubicBezTo>
                  <a:pt x="192" y="308"/>
                  <a:pt x="184" y="312"/>
                  <a:pt x="178" y="308"/>
                </a:cubicBezTo>
                <a:cubicBezTo>
                  <a:pt x="158" y="302"/>
                  <a:pt x="153" y="305"/>
                  <a:pt x="151" y="301"/>
                </a:cubicBezTo>
                <a:cubicBezTo>
                  <a:pt x="61" y="275"/>
                  <a:pt x="60" y="273"/>
                  <a:pt x="57" y="274"/>
                </a:cubicBezTo>
                <a:cubicBezTo>
                  <a:pt x="96" y="277"/>
                  <a:pt x="101" y="280"/>
                  <a:pt x="106" y="282"/>
                </a:cubicBezTo>
                <a:cubicBezTo>
                  <a:pt x="170" y="289"/>
                  <a:pt x="182" y="289"/>
                  <a:pt x="192" y="294"/>
                </a:cubicBezTo>
                <a:cubicBezTo>
                  <a:pt x="250" y="297"/>
                  <a:pt x="250" y="305"/>
                  <a:pt x="256" y="304"/>
                </a:cubicBezTo>
                <a:cubicBezTo>
                  <a:pt x="293" y="316"/>
                  <a:pt x="296" y="316"/>
                  <a:pt x="300" y="317"/>
                </a:cubicBezTo>
                <a:cubicBezTo>
                  <a:pt x="317" y="321"/>
                  <a:pt x="319" y="322"/>
                  <a:pt x="320" y="323"/>
                </a:cubicBezTo>
                <a:cubicBezTo>
                  <a:pt x="363" y="337"/>
                  <a:pt x="369" y="340"/>
                  <a:pt x="375" y="341"/>
                </a:cubicBezTo>
                <a:cubicBezTo>
                  <a:pt x="408" y="364"/>
                  <a:pt x="416" y="361"/>
                  <a:pt x="421" y="363"/>
                </a:cubicBezTo>
                <a:cubicBezTo>
                  <a:pt x="473" y="405"/>
                  <a:pt x="479" y="400"/>
                  <a:pt x="481" y="404"/>
                </a:cubicBezTo>
                <a:close/>
                <a:moveTo>
                  <a:pt x="574" y="496"/>
                </a:moveTo>
                <a:cubicBezTo>
                  <a:pt x="568" y="500"/>
                  <a:pt x="567" y="492"/>
                  <a:pt x="563" y="490"/>
                </a:cubicBezTo>
                <a:cubicBezTo>
                  <a:pt x="562" y="485"/>
                  <a:pt x="555" y="489"/>
                  <a:pt x="554" y="481"/>
                </a:cubicBezTo>
                <a:cubicBezTo>
                  <a:pt x="561" y="486"/>
                  <a:pt x="571" y="485"/>
                  <a:pt x="574" y="496"/>
                </a:cubicBezTo>
                <a:close/>
                <a:moveTo>
                  <a:pt x="103" y="329"/>
                </a:moveTo>
                <a:cubicBezTo>
                  <a:pt x="109" y="325"/>
                  <a:pt x="110" y="333"/>
                  <a:pt x="115" y="331"/>
                </a:cubicBezTo>
                <a:cubicBezTo>
                  <a:pt x="171" y="348"/>
                  <a:pt x="180" y="348"/>
                  <a:pt x="187" y="354"/>
                </a:cubicBezTo>
                <a:cubicBezTo>
                  <a:pt x="252" y="368"/>
                  <a:pt x="264" y="379"/>
                  <a:pt x="281" y="381"/>
                </a:cubicBezTo>
                <a:cubicBezTo>
                  <a:pt x="354" y="410"/>
                  <a:pt x="361" y="404"/>
                  <a:pt x="363" y="409"/>
                </a:cubicBezTo>
                <a:cubicBezTo>
                  <a:pt x="405" y="413"/>
                  <a:pt x="402" y="428"/>
                  <a:pt x="410" y="421"/>
                </a:cubicBezTo>
                <a:cubicBezTo>
                  <a:pt x="445" y="442"/>
                  <a:pt x="452" y="438"/>
                  <a:pt x="456" y="440"/>
                </a:cubicBezTo>
                <a:cubicBezTo>
                  <a:pt x="488" y="458"/>
                  <a:pt x="495" y="458"/>
                  <a:pt x="498" y="466"/>
                </a:cubicBezTo>
                <a:cubicBezTo>
                  <a:pt x="561" y="506"/>
                  <a:pt x="568" y="512"/>
                  <a:pt x="575" y="517"/>
                </a:cubicBezTo>
                <a:cubicBezTo>
                  <a:pt x="558" y="513"/>
                  <a:pt x="551" y="516"/>
                  <a:pt x="549" y="510"/>
                </a:cubicBezTo>
                <a:cubicBezTo>
                  <a:pt x="513" y="494"/>
                  <a:pt x="503" y="492"/>
                  <a:pt x="493" y="489"/>
                </a:cubicBezTo>
                <a:cubicBezTo>
                  <a:pt x="404" y="458"/>
                  <a:pt x="396" y="460"/>
                  <a:pt x="391" y="458"/>
                </a:cubicBezTo>
                <a:cubicBezTo>
                  <a:pt x="326" y="439"/>
                  <a:pt x="303" y="432"/>
                  <a:pt x="282" y="420"/>
                </a:cubicBezTo>
                <a:cubicBezTo>
                  <a:pt x="227" y="398"/>
                  <a:pt x="222" y="396"/>
                  <a:pt x="216" y="396"/>
                </a:cubicBezTo>
                <a:cubicBezTo>
                  <a:pt x="173" y="374"/>
                  <a:pt x="170" y="375"/>
                  <a:pt x="166" y="375"/>
                </a:cubicBezTo>
                <a:cubicBezTo>
                  <a:pt x="119" y="342"/>
                  <a:pt x="112" y="342"/>
                  <a:pt x="106" y="340"/>
                </a:cubicBezTo>
                <a:close/>
                <a:moveTo>
                  <a:pt x="3826" y="1984"/>
                </a:moveTo>
                <a:cubicBezTo>
                  <a:pt x="3826" y="1988"/>
                  <a:pt x="3827" y="1993"/>
                  <a:pt x="3819" y="1999"/>
                </a:cubicBezTo>
                <a:cubicBezTo>
                  <a:pt x="3821" y="2007"/>
                  <a:pt x="3806" y="2010"/>
                  <a:pt x="3810" y="2018"/>
                </a:cubicBezTo>
                <a:cubicBezTo>
                  <a:pt x="3803" y="2023"/>
                  <a:pt x="3802" y="2030"/>
                  <a:pt x="3797" y="2036"/>
                </a:cubicBezTo>
                <a:cubicBezTo>
                  <a:pt x="3779" y="2061"/>
                  <a:pt x="3766" y="2086"/>
                  <a:pt x="3744" y="2110"/>
                </a:cubicBezTo>
                <a:cubicBezTo>
                  <a:pt x="3742" y="2117"/>
                  <a:pt x="3735" y="2123"/>
                  <a:pt x="3729" y="2130"/>
                </a:cubicBezTo>
                <a:cubicBezTo>
                  <a:pt x="3727" y="2136"/>
                  <a:pt x="3717" y="2141"/>
                  <a:pt x="3716" y="2148"/>
                </a:cubicBezTo>
                <a:cubicBezTo>
                  <a:pt x="3711" y="2152"/>
                  <a:pt x="3707" y="2156"/>
                  <a:pt x="3703" y="2161"/>
                </a:cubicBezTo>
                <a:cubicBezTo>
                  <a:pt x="3713" y="2161"/>
                  <a:pt x="3713" y="2161"/>
                  <a:pt x="3713" y="2161"/>
                </a:cubicBezTo>
                <a:cubicBezTo>
                  <a:pt x="3720" y="2153"/>
                  <a:pt x="3727" y="2145"/>
                  <a:pt x="3734" y="2137"/>
                </a:cubicBezTo>
                <a:cubicBezTo>
                  <a:pt x="3735" y="2132"/>
                  <a:pt x="3741" y="2129"/>
                  <a:pt x="3743" y="2124"/>
                </a:cubicBezTo>
                <a:cubicBezTo>
                  <a:pt x="3746" y="2120"/>
                  <a:pt x="3752" y="2117"/>
                  <a:pt x="3752" y="2112"/>
                </a:cubicBezTo>
                <a:cubicBezTo>
                  <a:pt x="3762" y="2104"/>
                  <a:pt x="3768" y="2096"/>
                  <a:pt x="3771" y="2087"/>
                </a:cubicBezTo>
                <a:cubicBezTo>
                  <a:pt x="3797" y="2054"/>
                  <a:pt x="3817" y="2020"/>
                  <a:pt x="3838" y="1987"/>
                </a:cubicBezTo>
                <a:cubicBezTo>
                  <a:pt x="3839" y="1985"/>
                  <a:pt x="3840" y="1983"/>
                  <a:pt x="3840" y="1982"/>
                </a:cubicBezTo>
                <a:cubicBezTo>
                  <a:pt x="3840" y="1963"/>
                  <a:pt x="3840" y="1963"/>
                  <a:pt x="3840" y="1963"/>
                </a:cubicBezTo>
                <a:cubicBezTo>
                  <a:pt x="3837" y="1969"/>
                  <a:pt x="3834" y="1975"/>
                  <a:pt x="3831" y="1981"/>
                </a:cubicBezTo>
                <a:cubicBezTo>
                  <a:pt x="3831" y="1982"/>
                  <a:pt x="3826" y="1983"/>
                  <a:pt x="3826" y="1984"/>
                </a:cubicBezTo>
                <a:close/>
                <a:moveTo>
                  <a:pt x="3810" y="1936"/>
                </a:moveTo>
                <a:cubicBezTo>
                  <a:pt x="3798" y="1951"/>
                  <a:pt x="3791" y="1968"/>
                  <a:pt x="3782" y="1984"/>
                </a:cubicBezTo>
                <a:cubicBezTo>
                  <a:pt x="3772" y="2000"/>
                  <a:pt x="3766" y="2017"/>
                  <a:pt x="3758" y="2033"/>
                </a:cubicBezTo>
                <a:cubicBezTo>
                  <a:pt x="3749" y="2044"/>
                  <a:pt x="3744" y="2055"/>
                  <a:pt x="3738" y="2066"/>
                </a:cubicBezTo>
                <a:cubicBezTo>
                  <a:pt x="3734" y="2078"/>
                  <a:pt x="3725" y="2089"/>
                  <a:pt x="3721" y="2100"/>
                </a:cubicBezTo>
                <a:cubicBezTo>
                  <a:pt x="3715" y="2112"/>
                  <a:pt x="3706" y="2122"/>
                  <a:pt x="3705" y="2134"/>
                </a:cubicBezTo>
                <a:cubicBezTo>
                  <a:pt x="3697" y="2139"/>
                  <a:pt x="3694" y="2144"/>
                  <a:pt x="3695" y="2151"/>
                </a:cubicBezTo>
                <a:cubicBezTo>
                  <a:pt x="3688" y="2153"/>
                  <a:pt x="3686" y="2157"/>
                  <a:pt x="3684" y="2161"/>
                </a:cubicBezTo>
                <a:cubicBezTo>
                  <a:pt x="3697" y="2161"/>
                  <a:pt x="3697" y="2161"/>
                  <a:pt x="3697" y="2161"/>
                </a:cubicBezTo>
                <a:cubicBezTo>
                  <a:pt x="3704" y="2154"/>
                  <a:pt x="3710" y="2146"/>
                  <a:pt x="3710" y="2138"/>
                </a:cubicBezTo>
                <a:cubicBezTo>
                  <a:pt x="3722" y="2132"/>
                  <a:pt x="3719" y="2123"/>
                  <a:pt x="3724" y="2116"/>
                </a:cubicBezTo>
                <a:cubicBezTo>
                  <a:pt x="3729" y="2109"/>
                  <a:pt x="3730" y="2102"/>
                  <a:pt x="3735" y="2095"/>
                </a:cubicBezTo>
                <a:cubicBezTo>
                  <a:pt x="3737" y="2087"/>
                  <a:pt x="3745" y="2081"/>
                  <a:pt x="3749" y="2073"/>
                </a:cubicBezTo>
                <a:cubicBezTo>
                  <a:pt x="3747" y="2064"/>
                  <a:pt x="3759" y="2059"/>
                  <a:pt x="3758" y="2050"/>
                </a:cubicBezTo>
                <a:cubicBezTo>
                  <a:pt x="3767" y="2044"/>
                  <a:pt x="3765" y="2035"/>
                  <a:pt x="3772" y="2028"/>
                </a:cubicBezTo>
                <a:cubicBezTo>
                  <a:pt x="3774" y="2021"/>
                  <a:pt x="3781" y="2015"/>
                  <a:pt x="3783" y="2007"/>
                </a:cubicBezTo>
                <a:cubicBezTo>
                  <a:pt x="3788" y="1992"/>
                  <a:pt x="3797" y="1977"/>
                  <a:pt x="3806" y="1962"/>
                </a:cubicBezTo>
                <a:cubicBezTo>
                  <a:pt x="3800" y="1957"/>
                  <a:pt x="3819" y="1957"/>
                  <a:pt x="3813" y="1951"/>
                </a:cubicBezTo>
                <a:cubicBezTo>
                  <a:pt x="3816" y="1948"/>
                  <a:pt x="3817" y="1944"/>
                  <a:pt x="3820" y="1940"/>
                </a:cubicBezTo>
                <a:cubicBezTo>
                  <a:pt x="3821" y="1933"/>
                  <a:pt x="3828" y="1927"/>
                  <a:pt x="3831" y="1920"/>
                </a:cubicBezTo>
                <a:cubicBezTo>
                  <a:pt x="3832" y="1914"/>
                  <a:pt x="3837" y="1910"/>
                  <a:pt x="3840" y="1905"/>
                </a:cubicBezTo>
                <a:cubicBezTo>
                  <a:pt x="3840" y="1885"/>
                  <a:pt x="3840" y="1885"/>
                  <a:pt x="3840" y="1885"/>
                </a:cubicBezTo>
                <a:cubicBezTo>
                  <a:pt x="3840" y="1886"/>
                  <a:pt x="3839" y="1887"/>
                  <a:pt x="3838" y="1888"/>
                </a:cubicBezTo>
                <a:cubicBezTo>
                  <a:pt x="3828" y="1904"/>
                  <a:pt x="3816" y="1919"/>
                  <a:pt x="3810" y="1936"/>
                </a:cubicBezTo>
                <a:close/>
                <a:moveTo>
                  <a:pt x="3827" y="853"/>
                </a:moveTo>
                <a:cubicBezTo>
                  <a:pt x="3813" y="863"/>
                  <a:pt x="3798" y="861"/>
                  <a:pt x="3784" y="868"/>
                </a:cubicBezTo>
                <a:cubicBezTo>
                  <a:pt x="3747" y="873"/>
                  <a:pt x="3744" y="883"/>
                  <a:pt x="3740" y="882"/>
                </a:cubicBezTo>
                <a:cubicBezTo>
                  <a:pt x="3688" y="888"/>
                  <a:pt x="3681" y="898"/>
                  <a:pt x="3674" y="897"/>
                </a:cubicBezTo>
                <a:cubicBezTo>
                  <a:pt x="3645" y="906"/>
                  <a:pt x="3638" y="910"/>
                  <a:pt x="3630" y="912"/>
                </a:cubicBezTo>
                <a:cubicBezTo>
                  <a:pt x="3580" y="930"/>
                  <a:pt x="3573" y="940"/>
                  <a:pt x="3566" y="939"/>
                </a:cubicBezTo>
                <a:cubicBezTo>
                  <a:pt x="3521" y="966"/>
                  <a:pt x="3517" y="968"/>
                  <a:pt x="3514" y="969"/>
                </a:cubicBezTo>
                <a:cubicBezTo>
                  <a:pt x="3487" y="983"/>
                  <a:pt x="3484" y="993"/>
                  <a:pt x="3480" y="990"/>
                </a:cubicBezTo>
                <a:cubicBezTo>
                  <a:pt x="3470" y="1008"/>
                  <a:pt x="3482" y="995"/>
                  <a:pt x="3495" y="994"/>
                </a:cubicBezTo>
                <a:cubicBezTo>
                  <a:pt x="3557" y="953"/>
                  <a:pt x="3583" y="947"/>
                  <a:pt x="3608" y="931"/>
                </a:cubicBezTo>
                <a:cubicBezTo>
                  <a:pt x="3710" y="900"/>
                  <a:pt x="3716" y="894"/>
                  <a:pt x="3723" y="895"/>
                </a:cubicBezTo>
                <a:cubicBezTo>
                  <a:pt x="3788" y="882"/>
                  <a:pt x="3794" y="872"/>
                  <a:pt x="3801" y="873"/>
                </a:cubicBezTo>
                <a:cubicBezTo>
                  <a:pt x="3827" y="863"/>
                  <a:pt x="3834" y="869"/>
                  <a:pt x="3840" y="864"/>
                </a:cubicBezTo>
                <a:close/>
                <a:moveTo>
                  <a:pt x="2555" y="2043"/>
                </a:moveTo>
                <a:cubicBezTo>
                  <a:pt x="2556" y="2071"/>
                  <a:pt x="2547" y="2096"/>
                  <a:pt x="2551" y="2126"/>
                </a:cubicBezTo>
                <a:cubicBezTo>
                  <a:pt x="2546" y="2133"/>
                  <a:pt x="2544" y="2141"/>
                  <a:pt x="2543" y="2149"/>
                </a:cubicBezTo>
                <a:cubicBezTo>
                  <a:pt x="2536" y="2151"/>
                  <a:pt x="2544" y="2158"/>
                  <a:pt x="2539" y="2161"/>
                </a:cubicBezTo>
                <a:cubicBezTo>
                  <a:pt x="2554" y="2161"/>
                  <a:pt x="2554" y="2161"/>
                  <a:pt x="2554" y="2161"/>
                </a:cubicBezTo>
                <a:cubicBezTo>
                  <a:pt x="2553" y="2158"/>
                  <a:pt x="2552" y="2155"/>
                  <a:pt x="2551" y="2152"/>
                </a:cubicBezTo>
                <a:cubicBezTo>
                  <a:pt x="2560" y="2136"/>
                  <a:pt x="2553" y="2115"/>
                  <a:pt x="2560" y="2099"/>
                </a:cubicBezTo>
                <a:cubicBezTo>
                  <a:pt x="2555" y="2087"/>
                  <a:pt x="2564" y="2081"/>
                  <a:pt x="2559" y="2070"/>
                </a:cubicBezTo>
                <a:cubicBezTo>
                  <a:pt x="2561" y="2066"/>
                  <a:pt x="2561" y="2061"/>
                  <a:pt x="2562" y="2056"/>
                </a:cubicBezTo>
                <a:cubicBezTo>
                  <a:pt x="2558" y="2052"/>
                  <a:pt x="2564" y="2041"/>
                  <a:pt x="2555" y="2043"/>
                </a:cubicBezTo>
                <a:close/>
                <a:moveTo>
                  <a:pt x="3812" y="907"/>
                </a:moveTo>
                <a:cubicBezTo>
                  <a:pt x="3803" y="905"/>
                  <a:pt x="3794" y="910"/>
                  <a:pt x="3786" y="913"/>
                </a:cubicBezTo>
                <a:cubicBezTo>
                  <a:pt x="3729" y="928"/>
                  <a:pt x="3724" y="926"/>
                  <a:pt x="3720" y="932"/>
                </a:cubicBezTo>
                <a:cubicBezTo>
                  <a:pt x="3672" y="946"/>
                  <a:pt x="3662" y="944"/>
                  <a:pt x="3654" y="952"/>
                </a:cubicBezTo>
                <a:cubicBezTo>
                  <a:pt x="3593" y="974"/>
                  <a:pt x="3584" y="976"/>
                  <a:pt x="3576" y="983"/>
                </a:cubicBezTo>
                <a:cubicBezTo>
                  <a:pt x="3533" y="993"/>
                  <a:pt x="3529" y="999"/>
                  <a:pt x="3525" y="1003"/>
                </a:cubicBezTo>
                <a:cubicBezTo>
                  <a:pt x="3481" y="1019"/>
                  <a:pt x="3477" y="1025"/>
                  <a:pt x="3472" y="1024"/>
                </a:cubicBezTo>
                <a:cubicBezTo>
                  <a:pt x="3392" y="1085"/>
                  <a:pt x="3391" y="1089"/>
                  <a:pt x="3391" y="1094"/>
                </a:cubicBezTo>
                <a:cubicBezTo>
                  <a:pt x="3389" y="1100"/>
                  <a:pt x="3391" y="1098"/>
                  <a:pt x="3393" y="1095"/>
                </a:cubicBezTo>
                <a:cubicBezTo>
                  <a:pt x="3476" y="1037"/>
                  <a:pt x="3483" y="1026"/>
                  <a:pt x="3491" y="1028"/>
                </a:cubicBezTo>
                <a:cubicBezTo>
                  <a:pt x="3531" y="1015"/>
                  <a:pt x="3534" y="1006"/>
                  <a:pt x="3538" y="1009"/>
                </a:cubicBezTo>
                <a:cubicBezTo>
                  <a:pt x="3595" y="988"/>
                  <a:pt x="3603" y="981"/>
                  <a:pt x="3611" y="980"/>
                </a:cubicBezTo>
                <a:cubicBezTo>
                  <a:pt x="3651" y="964"/>
                  <a:pt x="3655" y="958"/>
                  <a:pt x="3659" y="955"/>
                </a:cubicBezTo>
                <a:cubicBezTo>
                  <a:pt x="3690" y="953"/>
                  <a:pt x="3697" y="945"/>
                  <a:pt x="3706" y="947"/>
                </a:cubicBezTo>
                <a:cubicBezTo>
                  <a:pt x="3744" y="927"/>
                  <a:pt x="3750" y="943"/>
                  <a:pt x="3753" y="932"/>
                </a:cubicBezTo>
                <a:cubicBezTo>
                  <a:pt x="3783" y="923"/>
                  <a:pt x="3792" y="925"/>
                  <a:pt x="3799" y="919"/>
                </a:cubicBezTo>
                <a:cubicBezTo>
                  <a:pt x="3840" y="899"/>
                  <a:pt x="3840" y="899"/>
                  <a:pt x="3840" y="899"/>
                </a:cubicBezTo>
                <a:close/>
                <a:moveTo>
                  <a:pt x="18" y="991"/>
                </a:moveTo>
                <a:cubicBezTo>
                  <a:pt x="19" y="988"/>
                  <a:pt x="21" y="987"/>
                  <a:pt x="24" y="985"/>
                </a:cubicBezTo>
                <a:cubicBezTo>
                  <a:pt x="41" y="954"/>
                  <a:pt x="52" y="950"/>
                  <a:pt x="55" y="938"/>
                </a:cubicBezTo>
                <a:cubicBezTo>
                  <a:pt x="77" y="912"/>
                  <a:pt x="76" y="910"/>
                  <a:pt x="77" y="909"/>
                </a:cubicBezTo>
                <a:cubicBezTo>
                  <a:pt x="85" y="893"/>
                  <a:pt x="91" y="890"/>
                  <a:pt x="94" y="885"/>
                </a:cubicBezTo>
                <a:cubicBezTo>
                  <a:pt x="117" y="847"/>
                  <a:pt x="125" y="839"/>
                  <a:pt x="127" y="826"/>
                </a:cubicBezTo>
                <a:cubicBezTo>
                  <a:pt x="144" y="805"/>
                  <a:pt x="143" y="800"/>
                  <a:pt x="147" y="800"/>
                </a:cubicBezTo>
                <a:cubicBezTo>
                  <a:pt x="208" y="707"/>
                  <a:pt x="208" y="692"/>
                  <a:pt x="219" y="688"/>
                </a:cubicBezTo>
                <a:cubicBezTo>
                  <a:pt x="270" y="630"/>
                  <a:pt x="278" y="623"/>
                  <a:pt x="284" y="613"/>
                </a:cubicBezTo>
                <a:cubicBezTo>
                  <a:pt x="313" y="588"/>
                  <a:pt x="318" y="585"/>
                  <a:pt x="321" y="581"/>
                </a:cubicBezTo>
                <a:cubicBezTo>
                  <a:pt x="347" y="553"/>
                  <a:pt x="359" y="556"/>
                  <a:pt x="361" y="551"/>
                </a:cubicBezTo>
                <a:cubicBezTo>
                  <a:pt x="311" y="579"/>
                  <a:pt x="302" y="591"/>
                  <a:pt x="289" y="599"/>
                </a:cubicBezTo>
                <a:cubicBezTo>
                  <a:pt x="258" y="633"/>
                  <a:pt x="251" y="631"/>
                  <a:pt x="253" y="637"/>
                </a:cubicBezTo>
                <a:cubicBezTo>
                  <a:pt x="226" y="662"/>
                  <a:pt x="224" y="664"/>
                  <a:pt x="219" y="664"/>
                </a:cubicBezTo>
                <a:cubicBezTo>
                  <a:pt x="196" y="698"/>
                  <a:pt x="191" y="703"/>
                  <a:pt x="188" y="709"/>
                </a:cubicBezTo>
                <a:cubicBezTo>
                  <a:pt x="146" y="779"/>
                  <a:pt x="135" y="788"/>
                  <a:pt x="132" y="806"/>
                </a:cubicBezTo>
                <a:cubicBezTo>
                  <a:pt x="97" y="854"/>
                  <a:pt x="91" y="860"/>
                  <a:pt x="88" y="868"/>
                </a:cubicBezTo>
                <a:cubicBezTo>
                  <a:pt x="70" y="899"/>
                  <a:pt x="64" y="905"/>
                  <a:pt x="60" y="912"/>
                </a:cubicBezTo>
                <a:cubicBezTo>
                  <a:pt x="43" y="944"/>
                  <a:pt x="31" y="945"/>
                  <a:pt x="29" y="953"/>
                </a:cubicBezTo>
                <a:cubicBezTo>
                  <a:pt x="9" y="980"/>
                  <a:pt x="5" y="985"/>
                  <a:pt x="0" y="989"/>
                </a:cubicBezTo>
                <a:cubicBezTo>
                  <a:pt x="14" y="1002"/>
                  <a:pt x="13" y="994"/>
                  <a:pt x="18" y="991"/>
                </a:cubicBezTo>
                <a:close/>
                <a:moveTo>
                  <a:pt x="3610" y="40"/>
                </a:moveTo>
                <a:cubicBezTo>
                  <a:pt x="3615" y="31"/>
                  <a:pt x="3617" y="22"/>
                  <a:pt x="3618" y="15"/>
                </a:cubicBezTo>
                <a:cubicBezTo>
                  <a:pt x="3619" y="9"/>
                  <a:pt x="3616" y="6"/>
                  <a:pt x="3616" y="1"/>
                </a:cubicBezTo>
                <a:cubicBezTo>
                  <a:pt x="3612" y="1"/>
                  <a:pt x="3612" y="1"/>
                  <a:pt x="3612" y="1"/>
                </a:cubicBezTo>
                <a:cubicBezTo>
                  <a:pt x="3612" y="10"/>
                  <a:pt x="3612" y="19"/>
                  <a:pt x="3612" y="28"/>
                </a:cubicBezTo>
                <a:cubicBezTo>
                  <a:pt x="3611" y="32"/>
                  <a:pt x="3607" y="38"/>
                  <a:pt x="3610" y="40"/>
                </a:cubicBezTo>
                <a:close/>
                <a:moveTo>
                  <a:pt x="19" y="916"/>
                </a:moveTo>
                <a:cubicBezTo>
                  <a:pt x="19" y="903"/>
                  <a:pt x="26" y="898"/>
                  <a:pt x="30" y="890"/>
                </a:cubicBezTo>
                <a:cubicBezTo>
                  <a:pt x="76" y="798"/>
                  <a:pt x="87" y="794"/>
                  <a:pt x="88" y="781"/>
                </a:cubicBezTo>
                <a:cubicBezTo>
                  <a:pt x="108" y="743"/>
                  <a:pt x="114" y="734"/>
                  <a:pt x="122" y="728"/>
                </a:cubicBezTo>
                <a:cubicBezTo>
                  <a:pt x="159" y="672"/>
                  <a:pt x="164" y="670"/>
                  <a:pt x="166" y="666"/>
                </a:cubicBezTo>
                <a:cubicBezTo>
                  <a:pt x="223" y="605"/>
                  <a:pt x="228" y="603"/>
                  <a:pt x="232" y="600"/>
                </a:cubicBezTo>
                <a:cubicBezTo>
                  <a:pt x="247" y="569"/>
                  <a:pt x="246" y="586"/>
                  <a:pt x="228" y="589"/>
                </a:cubicBezTo>
                <a:cubicBezTo>
                  <a:pt x="207" y="610"/>
                  <a:pt x="209" y="617"/>
                  <a:pt x="203" y="615"/>
                </a:cubicBezTo>
                <a:cubicBezTo>
                  <a:pt x="173" y="649"/>
                  <a:pt x="165" y="650"/>
                  <a:pt x="163" y="657"/>
                </a:cubicBezTo>
                <a:cubicBezTo>
                  <a:pt x="144" y="680"/>
                  <a:pt x="141" y="682"/>
                  <a:pt x="138" y="684"/>
                </a:cubicBezTo>
                <a:cubicBezTo>
                  <a:pt x="99" y="747"/>
                  <a:pt x="91" y="751"/>
                  <a:pt x="91" y="760"/>
                </a:cubicBezTo>
                <a:cubicBezTo>
                  <a:pt x="66" y="804"/>
                  <a:pt x="62" y="805"/>
                  <a:pt x="63" y="810"/>
                </a:cubicBezTo>
                <a:cubicBezTo>
                  <a:pt x="19" y="878"/>
                  <a:pt x="9" y="898"/>
                  <a:pt x="0" y="918"/>
                </a:cubicBezTo>
                <a:cubicBezTo>
                  <a:pt x="9" y="931"/>
                  <a:pt x="10" y="920"/>
                  <a:pt x="19" y="916"/>
                </a:cubicBezTo>
                <a:close/>
                <a:moveTo>
                  <a:pt x="101" y="952"/>
                </a:moveTo>
                <a:cubicBezTo>
                  <a:pt x="107" y="933"/>
                  <a:pt x="124" y="926"/>
                  <a:pt x="129" y="907"/>
                </a:cubicBezTo>
                <a:cubicBezTo>
                  <a:pt x="153" y="887"/>
                  <a:pt x="154" y="883"/>
                  <a:pt x="155" y="878"/>
                </a:cubicBezTo>
                <a:cubicBezTo>
                  <a:pt x="186" y="849"/>
                  <a:pt x="185" y="838"/>
                  <a:pt x="197" y="839"/>
                </a:cubicBezTo>
                <a:cubicBezTo>
                  <a:pt x="226" y="799"/>
                  <a:pt x="231" y="800"/>
                  <a:pt x="234" y="797"/>
                </a:cubicBezTo>
                <a:cubicBezTo>
                  <a:pt x="261" y="768"/>
                  <a:pt x="267" y="763"/>
                  <a:pt x="273" y="759"/>
                </a:cubicBezTo>
                <a:cubicBezTo>
                  <a:pt x="334" y="706"/>
                  <a:pt x="348" y="698"/>
                  <a:pt x="358" y="687"/>
                </a:cubicBezTo>
                <a:cubicBezTo>
                  <a:pt x="387" y="672"/>
                  <a:pt x="392" y="667"/>
                  <a:pt x="398" y="663"/>
                </a:cubicBezTo>
                <a:cubicBezTo>
                  <a:pt x="445" y="635"/>
                  <a:pt x="453" y="633"/>
                  <a:pt x="458" y="629"/>
                </a:cubicBezTo>
                <a:cubicBezTo>
                  <a:pt x="471" y="618"/>
                  <a:pt x="463" y="619"/>
                  <a:pt x="458" y="623"/>
                </a:cubicBezTo>
                <a:cubicBezTo>
                  <a:pt x="388" y="656"/>
                  <a:pt x="381" y="668"/>
                  <a:pt x="367" y="672"/>
                </a:cubicBezTo>
                <a:cubicBezTo>
                  <a:pt x="297" y="725"/>
                  <a:pt x="290" y="728"/>
                  <a:pt x="284" y="732"/>
                </a:cubicBezTo>
                <a:cubicBezTo>
                  <a:pt x="256" y="751"/>
                  <a:pt x="251" y="765"/>
                  <a:pt x="239" y="771"/>
                </a:cubicBezTo>
                <a:cubicBezTo>
                  <a:pt x="216" y="797"/>
                  <a:pt x="214" y="800"/>
                  <a:pt x="211" y="801"/>
                </a:cubicBezTo>
                <a:cubicBezTo>
                  <a:pt x="180" y="835"/>
                  <a:pt x="174" y="839"/>
                  <a:pt x="168" y="843"/>
                </a:cubicBezTo>
                <a:cubicBezTo>
                  <a:pt x="151" y="871"/>
                  <a:pt x="144" y="869"/>
                  <a:pt x="146" y="875"/>
                </a:cubicBezTo>
                <a:cubicBezTo>
                  <a:pt x="128" y="897"/>
                  <a:pt x="124" y="895"/>
                  <a:pt x="123" y="896"/>
                </a:cubicBezTo>
                <a:cubicBezTo>
                  <a:pt x="104" y="928"/>
                  <a:pt x="98" y="932"/>
                  <a:pt x="92" y="934"/>
                </a:cubicBezTo>
                <a:cubicBezTo>
                  <a:pt x="62" y="972"/>
                  <a:pt x="61" y="980"/>
                  <a:pt x="53" y="982"/>
                </a:cubicBezTo>
                <a:cubicBezTo>
                  <a:pt x="19" y="1020"/>
                  <a:pt x="10" y="1027"/>
                  <a:pt x="0" y="1035"/>
                </a:cubicBezTo>
                <a:cubicBezTo>
                  <a:pt x="55" y="1004"/>
                  <a:pt x="76" y="975"/>
                  <a:pt x="101" y="952"/>
                </a:cubicBezTo>
                <a:close/>
                <a:moveTo>
                  <a:pt x="26" y="733"/>
                </a:moveTo>
                <a:cubicBezTo>
                  <a:pt x="36" y="726"/>
                  <a:pt x="41" y="714"/>
                  <a:pt x="46" y="701"/>
                </a:cubicBezTo>
                <a:cubicBezTo>
                  <a:pt x="50" y="697"/>
                  <a:pt x="53" y="691"/>
                  <a:pt x="54" y="683"/>
                </a:cubicBezTo>
                <a:cubicBezTo>
                  <a:pt x="60" y="679"/>
                  <a:pt x="63" y="673"/>
                  <a:pt x="65" y="665"/>
                </a:cubicBezTo>
                <a:cubicBezTo>
                  <a:pt x="74" y="657"/>
                  <a:pt x="79" y="645"/>
                  <a:pt x="87" y="636"/>
                </a:cubicBezTo>
                <a:cubicBezTo>
                  <a:pt x="87" y="632"/>
                  <a:pt x="92" y="633"/>
                  <a:pt x="93" y="630"/>
                </a:cubicBezTo>
                <a:cubicBezTo>
                  <a:pt x="93" y="625"/>
                  <a:pt x="95" y="622"/>
                  <a:pt x="99" y="621"/>
                </a:cubicBezTo>
                <a:cubicBezTo>
                  <a:pt x="99" y="617"/>
                  <a:pt x="103" y="616"/>
                  <a:pt x="104" y="612"/>
                </a:cubicBezTo>
                <a:cubicBezTo>
                  <a:pt x="104" y="608"/>
                  <a:pt x="112" y="610"/>
                  <a:pt x="110" y="603"/>
                </a:cubicBezTo>
                <a:cubicBezTo>
                  <a:pt x="118" y="594"/>
                  <a:pt x="125" y="584"/>
                  <a:pt x="135" y="577"/>
                </a:cubicBezTo>
                <a:cubicBezTo>
                  <a:pt x="137" y="570"/>
                  <a:pt x="145" y="569"/>
                  <a:pt x="146" y="562"/>
                </a:cubicBezTo>
                <a:cubicBezTo>
                  <a:pt x="155" y="560"/>
                  <a:pt x="153" y="549"/>
                  <a:pt x="161" y="547"/>
                </a:cubicBezTo>
                <a:cubicBezTo>
                  <a:pt x="169" y="543"/>
                  <a:pt x="171" y="533"/>
                  <a:pt x="183" y="532"/>
                </a:cubicBezTo>
                <a:cubicBezTo>
                  <a:pt x="185" y="528"/>
                  <a:pt x="188" y="525"/>
                  <a:pt x="192" y="523"/>
                </a:cubicBezTo>
                <a:cubicBezTo>
                  <a:pt x="191" y="519"/>
                  <a:pt x="203" y="514"/>
                  <a:pt x="194" y="511"/>
                </a:cubicBezTo>
                <a:cubicBezTo>
                  <a:pt x="194" y="517"/>
                  <a:pt x="185" y="513"/>
                  <a:pt x="183" y="517"/>
                </a:cubicBezTo>
                <a:cubicBezTo>
                  <a:pt x="180" y="521"/>
                  <a:pt x="175" y="523"/>
                  <a:pt x="175" y="529"/>
                </a:cubicBezTo>
                <a:cubicBezTo>
                  <a:pt x="164" y="532"/>
                  <a:pt x="160" y="541"/>
                  <a:pt x="149" y="544"/>
                </a:cubicBezTo>
                <a:cubicBezTo>
                  <a:pt x="150" y="555"/>
                  <a:pt x="139" y="554"/>
                  <a:pt x="138" y="562"/>
                </a:cubicBezTo>
                <a:cubicBezTo>
                  <a:pt x="131" y="565"/>
                  <a:pt x="129" y="572"/>
                  <a:pt x="124" y="577"/>
                </a:cubicBezTo>
                <a:cubicBezTo>
                  <a:pt x="117" y="590"/>
                  <a:pt x="102" y="594"/>
                  <a:pt x="98" y="609"/>
                </a:cubicBezTo>
                <a:cubicBezTo>
                  <a:pt x="78" y="628"/>
                  <a:pt x="64" y="652"/>
                  <a:pt x="48" y="675"/>
                </a:cubicBezTo>
                <a:cubicBezTo>
                  <a:pt x="45" y="681"/>
                  <a:pt x="38" y="684"/>
                  <a:pt x="40" y="695"/>
                </a:cubicBezTo>
                <a:cubicBezTo>
                  <a:pt x="33" y="698"/>
                  <a:pt x="29" y="704"/>
                  <a:pt x="28" y="713"/>
                </a:cubicBezTo>
                <a:cubicBezTo>
                  <a:pt x="19" y="723"/>
                  <a:pt x="15" y="737"/>
                  <a:pt x="6" y="748"/>
                </a:cubicBezTo>
                <a:cubicBezTo>
                  <a:pt x="4" y="751"/>
                  <a:pt x="2" y="753"/>
                  <a:pt x="0" y="756"/>
                </a:cubicBezTo>
                <a:cubicBezTo>
                  <a:pt x="0" y="781"/>
                  <a:pt x="0" y="781"/>
                  <a:pt x="0" y="781"/>
                </a:cubicBezTo>
                <a:cubicBezTo>
                  <a:pt x="3" y="777"/>
                  <a:pt x="7" y="775"/>
                  <a:pt x="7" y="768"/>
                </a:cubicBezTo>
                <a:cubicBezTo>
                  <a:pt x="12" y="756"/>
                  <a:pt x="23" y="748"/>
                  <a:pt x="26" y="733"/>
                </a:cubicBezTo>
                <a:close/>
                <a:moveTo>
                  <a:pt x="3187" y="40"/>
                </a:moveTo>
                <a:cubicBezTo>
                  <a:pt x="3188" y="27"/>
                  <a:pt x="3189" y="13"/>
                  <a:pt x="3189" y="1"/>
                </a:cubicBezTo>
                <a:cubicBezTo>
                  <a:pt x="3183" y="1"/>
                  <a:pt x="3183" y="1"/>
                  <a:pt x="3183" y="1"/>
                </a:cubicBezTo>
                <a:cubicBezTo>
                  <a:pt x="3183" y="5"/>
                  <a:pt x="3183" y="9"/>
                  <a:pt x="3183" y="13"/>
                </a:cubicBezTo>
                <a:cubicBezTo>
                  <a:pt x="3181" y="18"/>
                  <a:pt x="3181" y="23"/>
                  <a:pt x="3184" y="26"/>
                </a:cubicBezTo>
                <a:cubicBezTo>
                  <a:pt x="3183" y="31"/>
                  <a:pt x="3180" y="38"/>
                  <a:pt x="3187" y="40"/>
                </a:cubicBezTo>
                <a:close/>
                <a:moveTo>
                  <a:pt x="2732" y="114"/>
                </a:moveTo>
                <a:cubicBezTo>
                  <a:pt x="2734" y="119"/>
                  <a:pt x="2732" y="121"/>
                  <a:pt x="2728" y="123"/>
                </a:cubicBezTo>
                <a:cubicBezTo>
                  <a:pt x="2709" y="162"/>
                  <a:pt x="2703" y="166"/>
                  <a:pt x="2703" y="176"/>
                </a:cubicBezTo>
                <a:cubicBezTo>
                  <a:pt x="2684" y="207"/>
                  <a:pt x="2689" y="215"/>
                  <a:pt x="2685" y="218"/>
                </a:cubicBezTo>
                <a:cubicBezTo>
                  <a:pt x="2667" y="269"/>
                  <a:pt x="2658" y="272"/>
                  <a:pt x="2663" y="284"/>
                </a:cubicBezTo>
                <a:cubicBezTo>
                  <a:pt x="2644" y="335"/>
                  <a:pt x="2647" y="346"/>
                  <a:pt x="2641" y="351"/>
                </a:cubicBezTo>
                <a:cubicBezTo>
                  <a:pt x="2639" y="382"/>
                  <a:pt x="2639" y="386"/>
                  <a:pt x="2637" y="390"/>
                </a:cubicBezTo>
                <a:cubicBezTo>
                  <a:pt x="2637" y="425"/>
                  <a:pt x="2634" y="438"/>
                  <a:pt x="2641" y="437"/>
                </a:cubicBezTo>
                <a:cubicBezTo>
                  <a:pt x="2651" y="364"/>
                  <a:pt x="2648" y="354"/>
                  <a:pt x="2652" y="349"/>
                </a:cubicBezTo>
                <a:cubicBezTo>
                  <a:pt x="2709" y="187"/>
                  <a:pt x="2709" y="180"/>
                  <a:pt x="2715" y="176"/>
                </a:cubicBezTo>
                <a:cubicBezTo>
                  <a:pt x="2743" y="114"/>
                  <a:pt x="2749" y="110"/>
                  <a:pt x="2748" y="102"/>
                </a:cubicBezTo>
                <a:cubicBezTo>
                  <a:pt x="2765" y="72"/>
                  <a:pt x="2767" y="70"/>
                  <a:pt x="2770" y="68"/>
                </a:cubicBezTo>
                <a:cubicBezTo>
                  <a:pt x="2795" y="1"/>
                  <a:pt x="2795" y="1"/>
                  <a:pt x="2795" y="1"/>
                </a:cubicBezTo>
                <a:cubicBezTo>
                  <a:pt x="2777" y="34"/>
                  <a:pt x="2773" y="46"/>
                  <a:pt x="2761" y="52"/>
                </a:cubicBezTo>
                <a:close/>
                <a:moveTo>
                  <a:pt x="2792" y="99"/>
                </a:moveTo>
                <a:cubicBezTo>
                  <a:pt x="2784" y="104"/>
                  <a:pt x="2782" y="114"/>
                  <a:pt x="2778" y="122"/>
                </a:cubicBezTo>
                <a:cubicBezTo>
                  <a:pt x="2752" y="174"/>
                  <a:pt x="2748" y="177"/>
                  <a:pt x="2750" y="184"/>
                </a:cubicBezTo>
                <a:cubicBezTo>
                  <a:pt x="2728" y="230"/>
                  <a:pt x="2720" y="235"/>
                  <a:pt x="2721" y="246"/>
                </a:cubicBezTo>
                <a:cubicBezTo>
                  <a:pt x="2696" y="307"/>
                  <a:pt x="2692" y="315"/>
                  <a:pt x="2692" y="326"/>
                </a:cubicBezTo>
                <a:cubicBezTo>
                  <a:pt x="2671" y="365"/>
                  <a:pt x="2673" y="371"/>
                  <a:pt x="2673" y="377"/>
                </a:cubicBezTo>
                <a:cubicBezTo>
                  <a:pt x="2656" y="421"/>
                  <a:pt x="2658" y="428"/>
                  <a:pt x="2654" y="431"/>
                </a:cubicBezTo>
                <a:cubicBezTo>
                  <a:pt x="2647" y="531"/>
                  <a:pt x="2649" y="535"/>
                  <a:pt x="2652" y="538"/>
                </a:cubicBezTo>
                <a:cubicBezTo>
                  <a:pt x="2656" y="543"/>
                  <a:pt x="2655" y="540"/>
                  <a:pt x="2655" y="537"/>
                </a:cubicBezTo>
                <a:cubicBezTo>
                  <a:pt x="2666" y="437"/>
                  <a:pt x="2662" y="424"/>
                  <a:pt x="2670" y="419"/>
                </a:cubicBezTo>
                <a:cubicBezTo>
                  <a:pt x="2686" y="381"/>
                  <a:pt x="2681" y="373"/>
                  <a:pt x="2687" y="371"/>
                </a:cubicBezTo>
                <a:cubicBezTo>
                  <a:pt x="2709" y="315"/>
                  <a:pt x="2708" y="304"/>
                  <a:pt x="2713" y="298"/>
                </a:cubicBezTo>
                <a:cubicBezTo>
                  <a:pt x="2727" y="257"/>
                  <a:pt x="2726" y="250"/>
                  <a:pt x="2726" y="245"/>
                </a:cubicBezTo>
                <a:cubicBezTo>
                  <a:pt x="2745" y="221"/>
                  <a:pt x="2744" y="210"/>
                  <a:pt x="2751" y="205"/>
                </a:cubicBezTo>
                <a:cubicBezTo>
                  <a:pt x="2762" y="163"/>
                  <a:pt x="2778" y="168"/>
                  <a:pt x="2771" y="159"/>
                </a:cubicBezTo>
                <a:cubicBezTo>
                  <a:pt x="2784" y="131"/>
                  <a:pt x="2792" y="126"/>
                  <a:pt x="2792" y="117"/>
                </a:cubicBezTo>
                <a:cubicBezTo>
                  <a:pt x="2824" y="61"/>
                  <a:pt x="2826" y="58"/>
                  <a:pt x="2827" y="53"/>
                </a:cubicBezTo>
                <a:cubicBezTo>
                  <a:pt x="2852" y="7"/>
                  <a:pt x="2854" y="4"/>
                  <a:pt x="2855" y="1"/>
                </a:cubicBezTo>
                <a:cubicBezTo>
                  <a:pt x="2819" y="29"/>
                  <a:pt x="2828" y="46"/>
                  <a:pt x="2814" y="47"/>
                </a:cubicBezTo>
                <a:close/>
                <a:moveTo>
                  <a:pt x="3206" y="61"/>
                </a:moveTo>
                <a:cubicBezTo>
                  <a:pt x="3210" y="70"/>
                  <a:pt x="3206" y="82"/>
                  <a:pt x="3213" y="89"/>
                </a:cubicBezTo>
                <a:cubicBezTo>
                  <a:pt x="3220" y="70"/>
                  <a:pt x="3208" y="57"/>
                  <a:pt x="3213" y="38"/>
                </a:cubicBezTo>
                <a:cubicBezTo>
                  <a:pt x="3212" y="31"/>
                  <a:pt x="3212" y="23"/>
                  <a:pt x="3214" y="14"/>
                </a:cubicBezTo>
                <a:cubicBezTo>
                  <a:pt x="3218" y="8"/>
                  <a:pt x="3218" y="3"/>
                  <a:pt x="3213" y="1"/>
                </a:cubicBezTo>
                <a:cubicBezTo>
                  <a:pt x="3213" y="1"/>
                  <a:pt x="3214" y="1"/>
                  <a:pt x="3214" y="1"/>
                </a:cubicBezTo>
                <a:cubicBezTo>
                  <a:pt x="3208" y="1"/>
                  <a:pt x="3208" y="1"/>
                  <a:pt x="3208" y="1"/>
                </a:cubicBezTo>
                <a:cubicBezTo>
                  <a:pt x="3210" y="10"/>
                  <a:pt x="3205" y="21"/>
                  <a:pt x="3207" y="30"/>
                </a:cubicBezTo>
                <a:cubicBezTo>
                  <a:pt x="3203" y="42"/>
                  <a:pt x="3208" y="50"/>
                  <a:pt x="3206" y="61"/>
                </a:cubicBezTo>
                <a:close/>
                <a:moveTo>
                  <a:pt x="3548" y="95"/>
                </a:moveTo>
                <a:cubicBezTo>
                  <a:pt x="3562" y="84"/>
                  <a:pt x="3563" y="61"/>
                  <a:pt x="3570" y="45"/>
                </a:cubicBezTo>
                <a:cubicBezTo>
                  <a:pt x="3566" y="37"/>
                  <a:pt x="3574" y="24"/>
                  <a:pt x="3570" y="16"/>
                </a:cubicBezTo>
                <a:cubicBezTo>
                  <a:pt x="3571" y="11"/>
                  <a:pt x="3571" y="6"/>
                  <a:pt x="3571" y="1"/>
                </a:cubicBezTo>
                <a:cubicBezTo>
                  <a:pt x="3561" y="1"/>
                  <a:pt x="3561" y="1"/>
                  <a:pt x="3561" y="1"/>
                </a:cubicBezTo>
                <a:cubicBezTo>
                  <a:pt x="3561" y="3"/>
                  <a:pt x="3561" y="6"/>
                  <a:pt x="3561" y="9"/>
                </a:cubicBezTo>
                <a:cubicBezTo>
                  <a:pt x="3564" y="17"/>
                  <a:pt x="3561" y="28"/>
                  <a:pt x="3561" y="38"/>
                </a:cubicBezTo>
                <a:cubicBezTo>
                  <a:pt x="3562" y="42"/>
                  <a:pt x="3561" y="46"/>
                  <a:pt x="3558" y="52"/>
                </a:cubicBezTo>
                <a:cubicBezTo>
                  <a:pt x="3562" y="56"/>
                  <a:pt x="3552" y="65"/>
                  <a:pt x="3557" y="68"/>
                </a:cubicBezTo>
                <a:cubicBezTo>
                  <a:pt x="3557" y="72"/>
                  <a:pt x="3548" y="80"/>
                  <a:pt x="3554" y="82"/>
                </a:cubicBezTo>
                <a:cubicBezTo>
                  <a:pt x="3552" y="83"/>
                  <a:pt x="3543" y="92"/>
                  <a:pt x="3548" y="95"/>
                </a:cubicBezTo>
                <a:close/>
                <a:moveTo>
                  <a:pt x="76" y="1103"/>
                </a:moveTo>
                <a:cubicBezTo>
                  <a:pt x="81" y="1103"/>
                  <a:pt x="85" y="1103"/>
                  <a:pt x="88" y="1106"/>
                </a:cubicBezTo>
                <a:cubicBezTo>
                  <a:pt x="152" y="1133"/>
                  <a:pt x="158" y="1136"/>
                  <a:pt x="167" y="1136"/>
                </a:cubicBezTo>
                <a:cubicBezTo>
                  <a:pt x="227" y="1170"/>
                  <a:pt x="234" y="1172"/>
                  <a:pt x="240" y="1174"/>
                </a:cubicBezTo>
                <a:cubicBezTo>
                  <a:pt x="321" y="1207"/>
                  <a:pt x="340" y="1214"/>
                  <a:pt x="358" y="1223"/>
                </a:cubicBezTo>
                <a:cubicBezTo>
                  <a:pt x="404" y="1238"/>
                  <a:pt x="411" y="1238"/>
                  <a:pt x="413" y="1242"/>
                </a:cubicBezTo>
                <a:cubicBezTo>
                  <a:pt x="447" y="1249"/>
                  <a:pt x="457" y="1244"/>
                  <a:pt x="457" y="1250"/>
                </a:cubicBezTo>
                <a:cubicBezTo>
                  <a:pt x="517" y="1256"/>
                  <a:pt x="529" y="1259"/>
                  <a:pt x="535" y="1251"/>
                </a:cubicBezTo>
                <a:cubicBezTo>
                  <a:pt x="336" y="1206"/>
                  <a:pt x="322" y="1195"/>
                  <a:pt x="299" y="1193"/>
                </a:cubicBezTo>
                <a:cubicBezTo>
                  <a:pt x="271" y="1176"/>
                  <a:pt x="265" y="1177"/>
                  <a:pt x="266" y="1171"/>
                </a:cubicBezTo>
                <a:cubicBezTo>
                  <a:pt x="194" y="1139"/>
                  <a:pt x="185" y="1135"/>
                  <a:pt x="175" y="1130"/>
                </a:cubicBezTo>
                <a:cubicBezTo>
                  <a:pt x="105" y="1104"/>
                  <a:pt x="108" y="1094"/>
                  <a:pt x="99" y="1097"/>
                </a:cubicBezTo>
                <a:cubicBezTo>
                  <a:pt x="50" y="1083"/>
                  <a:pt x="46" y="1082"/>
                  <a:pt x="44" y="1078"/>
                </a:cubicBezTo>
                <a:cubicBezTo>
                  <a:pt x="93" y="1083"/>
                  <a:pt x="131" y="1095"/>
                  <a:pt x="166" y="1109"/>
                </a:cubicBezTo>
                <a:cubicBezTo>
                  <a:pt x="213" y="1124"/>
                  <a:pt x="213" y="1131"/>
                  <a:pt x="222" y="1128"/>
                </a:cubicBezTo>
                <a:cubicBezTo>
                  <a:pt x="338" y="1176"/>
                  <a:pt x="340" y="1187"/>
                  <a:pt x="354" y="1186"/>
                </a:cubicBezTo>
                <a:cubicBezTo>
                  <a:pt x="440" y="1224"/>
                  <a:pt x="457" y="1219"/>
                  <a:pt x="462" y="1227"/>
                </a:cubicBezTo>
                <a:cubicBezTo>
                  <a:pt x="557" y="1225"/>
                  <a:pt x="569" y="1230"/>
                  <a:pt x="569" y="1224"/>
                </a:cubicBezTo>
                <a:cubicBezTo>
                  <a:pt x="440" y="1206"/>
                  <a:pt x="429" y="1207"/>
                  <a:pt x="424" y="1201"/>
                </a:cubicBezTo>
                <a:cubicBezTo>
                  <a:pt x="366" y="1182"/>
                  <a:pt x="359" y="1178"/>
                  <a:pt x="351" y="1174"/>
                </a:cubicBezTo>
                <a:cubicBezTo>
                  <a:pt x="275" y="1141"/>
                  <a:pt x="269" y="1135"/>
                  <a:pt x="257" y="1136"/>
                </a:cubicBezTo>
                <a:cubicBezTo>
                  <a:pt x="219" y="1120"/>
                  <a:pt x="221" y="1112"/>
                  <a:pt x="213" y="1114"/>
                </a:cubicBezTo>
                <a:cubicBezTo>
                  <a:pt x="148" y="1090"/>
                  <a:pt x="134" y="1083"/>
                  <a:pt x="116" y="1079"/>
                </a:cubicBezTo>
                <a:cubicBezTo>
                  <a:pt x="82" y="1067"/>
                  <a:pt x="68" y="1070"/>
                  <a:pt x="64" y="1063"/>
                </a:cubicBezTo>
                <a:cubicBezTo>
                  <a:pt x="151" y="1077"/>
                  <a:pt x="159" y="1074"/>
                  <a:pt x="160" y="1078"/>
                </a:cubicBezTo>
                <a:cubicBezTo>
                  <a:pt x="189" y="1083"/>
                  <a:pt x="187" y="1091"/>
                  <a:pt x="195" y="1088"/>
                </a:cubicBezTo>
                <a:cubicBezTo>
                  <a:pt x="215" y="1101"/>
                  <a:pt x="223" y="1098"/>
                  <a:pt x="224" y="1102"/>
                </a:cubicBezTo>
                <a:cubicBezTo>
                  <a:pt x="288" y="1122"/>
                  <a:pt x="291" y="1129"/>
                  <a:pt x="297" y="1132"/>
                </a:cubicBezTo>
                <a:cubicBezTo>
                  <a:pt x="370" y="1168"/>
                  <a:pt x="383" y="1174"/>
                  <a:pt x="397" y="1179"/>
                </a:cubicBezTo>
                <a:cubicBezTo>
                  <a:pt x="433" y="1178"/>
                  <a:pt x="410" y="1183"/>
                  <a:pt x="403" y="1170"/>
                </a:cubicBezTo>
                <a:cubicBezTo>
                  <a:pt x="313" y="1125"/>
                  <a:pt x="296" y="1122"/>
                  <a:pt x="285" y="1112"/>
                </a:cubicBezTo>
                <a:cubicBezTo>
                  <a:pt x="252" y="1097"/>
                  <a:pt x="247" y="1098"/>
                  <a:pt x="244" y="1096"/>
                </a:cubicBezTo>
                <a:cubicBezTo>
                  <a:pt x="172" y="1070"/>
                  <a:pt x="166" y="1066"/>
                  <a:pt x="159" y="1063"/>
                </a:cubicBezTo>
                <a:cubicBezTo>
                  <a:pt x="136" y="1042"/>
                  <a:pt x="141" y="1046"/>
                  <a:pt x="165" y="1049"/>
                </a:cubicBezTo>
                <a:cubicBezTo>
                  <a:pt x="235" y="1074"/>
                  <a:pt x="239" y="1084"/>
                  <a:pt x="253" y="1084"/>
                </a:cubicBezTo>
                <a:cubicBezTo>
                  <a:pt x="281" y="1103"/>
                  <a:pt x="298" y="1092"/>
                  <a:pt x="297" y="1100"/>
                </a:cubicBezTo>
                <a:cubicBezTo>
                  <a:pt x="347" y="1120"/>
                  <a:pt x="357" y="1124"/>
                  <a:pt x="367" y="1127"/>
                </a:cubicBezTo>
                <a:cubicBezTo>
                  <a:pt x="445" y="1150"/>
                  <a:pt x="459" y="1156"/>
                  <a:pt x="472" y="1157"/>
                </a:cubicBezTo>
                <a:cubicBezTo>
                  <a:pt x="550" y="1146"/>
                  <a:pt x="566" y="1152"/>
                  <a:pt x="567" y="1146"/>
                </a:cubicBezTo>
                <a:cubicBezTo>
                  <a:pt x="601" y="1124"/>
                  <a:pt x="598" y="1131"/>
                  <a:pt x="593" y="1133"/>
                </a:cubicBezTo>
                <a:cubicBezTo>
                  <a:pt x="510" y="1147"/>
                  <a:pt x="491" y="1148"/>
                  <a:pt x="472" y="1148"/>
                </a:cubicBezTo>
                <a:cubicBezTo>
                  <a:pt x="441" y="1135"/>
                  <a:pt x="429" y="1141"/>
                  <a:pt x="428" y="1135"/>
                </a:cubicBezTo>
                <a:cubicBezTo>
                  <a:pt x="326" y="1104"/>
                  <a:pt x="324" y="1094"/>
                  <a:pt x="311" y="1094"/>
                </a:cubicBezTo>
                <a:cubicBezTo>
                  <a:pt x="246" y="1066"/>
                  <a:pt x="233" y="1065"/>
                  <a:pt x="223" y="1062"/>
                </a:cubicBezTo>
                <a:cubicBezTo>
                  <a:pt x="182" y="1047"/>
                  <a:pt x="179" y="1041"/>
                  <a:pt x="173" y="1040"/>
                </a:cubicBezTo>
                <a:cubicBezTo>
                  <a:pt x="231" y="1046"/>
                  <a:pt x="245" y="1047"/>
                  <a:pt x="255" y="1052"/>
                </a:cubicBezTo>
                <a:cubicBezTo>
                  <a:pt x="317" y="1068"/>
                  <a:pt x="319" y="1075"/>
                  <a:pt x="328" y="1073"/>
                </a:cubicBezTo>
                <a:cubicBezTo>
                  <a:pt x="367" y="1091"/>
                  <a:pt x="373" y="1092"/>
                  <a:pt x="380" y="1092"/>
                </a:cubicBezTo>
                <a:cubicBezTo>
                  <a:pt x="423" y="1104"/>
                  <a:pt x="431" y="1104"/>
                  <a:pt x="436" y="1108"/>
                </a:cubicBezTo>
                <a:cubicBezTo>
                  <a:pt x="614" y="1117"/>
                  <a:pt x="617" y="1115"/>
                  <a:pt x="619" y="1112"/>
                </a:cubicBezTo>
                <a:cubicBezTo>
                  <a:pt x="640" y="1096"/>
                  <a:pt x="638" y="1106"/>
                  <a:pt x="627" y="1106"/>
                </a:cubicBezTo>
                <a:cubicBezTo>
                  <a:pt x="519" y="1110"/>
                  <a:pt x="510" y="1108"/>
                  <a:pt x="500" y="1110"/>
                </a:cubicBezTo>
                <a:cubicBezTo>
                  <a:pt x="460" y="1102"/>
                  <a:pt x="454" y="1100"/>
                  <a:pt x="450" y="1096"/>
                </a:cubicBezTo>
                <a:cubicBezTo>
                  <a:pt x="384" y="1077"/>
                  <a:pt x="366" y="1080"/>
                  <a:pt x="357" y="1073"/>
                </a:cubicBezTo>
                <a:cubicBezTo>
                  <a:pt x="244" y="1029"/>
                  <a:pt x="222" y="1035"/>
                  <a:pt x="216" y="1024"/>
                </a:cubicBezTo>
                <a:cubicBezTo>
                  <a:pt x="238" y="1032"/>
                  <a:pt x="253" y="1026"/>
                  <a:pt x="257" y="1032"/>
                </a:cubicBezTo>
                <a:cubicBezTo>
                  <a:pt x="397" y="1064"/>
                  <a:pt x="404" y="1064"/>
                  <a:pt x="409" y="1066"/>
                </a:cubicBezTo>
                <a:cubicBezTo>
                  <a:pt x="549" y="1075"/>
                  <a:pt x="573" y="1082"/>
                  <a:pt x="621" y="1072"/>
                </a:cubicBezTo>
                <a:cubicBezTo>
                  <a:pt x="670" y="1061"/>
                  <a:pt x="671" y="1056"/>
                  <a:pt x="678" y="1056"/>
                </a:cubicBezTo>
                <a:cubicBezTo>
                  <a:pt x="721" y="1036"/>
                  <a:pt x="728" y="1036"/>
                  <a:pt x="727" y="1028"/>
                </a:cubicBezTo>
                <a:cubicBezTo>
                  <a:pt x="646" y="1060"/>
                  <a:pt x="641" y="1059"/>
                  <a:pt x="641" y="1060"/>
                </a:cubicBezTo>
                <a:cubicBezTo>
                  <a:pt x="623" y="1064"/>
                  <a:pt x="620" y="1064"/>
                  <a:pt x="618" y="1066"/>
                </a:cubicBezTo>
                <a:cubicBezTo>
                  <a:pt x="489" y="1066"/>
                  <a:pt x="464" y="1062"/>
                  <a:pt x="435" y="1062"/>
                </a:cubicBezTo>
                <a:cubicBezTo>
                  <a:pt x="410" y="1046"/>
                  <a:pt x="395" y="1056"/>
                  <a:pt x="397" y="1048"/>
                </a:cubicBezTo>
                <a:cubicBezTo>
                  <a:pt x="365" y="1040"/>
                  <a:pt x="354" y="1045"/>
                  <a:pt x="350" y="1044"/>
                </a:cubicBezTo>
                <a:cubicBezTo>
                  <a:pt x="390" y="1049"/>
                  <a:pt x="401" y="1044"/>
                  <a:pt x="405" y="1045"/>
                </a:cubicBezTo>
                <a:cubicBezTo>
                  <a:pt x="484" y="1055"/>
                  <a:pt x="513" y="1054"/>
                  <a:pt x="542" y="1053"/>
                </a:cubicBezTo>
                <a:cubicBezTo>
                  <a:pt x="672" y="1032"/>
                  <a:pt x="671" y="1025"/>
                  <a:pt x="680" y="1027"/>
                </a:cubicBezTo>
                <a:cubicBezTo>
                  <a:pt x="744" y="995"/>
                  <a:pt x="757" y="994"/>
                  <a:pt x="760" y="984"/>
                </a:cubicBezTo>
                <a:cubicBezTo>
                  <a:pt x="685" y="1014"/>
                  <a:pt x="681" y="1016"/>
                  <a:pt x="680" y="1021"/>
                </a:cubicBezTo>
                <a:cubicBezTo>
                  <a:pt x="616" y="1034"/>
                  <a:pt x="613" y="1029"/>
                  <a:pt x="611" y="1034"/>
                </a:cubicBezTo>
                <a:cubicBezTo>
                  <a:pt x="555" y="1041"/>
                  <a:pt x="545" y="1042"/>
                  <a:pt x="536" y="1042"/>
                </a:cubicBezTo>
                <a:cubicBezTo>
                  <a:pt x="438" y="1039"/>
                  <a:pt x="430" y="1043"/>
                  <a:pt x="417" y="1036"/>
                </a:cubicBezTo>
                <a:cubicBezTo>
                  <a:pt x="383" y="1031"/>
                  <a:pt x="377" y="1033"/>
                  <a:pt x="376" y="1029"/>
                </a:cubicBezTo>
                <a:cubicBezTo>
                  <a:pt x="301" y="1014"/>
                  <a:pt x="292" y="1013"/>
                  <a:pt x="288" y="1008"/>
                </a:cubicBezTo>
                <a:cubicBezTo>
                  <a:pt x="475" y="1026"/>
                  <a:pt x="514" y="1025"/>
                  <a:pt x="553" y="1024"/>
                </a:cubicBezTo>
                <a:cubicBezTo>
                  <a:pt x="587" y="1017"/>
                  <a:pt x="595" y="1016"/>
                  <a:pt x="596" y="1020"/>
                </a:cubicBezTo>
                <a:cubicBezTo>
                  <a:pt x="700" y="991"/>
                  <a:pt x="704" y="985"/>
                  <a:pt x="714" y="985"/>
                </a:cubicBezTo>
                <a:cubicBezTo>
                  <a:pt x="664" y="990"/>
                  <a:pt x="653" y="1000"/>
                  <a:pt x="633" y="1002"/>
                </a:cubicBezTo>
                <a:cubicBezTo>
                  <a:pt x="589" y="1013"/>
                  <a:pt x="578" y="1009"/>
                  <a:pt x="579" y="1015"/>
                </a:cubicBezTo>
                <a:cubicBezTo>
                  <a:pt x="444" y="1014"/>
                  <a:pt x="424" y="1017"/>
                  <a:pt x="413" y="1010"/>
                </a:cubicBezTo>
                <a:cubicBezTo>
                  <a:pt x="404" y="1004"/>
                  <a:pt x="431" y="1002"/>
                  <a:pt x="456" y="1003"/>
                </a:cubicBezTo>
                <a:cubicBezTo>
                  <a:pt x="488" y="1002"/>
                  <a:pt x="486" y="997"/>
                  <a:pt x="494" y="997"/>
                </a:cubicBezTo>
                <a:cubicBezTo>
                  <a:pt x="541" y="984"/>
                  <a:pt x="558" y="990"/>
                  <a:pt x="563" y="983"/>
                </a:cubicBezTo>
                <a:cubicBezTo>
                  <a:pt x="676" y="951"/>
                  <a:pt x="685" y="950"/>
                  <a:pt x="693" y="948"/>
                </a:cubicBezTo>
                <a:cubicBezTo>
                  <a:pt x="696" y="934"/>
                  <a:pt x="697" y="940"/>
                  <a:pt x="690" y="939"/>
                </a:cubicBezTo>
                <a:cubicBezTo>
                  <a:pt x="530" y="982"/>
                  <a:pt x="521" y="983"/>
                  <a:pt x="500" y="988"/>
                </a:cubicBezTo>
                <a:cubicBezTo>
                  <a:pt x="465" y="989"/>
                  <a:pt x="459" y="989"/>
                  <a:pt x="453" y="989"/>
                </a:cubicBezTo>
                <a:cubicBezTo>
                  <a:pt x="506" y="970"/>
                  <a:pt x="522" y="965"/>
                  <a:pt x="539" y="961"/>
                </a:cubicBezTo>
                <a:cubicBezTo>
                  <a:pt x="597" y="943"/>
                  <a:pt x="603" y="938"/>
                  <a:pt x="611" y="936"/>
                </a:cubicBezTo>
                <a:cubicBezTo>
                  <a:pt x="580" y="940"/>
                  <a:pt x="567" y="944"/>
                  <a:pt x="554" y="949"/>
                </a:cubicBezTo>
                <a:cubicBezTo>
                  <a:pt x="401" y="981"/>
                  <a:pt x="381" y="986"/>
                  <a:pt x="360" y="988"/>
                </a:cubicBezTo>
                <a:cubicBezTo>
                  <a:pt x="316" y="997"/>
                  <a:pt x="300" y="998"/>
                  <a:pt x="302" y="993"/>
                </a:cubicBezTo>
                <a:cubicBezTo>
                  <a:pt x="400" y="959"/>
                  <a:pt x="420" y="956"/>
                  <a:pt x="438" y="952"/>
                </a:cubicBezTo>
                <a:cubicBezTo>
                  <a:pt x="507" y="931"/>
                  <a:pt x="523" y="925"/>
                  <a:pt x="541" y="920"/>
                </a:cubicBezTo>
                <a:cubicBezTo>
                  <a:pt x="618" y="894"/>
                  <a:pt x="618" y="888"/>
                  <a:pt x="625" y="889"/>
                </a:cubicBezTo>
                <a:cubicBezTo>
                  <a:pt x="689" y="858"/>
                  <a:pt x="701" y="859"/>
                  <a:pt x="705" y="852"/>
                </a:cubicBezTo>
                <a:cubicBezTo>
                  <a:pt x="722" y="841"/>
                  <a:pt x="720" y="840"/>
                  <a:pt x="719" y="843"/>
                </a:cubicBezTo>
                <a:cubicBezTo>
                  <a:pt x="646" y="876"/>
                  <a:pt x="634" y="871"/>
                  <a:pt x="633" y="877"/>
                </a:cubicBezTo>
                <a:cubicBezTo>
                  <a:pt x="541" y="910"/>
                  <a:pt x="522" y="912"/>
                  <a:pt x="506" y="918"/>
                </a:cubicBezTo>
                <a:cubicBezTo>
                  <a:pt x="431" y="942"/>
                  <a:pt x="425" y="940"/>
                  <a:pt x="420" y="941"/>
                </a:cubicBezTo>
                <a:cubicBezTo>
                  <a:pt x="432" y="927"/>
                  <a:pt x="438" y="928"/>
                  <a:pt x="440" y="926"/>
                </a:cubicBezTo>
                <a:cubicBezTo>
                  <a:pt x="473" y="899"/>
                  <a:pt x="488" y="902"/>
                  <a:pt x="488" y="892"/>
                </a:cubicBezTo>
                <a:cubicBezTo>
                  <a:pt x="545" y="862"/>
                  <a:pt x="559" y="854"/>
                  <a:pt x="574" y="847"/>
                </a:cubicBezTo>
                <a:cubicBezTo>
                  <a:pt x="711" y="785"/>
                  <a:pt x="715" y="784"/>
                  <a:pt x="718" y="782"/>
                </a:cubicBezTo>
                <a:cubicBezTo>
                  <a:pt x="746" y="773"/>
                  <a:pt x="759" y="769"/>
                  <a:pt x="749" y="767"/>
                </a:cubicBezTo>
                <a:cubicBezTo>
                  <a:pt x="669" y="789"/>
                  <a:pt x="670" y="794"/>
                  <a:pt x="666" y="795"/>
                </a:cubicBezTo>
                <a:cubicBezTo>
                  <a:pt x="642" y="808"/>
                  <a:pt x="630" y="805"/>
                  <a:pt x="628" y="810"/>
                </a:cubicBezTo>
                <a:cubicBezTo>
                  <a:pt x="521" y="866"/>
                  <a:pt x="509" y="865"/>
                  <a:pt x="505" y="872"/>
                </a:cubicBezTo>
                <a:cubicBezTo>
                  <a:pt x="462" y="897"/>
                  <a:pt x="456" y="897"/>
                  <a:pt x="454" y="899"/>
                </a:cubicBezTo>
                <a:cubicBezTo>
                  <a:pt x="465" y="886"/>
                  <a:pt x="470" y="882"/>
                  <a:pt x="476" y="878"/>
                </a:cubicBezTo>
                <a:cubicBezTo>
                  <a:pt x="554" y="827"/>
                  <a:pt x="572" y="825"/>
                  <a:pt x="579" y="815"/>
                </a:cubicBezTo>
                <a:cubicBezTo>
                  <a:pt x="643" y="787"/>
                  <a:pt x="651" y="785"/>
                  <a:pt x="657" y="781"/>
                </a:cubicBezTo>
                <a:cubicBezTo>
                  <a:pt x="722" y="751"/>
                  <a:pt x="738" y="757"/>
                  <a:pt x="737" y="747"/>
                </a:cubicBezTo>
                <a:cubicBezTo>
                  <a:pt x="667" y="777"/>
                  <a:pt x="649" y="767"/>
                  <a:pt x="651" y="775"/>
                </a:cubicBezTo>
                <a:cubicBezTo>
                  <a:pt x="560" y="811"/>
                  <a:pt x="554" y="818"/>
                  <a:pt x="545" y="821"/>
                </a:cubicBezTo>
                <a:cubicBezTo>
                  <a:pt x="469" y="872"/>
                  <a:pt x="457" y="873"/>
                  <a:pt x="450" y="879"/>
                </a:cubicBezTo>
                <a:cubicBezTo>
                  <a:pt x="421" y="900"/>
                  <a:pt x="415" y="906"/>
                  <a:pt x="405" y="909"/>
                </a:cubicBezTo>
                <a:cubicBezTo>
                  <a:pt x="349" y="942"/>
                  <a:pt x="342" y="950"/>
                  <a:pt x="330" y="952"/>
                </a:cubicBezTo>
                <a:cubicBezTo>
                  <a:pt x="304" y="975"/>
                  <a:pt x="288" y="965"/>
                  <a:pt x="290" y="973"/>
                </a:cubicBezTo>
                <a:cubicBezTo>
                  <a:pt x="293" y="964"/>
                  <a:pt x="296" y="956"/>
                  <a:pt x="307" y="955"/>
                </a:cubicBezTo>
                <a:cubicBezTo>
                  <a:pt x="361" y="916"/>
                  <a:pt x="374" y="905"/>
                  <a:pt x="387" y="895"/>
                </a:cubicBezTo>
                <a:cubicBezTo>
                  <a:pt x="440" y="852"/>
                  <a:pt x="459" y="847"/>
                  <a:pt x="470" y="835"/>
                </a:cubicBezTo>
                <a:cubicBezTo>
                  <a:pt x="534" y="803"/>
                  <a:pt x="537" y="800"/>
                  <a:pt x="541" y="798"/>
                </a:cubicBezTo>
                <a:cubicBezTo>
                  <a:pt x="601" y="775"/>
                  <a:pt x="607" y="768"/>
                  <a:pt x="616" y="764"/>
                </a:cubicBezTo>
                <a:cubicBezTo>
                  <a:pt x="644" y="755"/>
                  <a:pt x="637" y="759"/>
                  <a:pt x="624" y="756"/>
                </a:cubicBezTo>
                <a:cubicBezTo>
                  <a:pt x="598" y="770"/>
                  <a:pt x="588" y="767"/>
                  <a:pt x="587" y="771"/>
                </a:cubicBezTo>
                <a:cubicBezTo>
                  <a:pt x="543" y="791"/>
                  <a:pt x="533" y="793"/>
                  <a:pt x="524" y="796"/>
                </a:cubicBezTo>
                <a:cubicBezTo>
                  <a:pt x="488" y="818"/>
                  <a:pt x="478" y="815"/>
                  <a:pt x="478" y="820"/>
                </a:cubicBezTo>
                <a:cubicBezTo>
                  <a:pt x="419" y="857"/>
                  <a:pt x="415" y="859"/>
                  <a:pt x="409" y="860"/>
                </a:cubicBezTo>
                <a:cubicBezTo>
                  <a:pt x="376" y="885"/>
                  <a:pt x="379" y="893"/>
                  <a:pt x="369" y="890"/>
                </a:cubicBezTo>
                <a:cubicBezTo>
                  <a:pt x="323" y="929"/>
                  <a:pt x="293" y="946"/>
                  <a:pt x="264" y="965"/>
                </a:cubicBezTo>
                <a:cubicBezTo>
                  <a:pt x="329" y="916"/>
                  <a:pt x="326" y="908"/>
                  <a:pt x="332" y="908"/>
                </a:cubicBezTo>
                <a:cubicBezTo>
                  <a:pt x="386" y="863"/>
                  <a:pt x="389" y="860"/>
                  <a:pt x="392" y="857"/>
                </a:cubicBezTo>
                <a:cubicBezTo>
                  <a:pt x="429" y="825"/>
                  <a:pt x="440" y="824"/>
                  <a:pt x="446" y="818"/>
                </a:cubicBezTo>
                <a:cubicBezTo>
                  <a:pt x="529" y="763"/>
                  <a:pt x="551" y="761"/>
                  <a:pt x="563" y="748"/>
                </a:cubicBezTo>
                <a:cubicBezTo>
                  <a:pt x="594" y="736"/>
                  <a:pt x="598" y="734"/>
                  <a:pt x="600" y="730"/>
                </a:cubicBezTo>
                <a:cubicBezTo>
                  <a:pt x="580" y="736"/>
                  <a:pt x="568" y="736"/>
                  <a:pt x="563" y="743"/>
                </a:cubicBezTo>
                <a:cubicBezTo>
                  <a:pt x="483" y="783"/>
                  <a:pt x="474" y="786"/>
                  <a:pt x="468" y="791"/>
                </a:cubicBezTo>
                <a:cubicBezTo>
                  <a:pt x="420" y="828"/>
                  <a:pt x="407" y="826"/>
                  <a:pt x="403" y="834"/>
                </a:cubicBezTo>
                <a:cubicBezTo>
                  <a:pt x="317" y="904"/>
                  <a:pt x="288" y="923"/>
                  <a:pt x="264" y="947"/>
                </a:cubicBezTo>
                <a:cubicBezTo>
                  <a:pt x="201" y="992"/>
                  <a:pt x="194" y="992"/>
                  <a:pt x="189" y="996"/>
                </a:cubicBezTo>
                <a:cubicBezTo>
                  <a:pt x="155" y="1017"/>
                  <a:pt x="150" y="1017"/>
                  <a:pt x="149" y="1020"/>
                </a:cubicBezTo>
                <a:cubicBezTo>
                  <a:pt x="158" y="1010"/>
                  <a:pt x="159" y="1005"/>
                  <a:pt x="166" y="1005"/>
                </a:cubicBezTo>
                <a:cubicBezTo>
                  <a:pt x="222" y="962"/>
                  <a:pt x="230" y="955"/>
                  <a:pt x="240" y="951"/>
                </a:cubicBezTo>
                <a:cubicBezTo>
                  <a:pt x="268" y="923"/>
                  <a:pt x="278" y="919"/>
                  <a:pt x="286" y="912"/>
                </a:cubicBezTo>
                <a:cubicBezTo>
                  <a:pt x="330" y="884"/>
                  <a:pt x="323" y="870"/>
                  <a:pt x="334" y="873"/>
                </a:cubicBezTo>
                <a:cubicBezTo>
                  <a:pt x="409" y="805"/>
                  <a:pt x="425" y="807"/>
                  <a:pt x="428" y="795"/>
                </a:cubicBezTo>
                <a:cubicBezTo>
                  <a:pt x="515" y="747"/>
                  <a:pt x="520" y="745"/>
                  <a:pt x="522" y="741"/>
                </a:cubicBezTo>
                <a:cubicBezTo>
                  <a:pt x="509" y="740"/>
                  <a:pt x="505" y="746"/>
                  <a:pt x="496" y="747"/>
                </a:cubicBezTo>
                <a:cubicBezTo>
                  <a:pt x="390" y="816"/>
                  <a:pt x="382" y="817"/>
                  <a:pt x="379" y="823"/>
                </a:cubicBezTo>
                <a:cubicBezTo>
                  <a:pt x="320" y="867"/>
                  <a:pt x="314" y="878"/>
                  <a:pt x="300" y="883"/>
                </a:cubicBezTo>
                <a:cubicBezTo>
                  <a:pt x="276" y="904"/>
                  <a:pt x="273" y="907"/>
                  <a:pt x="268" y="907"/>
                </a:cubicBezTo>
                <a:cubicBezTo>
                  <a:pt x="239" y="935"/>
                  <a:pt x="231" y="942"/>
                  <a:pt x="223" y="948"/>
                </a:cubicBezTo>
                <a:cubicBezTo>
                  <a:pt x="183" y="979"/>
                  <a:pt x="180" y="980"/>
                  <a:pt x="177" y="982"/>
                </a:cubicBezTo>
                <a:cubicBezTo>
                  <a:pt x="191" y="973"/>
                  <a:pt x="185" y="961"/>
                  <a:pt x="194" y="964"/>
                </a:cubicBezTo>
                <a:cubicBezTo>
                  <a:pt x="215" y="948"/>
                  <a:pt x="216" y="945"/>
                  <a:pt x="217" y="943"/>
                </a:cubicBezTo>
                <a:cubicBezTo>
                  <a:pt x="277" y="892"/>
                  <a:pt x="274" y="884"/>
                  <a:pt x="282" y="886"/>
                </a:cubicBezTo>
                <a:cubicBezTo>
                  <a:pt x="318" y="843"/>
                  <a:pt x="332" y="852"/>
                  <a:pt x="328" y="841"/>
                </a:cubicBezTo>
                <a:cubicBezTo>
                  <a:pt x="393" y="789"/>
                  <a:pt x="411" y="781"/>
                  <a:pt x="424" y="769"/>
                </a:cubicBezTo>
                <a:cubicBezTo>
                  <a:pt x="487" y="734"/>
                  <a:pt x="496" y="718"/>
                  <a:pt x="519" y="715"/>
                </a:cubicBezTo>
                <a:cubicBezTo>
                  <a:pt x="571" y="688"/>
                  <a:pt x="575" y="686"/>
                  <a:pt x="582" y="687"/>
                </a:cubicBezTo>
                <a:cubicBezTo>
                  <a:pt x="612" y="679"/>
                  <a:pt x="624" y="684"/>
                  <a:pt x="625" y="677"/>
                </a:cubicBezTo>
                <a:cubicBezTo>
                  <a:pt x="534" y="694"/>
                  <a:pt x="524" y="699"/>
                  <a:pt x="515" y="703"/>
                </a:cubicBezTo>
                <a:cubicBezTo>
                  <a:pt x="430" y="748"/>
                  <a:pt x="426" y="757"/>
                  <a:pt x="415" y="761"/>
                </a:cubicBezTo>
                <a:cubicBezTo>
                  <a:pt x="356" y="807"/>
                  <a:pt x="351" y="809"/>
                  <a:pt x="347" y="812"/>
                </a:cubicBezTo>
                <a:cubicBezTo>
                  <a:pt x="283" y="872"/>
                  <a:pt x="274" y="869"/>
                  <a:pt x="273" y="875"/>
                </a:cubicBezTo>
                <a:cubicBezTo>
                  <a:pt x="234" y="910"/>
                  <a:pt x="227" y="917"/>
                  <a:pt x="219" y="922"/>
                </a:cubicBezTo>
                <a:cubicBezTo>
                  <a:pt x="118" y="1004"/>
                  <a:pt x="104" y="1019"/>
                  <a:pt x="86" y="1030"/>
                </a:cubicBezTo>
                <a:cubicBezTo>
                  <a:pt x="56" y="1040"/>
                  <a:pt x="55" y="1048"/>
                  <a:pt x="43" y="1046"/>
                </a:cubicBezTo>
                <a:cubicBezTo>
                  <a:pt x="80" y="1008"/>
                  <a:pt x="90" y="1008"/>
                  <a:pt x="94" y="1001"/>
                </a:cubicBezTo>
                <a:cubicBezTo>
                  <a:pt x="146" y="953"/>
                  <a:pt x="150" y="948"/>
                  <a:pt x="156" y="944"/>
                </a:cubicBezTo>
                <a:cubicBezTo>
                  <a:pt x="185" y="910"/>
                  <a:pt x="188" y="909"/>
                  <a:pt x="190" y="906"/>
                </a:cubicBezTo>
                <a:cubicBezTo>
                  <a:pt x="234" y="866"/>
                  <a:pt x="235" y="857"/>
                  <a:pt x="244" y="855"/>
                </a:cubicBezTo>
                <a:cubicBezTo>
                  <a:pt x="280" y="816"/>
                  <a:pt x="288" y="813"/>
                  <a:pt x="292" y="805"/>
                </a:cubicBezTo>
                <a:cubicBezTo>
                  <a:pt x="343" y="766"/>
                  <a:pt x="354" y="756"/>
                  <a:pt x="369" y="748"/>
                </a:cubicBezTo>
                <a:cubicBezTo>
                  <a:pt x="419" y="708"/>
                  <a:pt x="435" y="702"/>
                  <a:pt x="448" y="693"/>
                </a:cubicBezTo>
                <a:cubicBezTo>
                  <a:pt x="507" y="662"/>
                  <a:pt x="522" y="655"/>
                  <a:pt x="537" y="648"/>
                </a:cubicBezTo>
                <a:cubicBezTo>
                  <a:pt x="514" y="649"/>
                  <a:pt x="514" y="658"/>
                  <a:pt x="503" y="657"/>
                </a:cubicBezTo>
                <a:cubicBezTo>
                  <a:pt x="453" y="679"/>
                  <a:pt x="447" y="683"/>
                  <a:pt x="443" y="688"/>
                </a:cubicBezTo>
                <a:cubicBezTo>
                  <a:pt x="399" y="716"/>
                  <a:pt x="388" y="716"/>
                  <a:pt x="385" y="724"/>
                </a:cubicBezTo>
                <a:cubicBezTo>
                  <a:pt x="335" y="755"/>
                  <a:pt x="328" y="768"/>
                  <a:pt x="311" y="772"/>
                </a:cubicBezTo>
                <a:cubicBezTo>
                  <a:pt x="262" y="818"/>
                  <a:pt x="258" y="819"/>
                  <a:pt x="258" y="823"/>
                </a:cubicBezTo>
                <a:cubicBezTo>
                  <a:pt x="224" y="847"/>
                  <a:pt x="222" y="855"/>
                  <a:pt x="218" y="862"/>
                </a:cubicBezTo>
                <a:cubicBezTo>
                  <a:pt x="189" y="882"/>
                  <a:pt x="192" y="891"/>
                  <a:pt x="187" y="891"/>
                </a:cubicBezTo>
                <a:cubicBezTo>
                  <a:pt x="139" y="944"/>
                  <a:pt x="136" y="952"/>
                  <a:pt x="127" y="954"/>
                </a:cubicBezTo>
                <a:cubicBezTo>
                  <a:pt x="24" y="1043"/>
                  <a:pt x="16" y="1045"/>
                  <a:pt x="11" y="1050"/>
                </a:cubicBezTo>
                <a:cubicBezTo>
                  <a:pt x="19" y="1089"/>
                  <a:pt x="35" y="1093"/>
                  <a:pt x="53" y="1095"/>
                </a:cubicBezTo>
                <a:close/>
                <a:moveTo>
                  <a:pt x="434" y="905"/>
                </a:moveTo>
                <a:cubicBezTo>
                  <a:pt x="436" y="905"/>
                  <a:pt x="437" y="905"/>
                  <a:pt x="439" y="905"/>
                </a:cubicBezTo>
                <a:cubicBezTo>
                  <a:pt x="441" y="911"/>
                  <a:pt x="435" y="911"/>
                  <a:pt x="431" y="911"/>
                </a:cubicBezTo>
                <a:cubicBezTo>
                  <a:pt x="431" y="909"/>
                  <a:pt x="434" y="908"/>
                  <a:pt x="434" y="905"/>
                </a:cubicBezTo>
                <a:close/>
                <a:moveTo>
                  <a:pt x="402" y="926"/>
                </a:moveTo>
                <a:cubicBezTo>
                  <a:pt x="410" y="929"/>
                  <a:pt x="396" y="933"/>
                  <a:pt x="397" y="938"/>
                </a:cubicBezTo>
                <a:cubicBezTo>
                  <a:pt x="393" y="938"/>
                  <a:pt x="389" y="938"/>
                  <a:pt x="388" y="941"/>
                </a:cubicBezTo>
                <a:cubicBezTo>
                  <a:pt x="379" y="935"/>
                  <a:pt x="402" y="934"/>
                  <a:pt x="402" y="926"/>
                </a:cubicBezTo>
                <a:close/>
                <a:moveTo>
                  <a:pt x="274" y="1011"/>
                </a:moveTo>
                <a:cubicBezTo>
                  <a:pt x="271" y="1015"/>
                  <a:pt x="271" y="1018"/>
                  <a:pt x="274" y="1023"/>
                </a:cubicBezTo>
                <a:cubicBezTo>
                  <a:pt x="289" y="1020"/>
                  <a:pt x="295" y="1026"/>
                  <a:pt x="306" y="1028"/>
                </a:cubicBezTo>
                <a:cubicBezTo>
                  <a:pt x="317" y="1028"/>
                  <a:pt x="298" y="1035"/>
                  <a:pt x="300" y="1028"/>
                </a:cubicBezTo>
                <a:cubicBezTo>
                  <a:pt x="278" y="1029"/>
                  <a:pt x="267" y="1019"/>
                  <a:pt x="248" y="1017"/>
                </a:cubicBezTo>
                <a:cubicBezTo>
                  <a:pt x="252" y="1011"/>
                  <a:pt x="268" y="1016"/>
                  <a:pt x="274" y="1011"/>
                </a:cubicBezTo>
                <a:close/>
                <a:moveTo>
                  <a:pt x="244" y="991"/>
                </a:moveTo>
                <a:cubicBezTo>
                  <a:pt x="243" y="997"/>
                  <a:pt x="237" y="999"/>
                  <a:pt x="230" y="1000"/>
                </a:cubicBezTo>
                <a:cubicBezTo>
                  <a:pt x="232" y="995"/>
                  <a:pt x="238" y="993"/>
                  <a:pt x="244" y="991"/>
                </a:cubicBezTo>
                <a:close/>
                <a:moveTo>
                  <a:pt x="9" y="1076"/>
                </a:moveTo>
                <a:cubicBezTo>
                  <a:pt x="11" y="1065"/>
                  <a:pt x="24" y="1072"/>
                  <a:pt x="29" y="1075"/>
                </a:cubicBezTo>
                <a:cubicBezTo>
                  <a:pt x="25" y="1084"/>
                  <a:pt x="18" y="1072"/>
                  <a:pt x="9" y="1076"/>
                </a:cubicBezTo>
                <a:close/>
                <a:moveTo>
                  <a:pt x="3234" y="70"/>
                </a:moveTo>
                <a:cubicBezTo>
                  <a:pt x="3242" y="49"/>
                  <a:pt x="3239" y="35"/>
                  <a:pt x="3240" y="19"/>
                </a:cubicBezTo>
                <a:cubicBezTo>
                  <a:pt x="3243" y="12"/>
                  <a:pt x="3244" y="6"/>
                  <a:pt x="3245" y="1"/>
                </a:cubicBezTo>
                <a:cubicBezTo>
                  <a:pt x="3237" y="1"/>
                  <a:pt x="3237" y="1"/>
                  <a:pt x="3237" y="1"/>
                </a:cubicBezTo>
                <a:cubicBezTo>
                  <a:pt x="3236" y="8"/>
                  <a:pt x="3236" y="16"/>
                  <a:pt x="3235" y="23"/>
                </a:cubicBezTo>
                <a:cubicBezTo>
                  <a:pt x="3232" y="32"/>
                  <a:pt x="3236" y="37"/>
                  <a:pt x="3232" y="47"/>
                </a:cubicBezTo>
                <a:cubicBezTo>
                  <a:pt x="3237" y="52"/>
                  <a:pt x="3228" y="64"/>
                  <a:pt x="3234" y="70"/>
                </a:cubicBezTo>
                <a:close/>
                <a:moveTo>
                  <a:pt x="3757" y="273"/>
                </a:moveTo>
                <a:cubicBezTo>
                  <a:pt x="3761" y="261"/>
                  <a:pt x="3767" y="248"/>
                  <a:pt x="3775" y="236"/>
                </a:cubicBezTo>
                <a:cubicBezTo>
                  <a:pt x="3836" y="136"/>
                  <a:pt x="3838" y="133"/>
                  <a:pt x="3840" y="131"/>
                </a:cubicBezTo>
                <a:cubicBezTo>
                  <a:pt x="3812" y="151"/>
                  <a:pt x="3794" y="184"/>
                  <a:pt x="3770" y="218"/>
                </a:cubicBezTo>
                <a:cubicBezTo>
                  <a:pt x="3714" y="341"/>
                  <a:pt x="3715" y="347"/>
                  <a:pt x="3711" y="354"/>
                </a:cubicBezTo>
                <a:cubicBezTo>
                  <a:pt x="3708" y="378"/>
                  <a:pt x="3704" y="383"/>
                  <a:pt x="3699" y="389"/>
                </a:cubicBezTo>
                <a:cubicBezTo>
                  <a:pt x="3679" y="449"/>
                  <a:pt x="3679" y="460"/>
                  <a:pt x="3673" y="471"/>
                </a:cubicBezTo>
                <a:cubicBezTo>
                  <a:pt x="3649" y="556"/>
                  <a:pt x="3641" y="564"/>
                  <a:pt x="3641" y="571"/>
                </a:cubicBezTo>
                <a:cubicBezTo>
                  <a:pt x="3629" y="606"/>
                  <a:pt x="3625" y="604"/>
                  <a:pt x="3628" y="608"/>
                </a:cubicBezTo>
                <a:cubicBezTo>
                  <a:pt x="3603" y="675"/>
                  <a:pt x="3595" y="687"/>
                  <a:pt x="3591" y="700"/>
                </a:cubicBezTo>
                <a:cubicBezTo>
                  <a:pt x="3566" y="761"/>
                  <a:pt x="3550" y="791"/>
                  <a:pt x="3542" y="808"/>
                </a:cubicBezTo>
                <a:cubicBezTo>
                  <a:pt x="3507" y="868"/>
                  <a:pt x="3500" y="883"/>
                  <a:pt x="3494" y="881"/>
                </a:cubicBezTo>
                <a:cubicBezTo>
                  <a:pt x="3504" y="842"/>
                  <a:pt x="3512" y="840"/>
                  <a:pt x="3519" y="827"/>
                </a:cubicBezTo>
                <a:cubicBezTo>
                  <a:pt x="3541" y="787"/>
                  <a:pt x="3551" y="772"/>
                  <a:pt x="3557" y="758"/>
                </a:cubicBezTo>
                <a:cubicBezTo>
                  <a:pt x="3572" y="724"/>
                  <a:pt x="3577" y="719"/>
                  <a:pt x="3574" y="716"/>
                </a:cubicBezTo>
                <a:cubicBezTo>
                  <a:pt x="3610" y="627"/>
                  <a:pt x="3611" y="620"/>
                  <a:pt x="3612" y="614"/>
                </a:cubicBezTo>
                <a:cubicBezTo>
                  <a:pt x="3626" y="578"/>
                  <a:pt x="3619" y="566"/>
                  <a:pt x="3626" y="552"/>
                </a:cubicBezTo>
                <a:cubicBezTo>
                  <a:pt x="3638" y="497"/>
                  <a:pt x="3641" y="483"/>
                  <a:pt x="3650" y="468"/>
                </a:cubicBezTo>
                <a:cubicBezTo>
                  <a:pt x="3660" y="391"/>
                  <a:pt x="3671" y="379"/>
                  <a:pt x="3671" y="368"/>
                </a:cubicBezTo>
                <a:cubicBezTo>
                  <a:pt x="3699" y="286"/>
                  <a:pt x="3697" y="275"/>
                  <a:pt x="3700" y="262"/>
                </a:cubicBezTo>
                <a:cubicBezTo>
                  <a:pt x="3760" y="136"/>
                  <a:pt x="3757" y="124"/>
                  <a:pt x="3767" y="117"/>
                </a:cubicBezTo>
                <a:cubicBezTo>
                  <a:pt x="3790" y="76"/>
                  <a:pt x="3794" y="72"/>
                  <a:pt x="3797" y="67"/>
                </a:cubicBezTo>
                <a:cubicBezTo>
                  <a:pt x="3835" y="16"/>
                  <a:pt x="3845" y="9"/>
                  <a:pt x="3838" y="3"/>
                </a:cubicBezTo>
                <a:cubicBezTo>
                  <a:pt x="3814" y="18"/>
                  <a:pt x="3804" y="31"/>
                  <a:pt x="3809" y="32"/>
                </a:cubicBezTo>
                <a:cubicBezTo>
                  <a:pt x="3769" y="96"/>
                  <a:pt x="3753" y="119"/>
                  <a:pt x="3737" y="141"/>
                </a:cubicBezTo>
                <a:cubicBezTo>
                  <a:pt x="3695" y="232"/>
                  <a:pt x="3701" y="237"/>
                  <a:pt x="3696" y="244"/>
                </a:cubicBezTo>
                <a:cubicBezTo>
                  <a:pt x="3684" y="292"/>
                  <a:pt x="3679" y="300"/>
                  <a:pt x="3681" y="306"/>
                </a:cubicBezTo>
                <a:cubicBezTo>
                  <a:pt x="3651" y="396"/>
                  <a:pt x="3653" y="396"/>
                  <a:pt x="3652" y="397"/>
                </a:cubicBezTo>
                <a:cubicBezTo>
                  <a:pt x="3638" y="444"/>
                  <a:pt x="3641" y="447"/>
                  <a:pt x="3637" y="451"/>
                </a:cubicBezTo>
                <a:cubicBezTo>
                  <a:pt x="3625" y="516"/>
                  <a:pt x="3623" y="519"/>
                  <a:pt x="3620" y="522"/>
                </a:cubicBezTo>
                <a:cubicBezTo>
                  <a:pt x="3616" y="556"/>
                  <a:pt x="3614" y="559"/>
                  <a:pt x="3611" y="562"/>
                </a:cubicBezTo>
                <a:cubicBezTo>
                  <a:pt x="3605" y="607"/>
                  <a:pt x="3603" y="621"/>
                  <a:pt x="3596" y="635"/>
                </a:cubicBezTo>
                <a:cubicBezTo>
                  <a:pt x="3579" y="690"/>
                  <a:pt x="3572" y="704"/>
                  <a:pt x="3566" y="718"/>
                </a:cubicBezTo>
                <a:cubicBezTo>
                  <a:pt x="3510" y="823"/>
                  <a:pt x="3512" y="836"/>
                  <a:pt x="3504" y="834"/>
                </a:cubicBezTo>
                <a:cubicBezTo>
                  <a:pt x="3516" y="767"/>
                  <a:pt x="3518" y="762"/>
                  <a:pt x="3518" y="757"/>
                </a:cubicBezTo>
                <a:cubicBezTo>
                  <a:pt x="3527" y="708"/>
                  <a:pt x="3526" y="690"/>
                  <a:pt x="3537" y="670"/>
                </a:cubicBezTo>
                <a:cubicBezTo>
                  <a:pt x="3551" y="615"/>
                  <a:pt x="3545" y="603"/>
                  <a:pt x="3551" y="589"/>
                </a:cubicBezTo>
                <a:cubicBezTo>
                  <a:pt x="3558" y="556"/>
                  <a:pt x="3560" y="550"/>
                  <a:pt x="3563" y="544"/>
                </a:cubicBezTo>
                <a:cubicBezTo>
                  <a:pt x="3571" y="525"/>
                  <a:pt x="3565" y="517"/>
                  <a:pt x="3571" y="510"/>
                </a:cubicBezTo>
                <a:cubicBezTo>
                  <a:pt x="3581" y="460"/>
                  <a:pt x="3589" y="452"/>
                  <a:pt x="3587" y="446"/>
                </a:cubicBezTo>
                <a:cubicBezTo>
                  <a:pt x="3607" y="374"/>
                  <a:pt x="3605" y="367"/>
                  <a:pt x="3604" y="361"/>
                </a:cubicBezTo>
                <a:cubicBezTo>
                  <a:pt x="3638" y="247"/>
                  <a:pt x="3639" y="241"/>
                  <a:pt x="3640" y="235"/>
                </a:cubicBezTo>
                <a:cubicBezTo>
                  <a:pt x="3662" y="190"/>
                  <a:pt x="3665" y="167"/>
                  <a:pt x="3679" y="141"/>
                </a:cubicBezTo>
                <a:cubicBezTo>
                  <a:pt x="3700" y="101"/>
                  <a:pt x="3700" y="97"/>
                  <a:pt x="3703" y="90"/>
                </a:cubicBezTo>
                <a:cubicBezTo>
                  <a:pt x="3708" y="82"/>
                  <a:pt x="3707" y="79"/>
                  <a:pt x="3711" y="75"/>
                </a:cubicBezTo>
                <a:cubicBezTo>
                  <a:pt x="3742" y="28"/>
                  <a:pt x="3747" y="23"/>
                  <a:pt x="3751" y="17"/>
                </a:cubicBezTo>
                <a:cubicBezTo>
                  <a:pt x="3748" y="5"/>
                  <a:pt x="3744" y="9"/>
                  <a:pt x="3740" y="13"/>
                </a:cubicBezTo>
                <a:cubicBezTo>
                  <a:pt x="3710" y="57"/>
                  <a:pt x="3706" y="62"/>
                  <a:pt x="3702" y="68"/>
                </a:cubicBezTo>
                <a:cubicBezTo>
                  <a:pt x="3646" y="191"/>
                  <a:pt x="3645" y="198"/>
                  <a:pt x="3641" y="206"/>
                </a:cubicBezTo>
                <a:cubicBezTo>
                  <a:pt x="3631" y="245"/>
                  <a:pt x="3622" y="250"/>
                  <a:pt x="3626" y="254"/>
                </a:cubicBezTo>
                <a:cubicBezTo>
                  <a:pt x="3570" y="459"/>
                  <a:pt x="3570" y="474"/>
                  <a:pt x="3564" y="490"/>
                </a:cubicBezTo>
                <a:cubicBezTo>
                  <a:pt x="3545" y="571"/>
                  <a:pt x="3545" y="578"/>
                  <a:pt x="3542" y="586"/>
                </a:cubicBezTo>
                <a:cubicBezTo>
                  <a:pt x="3534" y="624"/>
                  <a:pt x="3534" y="636"/>
                  <a:pt x="3530" y="632"/>
                </a:cubicBezTo>
                <a:cubicBezTo>
                  <a:pt x="3539" y="568"/>
                  <a:pt x="3537" y="559"/>
                  <a:pt x="3537" y="550"/>
                </a:cubicBezTo>
                <a:cubicBezTo>
                  <a:pt x="3543" y="396"/>
                  <a:pt x="3545" y="365"/>
                  <a:pt x="3548" y="333"/>
                </a:cubicBezTo>
                <a:cubicBezTo>
                  <a:pt x="3551" y="302"/>
                  <a:pt x="3551" y="295"/>
                  <a:pt x="3554" y="287"/>
                </a:cubicBezTo>
                <a:cubicBezTo>
                  <a:pt x="3554" y="256"/>
                  <a:pt x="3557" y="247"/>
                  <a:pt x="3558" y="239"/>
                </a:cubicBezTo>
                <a:cubicBezTo>
                  <a:pt x="3557" y="208"/>
                  <a:pt x="3563" y="200"/>
                  <a:pt x="3560" y="193"/>
                </a:cubicBezTo>
                <a:cubicBezTo>
                  <a:pt x="3554" y="154"/>
                  <a:pt x="3571" y="148"/>
                  <a:pt x="3564" y="145"/>
                </a:cubicBezTo>
                <a:cubicBezTo>
                  <a:pt x="3553" y="219"/>
                  <a:pt x="3551" y="231"/>
                  <a:pt x="3548" y="242"/>
                </a:cubicBezTo>
                <a:cubicBezTo>
                  <a:pt x="3545" y="287"/>
                  <a:pt x="3547" y="297"/>
                  <a:pt x="3541" y="309"/>
                </a:cubicBezTo>
                <a:cubicBezTo>
                  <a:pt x="3539" y="365"/>
                  <a:pt x="3537" y="370"/>
                  <a:pt x="3534" y="376"/>
                </a:cubicBezTo>
                <a:cubicBezTo>
                  <a:pt x="3538" y="422"/>
                  <a:pt x="3529" y="434"/>
                  <a:pt x="3533" y="445"/>
                </a:cubicBezTo>
                <a:cubicBezTo>
                  <a:pt x="3528" y="550"/>
                  <a:pt x="3524" y="556"/>
                  <a:pt x="3524" y="562"/>
                </a:cubicBezTo>
                <a:cubicBezTo>
                  <a:pt x="3521" y="635"/>
                  <a:pt x="3513" y="659"/>
                  <a:pt x="3518" y="681"/>
                </a:cubicBezTo>
                <a:cubicBezTo>
                  <a:pt x="3503" y="798"/>
                  <a:pt x="3495" y="807"/>
                  <a:pt x="3497" y="814"/>
                </a:cubicBezTo>
                <a:cubicBezTo>
                  <a:pt x="3480" y="874"/>
                  <a:pt x="3484" y="872"/>
                  <a:pt x="3483" y="876"/>
                </a:cubicBezTo>
                <a:cubicBezTo>
                  <a:pt x="3466" y="915"/>
                  <a:pt x="3476" y="919"/>
                  <a:pt x="3467" y="926"/>
                </a:cubicBezTo>
                <a:cubicBezTo>
                  <a:pt x="3467" y="904"/>
                  <a:pt x="3461" y="900"/>
                  <a:pt x="3469" y="894"/>
                </a:cubicBezTo>
                <a:cubicBezTo>
                  <a:pt x="3472" y="875"/>
                  <a:pt x="3471" y="874"/>
                  <a:pt x="3472" y="871"/>
                </a:cubicBezTo>
                <a:cubicBezTo>
                  <a:pt x="3477" y="825"/>
                  <a:pt x="3480" y="816"/>
                  <a:pt x="3484" y="808"/>
                </a:cubicBezTo>
                <a:cubicBezTo>
                  <a:pt x="3493" y="697"/>
                  <a:pt x="3492" y="684"/>
                  <a:pt x="3492" y="672"/>
                </a:cubicBezTo>
                <a:cubicBezTo>
                  <a:pt x="3488" y="611"/>
                  <a:pt x="3497" y="586"/>
                  <a:pt x="3491" y="562"/>
                </a:cubicBezTo>
                <a:cubicBezTo>
                  <a:pt x="3494" y="512"/>
                  <a:pt x="3491" y="500"/>
                  <a:pt x="3493" y="488"/>
                </a:cubicBezTo>
                <a:cubicBezTo>
                  <a:pt x="3491" y="465"/>
                  <a:pt x="3493" y="459"/>
                  <a:pt x="3495" y="452"/>
                </a:cubicBezTo>
                <a:cubicBezTo>
                  <a:pt x="3497" y="408"/>
                  <a:pt x="3501" y="402"/>
                  <a:pt x="3497" y="396"/>
                </a:cubicBezTo>
                <a:cubicBezTo>
                  <a:pt x="3508" y="327"/>
                  <a:pt x="3513" y="315"/>
                  <a:pt x="3513" y="303"/>
                </a:cubicBezTo>
                <a:cubicBezTo>
                  <a:pt x="3527" y="239"/>
                  <a:pt x="3533" y="232"/>
                  <a:pt x="3532" y="226"/>
                </a:cubicBezTo>
                <a:cubicBezTo>
                  <a:pt x="3535" y="205"/>
                  <a:pt x="3525" y="222"/>
                  <a:pt x="3521" y="240"/>
                </a:cubicBezTo>
                <a:cubicBezTo>
                  <a:pt x="3499" y="309"/>
                  <a:pt x="3506" y="324"/>
                  <a:pt x="3494" y="343"/>
                </a:cubicBezTo>
                <a:cubicBezTo>
                  <a:pt x="3487" y="407"/>
                  <a:pt x="3488" y="419"/>
                  <a:pt x="3485" y="431"/>
                </a:cubicBezTo>
                <a:cubicBezTo>
                  <a:pt x="3481" y="553"/>
                  <a:pt x="3480" y="565"/>
                  <a:pt x="3481" y="576"/>
                </a:cubicBezTo>
                <a:cubicBezTo>
                  <a:pt x="3482" y="601"/>
                  <a:pt x="3478" y="608"/>
                  <a:pt x="3482" y="613"/>
                </a:cubicBezTo>
                <a:cubicBezTo>
                  <a:pt x="3478" y="674"/>
                  <a:pt x="3481" y="680"/>
                  <a:pt x="3481" y="686"/>
                </a:cubicBezTo>
                <a:cubicBezTo>
                  <a:pt x="3479" y="770"/>
                  <a:pt x="3468" y="784"/>
                  <a:pt x="3475" y="794"/>
                </a:cubicBezTo>
                <a:cubicBezTo>
                  <a:pt x="3466" y="822"/>
                  <a:pt x="3473" y="824"/>
                  <a:pt x="3468" y="828"/>
                </a:cubicBezTo>
                <a:cubicBezTo>
                  <a:pt x="3458" y="890"/>
                  <a:pt x="3457" y="896"/>
                  <a:pt x="3451" y="903"/>
                </a:cubicBezTo>
                <a:cubicBezTo>
                  <a:pt x="3437" y="953"/>
                  <a:pt x="3444" y="965"/>
                  <a:pt x="3430" y="974"/>
                </a:cubicBezTo>
                <a:cubicBezTo>
                  <a:pt x="3429" y="995"/>
                  <a:pt x="3420" y="1011"/>
                  <a:pt x="3414" y="1010"/>
                </a:cubicBezTo>
                <a:cubicBezTo>
                  <a:pt x="3427" y="965"/>
                  <a:pt x="3432" y="959"/>
                  <a:pt x="3427" y="954"/>
                </a:cubicBezTo>
                <a:cubicBezTo>
                  <a:pt x="3428" y="918"/>
                  <a:pt x="3431" y="915"/>
                  <a:pt x="3434" y="912"/>
                </a:cubicBezTo>
                <a:cubicBezTo>
                  <a:pt x="3435" y="859"/>
                  <a:pt x="3434" y="848"/>
                  <a:pt x="3440" y="836"/>
                </a:cubicBezTo>
                <a:cubicBezTo>
                  <a:pt x="3434" y="731"/>
                  <a:pt x="3442" y="723"/>
                  <a:pt x="3440" y="716"/>
                </a:cubicBezTo>
                <a:cubicBezTo>
                  <a:pt x="3443" y="655"/>
                  <a:pt x="3432" y="651"/>
                  <a:pt x="3436" y="644"/>
                </a:cubicBezTo>
                <a:cubicBezTo>
                  <a:pt x="3432" y="604"/>
                  <a:pt x="3437" y="593"/>
                  <a:pt x="3432" y="583"/>
                </a:cubicBezTo>
                <a:cubicBezTo>
                  <a:pt x="3439" y="515"/>
                  <a:pt x="3429" y="512"/>
                  <a:pt x="3436" y="506"/>
                </a:cubicBezTo>
                <a:cubicBezTo>
                  <a:pt x="3438" y="453"/>
                  <a:pt x="3435" y="449"/>
                  <a:pt x="3435" y="444"/>
                </a:cubicBezTo>
                <a:cubicBezTo>
                  <a:pt x="3437" y="434"/>
                  <a:pt x="3433" y="437"/>
                  <a:pt x="3435" y="440"/>
                </a:cubicBezTo>
                <a:cubicBezTo>
                  <a:pt x="3435" y="480"/>
                  <a:pt x="3425" y="478"/>
                  <a:pt x="3425" y="487"/>
                </a:cubicBezTo>
                <a:cubicBezTo>
                  <a:pt x="3425" y="566"/>
                  <a:pt x="3424" y="577"/>
                  <a:pt x="3424" y="588"/>
                </a:cubicBezTo>
                <a:cubicBezTo>
                  <a:pt x="3422" y="629"/>
                  <a:pt x="3423" y="635"/>
                  <a:pt x="3425" y="640"/>
                </a:cubicBezTo>
                <a:cubicBezTo>
                  <a:pt x="3425" y="679"/>
                  <a:pt x="3432" y="684"/>
                  <a:pt x="3430" y="691"/>
                </a:cubicBezTo>
                <a:cubicBezTo>
                  <a:pt x="3428" y="723"/>
                  <a:pt x="3428" y="727"/>
                  <a:pt x="3425" y="731"/>
                </a:cubicBezTo>
                <a:cubicBezTo>
                  <a:pt x="3424" y="779"/>
                  <a:pt x="3432" y="785"/>
                  <a:pt x="3426" y="793"/>
                </a:cubicBezTo>
                <a:cubicBezTo>
                  <a:pt x="3421" y="842"/>
                  <a:pt x="3429" y="848"/>
                  <a:pt x="3422" y="855"/>
                </a:cubicBezTo>
                <a:cubicBezTo>
                  <a:pt x="3416" y="922"/>
                  <a:pt x="3423" y="924"/>
                  <a:pt x="3417" y="928"/>
                </a:cubicBezTo>
                <a:cubicBezTo>
                  <a:pt x="3419" y="963"/>
                  <a:pt x="3412" y="967"/>
                  <a:pt x="3415" y="970"/>
                </a:cubicBezTo>
                <a:cubicBezTo>
                  <a:pt x="3392" y="1031"/>
                  <a:pt x="3396" y="1036"/>
                  <a:pt x="3390" y="1042"/>
                </a:cubicBezTo>
                <a:cubicBezTo>
                  <a:pt x="3355" y="1102"/>
                  <a:pt x="3350" y="1107"/>
                  <a:pt x="3348" y="1116"/>
                </a:cubicBezTo>
                <a:cubicBezTo>
                  <a:pt x="3323" y="1149"/>
                  <a:pt x="3326" y="1150"/>
                  <a:pt x="3317" y="1162"/>
                </a:cubicBezTo>
                <a:cubicBezTo>
                  <a:pt x="3329" y="1121"/>
                  <a:pt x="3326" y="1108"/>
                  <a:pt x="3337" y="1093"/>
                </a:cubicBezTo>
                <a:cubicBezTo>
                  <a:pt x="3347" y="1036"/>
                  <a:pt x="3348" y="1022"/>
                  <a:pt x="3350" y="1008"/>
                </a:cubicBezTo>
                <a:cubicBezTo>
                  <a:pt x="3371" y="897"/>
                  <a:pt x="3369" y="890"/>
                  <a:pt x="3372" y="883"/>
                </a:cubicBezTo>
                <a:cubicBezTo>
                  <a:pt x="3379" y="854"/>
                  <a:pt x="3375" y="848"/>
                  <a:pt x="3374" y="841"/>
                </a:cubicBezTo>
                <a:cubicBezTo>
                  <a:pt x="3384" y="791"/>
                  <a:pt x="3379" y="786"/>
                  <a:pt x="3384" y="780"/>
                </a:cubicBezTo>
                <a:cubicBezTo>
                  <a:pt x="3383" y="731"/>
                  <a:pt x="3389" y="725"/>
                  <a:pt x="3382" y="720"/>
                </a:cubicBezTo>
                <a:cubicBezTo>
                  <a:pt x="3387" y="686"/>
                  <a:pt x="3385" y="681"/>
                  <a:pt x="3383" y="677"/>
                </a:cubicBezTo>
                <a:cubicBezTo>
                  <a:pt x="3387" y="640"/>
                  <a:pt x="3385" y="634"/>
                  <a:pt x="3386" y="629"/>
                </a:cubicBezTo>
                <a:cubicBezTo>
                  <a:pt x="3383" y="559"/>
                  <a:pt x="3387" y="548"/>
                  <a:pt x="3386" y="537"/>
                </a:cubicBezTo>
                <a:cubicBezTo>
                  <a:pt x="3386" y="466"/>
                  <a:pt x="3389" y="456"/>
                  <a:pt x="3390" y="446"/>
                </a:cubicBezTo>
                <a:cubicBezTo>
                  <a:pt x="3392" y="404"/>
                  <a:pt x="3390" y="394"/>
                  <a:pt x="3398" y="383"/>
                </a:cubicBezTo>
                <a:cubicBezTo>
                  <a:pt x="3404" y="361"/>
                  <a:pt x="3399" y="358"/>
                  <a:pt x="3400" y="356"/>
                </a:cubicBezTo>
                <a:cubicBezTo>
                  <a:pt x="3424" y="303"/>
                  <a:pt x="3423" y="300"/>
                  <a:pt x="3427" y="296"/>
                </a:cubicBezTo>
                <a:cubicBezTo>
                  <a:pt x="3405" y="329"/>
                  <a:pt x="3404" y="333"/>
                  <a:pt x="3404" y="336"/>
                </a:cubicBezTo>
                <a:cubicBezTo>
                  <a:pt x="3400" y="363"/>
                  <a:pt x="3389" y="367"/>
                  <a:pt x="3388" y="368"/>
                </a:cubicBezTo>
                <a:cubicBezTo>
                  <a:pt x="3386" y="410"/>
                  <a:pt x="3379" y="422"/>
                  <a:pt x="3378" y="433"/>
                </a:cubicBezTo>
                <a:cubicBezTo>
                  <a:pt x="3363" y="507"/>
                  <a:pt x="3358" y="513"/>
                  <a:pt x="3361" y="518"/>
                </a:cubicBezTo>
                <a:cubicBezTo>
                  <a:pt x="3358" y="546"/>
                  <a:pt x="3355" y="549"/>
                  <a:pt x="3357" y="552"/>
                </a:cubicBezTo>
                <a:cubicBezTo>
                  <a:pt x="3354" y="588"/>
                  <a:pt x="3355" y="591"/>
                  <a:pt x="3355" y="594"/>
                </a:cubicBezTo>
                <a:cubicBezTo>
                  <a:pt x="3353" y="641"/>
                  <a:pt x="3349" y="647"/>
                  <a:pt x="3350" y="652"/>
                </a:cubicBezTo>
                <a:cubicBezTo>
                  <a:pt x="3346" y="713"/>
                  <a:pt x="3338" y="726"/>
                  <a:pt x="3341" y="736"/>
                </a:cubicBezTo>
                <a:cubicBezTo>
                  <a:pt x="3334" y="759"/>
                  <a:pt x="3339" y="764"/>
                  <a:pt x="3334" y="770"/>
                </a:cubicBezTo>
                <a:cubicBezTo>
                  <a:pt x="3326" y="810"/>
                  <a:pt x="3328" y="815"/>
                  <a:pt x="3328" y="821"/>
                </a:cubicBezTo>
                <a:cubicBezTo>
                  <a:pt x="3320" y="874"/>
                  <a:pt x="3320" y="877"/>
                  <a:pt x="3320" y="880"/>
                </a:cubicBezTo>
                <a:cubicBezTo>
                  <a:pt x="3315" y="895"/>
                  <a:pt x="3318" y="899"/>
                  <a:pt x="3314" y="897"/>
                </a:cubicBezTo>
                <a:cubicBezTo>
                  <a:pt x="3313" y="842"/>
                  <a:pt x="3312" y="839"/>
                  <a:pt x="3313" y="835"/>
                </a:cubicBezTo>
                <a:cubicBezTo>
                  <a:pt x="3317" y="701"/>
                  <a:pt x="3313" y="673"/>
                  <a:pt x="3316" y="644"/>
                </a:cubicBezTo>
                <a:cubicBezTo>
                  <a:pt x="3315" y="579"/>
                  <a:pt x="3315" y="576"/>
                  <a:pt x="3312" y="573"/>
                </a:cubicBezTo>
                <a:cubicBezTo>
                  <a:pt x="3315" y="461"/>
                  <a:pt x="3320" y="447"/>
                  <a:pt x="3316" y="433"/>
                </a:cubicBezTo>
                <a:cubicBezTo>
                  <a:pt x="3321" y="398"/>
                  <a:pt x="3322" y="393"/>
                  <a:pt x="3320" y="389"/>
                </a:cubicBezTo>
                <a:cubicBezTo>
                  <a:pt x="3336" y="289"/>
                  <a:pt x="3333" y="285"/>
                  <a:pt x="3336" y="282"/>
                </a:cubicBezTo>
                <a:cubicBezTo>
                  <a:pt x="3345" y="231"/>
                  <a:pt x="3348" y="223"/>
                  <a:pt x="3346" y="216"/>
                </a:cubicBezTo>
                <a:cubicBezTo>
                  <a:pt x="3334" y="252"/>
                  <a:pt x="3336" y="255"/>
                  <a:pt x="3331" y="259"/>
                </a:cubicBezTo>
                <a:cubicBezTo>
                  <a:pt x="3318" y="359"/>
                  <a:pt x="3314" y="374"/>
                  <a:pt x="3314" y="388"/>
                </a:cubicBezTo>
                <a:cubicBezTo>
                  <a:pt x="3311" y="458"/>
                  <a:pt x="3307" y="465"/>
                  <a:pt x="3309" y="472"/>
                </a:cubicBezTo>
                <a:cubicBezTo>
                  <a:pt x="3306" y="525"/>
                  <a:pt x="3310" y="526"/>
                  <a:pt x="3310" y="527"/>
                </a:cubicBezTo>
                <a:cubicBezTo>
                  <a:pt x="3299" y="585"/>
                  <a:pt x="3304" y="612"/>
                  <a:pt x="3305" y="640"/>
                </a:cubicBezTo>
                <a:cubicBezTo>
                  <a:pt x="3305" y="685"/>
                  <a:pt x="3305" y="688"/>
                  <a:pt x="3302" y="692"/>
                </a:cubicBezTo>
                <a:cubicBezTo>
                  <a:pt x="3308" y="738"/>
                  <a:pt x="3305" y="752"/>
                  <a:pt x="3308" y="766"/>
                </a:cubicBezTo>
                <a:cubicBezTo>
                  <a:pt x="3302" y="837"/>
                  <a:pt x="3302" y="844"/>
                  <a:pt x="3305" y="851"/>
                </a:cubicBezTo>
                <a:cubicBezTo>
                  <a:pt x="3301" y="936"/>
                  <a:pt x="3297" y="942"/>
                  <a:pt x="3298" y="947"/>
                </a:cubicBezTo>
                <a:cubicBezTo>
                  <a:pt x="3292" y="995"/>
                  <a:pt x="3290" y="1000"/>
                  <a:pt x="3287" y="1004"/>
                </a:cubicBezTo>
                <a:cubicBezTo>
                  <a:pt x="3288" y="1046"/>
                  <a:pt x="3280" y="1051"/>
                  <a:pt x="3286" y="1054"/>
                </a:cubicBezTo>
                <a:cubicBezTo>
                  <a:pt x="3277" y="1058"/>
                  <a:pt x="3283" y="1050"/>
                  <a:pt x="3280" y="1043"/>
                </a:cubicBezTo>
                <a:cubicBezTo>
                  <a:pt x="3274" y="1006"/>
                  <a:pt x="3274" y="1002"/>
                  <a:pt x="3278" y="997"/>
                </a:cubicBezTo>
                <a:cubicBezTo>
                  <a:pt x="3276" y="977"/>
                  <a:pt x="3278" y="974"/>
                  <a:pt x="3280" y="970"/>
                </a:cubicBezTo>
                <a:cubicBezTo>
                  <a:pt x="3285" y="945"/>
                  <a:pt x="3275" y="942"/>
                  <a:pt x="3280" y="937"/>
                </a:cubicBezTo>
                <a:cubicBezTo>
                  <a:pt x="3273" y="897"/>
                  <a:pt x="3281" y="891"/>
                  <a:pt x="3277" y="888"/>
                </a:cubicBezTo>
                <a:cubicBezTo>
                  <a:pt x="3282" y="784"/>
                  <a:pt x="3267" y="781"/>
                  <a:pt x="3276" y="774"/>
                </a:cubicBezTo>
                <a:cubicBezTo>
                  <a:pt x="3273" y="731"/>
                  <a:pt x="3277" y="724"/>
                  <a:pt x="3275" y="718"/>
                </a:cubicBezTo>
                <a:cubicBezTo>
                  <a:pt x="3273" y="623"/>
                  <a:pt x="3277" y="617"/>
                  <a:pt x="3276" y="611"/>
                </a:cubicBezTo>
                <a:cubicBezTo>
                  <a:pt x="3283" y="561"/>
                  <a:pt x="3278" y="550"/>
                  <a:pt x="3285" y="537"/>
                </a:cubicBezTo>
                <a:cubicBezTo>
                  <a:pt x="3283" y="488"/>
                  <a:pt x="3291" y="475"/>
                  <a:pt x="3289" y="464"/>
                </a:cubicBezTo>
                <a:cubicBezTo>
                  <a:pt x="3292" y="404"/>
                  <a:pt x="3301" y="396"/>
                  <a:pt x="3298" y="390"/>
                </a:cubicBezTo>
                <a:cubicBezTo>
                  <a:pt x="3312" y="326"/>
                  <a:pt x="3300" y="322"/>
                  <a:pt x="3308" y="314"/>
                </a:cubicBezTo>
                <a:cubicBezTo>
                  <a:pt x="3307" y="284"/>
                  <a:pt x="3309" y="289"/>
                  <a:pt x="3307" y="296"/>
                </a:cubicBezTo>
                <a:cubicBezTo>
                  <a:pt x="3297" y="341"/>
                  <a:pt x="3295" y="347"/>
                  <a:pt x="3297" y="353"/>
                </a:cubicBezTo>
                <a:cubicBezTo>
                  <a:pt x="3287" y="398"/>
                  <a:pt x="3295" y="403"/>
                  <a:pt x="3286" y="411"/>
                </a:cubicBezTo>
                <a:cubicBezTo>
                  <a:pt x="3284" y="443"/>
                  <a:pt x="3284" y="447"/>
                  <a:pt x="3281" y="451"/>
                </a:cubicBezTo>
                <a:cubicBezTo>
                  <a:pt x="3276" y="487"/>
                  <a:pt x="3278" y="487"/>
                  <a:pt x="3278" y="488"/>
                </a:cubicBezTo>
                <a:cubicBezTo>
                  <a:pt x="3272" y="535"/>
                  <a:pt x="3275" y="540"/>
                  <a:pt x="3270" y="547"/>
                </a:cubicBezTo>
                <a:cubicBezTo>
                  <a:pt x="3268" y="637"/>
                  <a:pt x="3264" y="651"/>
                  <a:pt x="3265" y="664"/>
                </a:cubicBezTo>
                <a:cubicBezTo>
                  <a:pt x="3260" y="747"/>
                  <a:pt x="3264" y="753"/>
                  <a:pt x="3266" y="759"/>
                </a:cubicBezTo>
                <a:cubicBezTo>
                  <a:pt x="3266" y="803"/>
                  <a:pt x="3266" y="810"/>
                  <a:pt x="3265" y="817"/>
                </a:cubicBezTo>
                <a:cubicBezTo>
                  <a:pt x="3265" y="883"/>
                  <a:pt x="3262" y="873"/>
                  <a:pt x="3259" y="863"/>
                </a:cubicBezTo>
                <a:cubicBezTo>
                  <a:pt x="3249" y="798"/>
                  <a:pt x="3260" y="792"/>
                  <a:pt x="3251" y="788"/>
                </a:cubicBezTo>
                <a:cubicBezTo>
                  <a:pt x="3244" y="752"/>
                  <a:pt x="3249" y="746"/>
                  <a:pt x="3247" y="741"/>
                </a:cubicBezTo>
                <a:cubicBezTo>
                  <a:pt x="3244" y="700"/>
                  <a:pt x="3249" y="689"/>
                  <a:pt x="3246" y="679"/>
                </a:cubicBezTo>
                <a:cubicBezTo>
                  <a:pt x="3246" y="644"/>
                  <a:pt x="3245" y="640"/>
                  <a:pt x="3247" y="635"/>
                </a:cubicBezTo>
                <a:cubicBezTo>
                  <a:pt x="3249" y="583"/>
                  <a:pt x="3251" y="573"/>
                  <a:pt x="3249" y="565"/>
                </a:cubicBezTo>
                <a:cubicBezTo>
                  <a:pt x="3256" y="516"/>
                  <a:pt x="3250" y="498"/>
                  <a:pt x="3256" y="479"/>
                </a:cubicBezTo>
                <a:cubicBezTo>
                  <a:pt x="3259" y="432"/>
                  <a:pt x="3256" y="428"/>
                  <a:pt x="3255" y="423"/>
                </a:cubicBezTo>
                <a:cubicBezTo>
                  <a:pt x="3245" y="515"/>
                  <a:pt x="3239" y="525"/>
                  <a:pt x="3243" y="534"/>
                </a:cubicBezTo>
                <a:cubicBezTo>
                  <a:pt x="3242" y="556"/>
                  <a:pt x="3238" y="559"/>
                  <a:pt x="3241" y="562"/>
                </a:cubicBezTo>
                <a:cubicBezTo>
                  <a:pt x="3245" y="605"/>
                  <a:pt x="3233" y="612"/>
                  <a:pt x="3236" y="616"/>
                </a:cubicBezTo>
                <a:cubicBezTo>
                  <a:pt x="3227" y="664"/>
                  <a:pt x="3220" y="676"/>
                  <a:pt x="3223" y="686"/>
                </a:cubicBezTo>
                <a:cubicBezTo>
                  <a:pt x="3219" y="765"/>
                  <a:pt x="3223" y="776"/>
                  <a:pt x="3218" y="788"/>
                </a:cubicBezTo>
                <a:cubicBezTo>
                  <a:pt x="3228" y="850"/>
                  <a:pt x="3221" y="855"/>
                  <a:pt x="3228" y="857"/>
                </a:cubicBezTo>
                <a:cubicBezTo>
                  <a:pt x="3231" y="895"/>
                  <a:pt x="3228" y="902"/>
                  <a:pt x="3233" y="908"/>
                </a:cubicBezTo>
                <a:cubicBezTo>
                  <a:pt x="3229" y="943"/>
                  <a:pt x="3231" y="947"/>
                  <a:pt x="3226" y="951"/>
                </a:cubicBezTo>
                <a:cubicBezTo>
                  <a:pt x="3233" y="1019"/>
                  <a:pt x="3235" y="1036"/>
                  <a:pt x="3232" y="1053"/>
                </a:cubicBezTo>
                <a:cubicBezTo>
                  <a:pt x="3238" y="1095"/>
                  <a:pt x="3241" y="1099"/>
                  <a:pt x="3241" y="1104"/>
                </a:cubicBezTo>
                <a:cubicBezTo>
                  <a:pt x="3231" y="1164"/>
                  <a:pt x="3234" y="1172"/>
                  <a:pt x="3229" y="1182"/>
                </a:cubicBezTo>
                <a:cubicBezTo>
                  <a:pt x="3221" y="1258"/>
                  <a:pt x="3219" y="1277"/>
                  <a:pt x="3212" y="1296"/>
                </a:cubicBezTo>
                <a:cubicBezTo>
                  <a:pt x="3204" y="1329"/>
                  <a:pt x="3200" y="1334"/>
                  <a:pt x="3205" y="1339"/>
                </a:cubicBezTo>
                <a:cubicBezTo>
                  <a:pt x="3190" y="1328"/>
                  <a:pt x="3191" y="1324"/>
                  <a:pt x="3194" y="1319"/>
                </a:cubicBezTo>
                <a:cubicBezTo>
                  <a:pt x="3201" y="1214"/>
                  <a:pt x="3206" y="1182"/>
                  <a:pt x="3202" y="1151"/>
                </a:cubicBezTo>
                <a:cubicBezTo>
                  <a:pt x="3196" y="1100"/>
                  <a:pt x="3199" y="1097"/>
                  <a:pt x="3198" y="1093"/>
                </a:cubicBezTo>
                <a:cubicBezTo>
                  <a:pt x="3203" y="1064"/>
                  <a:pt x="3189" y="1061"/>
                  <a:pt x="3197" y="1056"/>
                </a:cubicBezTo>
                <a:cubicBezTo>
                  <a:pt x="3188" y="1026"/>
                  <a:pt x="3194" y="1017"/>
                  <a:pt x="3189" y="1010"/>
                </a:cubicBezTo>
                <a:cubicBezTo>
                  <a:pt x="3184" y="979"/>
                  <a:pt x="3183" y="971"/>
                  <a:pt x="3180" y="963"/>
                </a:cubicBezTo>
                <a:cubicBezTo>
                  <a:pt x="3174" y="915"/>
                  <a:pt x="3187" y="908"/>
                  <a:pt x="3178" y="904"/>
                </a:cubicBezTo>
                <a:cubicBezTo>
                  <a:pt x="3178" y="837"/>
                  <a:pt x="3182" y="831"/>
                  <a:pt x="3178" y="827"/>
                </a:cubicBezTo>
                <a:cubicBezTo>
                  <a:pt x="3175" y="761"/>
                  <a:pt x="3177" y="740"/>
                  <a:pt x="3180" y="719"/>
                </a:cubicBezTo>
                <a:cubicBezTo>
                  <a:pt x="3184" y="648"/>
                  <a:pt x="3190" y="637"/>
                  <a:pt x="3188" y="627"/>
                </a:cubicBezTo>
                <a:cubicBezTo>
                  <a:pt x="3206" y="529"/>
                  <a:pt x="3210" y="523"/>
                  <a:pt x="3212" y="518"/>
                </a:cubicBezTo>
                <a:cubicBezTo>
                  <a:pt x="3215" y="478"/>
                  <a:pt x="3213" y="486"/>
                  <a:pt x="3213" y="493"/>
                </a:cubicBezTo>
                <a:cubicBezTo>
                  <a:pt x="3197" y="549"/>
                  <a:pt x="3191" y="558"/>
                  <a:pt x="3194" y="566"/>
                </a:cubicBezTo>
                <a:cubicBezTo>
                  <a:pt x="3172" y="693"/>
                  <a:pt x="3170" y="700"/>
                  <a:pt x="3170" y="708"/>
                </a:cubicBezTo>
                <a:cubicBezTo>
                  <a:pt x="3163" y="788"/>
                  <a:pt x="3167" y="818"/>
                  <a:pt x="3168" y="849"/>
                </a:cubicBezTo>
                <a:cubicBezTo>
                  <a:pt x="3172" y="944"/>
                  <a:pt x="3169" y="952"/>
                  <a:pt x="3171" y="960"/>
                </a:cubicBezTo>
                <a:cubicBezTo>
                  <a:pt x="3187" y="1035"/>
                  <a:pt x="3173" y="1051"/>
                  <a:pt x="3185" y="1062"/>
                </a:cubicBezTo>
                <a:cubicBezTo>
                  <a:pt x="3190" y="1094"/>
                  <a:pt x="3188" y="1097"/>
                  <a:pt x="3189" y="1101"/>
                </a:cubicBezTo>
                <a:cubicBezTo>
                  <a:pt x="3192" y="1176"/>
                  <a:pt x="3190" y="1185"/>
                  <a:pt x="3195" y="1193"/>
                </a:cubicBezTo>
                <a:cubicBezTo>
                  <a:pt x="3189" y="1228"/>
                  <a:pt x="3192" y="1232"/>
                  <a:pt x="3187" y="1238"/>
                </a:cubicBezTo>
                <a:cubicBezTo>
                  <a:pt x="3185" y="1275"/>
                  <a:pt x="3189" y="1295"/>
                  <a:pt x="3181" y="1317"/>
                </a:cubicBezTo>
                <a:cubicBezTo>
                  <a:pt x="3187" y="1274"/>
                  <a:pt x="3177" y="1271"/>
                  <a:pt x="3184" y="1265"/>
                </a:cubicBezTo>
                <a:cubicBezTo>
                  <a:pt x="3181" y="1218"/>
                  <a:pt x="3177" y="1215"/>
                  <a:pt x="3177" y="1212"/>
                </a:cubicBezTo>
                <a:cubicBezTo>
                  <a:pt x="3168" y="1153"/>
                  <a:pt x="3163" y="1148"/>
                  <a:pt x="3165" y="1141"/>
                </a:cubicBezTo>
                <a:cubicBezTo>
                  <a:pt x="3150" y="1077"/>
                  <a:pt x="3148" y="1065"/>
                  <a:pt x="3145" y="1053"/>
                </a:cubicBezTo>
                <a:cubicBezTo>
                  <a:pt x="3135" y="1005"/>
                  <a:pt x="3126" y="994"/>
                  <a:pt x="3127" y="981"/>
                </a:cubicBezTo>
                <a:cubicBezTo>
                  <a:pt x="3115" y="941"/>
                  <a:pt x="3113" y="935"/>
                  <a:pt x="3111" y="929"/>
                </a:cubicBezTo>
                <a:cubicBezTo>
                  <a:pt x="3102" y="864"/>
                  <a:pt x="3107" y="851"/>
                  <a:pt x="3103" y="839"/>
                </a:cubicBezTo>
                <a:cubicBezTo>
                  <a:pt x="3109" y="779"/>
                  <a:pt x="3104" y="773"/>
                  <a:pt x="3107" y="766"/>
                </a:cubicBezTo>
                <a:cubicBezTo>
                  <a:pt x="3102" y="711"/>
                  <a:pt x="3107" y="729"/>
                  <a:pt x="3099" y="749"/>
                </a:cubicBezTo>
                <a:cubicBezTo>
                  <a:pt x="3097" y="814"/>
                  <a:pt x="3095" y="823"/>
                  <a:pt x="3094" y="832"/>
                </a:cubicBezTo>
                <a:cubicBezTo>
                  <a:pt x="3101" y="937"/>
                  <a:pt x="3107" y="955"/>
                  <a:pt x="3111" y="973"/>
                </a:cubicBezTo>
                <a:cubicBezTo>
                  <a:pt x="3117" y="1018"/>
                  <a:pt x="3130" y="1021"/>
                  <a:pt x="3125" y="1027"/>
                </a:cubicBezTo>
                <a:cubicBezTo>
                  <a:pt x="3132" y="1062"/>
                  <a:pt x="3142" y="1071"/>
                  <a:pt x="3138" y="1081"/>
                </a:cubicBezTo>
                <a:cubicBezTo>
                  <a:pt x="3150" y="1143"/>
                  <a:pt x="3157" y="1149"/>
                  <a:pt x="3155" y="1155"/>
                </a:cubicBezTo>
                <a:cubicBezTo>
                  <a:pt x="3169" y="1248"/>
                  <a:pt x="3163" y="1254"/>
                  <a:pt x="3171" y="1258"/>
                </a:cubicBezTo>
                <a:cubicBezTo>
                  <a:pt x="3169" y="1318"/>
                  <a:pt x="3169" y="1323"/>
                  <a:pt x="3168" y="1329"/>
                </a:cubicBezTo>
                <a:cubicBezTo>
                  <a:pt x="3165" y="1389"/>
                  <a:pt x="3157" y="1396"/>
                  <a:pt x="3158" y="1401"/>
                </a:cubicBezTo>
                <a:cubicBezTo>
                  <a:pt x="3146" y="1441"/>
                  <a:pt x="3147" y="1455"/>
                  <a:pt x="3140" y="1453"/>
                </a:cubicBezTo>
                <a:cubicBezTo>
                  <a:pt x="3150" y="1368"/>
                  <a:pt x="3151" y="1358"/>
                  <a:pt x="3146" y="1349"/>
                </a:cubicBezTo>
                <a:cubicBezTo>
                  <a:pt x="3139" y="1285"/>
                  <a:pt x="3151" y="1278"/>
                  <a:pt x="3144" y="1274"/>
                </a:cubicBezTo>
                <a:cubicBezTo>
                  <a:pt x="3144" y="1255"/>
                  <a:pt x="3149" y="1250"/>
                  <a:pt x="3145" y="1245"/>
                </a:cubicBezTo>
                <a:cubicBezTo>
                  <a:pt x="3130" y="1166"/>
                  <a:pt x="3132" y="1161"/>
                  <a:pt x="3132" y="1156"/>
                </a:cubicBezTo>
                <a:cubicBezTo>
                  <a:pt x="3122" y="1123"/>
                  <a:pt x="3127" y="1117"/>
                  <a:pt x="3122" y="1112"/>
                </a:cubicBezTo>
                <a:cubicBezTo>
                  <a:pt x="3108" y="1076"/>
                  <a:pt x="3112" y="1073"/>
                  <a:pt x="3110" y="1070"/>
                </a:cubicBezTo>
                <a:cubicBezTo>
                  <a:pt x="3090" y="992"/>
                  <a:pt x="3087" y="987"/>
                  <a:pt x="3085" y="983"/>
                </a:cubicBezTo>
                <a:cubicBezTo>
                  <a:pt x="3078" y="933"/>
                  <a:pt x="3076" y="927"/>
                  <a:pt x="3077" y="922"/>
                </a:cubicBezTo>
                <a:cubicBezTo>
                  <a:pt x="3079" y="845"/>
                  <a:pt x="3081" y="819"/>
                  <a:pt x="3084" y="792"/>
                </a:cubicBezTo>
                <a:cubicBezTo>
                  <a:pt x="3090" y="720"/>
                  <a:pt x="3087" y="729"/>
                  <a:pt x="3091" y="736"/>
                </a:cubicBezTo>
                <a:cubicBezTo>
                  <a:pt x="3078" y="779"/>
                  <a:pt x="3079" y="783"/>
                  <a:pt x="3077" y="787"/>
                </a:cubicBezTo>
                <a:cubicBezTo>
                  <a:pt x="3065" y="878"/>
                  <a:pt x="3069" y="894"/>
                  <a:pt x="3063" y="911"/>
                </a:cubicBezTo>
                <a:cubicBezTo>
                  <a:pt x="3069" y="952"/>
                  <a:pt x="3069" y="956"/>
                  <a:pt x="3070" y="960"/>
                </a:cubicBezTo>
                <a:cubicBezTo>
                  <a:pt x="3089" y="1043"/>
                  <a:pt x="3092" y="1051"/>
                  <a:pt x="3096" y="1060"/>
                </a:cubicBezTo>
                <a:cubicBezTo>
                  <a:pt x="3108" y="1126"/>
                  <a:pt x="3117" y="1129"/>
                  <a:pt x="3113" y="1134"/>
                </a:cubicBezTo>
                <a:cubicBezTo>
                  <a:pt x="3128" y="1175"/>
                  <a:pt x="3121" y="1180"/>
                  <a:pt x="3126" y="1184"/>
                </a:cubicBezTo>
                <a:cubicBezTo>
                  <a:pt x="3136" y="1226"/>
                  <a:pt x="3130" y="1231"/>
                  <a:pt x="3131" y="1235"/>
                </a:cubicBezTo>
                <a:cubicBezTo>
                  <a:pt x="3134" y="1290"/>
                  <a:pt x="3134" y="1294"/>
                  <a:pt x="3133" y="1299"/>
                </a:cubicBezTo>
                <a:cubicBezTo>
                  <a:pt x="3129" y="1306"/>
                  <a:pt x="3135" y="1302"/>
                  <a:pt x="3129" y="1299"/>
                </a:cubicBezTo>
                <a:cubicBezTo>
                  <a:pt x="3119" y="1252"/>
                  <a:pt x="3109" y="1239"/>
                  <a:pt x="3106" y="1224"/>
                </a:cubicBezTo>
                <a:cubicBezTo>
                  <a:pt x="3078" y="1167"/>
                  <a:pt x="3078" y="1152"/>
                  <a:pt x="3066" y="1138"/>
                </a:cubicBezTo>
                <a:cubicBezTo>
                  <a:pt x="3050" y="1074"/>
                  <a:pt x="3046" y="1057"/>
                  <a:pt x="3046" y="1040"/>
                </a:cubicBezTo>
                <a:cubicBezTo>
                  <a:pt x="3035" y="972"/>
                  <a:pt x="3034" y="955"/>
                  <a:pt x="3032" y="938"/>
                </a:cubicBezTo>
                <a:cubicBezTo>
                  <a:pt x="3026" y="930"/>
                  <a:pt x="3027" y="937"/>
                  <a:pt x="3022" y="946"/>
                </a:cubicBezTo>
                <a:cubicBezTo>
                  <a:pt x="3033" y="1023"/>
                  <a:pt x="3031" y="1031"/>
                  <a:pt x="3031" y="1040"/>
                </a:cubicBezTo>
                <a:cubicBezTo>
                  <a:pt x="3035" y="1078"/>
                  <a:pt x="3045" y="1081"/>
                  <a:pt x="3040" y="1086"/>
                </a:cubicBezTo>
                <a:cubicBezTo>
                  <a:pt x="3049" y="1118"/>
                  <a:pt x="3053" y="1126"/>
                  <a:pt x="3055" y="1134"/>
                </a:cubicBezTo>
                <a:cubicBezTo>
                  <a:pt x="3080" y="1186"/>
                  <a:pt x="3074" y="1195"/>
                  <a:pt x="3083" y="1202"/>
                </a:cubicBezTo>
                <a:cubicBezTo>
                  <a:pt x="3109" y="1254"/>
                  <a:pt x="3102" y="1264"/>
                  <a:pt x="3111" y="1271"/>
                </a:cubicBezTo>
                <a:cubicBezTo>
                  <a:pt x="3116" y="1309"/>
                  <a:pt x="3125" y="1319"/>
                  <a:pt x="3117" y="1316"/>
                </a:cubicBezTo>
                <a:cubicBezTo>
                  <a:pt x="3103" y="1276"/>
                  <a:pt x="3095" y="1267"/>
                  <a:pt x="3092" y="1257"/>
                </a:cubicBezTo>
                <a:cubicBezTo>
                  <a:pt x="3057" y="1179"/>
                  <a:pt x="3038" y="1161"/>
                  <a:pt x="3039" y="1140"/>
                </a:cubicBezTo>
                <a:cubicBezTo>
                  <a:pt x="3025" y="1089"/>
                  <a:pt x="3031" y="1082"/>
                  <a:pt x="3024" y="1078"/>
                </a:cubicBezTo>
                <a:cubicBezTo>
                  <a:pt x="3025" y="1131"/>
                  <a:pt x="3027" y="1138"/>
                  <a:pt x="3031" y="1145"/>
                </a:cubicBezTo>
                <a:cubicBezTo>
                  <a:pt x="3045" y="1237"/>
                  <a:pt x="3045" y="1259"/>
                  <a:pt x="3052" y="1281"/>
                </a:cubicBezTo>
                <a:cubicBezTo>
                  <a:pt x="3067" y="1333"/>
                  <a:pt x="3072" y="1336"/>
                  <a:pt x="3070" y="1338"/>
                </a:cubicBezTo>
                <a:cubicBezTo>
                  <a:pt x="3085" y="1370"/>
                  <a:pt x="3084" y="1376"/>
                  <a:pt x="3085" y="1382"/>
                </a:cubicBezTo>
                <a:cubicBezTo>
                  <a:pt x="3099" y="1427"/>
                  <a:pt x="3097" y="1439"/>
                  <a:pt x="3098" y="1451"/>
                </a:cubicBezTo>
                <a:cubicBezTo>
                  <a:pt x="3103" y="1502"/>
                  <a:pt x="3091" y="1509"/>
                  <a:pt x="3099" y="1513"/>
                </a:cubicBezTo>
                <a:cubicBezTo>
                  <a:pt x="3085" y="1572"/>
                  <a:pt x="3084" y="1577"/>
                  <a:pt x="3079" y="1581"/>
                </a:cubicBezTo>
                <a:cubicBezTo>
                  <a:pt x="3072" y="1591"/>
                  <a:pt x="3073" y="1589"/>
                  <a:pt x="3073" y="1587"/>
                </a:cubicBezTo>
                <a:cubicBezTo>
                  <a:pt x="3075" y="1545"/>
                  <a:pt x="3082" y="1541"/>
                  <a:pt x="3079" y="1538"/>
                </a:cubicBezTo>
                <a:cubicBezTo>
                  <a:pt x="3081" y="1487"/>
                  <a:pt x="3084" y="1472"/>
                  <a:pt x="3079" y="1457"/>
                </a:cubicBezTo>
                <a:cubicBezTo>
                  <a:pt x="3063" y="1375"/>
                  <a:pt x="3054" y="1366"/>
                  <a:pt x="3054" y="1355"/>
                </a:cubicBezTo>
                <a:cubicBezTo>
                  <a:pt x="3038" y="1309"/>
                  <a:pt x="3038" y="1296"/>
                  <a:pt x="3030" y="1301"/>
                </a:cubicBezTo>
                <a:cubicBezTo>
                  <a:pt x="3035" y="1339"/>
                  <a:pt x="3043" y="1347"/>
                  <a:pt x="3042" y="1357"/>
                </a:cubicBezTo>
                <a:cubicBezTo>
                  <a:pt x="3060" y="1423"/>
                  <a:pt x="3066" y="1432"/>
                  <a:pt x="3064" y="1443"/>
                </a:cubicBezTo>
                <a:cubicBezTo>
                  <a:pt x="3070" y="1512"/>
                  <a:pt x="3065" y="1522"/>
                  <a:pt x="3066" y="1532"/>
                </a:cubicBezTo>
                <a:cubicBezTo>
                  <a:pt x="3061" y="1570"/>
                  <a:pt x="3061" y="1578"/>
                  <a:pt x="3060" y="1587"/>
                </a:cubicBezTo>
                <a:cubicBezTo>
                  <a:pt x="3040" y="1632"/>
                  <a:pt x="3036" y="1627"/>
                  <a:pt x="3035" y="1621"/>
                </a:cubicBezTo>
                <a:cubicBezTo>
                  <a:pt x="3043" y="1586"/>
                  <a:pt x="3043" y="1584"/>
                  <a:pt x="3042" y="1582"/>
                </a:cubicBezTo>
                <a:cubicBezTo>
                  <a:pt x="3036" y="1582"/>
                  <a:pt x="3034" y="1584"/>
                  <a:pt x="3031" y="1587"/>
                </a:cubicBezTo>
                <a:cubicBezTo>
                  <a:pt x="3023" y="1596"/>
                  <a:pt x="3020" y="1592"/>
                  <a:pt x="3016" y="1587"/>
                </a:cubicBezTo>
                <a:cubicBezTo>
                  <a:pt x="2967" y="1552"/>
                  <a:pt x="2974" y="1564"/>
                  <a:pt x="2989" y="1575"/>
                </a:cubicBezTo>
                <a:cubicBezTo>
                  <a:pt x="2989" y="1588"/>
                  <a:pt x="2990" y="1589"/>
                  <a:pt x="2989" y="1590"/>
                </a:cubicBezTo>
                <a:cubicBezTo>
                  <a:pt x="3003" y="1622"/>
                  <a:pt x="3005" y="1626"/>
                  <a:pt x="3005" y="1631"/>
                </a:cubicBezTo>
                <a:cubicBezTo>
                  <a:pt x="2978" y="1732"/>
                  <a:pt x="2973" y="1741"/>
                  <a:pt x="2966" y="1750"/>
                </a:cubicBezTo>
                <a:cubicBezTo>
                  <a:pt x="2976" y="1791"/>
                  <a:pt x="2980" y="1771"/>
                  <a:pt x="2989" y="1782"/>
                </a:cubicBezTo>
                <a:cubicBezTo>
                  <a:pt x="3002" y="1755"/>
                  <a:pt x="3010" y="1760"/>
                  <a:pt x="3016" y="1756"/>
                </a:cubicBezTo>
                <a:cubicBezTo>
                  <a:pt x="3024" y="1731"/>
                  <a:pt x="3029" y="1727"/>
                  <a:pt x="3034" y="1723"/>
                </a:cubicBezTo>
                <a:cubicBezTo>
                  <a:pt x="3073" y="1687"/>
                  <a:pt x="3079" y="1674"/>
                  <a:pt x="3088" y="1675"/>
                </a:cubicBezTo>
                <a:cubicBezTo>
                  <a:pt x="3144" y="1654"/>
                  <a:pt x="3154" y="1661"/>
                  <a:pt x="3161" y="1651"/>
                </a:cubicBezTo>
                <a:cubicBezTo>
                  <a:pt x="3114" y="1654"/>
                  <a:pt x="3107" y="1650"/>
                  <a:pt x="3102" y="1657"/>
                </a:cubicBezTo>
                <a:cubicBezTo>
                  <a:pt x="3060" y="1671"/>
                  <a:pt x="3055" y="1686"/>
                  <a:pt x="3047" y="1681"/>
                </a:cubicBezTo>
                <a:cubicBezTo>
                  <a:pt x="3082" y="1640"/>
                  <a:pt x="3090" y="1637"/>
                  <a:pt x="3098" y="1629"/>
                </a:cubicBezTo>
                <a:cubicBezTo>
                  <a:pt x="3130" y="1613"/>
                  <a:pt x="3134" y="1608"/>
                  <a:pt x="3138" y="1604"/>
                </a:cubicBezTo>
                <a:cubicBezTo>
                  <a:pt x="3173" y="1585"/>
                  <a:pt x="3176" y="1583"/>
                  <a:pt x="3178" y="1580"/>
                </a:cubicBezTo>
                <a:cubicBezTo>
                  <a:pt x="3259" y="1554"/>
                  <a:pt x="3272" y="1554"/>
                  <a:pt x="3283" y="1547"/>
                </a:cubicBezTo>
                <a:cubicBezTo>
                  <a:pt x="3332" y="1540"/>
                  <a:pt x="3344" y="1534"/>
                  <a:pt x="3356" y="1533"/>
                </a:cubicBezTo>
                <a:cubicBezTo>
                  <a:pt x="3432" y="1521"/>
                  <a:pt x="3434" y="1516"/>
                  <a:pt x="3437" y="1518"/>
                </a:cubicBezTo>
                <a:cubicBezTo>
                  <a:pt x="3470" y="1511"/>
                  <a:pt x="3475" y="1508"/>
                  <a:pt x="3480" y="1503"/>
                </a:cubicBezTo>
                <a:cubicBezTo>
                  <a:pt x="3518" y="1495"/>
                  <a:pt x="3532" y="1496"/>
                  <a:pt x="3528" y="1489"/>
                </a:cubicBezTo>
                <a:cubicBezTo>
                  <a:pt x="3494" y="1499"/>
                  <a:pt x="3490" y="1500"/>
                  <a:pt x="3486" y="1500"/>
                </a:cubicBezTo>
                <a:cubicBezTo>
                  <a:pt x="3429" y="1509"/>
                  <a:pt x="3415" y="1514"/>
                  <a:pt x="3401" y="1516"/>
                </a:cubicBezTo>
                <a:cubicBezTo>
                  <a:pt x="3352" y="1523"/>
                  <a:pt x="3345" y="1522"/>
                  <a:pt x="3339" y="1527"/>
                </a:cubicBezTo>
                <a:cubicBezTo>
                  <a:pt x="3303" y="1531"/>
                  <a:pt x="3300" y="1536"/>
                  <a:pt x="3296" y="1531"/>
                </a:cubicBezTo>
                <a:cubicBezTo>
                  <a:pt x="3260" y="1542"/>
                  <a:pt x="3247" y="1550"/>
                  <a:pt x="3232" y="1552"/>
                </a:cubicBezTo>
                <a:cubicBezTo>
                  <a:pt x="3151" y="1588"/>
                  <a:pt x="3150" y="1589"/>
                  <a:pt x="3149" y="1591"/>
                </a:cubicBezTo>
                <a:cubicBezTo>
                  <a:pt x="3109" y="1607"/>
                  <a:pt x="3105" y="1612"/>
                  <a:pt x="3100" y="1612"/>
                </a:cubicBezTo>
                <a:cubicBezTo>
                  <a:pt x="3147" y="1576"/>
                  <a:pt x="3155" y="1565"/>
                  <a:pt x="3164" y="1566"/>
                </a:cubicBezTo>
                <a:cubicBezTo>
                  <a:pt x="3195" y="1548"/>
                  <a:pt x="3200" y="1549"/>
                  <a:pt x="3205" y="1546"/>
                </a:cubicBezTo>
                <a:cubicBezTo>
                  <a:pt x="3250" y="1525"/>
                  <a:pt x="3255" y="1530"/>
                  <a:pt x="3260" y="1526"/>
                </a:cubicBezTo>
                <a:cubicBezTo>
                  <a:pt x="3321" y="1512"/>
                  <a:pt x="3340" y="1513"/>
                  <a:pt x="3359" y="1510"/>
                </a:cubicBezTo>
                <a:cubicBezTo>
                  <a:pt x="3391" y="1511"/>
                  <a:pt x="3395" y="1505"/>
                  <a:pt x="3400" y="1508"/>
                </a:cubicBezTo>
                <a:cubicBezTo>
                  <a:pt x="3452" y="1499"/>
                  <a:pt x="3462" y="1502"/>
                  <a:pt x="3471" y="1496"/>
                </a:cubicBezTo>
                <a:cubicBezTo>
                  <a:pt x="3560" y="1477"/>
                  <a:pt x="3564" y="1474"/>
                  <a:pt x="3569" y="1472"/>
                </a:cubicBezTo>
                <a:cubicBezTo>
                  <a:pt x="3539" y="1473"/>
                  <a:pt x="3528" y="1480"/>
                  <a:pt x="3516" y="1480"/>
                </a:cubicBezTo>
                <a:cubicBezTo>
                  <a:pt x="3477" y="1491"/>
                  <a:pt x="3471" y="1485"/>
                  <a:pt x="3466" y="1493"/>
                </a:cubicBezTo>
                <a:cubicBezTo>
                  <a:pt x="3437" y="1497"/>
                  <a:pt x="3434" y="1496"/>
                  <a:pt x="3432" y="1496"/>
                </a:cubicBezTo>
                <a:cubicBezTo>
                  <a:pt x="3391" y="1502"/>
                  <a:pt x="3384" y="1498"/>
                  <a:pt x="3378" y="1499"/>
                </a:cubicBezTo>
                <a:cubicBezTo>
                  <a:pt x="3294" y="1503"/>
                  <a:pt x="3291" y="1512"/>
                  <a:pt x="3286" y="1509"/>
                </a:cubicBezTo>
                <a:cubicBezTo>
                  <a:pt x="3243" y="1517"/>
                  <a:pt x="3242" y="1522"/>
                  <a:pt x="3241" y="1522"/>
                </a:cubicBezTo>
                <a:cubicBezTo>
                  <a:pt x="3214" y="1534"/>
                  <a:pt x="3210" y="1532"/>
                  <a:pt x="3207" y="1533"/>
                </a:cubicBezTo>
                <a:cubicBezTo>
                  <a:pt x="3167" y="1545"/>
                  <a:pt x="3165" y="1562"/>
                  <a:pt x="3160" y="1552"/>
                </a:cubicBezTo>
                <a:cubicBezTo>
                  <a:pt x="3131" y="1565"/>
                  <a:pt x="3137" y="1559"/>
                  <a:pt x="3143" y="1550"/>
                </a:cubicBezTo>
                <a:cubicBezTo>
                  <a:pt x="3216" y="1516"/>
                  <a:pt x="3225" y="1507"/>
                  <a:pt x="3237" y="1508"/>
                </a:cubicBezTo>
                <a:cubicBezTo>
                  <a:pt x="3300" y="1485"/>
                  <a:pt x="3308" y="1484"/>
                  <a:pt x="3316" y="1485"/>
                </a:cubicBezTo>
                <a:cubicBezTo>
                  <a:pt x="3356" y="1472"/>
                  <a:pt x="3363" y="1480"/>
                  <a:pt x="3366" y="1472"/>
                </a:cubicBezTo>
                <a:cubicBezTo>
                  <a:pt x="3420" y="1459"/>
                  <a:pt x="3425" y="1466"/>
                  <a:pt x="3429" y="1465"/>
                </a:cubicBezTo>
                <a:cubicBezTo>
                  <a:pt x="3484" y="1456"/>
                  <a:pt x="3500" y="1455"/>
                  <a:pt x="3517" y="1455"/>
                </a:cubicBezTo>
                <a:cubicBezTo>
                  <a:pt x="3558" y="1449"/>
                  <a:pt x="3562" y="1443"/>
                  <a:pt x="3567" y="1446"/>
                </a:cubicBezTo>
                <a:cubicBezTo>
                  <a:pt x="3707" y="1409"/>
                  <a:pt x="3714" y="1413"/>
                  <a:pt x="3720" y="1412"/>
                </a:cubicBezTo>
                <a:cubicBezTo>
                  <a:pt x="3698" y="1402"/>
                  <a:pt x="3687" y="1414"/>
                  <a:pt x="3681" y="1401"/>
                </a:cubicBezTo>
                <a:cubicBezTo>
                  <a:pt x="3636" y="1406"/>
                  <a:pt x="3631" y="1409"/>
                  <a:pt x="3626" y="1407"/>
                </a:cubicBezTo>
                <a:cubicBezTo>
                  <a:pt x="3510" y="1407"/>
                  <a:pt x="3506" y="1412"/>
                  <a:pt x="3500" y="1410"/>
                </a:cubicBezTo>
                <a:cubicBezTo>
                  <a:pt x="3482" y="1414"/>
                  <a:pt x="3476" y="1409"/>
                  <a:pt x="3471" y="1409"/>
                </a:cubicBezTo>
                <a:cubicBezTo>
                  <a:pt x="3384" y="1419"/>
                  <a:pt x="3365" y="1422"/>
                  <a:pt x="3347" y="1424"/>
                </a:cubicBezTo>
                <a:cubicBezTo>
                  <a:pt x="3319" y="1429"/>
                  <a:pt x="3317" y="1430"/>
                  <a:pt x="3315" y="1433"/>
                </a:cubicBezTo>
                <a:cubicBezTo>
                  <a:pt x="3283" y="1437"/>
                  <a:pt x="3275" y="1444"/>
                  <a:pt x="3265" y="1446"/>
                </a:cubicBezTo>
                <a:cubicBezTo>
                  <a:pt x="3249" y="1446"/>
                  <a:pt x="3257" y="1444"/>
                  <a:pt x="3264" y="1438"/>
                </a:cubicBezTo>
                <a:cubicBezTo>
                  <a:pt x="3294" y="1429"/>
                  <a:pt x="3299" y="1423"/>
                  <a:pt x="3306" y="1426"/>
                </a:cubicBezTo>
                <a:cubicBezTo>
                  <a:pt x="3339" y="1418"/>
                  <a:pt x="3351" y="1414"/>
                  <a:pt x="3364" y="1412"/>
                </a:cubicBezTo>
                <a:cubicBezTo>
                  <a:pt x="3408" y="1402"/>
                  <a:pt x="3414" y="1401"/>
                  <a:pt x="3420" y="1400"/>
                </a:cubicBezTo>
                <a:cubicBezTo>
                  <a:pt x="3466" y="1399"/>
                  <a:pt x="3471" y="1383"/>
                  <a:pt x="3479" y="1390"/>
                </a:cubicBezTo>
                <a:cubicBezTo>
                  <a:pt x="3541" y="1372"/>
                  <a:pt x="3548" y="1369"/>
                  <a:pt x="3555" y="1371"/>
                </a:cubicBezTo>
                <a:cubicBezTo>
                  <a:pt x="3674" y="1330"/>
                  <a:pt x="3680" y="1333"/>
                  <a:pt x="3686" y="1328"/>
                </a:cubicBezTo>
                <a:cubicBezTo>
                  <a:pt x="3727" y="1315"/>
                  <a:pt x="3729" y="1307"/>
                  <a:pt x="3733" y="1309"/>
                </a:cubicBezTo>
                <a:cubicBezTo>
                  <a:pt x="3766" y="1289"/>
                  <a:pt x="3774" y="1295"/>
                  <a:pt x="3779" y="1286"/>
                </a:cubicBezTo>
                <a:cubicBezTo>
                  <a:pt x="3822" y="1268"/>
                  <a:pt x="3827" y="1256"/>
                  <a:pt x="3833" y="1258"/>
                </a:cubicBezTo>
                <a:cubicBezTo>
                  <a:pt x="3840" y="1236"/>
                  <a:pt x="3839" y="1236"/>
                  <a:pt x="3839" y="1237"/>
                </a:cubicBezTo>
                <a:cubicBezTo>
                  <a:pt x="3786" y="1263"/>
                  <a:pt x="3778" y="1262"/>
                  <a:pt x="3771" y="1269"/>
                </a:cubicBezTo>
                <a:cubicBezTo>
                  <a:pt x="3717" y="1285"/>
                  <a:pt x="3710" y="1294"/>
                  <a:pt x="3702" y="1293"/>
                </a:cubicBezTo>
                <a:cubicBezTo>
                  <a:pt x="3665" y="1312"/>
                  <a:pt x="3660" y="1304"/>
                  <a:pt x="3656" y="1309"/>
                </a:cubicBezTo>
                <a:cubicBezTo>
                  <a:pt x="3605" y="1328"/>
                  <a:pt x="3601" y="1331"/>
                  <a:pt x="3597" y="1330"/>
                </a:cubicBezTo>
                <a:cubicBezTo>
                  <a:pt x="3570" y="1332"/>
                  <a:pt x="3568" y="1342"/>
                  <a:pt x="3563" y="1337"/>
                </a:cubicBezTo>
                <a:cubicBezTo>
                  <a:pt x="3522" y="1343"/>
                  <a:pt x="3519" y="1351"/>
                  <a:pt x="3515" y="1348"/>
                </a:cubicBezTo>
                <a:cubicBezTo>
                  <a:pt x="3477" y="1360"/>
                  <a:pt x="3463" y="1361"/>
                  <a:pt x="3449" y="1367"/>
                </a:cubicBezTo>
                <a:cubicBezTo>
                  <a:pt x="3421" y="1369"/>
                  <a:pt x="3414" y="1377"/>
                  <a:pt x="3407" y="1375"/>
                </a:cubicBezTo>
                <a:cubicBezTo>
                  <a:pt x="3378" y="1374"/>
                  <a:pt x="3372" y="1388"/>
                  <a:pt x="3364" y="1383"/>
                </a:cubicBezTo>
                <a:cubicBezTo>
                  <a:pt x="3295" y="1401"/>
                  <a:pt x="3288" y="1407"/>
                  <a:pt x="3281" y="1411"/>
                </a:cubicBezTo>
                <a:cubicBezTo>
                  <a:pt x="3192" y="1448"/>
                  <a:pt x="3185" y="1451"/>
                  <a:pt x="3177" y="1452"/>
                </a:cubicBezTo>
                <a:cubicBezTo>
                  <a:pt x="3158" y="1444"/>
                  <a:pt x="3171" y="1453"/>
                  <a:pt x="3176" y="1444"/>
                </a:cubicBezTo>
                <a:cubicBezTo>
                  <a:pt x="3331" y="1367"/>
                  <a:pt x="3340" y="1360"/>
                  <a:pt x="3350" y="1358"/>
                </a:cubicBezTo>
                <a:cubicBezTo>
                  <a:pt x="3403" y="1338"/>
                  <a:pt x="3409" y="1345"/>
                  <a:pt x="3414" y="1337"/>
                </a:cubicBezTo>
                <a:cubicBezTo>
                  <a:pt x="3530" y="1316"/>
                  <a:pt x="3551" y="1310"/>
                  <a:pt x="3573" y="1304"/>
                </a:cubicBezTo>
                <a:cubicBezTo>
                  <a:pt x="3640" y="1286"/>
                  <a:pt x="3645" y="1281"/>
                  <a:pt x="3650" y="1279"/>
                </a:cubicBezTo>
                <a:cubicBezTo>
                  <a:pt x="3684" y="1263"/>
                  <a:pt x="3698" y="1270"/>
                  <a:pt x="3693" y="1261"/>
                </a:cubicBezTo>
                <a:cubicBezTo>
                  <a:pt x="3650" y="1274"/>
                  <a:pt x="3639" y="1279"/>
                  <a:pt x="3627" y="1280"/>
                </a:cubicBezTo>
                <a:cubicBezTo>
                  <a:pt x="3572" y="1302"/>
                  <a:pt x="3565" y="1293"/>
                  <a:pt x="3560" y="1302"/>
                </a:cubicBezTo>
                <a:cubicBezTo>
                  <a:pt x="3496" y="1309"/>
                  <a:pt x="3490" y="1312"/>
                  <a:pt x="3482" y="1309"/>
                </a:cubicBezTo>
                <a:cubicBezTo>
                  <a:pt x="3417" y="1323"/>
                  <a:pt x="3411" y="1330"/>
                  <a:pt x="3404" y="1326"/>
                </a:cubicBezTo>
                <a:cubicBezTo>
                  <a:pt x="3435" y="1314"/>
                  <a:pt x="3438" y="1313"/>
                  <a:pt x="3442" y="1314"/>
                </a:cubicBezTo>
                <a:cubicBezTo>
                  <a:pt x="3523" y="1286"/>
                  <a:pt x="3530" y="1288"/>
                  <a:pt x="3537" y="1284"/>
                </a:cubicBezTo>
                <a:cubicBezTo>
                  <a:pt x="3563" y="1277"/>
                  <a:pt x="3570" y="1281"/>
                  <a:pt x="3575" y="1277"/>
                </a:cubicBezTo>
                <a:cubicBezTo>
                  <a:pt x="3602" y="1268"/>
                  <a:pt x="3609" y="1275"/>
                  <a:pt x="3615" y="1267"/>
                </a:cubicBezTo>
                <a:cubicBezTo>
                  <a:pt x="3681" y="1258"/>
                  <a:pt x="3688" y="1257"/>
                  <a:pt x="3694" y="1254"/>
                </a:cubicBezTo>
                <a:cubicBezTo>
                  <a:pt x="3708" y="1255"/>
                  <a:pt x="3697" y="1259"/>
                  <a:pt x="3702" y="1264"/>
                </a:cubicBezTo>
                <a:cubicBezTo>
                  <a:pt x="3723" y="1250"/>
                  <a:pt x="3726" y="1252"/>
                  <a:pt x="3728" y="1248"/>
                </a:cubicBezTo>
                <a:cubicBezTo>
                  <a:pt x="3825" y="1221"/>
                  <a:pt x="3833" y="1221"/>
                  <a:pt x="3840" y="1218"/>
                </a:cubicBezTo>
                <a:cubicBezTo>
                  <a:pt x="3833" y="1218"/>
                  <a:pt x="3828" y="1214"/>
                  <a:pt x="3824" y="1218"/>
                </a:cubicBezTo>
                <a:cubicBezTo>
                  <a:pt x="3785" y="1224"/>
                  <a:pt x="3777" y="1236"/>
                  <a:pt x="3766" y="1232"/>
                </a:cubicBezTo>
                <a:cubicBezTo>
                  <a:pt x="3701" y="1249"/>
                  <a:pt x="3696" y="1247"/>
                  <a:pt x="3691" y="1249"/>
                </a:cubicBezTo>
                <a:cubicBezTo>
                  <a:pt x="3670" y="1248"/>
                  <a:pt x="3666" y="1254"/>
                  <a:pt x="3661" y="1251"/>
                </a:cubicBezTo>
                <a:cubicBezTo>
                  <a:pt x="3609" y="1256"/>
                  <a:pt x="3605" y="1262"/>
                  <a:pt x="3600" y="1263"/>
                </a:cubicBezTo>
                <a:cubicBezTo>
                  <a:pt x="3574" y="1268"/>
                  <a:pt x="3564" y="1271"/>
                  <a:pt x="3553" y="1268"/>
                </a:cubicBezTo>
                <a:cubicBezTo>
                  <a:pt x="3523" y="1281"/>
                  <a:pt x="3519" y="1278"/>
                  <a:pt x="3515" y="1279"/>
                </a:cubicBezTo>
                <a:cubicBezTo>
                  <a:pt x="3489" y="1284"/>
                  <a:pt x="3483" y="1291"/>
                  <a:pt x="3475" y="1285"/>
                </a:cubicBezTo>
                <a:cubicBezTo>
                  <a:pt x="3398" y="1315"/>
                  <a:pt x="3393" y="1319"/>
                  <a:pt x="3386" y="1316"/>
                </a:cubicBezTo>
                <a:cubicBezTo>
                  <a:pt x="3319" y="1338"/>
                  <a:pt x="3307" y="1346"/>
                  <a:pt x="3295" y="1349"/>
                </a:cubicBezTo>
                <a:cubicBezTo>
                  <a:pt x="3238" y="1382"/>
                  <a:pt x="3231" y="1378"/>
                  <a:pt x="3226" y="1387"/>
                </a:cubicBezTo>
                <a:cubicBezTo>
                  <a:pt x="3220" y="1395"/>
                  <a:pt x="3225" y="1397"/>
                  <a:pt x="3229" y="1393"/>
                </a:cubicBezTo>
                <a:cubicBezTo>
                  <a:pt x="3260" y="1385"/>
                  <a:pt x="3263" y="1372"/>
                  <a:pt x="3268" y="1375"/>
                </a:cubicBezTo>
                <a:cubicBezTo>
                  <a:pt x="3357" y="1337"/>
                  <a:pt x="3366" y="1334"/>
                  <a:pt x="3376" y="1334"/>
                </a:cubicBezTo>
                <a:cubicBezTo>
                  <a:pt x="3398" y="1329"/>
                  <a:pt x="3402" y="1326"/>
                  <a:pt x="3400" y="1330"/>
                </a:cubicBezTo>
                <a:cubicBezTo>
                  <a:pt x="3369" y="1340"/>
                  <a:pt x="3360" y="1340"/>
                  <a:pt x="3353" y="1345"/>
                </a:cubicBezTo>
                <a:cubicBezTo>
                  <a:pt x="3313" y="1357"/>
                  <a:pt x="3310" y="1367"/>
                  <a:pt x="3306" y="1364"/>
                </a:cubicBezTo>
                <a:cubicBezTo>
                  <a:pt x="3275" y="1379"/>
                  <a:pt x="3267" y="1381"/>
                  <a:pt x="3259" y="1387"/>
                </a:cubicBezTo>
                <a:cubicBezTo>
                  <a:pt x="3231" y="1393"/>
                  <a:pt x="3229" y="1409"/>
                  <a:pt x="3224" y="1404"/>
                </a:cubicBezTo>
                <a:cubicBezTo>
                  <a:pt x="3200" y="1417"/>
                  <a:pt x="3196" y="1425"/>
                  <a:pt x="3190" y="1425"/>
                </a:cubicBezTo>
                <a:cubicBezTo>
                  <a:pt x="3183" y="1406"/>
                  <a:pt x="3189" y="1400"/>
                  <a:pt x="3188" y="1395"/>
                </a:cubicBezTo>
                <a:cubicBezTo>
                  <a:pt x="3214" y="1373"/>
                  <a:pt x="3222" y="1372"/>
                  <a:pt x="3229" y="1364"/>
                </a:cubicBezTo>
                <a:cubicBezTo>
                  <a:pt x="3257" y="1339"/>
                  <a:pt x="3261" y="1337"/>
                  <a:pt x="3264" y="1332"/>
                </a:cubicBezTo>
                <a:cubicBezTo>
                  <a:pt x="3312" y="1304"/>
                  <a:pt x="3316" y="1301"/>
                  <a:pt x="3320" y="1302"/>
                </a:cubicBezTo>
                <a:cubicBezTo>
                  <a:pt x="3383" y="1267"/>
                  <a:pt x="3392" y="1272"/>
                  <a:pt x="3400" y="1264"/>
                </a:cubicBezTo>
                <a:cubicBezTo>
                  <a:pt x="3427" y="1255"/>
                  <a:pt x="3430" y="1253"/>
                  <a:pt x="3433" y="1253"/>
                </a:cubicBezTo>
                <a:cubicBezTo>
                  <a:pt x="3462" y="1248"/>
                  <a:pt x="3465" y="1240"/>
                  <a:pt x="3469" y="1240"/>
                </a:cubicBezTo>
                <a:cubicBezTo>
                  <a:pt x="3522" y="1227"/>
                  <a:pt x="3529" y="1226"/>
                  <a:pt x="3537" y="1222"/>
                </a:cubicBezTo>
                <a:cubicBezTo>
                  <a:pt x="3590" y="1218"/>
                  <a:pt x="3593" y="1210"/>
                  <a:pt x="3597" y="1210"/>
                </a:cubicBezTo>
                <a:cubicBezTo>
                  <a:pt x="3664" y="1205"/>
                  <a:pt x="3670" y="1195"/>
                  <a:pt x="3678" y="1199"/>
                </a:cubicBezTo>
                <a:cubicBezTo>
                  <a:pt x="3728" y="1185"/>
                  <a:pt x="3734" y="1198"/>
                  <a:pt x="3737" y="1189"/>
                </a:cubicBezTo>
                <a:cubicBezTo>
                  <a:pt x="3812" y="1175"/>
                  <a:pt x="3826" y="1174"/>
                  <a:pt x="3840" y="1169"/>
                </a:cubicBezTo>
                <a:cubicBezTo>
                  <a:pt x="3814" y="1164"/>
                  <a:pt x="3805" y="1170"/>
                  <a:pt x="3796" y="1168"/>
                </a:cubicBezTo>
                <a:cubicBezTo>
                  <a:pt x="3726" y="1182"/>
                  <a:pt x="3721" y="1182"/>
                  <a:pt x="3717" y="1181"/>
                </a:cubicBezTo>
                <a:cubicBezTo>
                  <a:pt x="3631" y="1189"/>
                  <a:pt x="3623" y="1202"/>
                  <a:pt x="3614" y="1197"/>
                </a:cubicBezTo>
                <a:cubicBezTo>
                  <a:pt x="3579" y="1204"/>
                  <a:pt x="3569" y="1199"/>
                  <a:pt x="3562" y="1209"/>
                </a:cubicBezTo>
                <a:cubicBezTo>
                  <a:pt x="3518" y="1219"/>
                  <a:pt x="3500" y="1218"/>
                  <a:pt x="3483" y="1226"/>
                </a:cubicBezTo>
                <a:cubicBezTo>
                  <a:pt x="3449" y="1235"/>
                  <a:pt x="3442" y="1240"/>
                  <a:pt x="3433" y="1239"/>
                </a:cubicBezTo>
                <a:cubicBezTo>
                  <a:pt x="3323" y="1285"/>
                  <a:pt x="3315" y="1292"/>
                  <a:pt x="3307" y="1296"/>
                </a:cubicBezTo>
                <a:cubicBezTo>
                  <a:pt x="3267" y="1328"/>
                  <a:pt x="3249" y="1324"/>
                  <a:pt x="3235" y="1343"/>
                </a:cubicBezTo>
                <a:cubicBezTo>
                  <a:pt x="3267" y="1301"/>
                  <a:pt x="3279" y="1299"/>
                  <a:pt x="3289" y="1286"/>
                </a:cubicBezTo>
                <a:cubicBezTo>
                  <a:pt x="3325" y="1269"/>
                  <a:pt x="3327" y="1260"/>
                  <a:pt x="3331" y="1263"/>
                </a:cubicBezTo>
                <a:cubicBezTo>
                  <a:pt x="3357" y="1248"/>
                  <a:pt x="3365" y="1247"/>
                  <a:pt x="3371" y="1239"/>
                </a:cubicBezTo>
                <a:cubicBezTo>
                  <a:pt x="3398" y="1229"/>
                  <a:pt x="3405" y="1230"/>
                  <a:pt x="3411" y="1225"/>
                </a:cubicBezTo>
                <a:cubicBezTo>
                  <a:pt x="3445" y="1217"/>
                  <a:pt x="3458" y="1210"/>
                  <a:pt x="3472" y="1206"/>
                </a:cubicBezTo>
                <a:cubicBezTo>
                  <a:pt x="3603" y="1184"/>
                  <a:pt x="3609" y="1175"/>
                  <a:pt x="3617" y="1178"/>
                </a:cubicBezTo>
                <a:cubicBezTo>
                  <a:pt x="3652" y="1176"/>
                  <a:pt x="3664" y="1167"/>
                  <a:pt x="3678" y="1170"/>
                </a:cubicBezTo>
                <a:cubicBezTo>
                  <a:pt x="3840" y="1137"/>
                  <a:pt x="3840" y="1137"/>
                  <a:pt x="3840" y="1137"/>
                </a:cubicBezTo>
                <a:cubicBezTo>
                  <a:pt x="3806" y="1141"/>
                  <a:pt x="3799" y="1138"/>
                  <a:pt x="3792" y="1140"/>
                </a:cubicBezTo>
                <a:cubicBezTo>
                  <a:pt x="3748" y="1151"/>
                  <a:pt x="3741" y="1141"/>
                  <a:pt x="3735" y="1147"/>
                </a:cubicBezTo>
                <a:cubicBezTo>
                  <a:pt x="3671" y="1162"/>
                  <a:pt x="3664" y="1158"/>
                  <a:pt x="3659" y="1162"/>
                </a:cubicBezTo>
                <a:cubicBezTo>
                  <a:pt x="3606" y="1165"/>
                  <a:pt x="3603" y="1170"/>
                  <a:pt x="3600" y="1168"/>
                </a:cubicBezTo>
                <a:cubicBezTo>
                  <a:pt x="3574" y="1176"/>
                  <a:pt x="3572" y="1172"/>
                  <a:pt x="3571" y="1172"/>
                </a:cubicBezTo>
                <a:cubicBezTo>
                  <a:pt x="3535" y="1174"/>
                  <a:pt x="3530" y="1185"/>
                  <a:pt x="3523" y="1183"/>
                </a:cubicBezTo>
                <a:cubicBezTo>
                  <a:pt x="3454" y="1197"/>
                  <a:pt x="3442" y="1210"/>
                  <a:pt x="3429" y="1206"/>
                </a:cubicBezTo>
                <a:cubicBezTo>
                  <a:pt x="3311" y="1258"/>
                  <a:pt x="3305" y="1267"/>
                  <a:pt x="3299" y="1268"/>
                </a:cubicBezTo>
                <a:cubicBezTo>
                  <a:pt x="3246" y="1300"/>
                  <a:pt x="3253" y="1294"/>
                  <a:pt x="3254" y="1288"/>
                </a:cubicBezTo>
                <a:cubicBezTo>
                  <a:pt x="3292" y="1257"/>
                  <a:pt x="3299" y="1247"/>
                  <a:pt x="3306" y="1248"/>
                </a:cubicBezTo>
                <a:cubicBezTo>
                  <a:pt x="3374" y="1215"/>
                  <a:pt x="3376" y="1196"/>
                  <a:pt x="3381" y="1203"/>
                </a:cubicBezTo>
                <a:cubicBezTo>
                  <a:pt x="3414" y="1176"/>
                  <a:pt x="3420" y="1190"/>
                  <a:pt x="3423" y="1180"/>
                </a:cubicBezTo>
                <a:cubicBezTo>
                  <a:pt x="3528" y="1153"/>
                  <a:pt x="3534" y="1139"/>
                  <a:pt x="3543" y="1147"/>
                </a:cubicBezTo>
                <a:cubicBezTo>
                  <a:pt x="3579" y="1136"/>
                  <a:pt x="3593" y="1134"/>
                  <a:pt x="3607" y="1134"/>
                </a:cubicBezTo>
                <a:cubicBezTo>
                  <a:pt x="3682" y="1127"/>
                  <a:pt x="3688" y="1116"/>
                  <a:pt x="3697" y="1122"/>
                </a:cubicBezTo>
                <a:cubicBezTo>
                  <a:pt x="3749" y="1118"/>
                  <a:pt x="3756" y="1112"/>
                  <a:pt x="3764" y="1119"/>
                </a:cubicBezTo>
                <a:cubicBezTo>
                  <a:pt x="3833" y="1113"/>
                  <a:pt x="3837" y="1112"/>
                  <a:pt x="3840" y="1112"/>
                </a:cubicBezTo>
                <a:cubicBezTo>
                  <a:pt x="3809" y="1104"/>
                  <a:pt x="3800" y="1105"/>
                  <a:pt x="3791" y="1102"/>
                </a:cubicBezTo>
                <a:cubicBezTo>
                  <a:pt x="3748" y="1107"/>
                  <a:pt x="3743" y="1106"/>
                  <a:pt x="3738" y="1106"/>
                </a:cubicBezTo>
                <a:cubicBezTo>
                  <a:pt x="3695" y="1118"/>
                  <a:pt x="3689" y="1106"/>
                  <a:pt x="3685" y="1113"/>
                </a:cubicBezTo>
                <a:cubicBezTo>
                  <a:pt x="3651" y="1111"/>
                  <a:pt x="3643" y="1116"/>
                  <a:pt x="3634" y="1118"/>
                </a:cubicBezTo>
                <a:cubicBezTo>
                  <a:pt x="3564" y="1128"/>
                  <a:pt x="3546" y="1132"/>
                  <a:pt x="3529" y="1137"/>
                </a:cubicBezTo>
                <a:cubicBezTo>
                  <a:pt x="3443" y="1162"/>
                  <a:pt x="3409" y="1170"/>
                  <a:pt x="3377" y="1193"/>
                </a:cubicBezTo>
                <a:cubicBezTo>
                  <a:pt x="3323" y="1217"/>
                  <a:pt x="3320" y="1227"/>
                  <a:pt x="3316" y="1226"/>
                </a:cubicBezTo>
                <a:cubicBezTo>
                  <a:pt x="3283" y="1240"/>
                  <a:pt x="3288" y="1235"/>
                  <a:pt x="3291" y="1229"/>
                </a:cubicBezTo>
                <a:cubicBezTo>
                  <a:pt x="3297" y="1221"/>
                  <a:pt x="3298" y="1219"/>
                  <a:pt x="3298" y="1216"/>
                </a:cubicBezTo>
                <a:cubicBezTo>
                  <a:pt x="3357" y="1173"/>
                  <a:pt x="3368" y="1179"/>
                  <a:pt x="3376" y="1166"/>
                </a:cubicBezTo>
                <a:cubicBezTo>
                  <a:pt x="3412" y="1149"/>
                  <a:pt x="3420" y="1140"/>
                  <a:pt x="3430" y="1142"/>
                </a:cubicBezTo>
                <a:cubicBezTo>
                  <a:pt x="3490" y="1121"/>
                  <a:pt x="3494" y="1111"/>
                  <a:pt x="3499" y="1114"/>
                </a:cubicBezTo>
                <a:cubicBezTo>
                  <a:pt x="3564" y="1099"/>
                  <a:pt x="3575" y="1089"/>
                  <a:pt x="3589" y="1095"/>
                </a:cubicBezTo>
                <a:cubicBezTo>
                  <a:pt x="3655" y="1083"/>
                  <a:pt x="3662" y="1086"/>
                  <a:pt x="3668" y="1082"/>
                </a:cubicBezTo>
                <a:cubicBezTo>
                  <a:pt x="3690" y="1086"/>
                  <a:pt x="3696" y="1077"/>
                  <a:pt x="3704" y="1083"/>
                </a:cubicBezTo>
                <a:cubicBezTo>
                  <a:pt x="3798" y="1082"/>
                  <a:pt x="3812" y="1084"/>
                  <a:pt x="3825" y="1081"/>
                </a:cubicBezTo>
                <a:cubicBezTo>
                  <a:pt x="3833" y="1071"/>
                  <a:pt x="3825" y="1070"/>
                  <a:pt x="3818" y="1072"/>
                </a:cubicBezTo>
                <a:cubicBezTo>
                  <a:pt x="3743" y="1070"/>
                  <a:pt x="3742" y="1073"/>
                  <a:pt x="3740" y="1074"/>
                </a:cubicBezTo>
                <a:cubicBezTo>
                  <a:pt x="3707" y="1068"/>
                  <a:pt x="3693" y="1074"/>
                  <a:pt x="3677" y="1071"/>
                </a:cubicBezTo>
                <a:cubicBezTo>
                  <a:pt x="3645" y="1072"/>
                  <a:pt x="3638" y="1077"/>
                  <a:pt x="3630" y="1075"/>
                </a:cubicBezTo>
                <a:cubicBezTo>
                  <a:pt x="3590" y="1081"/>
                  <a:pt x="3586" y="1078"/>
                  <a:pt x="3584" y="1083"/>
                </a:cubicBezTo>
                <a:cubicBezTo>
                  <a:pt x="3543" y="1087"/>
                  <a:pt x="3540" y="1088"/>
                  <a:pt x="3537" y="1092"/>
                </a:cubicBezTo>
                <a:cubicBezTo>
                  <a:pt x="3483" y="1106"/>
                  <a:pt x="3476" y="1110"/>
                  <a:pt x="3468" y="1112"/>
                </a:cubicBezTo>
                <a:cubicBezTo>
                  <a:pt x="3415" y="1133"/>
                  <a:pt x="3409" y="1139"/>
                  <a:pt x="3401" y="1142"/>
                </a:cubicBezTo>
                <a:cubicBezTo>
                  <a:pt x="3311" y="1188"/>
                  <a:pt x="3323" y="1181"/>
                  <a:pt x="3325" y="1175"/>
                </a:cubicBezTo>
                <a:cubicBezTo>
                  <a:pt x="3366" y="1149"/>
                  <a:pt x="3372" y="1131"/>
                  <a:pt x="3380" y="1136"/>
                </a:cubicBezTo>
                <a:cubicBezTo>
                  <a:pt x="3431" y="1109"/>
                  <a:pt x="3438" y="1112"/>
                  <a:pt x="3444" y="1105"/>
                </a:cubicBezTo>
                <a:cubicBezTo>
                  <a:pt x="3545" y="1081"/>
                  <a:pt x="3567" y="1072"/>
                  <a:pt x="3590" y="1070"/>
                </a:cubicBezTo>
                <a:cubicBezTo>
                  <a:pt x="3680" y="1060"/>
                  <a:pt x="3704" y="1058"/>
                  <a:pt x="3728" y="1062"/>
                </a:cubicBezTo>
                <a:cubicBezTo>
                  <a:pt x="3768" y="1062"/>
                  <a:pt x="3774" y="1061"/>
                  <a:pt x="3779" y="1061"/>
                </a:cubicBezTo>
                <a:cubicBezTo>
                  <a:pt x="3815" y="1062"/>
                  <a:pt x="3817" y="1057"/>
                  <a:pt x="3820" y="1059"/>
                </a:cubicBezTo>
                <a:cubicBezTo>
                  <a:pt x="3840" y="1048"/>
                  <a:pt x="3840" y="1048"/>
                  <a:pt x="3840" y="1048"/>
                </a:cubicBezTo>
                <a:cubicBezTo>
                  <a:pt x="3806" y="1050"/>
                  <a:pt x="3802" y="1053"/>
                  <a:pt x="3796" y="1048"/>
                </a:cubicBezTo>
                <a:cubicBezTo>
                  <a:pt x="3776" y="1051"/>
                  <a:pt x="3771" y="1052"/>
                  <a:pt x="3765" y="1050"/>
                </a:cubicBezTo>
                <a:cubicBezTo>
                  <a:pt x="3703" y="1050"/>
                  <a:pt x="3691" y="1049"/>
                  <a:pt x="3680" y="1047"/>
                </a:cubicBezTo>
                <a:cubicBezTo>
                  <a:pt x="3640" y="1050"/>
                  <a:pt x="3634" y="1051"/>
                  <a:pt x="3630" y="1056"/>
                </a:cubicBezTo>
                <a:cubicBezTo>
                  <a:pt x="3567" y="1060"/>
                  <a:pt x="3556" y="1066"/>
                  <a:pt x="3544" y="1064"/>
                </a:cubicBezTo>
                <a:cubicBezTo>
                  <a:pt x="3503" y="1076"/>
                  <a:pt x="3495" y="1078"/>
                  <a:pt x="3488" y="1080"/>
                </a:cubicBezTo>
                <a:cubicBezTo>
                  <a:pt x="3478" y="1080"/>
                  <a:pt x="3489" y="1078"/>
                  <a:pt x="3499" y="1070"/>
                </a:cubicBezTo>
                <a:cubicBezTo>
                  <a:pt x="3544" y="1058"/>
                  <a:pt x="3555" y="1047"/>
                  <a:pt x="3566" y="1045"/>
                </a:cubicBezTo>
                <a:cubicBezTo>
                  <a:pt x="3615" y="1034"/>
                  <a:pt x="3620" y="1038"/>
                  <a:pt x="3625" y="1038"/>
                </a:cubicBezTo>
                <a:cubicBezTo>
                  <a:pt x="3666" y="1032"/>
                  <a:pt x="3672" y="1032"/>
                  <a:pt x="3678" y="1031"/>
                </a:cubicBezTo>
                <a:cubicBezTo>
                  <a:pt x="3744" y="1028"/>
                  <a:pt x="3755" y="1020"/>
                  <a:pt x="3768" y="1027"/>
                </a:cubicBezTo>
                <a:cubicBezTo>
                  <a:pt x="3814" y="1016"/>
                  <a:pt x="3827" y="1016"/>
                  <a:pt x="3839" y="1015"/>
                </a:cubicBezTo>
                <a:cubicBezTo>
                  <a:pt x="3833" y="1005"/>
                  <a:pt x="3827" y="1007"/>
                  <a:pt x="3819" y="1003"/>
                </a:cubicBezTo>
                <a:cubicBezTo>
                  <a:pt x="3779" y="1013"/>
                  <a:pt x="3777" y="1012"/>
                  <a:pt x="3775" y="1014"/>
                </a:cubicBezTo>
                <a:cubicBezTo>
                  <a:pt x="3840" y="991"/>
                  <a:pt x="3840" y="991"/>
                  <a:pt x="3840" y="991"/>
                </a:cubicBezTo>
                <a:cubicBezTo>
                  <a:pt x="3800" y="999"/>
                  <a:pt x="3794" y="992"/>
                  <a:pt x="3789" y="999"/>
                </a:cubicBezTo>
                <a:cubicBezTo>
                  <a:pt x="3746" y="1003"/>
                  <a:pt x="3735" y="1004"/>
                  <a:pt x="3724" y="1004"/>
                </a:cubicBezTo>
                <a:cubicBezTo>
                  <a:pt x="3687" y="1015"/>
                  <a:pt x="3681" y="1004"/>
                  <a:pt x="3677" y="1013"/>
                </a:cubicBezTo>
                <a:cubicBezTo>
                  <a:pt x="3617" y="1018"/>
                  <a:pt x="3607" y="1022"/>
                  <a:pt x="3596" y="1024"/>
                </a:cubicBezTo>
                <a:cubicBezTo>
                  <a:pt x="3570" y="1029"/>
                  <a:pt x="3566" y="1032"/>
                  <a:pt x="3568" y="1028"/>
                </a:cubicBezTo>
                <a:cubicBezTo>
                  <a:pt x="3635" y="1006"/>
                  <a:pt x="3642" y="993"/>
                  <a:pt x="3651" y="1000"/>
                </a:cubicBezTo>
                <a:cubicBezTo>
                  <a:pt x="3697" y="983"/>
                  <a:pt x="3704" y="982"/>
                  <a:pt x="3711" y="983"/>
                </a:cubicBezTo>
                <a:cubicBezTo>
                  <a:pt x="3759" y="971"/>
                  <a:pt x="3765" y="966"/>
                  <a:pt x="3773" y="968"/>
                </a:cubicBezTo>
                <a:cubicBezTo>
                  <a:pt x="3828" y="957"/>
                  <a:pt x="3832" y="957"/>
                  <a:pt x="3835" y="958"/>
                </a:cubicBezTo>
                <a:cubicBezTo>
                  <a:pt x="3835" y="947"/>
                  <a:pt x="3829" y="948"/>
                  <a:pt x="3824" y="949"/>
                </a:cubicBezTo>
                <a:cubicBezTo>
                  <a:pt x="3787" y="949"/>
                  <a:pt x="3784" y="958"/>
                  <a:pt x="3779" y="955"/>
                </a:cubicBezTo>
                <a:cubicBezTo>
                  <a:pt x="3744" y="967"/>
                  <a:pt x="3739" y="961"/>
                  <a:pt x="3735" y="965"/>
                </a:cubicBezTo>
                <a:cubicBezTo>
                  <a:pt x="3676" y="976"/>
                  <a:pt x="3661" y="982"/>
                  <a:pt x="3647" y="986"/>
                </a:cubicBezTo>
                <a:cubicBezTo>
                  <a:pt x="3617" y="992"/>
                  <a:pt x="3610" y="997"/>
                  <a:pt x="3603" y="996"/>
                </a:cubicBezTo>
                <a:cubicBezTo>
                  <a:pt x="3556" y="1018"/>
                  <a:pt x="3549" y="1029"/>
                  <a:pt x="3540" y="1025"/>
                </a:cubicBezTo>
                <a:cubicBezTo>
                  <a:pt x="3476" y="1050"/>
                  <a:pt x="3474" y="1068"/>
                  <a:pt x="3469" y="1062"/>
                </a:cubicBezTo>
                <a:cubicBezTo>
                  <a:pt x="3441" y="1071"/>
                  <a:pt x="3438" y="1080"/>
                  <a:pt x="3434" y="1079"/>
                </a:cubicBezTo>
                <a:cubicBezTo>
                  <a:pt x="3392" y="1102"/>
                  <a:pt x="3387" y="1101"/>
                  <a:pt x="3382" y="1109"/>
                </a:cubicBezTo>
                <a:cubicBezTo>
                  <a:pt x="3373" y="1105"/>
                  <a:pt x="3370" y="1117"/>
                  <a:pt x="3364" y="1114"/>
                </a:cubicBezTo>
                <a:cubicBezTo>
                  <a:pt x="3454" y="1005"/>
                  <a:pt x="3460" y="995"/>
                  <a:pt x="3468" y="996"/>
                </a:cubicBezTo>
                <a:cubicBezTo>
                  <a:pt x="3541" y="937"/>
                  <a:pt x="3548" y="932"/>
                  <a:pt x="3556" y="928"/>
                </a:cubicBezTo>
                <a:cubicBezTo>
                  <a:pt x="3617" y="891"/>
                  <a:pt x="3633" y="889"/>
                  <a:pt x="3649" y="882"/>
                </a:cubicBezTo>
                <a:cubicBezTo>
                  <a:pt x="3704" y="860"/>
                  <a:pt x="3713" y="867"/>
                  <a:pt x="3720" y="856"/>
                </a:cubicBezTo>
                <a:cubicBezTo>
                  <a:pt x="3771" y="833"/>
                  <a:pt x="3776" y="840"/>
                  <a:pt x="3780" y="839"/>
                </a:cubicBezTo>
                <a:cubicBezTo>
                  <a:pt x="3807" y="829"/>
                  <a:pt x="3811" y="828"/>
                  <a:pt x="3815" y="826"/>
                </a:cubicBezTo>
                <a:cubicBezTo>
                  <a:pt x="3840" y="805"/>
                  <a:pt x="3840" y="805"/>
                  <a:pt x="3840" y="805"/>
                </a:cubicBezTo>
                <a:cubicBezTo>
                  <a:pt x="3796" y="818"/>
                  <a:pt x="3791" y="821"/>
                  <a:pt x="3786" y="826"/>
                </a:cubicBezTo>
                <a:cubicBezTo>
                  <a:pt x="3747" y="834"/>
                  <a:pt x="3742" y="840"/>
                  <a:pt x="3736" y="839"/>
                </a:cubicBezTo>
                <a:cubicBezTo>
                  <a:pt x="3692" y="855"/>
                  <a:pt x="3681" y="861"/>
                  <a:pt x="3669" y="865"/>
                </a:cubicBezTo>
                <a:cubicBezTo>
                  <a:pt x="3643" y="874"/>
                  <a:pt x="3638" y="875"/>
                  <a:pt x="3639" y="871"/>
                </a:cubicBezTo>
                <a:cubicBezTo>
                  <a:pt x="3741" y="826"/>
                  <a:pt x="3747" y="821"/>
                  <a:pt x="3754" y="820"/>
                </a:cubicBezTo>
                <a:cubicBezTo>
                  <a:pt x="3796" y="801"/>
                  <a:pt x="3799" y="793"/>
                  <a:pt x="3803" y="795"/>
                </a:cubicBezTo>
                <a:cubicBezTo>
                  <a:pt x="3835" y="780"/>
                  <a:pt x="3837" y="778"/>
                  <a:pt x="3840" y="777"/>
                </a:cubicBezTo>
                <a:cubicBezTo>
                  <a:pt x="3825" y="770"/>
                  <a:pt x="3814" y="777"/>
                  <a:pt x="3803" y="780"/>
                </a:cubicBezTo>
                <a:cubicBezTo>
                  <a:pt x="3726" y="822"/>
                  <a:pt x="3713" y="820"/>
                  <a:pt x="3702" y="831"/>
                </a:cubicBezTo>
                <a:cubicBezTo>
                  <a:pt x="3649" y="856"/>
                  <a:pt x="3643" y="857"/>
                  <a:pt x="3638" y="859"/>
                </a:cubicBezTo>
                <a:cubicBezTo>
                  <a:pt x="3603" y="881"/>
                  <a:pt x="3597" y="883"/>
                  <a:pt x="3592" y="890"/>
                </a:cubicBezTo>
                <a:cubicBezTo>
                  <a:pt x="3601" y="874"/>
                  <a:pt x="3608" y="869"/>
                  <a:pt x="3608" y="869"/>
                </a:cubicBezTo>
                <a:cubicBezTo>
                  <a:pt x="3642" y="851"/>
                  <a:pt x="3646" y="841"/>
                  <a:pt x="3652" y="840"/>
                </a:cubicBezTo>
                <a:cubicBezTo>
                  <a:pt x="3718" y="799"/>
                  <a:pt x="3723" y="800"/>
                  <a:pt x="3728" y="797"/>
                </a:cubicBezTo>
                <a:cubicBezTo>
                  <a:pt x="3812" y="749"/>
                  <a:pt x="3818" y="750"/>
                  <a:pt x="3823" y="748"/>
                </a:cubicBezTo>
                <a:cubicBezTo>
                  <a:pt x="3840" y="723"/>
                  <a:pt x="3840" y="723"/>
                  <a:pt x="3840" y="723"/>
                </a:cubicBezTo>
                <a:cubicBezTo>
                  <a:pt x="3762" y="765"/>
                  <a:pt x="3748" y="776"/>
                  <a:pt x="3732" y="782"/>
                </a:cubicBezTo>
                <a:cubicBezTo>
                  <a:pt x="3661" y="818"/>
                  <a:pt x="3654" y="828"/>
                  <a:pt x="3646" y="829"/>
                </a:cubicBezTo>
                <a:cubicBezTo>
                  <a:pt x="3520" y="927"/>
                  <a:pt x="3524" y="928"/>
                  <a:pt x="3517" y="931"/>
                </a:cubicBezTo>
                <a:cubicBezTo>
                  <a:pt x="3579" y="847"/>
                  <a:pt x="3586" y="855"/>
                  <a:pt x="3590" y="845"/>
                </a:cubicBezTo>
                <a:cubicBezTo>
                  <a:pt x="3644" y="795"/>
                  <a:pt x="3655" y="792"/>
                  <a:pt x="3664" y="781"/>
                </a:cubicBezTo>
                <a:cubicBezTo>
                  <a:pt x="3725" y="746"/>
                  <a:pt x="3737" y="740"/>
                  <a:pt x="3748" y="732"/>
                </a:cubicBezTo>
                <a:cubicBezTo>
                  <a:pt x="3825" y="689"/>
                  <a:pt x="3833" y="681"/>
                  <a:pt x="3840" y="676"/>
                </a:cubicBezTo>
                <a:cubicBezTo>
                  <a:pt x="3811" y="685"/>
                  <a:pt x="3787" y="691"/>
                  <a:pt x="3764" y="711"/>
                </a:cubicBezTo>
                <a:cubicBezTo>
                  <a:pt x="3739" y="722"/>
                  <a:pt x="3733" y="725"/>
                  <a:pt x="3727" y="730"/>
                </a:cubicBezTo>
                <a:cubicBezTo>
                  <a:pt x="3717" y="721"/>
                  <a:pt x="3725" y="722"/>
                  <a:pt x="3731" y="711"/>
                </a:cubicBezTo>
                <a:cubicBezTo>
                  <a:pt x="3767" y="690"/>
                  <a:pt x="3769" y="682"/>
                  <a:pt x="3773" y="685"/>
                </a:cubicBezTo>
                <a:cubicBezTo>
                  <a:pt x="3808" y="658"/>
                  <a:pt x="3810" y="652"/>
                  <a:pt x="3814" y="654"/>
                </a:cubicBezTo>
                <a:cubicBezTo>
                  <a:pt x="3839" y="610"/>
                  <a:pt x="3837" y="611"/>
                  <a:pt x="3835" y="612"/>
                </a:cubicBezTo>
                <a:cubicBezTo>
                  <a:pt x="3761" y="660"/>
                  <a:pt x="3754" y="666"/>
                  <a:pt x="3746" y="668"/>
                </a:cubicBezTo>
                <a:cubicBezTo>
                  <a:pt x="3711" y="697"/>
                  <a:pt x="3699" y="693"/>
                  <a:pt x="3704" y="698"/>
                </a:cubicBezTo>
                <a:cubicBezTo>
                  <a:pt x="3667" y="726"/>
                  <a:pt x="3664" y="738"/>
                  <a:pt x="3660" y="734"/>
                </a:cubicBezTo>
                <a:cubicBezTo>
                  <a:pt x="3704" y="688"/>
                  <a:pt x="3709" y="680"/>
                  <a:pt x="3714" y="681"/>
                </a:cubicBezTo>
                <a:cubicBezTo>
                  <a:pt x="3762" y="643"/>
                  <a:pt x="3766" y="631"/>
                  <a:pt x="3772" y="633"/>
                </a:cubicBezTo>
                <a:cubicBezTo>
                  <a:pt x="3840" y="553"/>
                  <a:pt x="3840" y="553"/>
                  <a:pt x="3840" y="553"/>
                </a:cubicBezTo>
                <a:cubicBezTo>
                  <a:pt x="3817" y="571"/>
                  <a:pt x="3821" y="564"/>
                  <a:pt x="3826" y="558"/>
                </a:cubicBezTo>
                <a:cubicBezTo>
                  <a:pt x="3838" y="522"/>
                  <a:pt x="3836" y="525"/>
                  <a:pt x="3834" y="527"/>
                </a:cubicBezTo>
                <a:cubicBezTo>
                  <a:pt x="3840" y="450"/>
                  <a:pt x="3840" y="450"/>
                  <a:pt x="3840" y="450"/>
                </a:cubicBezTo>
                <a:cubicBezTo>
                  <a:pt x="3777" y="574"/>
                  <a:pt x="3770" y="582"/>
                  <a:pt x="3764" y="591"/>
                </a:cubicBezTo>
                <a:cubicBezTo>
                  <a:pt x="3784" y="541"/>
                  <a:pt x="3797" y="511"/>
                  <a:pt x="3811" y="481"/>
                </a:cubicBezTo>
                <a:cubicBezTo>
                  <a:pt x="3840" y="357"/>
                  <a:pt x="3840" y="357"/>
                  <a:pt x="3840" y="357"/>
                </a:cubicBezTo>
                <a:cubicBezTo>
                  <a:pt x="3823" y="412"/>
                  <a:pt x="3823" y="421"/>
                  <a:pt x="3816" y="431"/>
                </a:cubicBezTo>
                <a:cubicBezTo>
                  <a:pt x="3810" y="463"/>
                  <a:pt x="3799" y="470"/>
                  <a:pt x="3802" y="474"/>
                </a:cubicBezTo>
                <a:cubicBezTo>
                  <a:pt x="3755" y="580"/>
                  <a:pt x="3748" y="582"/>
                  <a:pt x="3748" y="583"/>
                </a:cubicBezTo>
                <a:cubicBezTo>
                  <a:pt x="3754" y="565"/>
                  <a:pt x="3748" y="562"/>
                  <a:pt x="3753" y="557"/>
                </a:cubicBezTo>
                <a:cubicBezTo>
                  <a:pt x="3773" y="481"/>
                  <a:pt x="3785" y="471"/>
                  <a:pt x="3786" y="462"/>
                </a:cubicBezTo>
                <a:cubicBezTo>
                  <a:pt x="3813" y="376"/>
                  <a:pt x="3825" y="370"/>
                  <a:pt x="3822" y="366"/>
                </a:cubicBezTo>
                <a:cubicBezTo>
                  <a:pt x="3836" y="335"/>
                  <a:pt x="3830" y="331"/>
                  <a:pt x="3837" y="326"/>
                </a:cubicBezTo>
                <a:cubicBezTo>
                  <a:pt x="3839" y="288"/>
                  <a:pt x="3837" y="292"/>
                  <a:pt x="3835" y="296"/>
                </a:cubicBezTo>
                <a:cubicBezTo>
                  <a:pt x="3825" y="345"/>
                  <a:pt x="3814" y="354"/>
                  <a:pt x="3815" y="360"/>
                </a:cubicBezTo>
                <a:cubicBezTo>
                  <a:pt x="3772" y="484"/>
                  <a:pt x="3767" y="496"/>
                  <a:pt x="3761" y="509"/>
                </a:cubicBezTo>
                <a:cubicBezTo>
                  <a:pt x="3737" y="574"/>
                  <a:pt x="3726" y="600"/>
                  <a:pt x="3715" y="627"/>
                </a:cubicBezTo>
                <a:cubicBezTo>
                  <a:pt x="3653" y="712"/>
                  <a:pt x="3660" y="722"/>
                  <a:pt x="3653" y="718"/>
                </a:cubicBezTo>
                <a:cubicBezTo>
                  <a:pt x="3648" y="721"/>
                  <a:pt x="3648" y="711"/>
                  <a:pt x="3659" y="697"/>
                </a:cubicBezTo>
                <a:cubicBezTo>
                  <a:pt x="3699" y="632"/>
                  <a:pt x="3698" y="626"/>
                  <a:pt x="3702" y="620"/>
                </a:cubicBezTo>
                <a:cubicBezTo>
                  <a:pt x="3721" y="580"/>
                  <a:pt x="3729" y="573"/>
                  <a:pt x="3728" y="567"/>
                </a:cubicBezTo>
                <a:cubicBezTo>
                  <a:pt x="3737" y="541"/>
                  <a:pt x="3737" y="535"/>
                  <a:pt x="3739" y="528"/>
                </a:cubicBezTo>
                <a:cubicBezTo>
                  <a:pt x="3765" y="447"/>
                  <a:pt x="3760" y="442"/>
                  <a:pt x="3765" y="436"/>
                </a:cubicBezTo>
                <a:cubicBezTo>
                  <a:pt x="3787" y="371"/>
                  <a:pt x="3784" y="366"/>
                  <a:pt x="3786" y="360"/>
                </a:cubicBezTo>
                <a:cubicBezTo>
                  <a:pt x="3804" y="296"/>
                  <a:pt x="3805" y="291"/>
                  <a:pt x="3807" y="285"/>
                </a:cubicBezTo>
                <a:cubicBezTo>
                  <a:pt x="3824" y="215"/>
                  <a:pt x="3828" y="203"/>
                  <a:pt x="3835" y="190"/>
                </a:cubicBezTo>
                <a:cubicBezTo>
                  <a:pt x="3840" y="139"/>
                  <a:pt x="3840" y="139"/>
                  <a:pt x="3840" y="139"/>
                </a:cubicBezTo>
                <a:cubicBezTo>
                  <a:pt x="3822" y="187"/>
                  <a:pt x="3825" y="192"/>
                  <a:pt x="3818" y="199"/>
                </a:cubicBezTo>
                <a:cubicBezTo>
                  <a:pt x="3809" y="245"/>
                  <a:pt x="3800" y="251"/>
                  <a:pt x="3805" y="254"/>
                </a:cubicBezTo>
                <a:cubicBezTo>
                  <a:pt x="3785" y="327"/>
                  <a:pt x="3774" y="337"/>
                  <a:pt x="3780" y="345"/>
                </a:cubicBezTo>
                <a:cubicBezTo>
                  <a:pt x="3758" y="405"/>
                  <a:pt x="3763" y="412"/>
                  <a:pt x="3755" y="420"/>
                </a:cubicBezTo>
                <a:cubicBezTo>
                  <a:pt x="3731" y="521"/>
                  <a:pt x="3726" y="528"/>
                  <a:pt x="3727" y="534"/>
                </a:cubicBezTo>
                <a:cubicBezTo>
                  <a:pt x="3688" y="623"/>
                  <a:pt x="3695" y="625"/>
                  <a:pt x="3686" y="627"/>
                </a:cubicBezTo>
                <a:cubicBezTo>
                  <a:pt x="3651" y="685"/>
                  <a:pt x="3640" y="712"/>
                  <a:pt x="3623" y="739"/>
                </a:cubicBezTo>
                <a:cubicBezTo>
                  <a:pt x="3564" y="823"/>
                  <a:pt x="3560" y="825"/>
                  <a:pt x="3556" y="827"/>
                </a:cubicBezTo>
                <a:cubicBezTo>
                  <a:pt x="3530" y="872"/>
                  <a:pt x="3517" y="888"/>
                  <a:pt x="3505" y="904"/>
                </a:cubicBezTo>
                <a:cubicBezTo>
                  <a:pt x="3483" y="915"/>
                  <a:pt x="3485" y="903"/>
                  <a:pt x="3492" y="902"/>
                </a:cubicBezTo>
                <a:cubicBezTo>
                  <a:pt x="3559" y="799"/>
                  <a:pt x="3560" y="785"/>
                  <a:pt x="3575" y="768"/>
                </a:cubicBezTo>
                <a:cubicBezTo>
                  <a:pt x="3593" y="722"/>
                  <a:pt x="3597" y="715"/>
                  <a:pt x="3598" y="709"/>
                </a:cubicBezTo>
                <a:cubicBezTo>
                  <a:pt x="3627" y="643"/>
                  <a:pt x="3627" y="637"/>
                  <a:pt x="3629" y="630"/>
                </a:cubicBezTo>
                <a:cubicBezTo>
                  <a:pt x="3654" y="575"/>
                  <a:pt x="3651" y="570"/>
                  <a:pt x="3655" y="567"/>
                </a:cubicBezTo>
                <a:cubicBezTo>
                  <a:pt x="3661" y="537"/>
                  <a:pt x="3666" y="533"/>
                  <a:pt x="3669" y="530"/>
                </a:cubicBezTo>
                <a:cubicBezTo>
                  <a:pt x="3678" y="495"/>
                  <a:pt x="3683" y="488"/>
                  <a:pt x="3683" y="482"/>
                </a:cubicBezTo>
                <a:cubicBezTo>
                  <a:pt x="3719" y="376"/>
                  <a:pt x="3722" y="363"/>
                  <a:pt x="3725" y="350"/>
                </a:cubicBezTo>
                <a:cubicBezTo>
                  <a:pt x="3754" y="286"/>
                  <a:pt x="3753" y="280"/>
                  <a:pt x="3757" y="273"/>
                </a:cubicBezTo>
                <a:close/>
                <a:moveTo>
                  <a:pt x="3018" y="1695"/>
                </a:moveTo>
                <a:cubicBezTo>
                  <a:pt x="3014" y="1702"/>
                  <a:pt x="3009" y="1708"/>
                  <a:pt x="3004" y="1714"/>
                </a:cubicBezTo>
                <a:cubicBezTo>
                  <a:pt x="3001" y="1717"/>
                  <a:pt x="3003" y="1719"/>
                  <a:pt x="3001" y="1723"/>
                </a:cubicBezTo>
                <a:cubicBezTo>
                  <a:pt x="3001" y="1723"/>
                  <a:pt x="3001" y="1723"/>
                  <a:pt x="3001" y="1723"/>
                </a:cubicBezTo>
                <a:cubicBezTo>
                  <a:pt x="3000" y="1725"/>
                  <a:pt x="2998" y="1727"/>
                  <a:pt x="2996" y="1729"/>
                </a:cubicBezTo>
                <a:cubicBezTo>
                  <a:pt x="2994" y="1732"/>
                  <a:pt x="2993" y="1734"/>
                  <a:pt x="2991" y="1736"/>
                </a:cubicBezTo>
                <a:cubicBezTo>
                  <a:pt x="2988" y="1733"/>
                  <a:pt x="2993" y="1729"/>
                  <a:pt x="2996" y="1725"/>
                </a:cubicBezTo>
                <a:cubicBezTo>
                  <a:pt x="2996" y="1724"/>
                  <a:pt x="2996" y="1723"/>
                  <a:pt x="2997" y="1723"/>
                </a:cubicBezTo>
                <a:cubicBezTo>
                  <a:pt x="2999" y="1717"/>
                  <a:pt x="3000" y="1711"/>
                  <a:pt x="2999" y="1706"/>
                </a:cubicBezTo>
                <a:cubicBezTo>
                  <a:pt x="3006" y="1701"/>
                  <a:pt x="3003" y="1696"/>
                  <a:pt x="3007" y="1691"/>
                </a:cubicBezTo>
                <a:cubicBezTo>
                  <a:pt x="3009" y="1686"/>
                  <a:pt x="3013" y="1680"/>
                  <a:pt x="3011" y="1676"/>
                </a:cubicBezTo>
                <a:cubicBezTo>
                  <a:pt x="3016" y="1673"/>
                  <a:pt x="3016" y="1678"/>
                  <a:pt x="3018" y="1681"/>
                </a:cubicBezTo>
                <a:cubicBezTo>
                  <a:pt x="3018" y="1686"/>
                  <a:pt x="3017" y="1691"/>
                  <a:pt x="3018" y="1695"/>
                </a:cubicBezTo>
                <a:close/>
                <a:moveTo>
                  <a:pt x="3083" y="1624"/>
                </a:moveTo>
                <a:cubicBezTo>
                  <a:pt x="3078" y="1617"/>
                  <a:pt x="3091" y="1615"/>
                  <a:pt x="3094" y="1611"/>
                </a:cubicBezTo>
                <a:cubicBezTo>
                  <a:pt x="3104" y="1617"/>
                  <a:pt x="3086" y="1621"/>
                  <a:pt x="3083" y="1624"/>
                </a:cubicBezTo>
                <a:close/>
                <a:moveTo>
                  <a:pt x="3380" y="1391"/>
                </a:moveTo>
                <a:cubicBezTo>
                  <a:pt x="3385" y="1392"/>
                  <a:pt x="3391" y="1391"/>
                  <a:pt x="3396" y="1389"/>
                </a:cubicBezTo>
                <a:cubicBezTo>
                  <a:pt x="3423" y="1382"/>
                  <a:pt x="3434" y="1385"/>
                  <a:pt x="3444" y="1378"/>
                </a:cubicBezTo>
                <a:cubicBezTo>
                  <a:pt x="3550" y="1347"/>
                  <a:pt x="3562" y="1348"/>
                  <a:pt x="3573" y="1348"/>
                </a:cubicBezTo>
                <a:cubicBezTo>
                  <a:pt x="3646" y="1319"/>
                  <a:pt x="3657" y="1319"/>
                  <a:pt x="3667" y="1314"/>
                </a:cubicBezTo>
                <a:cubicBezTo>
                  <a:pt x="3709" y="1300"/>
                  <a:pt x="3720" y="1296"/>
                  <a:pt x="3730" y="1289"/>
                </a:cubicBezTo>
                <a:cubicBezTo>
                  <a:pt x="3798" y="1265"/>
                  <a:pt x="3803" y="1259"/>
                  <a:pt x="3808" y="1257"/>
                </a:cubicBezTo>
                <a:cubicBezTo>
                  <a:pt x="3822" y="1253"/>
                  <a:pt x="3821" y="1257"/>
                  <a:pt x="3819" y="1258"/>
                </a:cubicBezTo>
                <a:cubicBezTo>
                  <a:pt x="3769" y="1288"/>
                  <a:pt x="3753" y="1288"/>
                  <a:pt x="3737" y="1298"/>
                </a:cubicBezTo>
                <a:cubicBezTo>
                  <a:pt x="3704" y="1311"/>
                  <a:pt x="3696" y="1312"/>
                  <a:pt x="3689" y="1319"/>
                </a:cubicBezTo>
                <a:cubicBezTo>
                  <a:pt x="3627" y="1336"/>
                  <a:pt x="3613" y="1343"/>
                  <a:pt x="3600" y="1350"/>
                </a:cubicBezTo>
                <a:cubicBezTo>
                  <a:pt x="3516" y="1371"/>
                  <a:pt x="3513" y="1372"/>
                  <a:pt x="3509" y="1369"/>
                </a:cubicBezTo>
                <a:cubicBezTo>
                  <a:pt x="3486" y="1376"/>
                  <a:pt x="3483" y="1376"/>
                  <a:pt x="3479" y="1375"/>
                </a:cubicBezTo>
                <a:cubicBezTo>
                  <a:pt x="3410" y="1391"/>
                  <a:pt x="3403" y="1392"/>
                  <a:pt x="3397" y="1393"/>
                </a:cubicBezTo>
                <a:cubicBezTo>
                  <a:pt x="3329" y="1405"/>
                  <a:pt x="3324" y="1415"/>
                  <a:pt x="3316" y="1408"/>
                </a:cubicBezTo>
                <a:close/>
                <a:moveTo>
                  <a:pt x="3144" y="1481"/>
                </a:moveTo>
                <a:cubicBezTo>
                  <a:pt x="3149" y="1484"/>
                  <a:pt x="3147" y="1487"/>
                  <a:pt x="3145" y="1490"/>
                </a:cubicBezTo>
                <a:cubicBezTo>
                  <a:pt x="3143" y="1488"/>
                  <a:pt x="3142" y="1489"/>
                  <a:pt x="3141" y="1490"/>
                </a:cubicBezTo>
                <a:cubicBezTo>
                  <a:pt x="3139" y="1488"/>
                  <a:pt x="3142" y="1484"/>
                  <a:pt x="3144" y="1481"/>
                </a:cubicBezTo>
                <a:close/>
                <a:moveTo>
                  <a:pt x="3128" y="1513"/>
                </a:moveTo>
                <a:cubicBezTo>
                  <a:pt x="3137" y="1507"/>
                  <a:pt x="3129" y="1520"/>
                  <a:pt x="3126" y="1519"/>
                </a:cubicBezTo>
                <a:cubicBezTo>
                  <a:pt x="3125" y="1518"/>
                  <a:pt x="3126" y="1514"/>
                  <a:pt x="3128" y="1513"/>
                </a:cubicBezTo>
                <a:close/>
                <a:moveTo>
                  <a:pt x="3101" y="1380"/>
                </a:moveTo>
                <a:cubicBezTo>
                  <a:pt x="3097" y="1374"/>
                  <a:pt x="3093" y="1369"/>
                  <a:pt x="3096" y="1362"/>
                </a:cubicBezTo>
                <a:cubicBezTo>
                  <a:pt x="3087" y="1357"/>
                  <a:pt x="3089" y="1350"/>
                  <a:pt x="3088" y="1344"/>
                </a:cubicBezTo>
                <a:cubicBezTo>
                  <a:pt x="3080" y="1340"/>
                  <a:pt x="3086" y="1334"/>
                  <a:pt x="3082" y="1329"/>
                </a:cubicBezTo>
                <a:cubicBezTo>
                  <a:pt x="3083" y="1326"/>
                  <a:pt x="3080" y="1325"/>
                  <a:pt x="3079" y="1323"/>
                </a:cubicBezTo>
                <a:cubicBezTo>
                  <a:pt x="3077" y="1321"/>
                  <a:pt x="3079" y="1320"/>
                  <a:pt x="3078" y="1319"/>
                </a:cubicBezTo>
                <a:cubicBezTo>
                  <a:pt x="3077" y="1316"/>
                  <a:pt x="3076" y="1310"/>
                  <a:pt x="3072" y="1307"/>
                </a:cubicBezTo>
                <a:cubicBezTo>
                  <a:pt x="3070" y="1305"/>
                  <a:pt x="3067" y="1298"/>
                  <a:pt x="3068" y="1293"/>
                </a:cubicBezTo>
                <a:cubicBezTo>
                  <a:pt x="3061" y="1283"/>
                  <a:pt x="3059" y="1271"/>
                  <a:pt x="3057" y="1260"/>
                </a:cubicBezTo>
                <a:cubicBezTo>
                  <a:pt x="3051" y="1257"/>
                  <a:pt x="3058" y="1253"/>
                  <a:pt x="3054" y="1250"/>
                </a:cubicBezTo>
                <a:cubicBezTo>
                  <a:pt x="3053" y="1247"/>
                  <a:pt x="3051" y="1245"/>
                  <a:pt x="3053" y="1242"/>
                </a:cubicBezTo>
                <a:cubicBezTo>
                  <a:pt x="3052" y="1235"/>
                  <a:pt x="3046" y="1230"/>
                  <a:pt x="3048" y="1224"/>
                </a:cubicBezTo>
                <a:cubicBezTo>
                  <a:pt x="3044" y="1218"/>
                  <a:pt x="3048" y="1211"/>
                  <a:pt x="3044" y="1206"/>
                </a:cubicBezTo>
                <a:cubicBezTo>
                  <a:pt x="3045" y="1203"/>
                  <a:pt x="3040" y="1201"/>
                  <a:pt x="3043" y="1197"/>
                </a:cubicBezTo>
                <a:cubicBezTo>
                  <a:pt x="3043" y="1195"/>
                  <a:pt x="3044" y="1192"/>
                  <a:pt x="3042" y="1189"/>
                </a:cubicBezTo>
                <a:cubicBezTo>
                  <a:pt x="3049" y="1185"/>
                  <a:pt x="3048" y="1199"/>
                  <a:pt x="3050" y="1203"/>
                </a:cubicBezTo>
                <a:cubicBezTo>
                  <a:pt x="3052" y="1208"/>
                  <a:pt x="3062" y="1212"/>
                  <a:pt x="3056" y="1218"/>
                </a:cubicBezTo>
                <a:cubicBezTo>
                  <a:pt x="3065" y="1223"/>
                  <a:pt x="3064" y="1228"/>
                  <a:pt x="3066" y="1234"/>
                </a:cubicBezTo>
                <a:cubicBezTo>
                  <a:pt x="3074" y="1238"/>
                  <a:pt x="3069" y="1244"/>
                  <a:pt x="3077" y="1249"/>
                </a:cubicBezTo>
                <a:cubicBezTo>
                  <a:pt x="3076" y="1260"/>
                  <a:pt x="3086" y="1269"/>
                  <a:pt x="3089" y="1280"/>
                </a:cubicBezTo>
                <a:cubicBezTo>
                  <a:pt x="3097" y="1290"/>
                  <a:pt x="3096" y="1301"/>
                  <a:pt x="3106" y="1311"/>
                </a:cubicBezTo>
                <a:cubicBezTo>
                  <a:pt x="3106" y="1326"/>
                  <a:pt x="3112" y="1340"/>
                  <a:pt x="3116" y="1355"/>
                </a:cubicBezTo>
                <a:cubicBezTo>
                  <a:pt x="3115" y="1361"/>
                  <a:pt x="3116" y="1366"/>
                  <a:pt x="3118" y="1371"/>
                </a:cubicBezTo>
                <a:cubicBezTo>
                  <a:pt x="3109" y="1378"/>
                  <a:pt x="3124" y="1381"/>
                  <a:pt x="3117" y="1388"/>
                </a:cubicBezTo>
                <a:cubicBezTo>
                  <a:pt x="3122" y="1398"/>
                  <a:pt x="3122" y="1409"/>
                  <a:pt x="3125" y="1420"/>
                </a:cubicBezTo>
                <a:cubicBezTo>
                  <a:pt x="3118" y="1437"/>
                  <a:pt x="3123" y="1453"/>
                  <a:pt x="3116" y="1471"/>
                </a:cubicBezTo>
                <a:cubicBezTo>
                  <a:pt x="3113" y="1446"/>
                  <a:pt x="3108" y="1422"/>
                  <a:pt x="3106" y="1398"/>
                </a:cubicBezTo>
                <a:cubicBezTo>
                  <a:pt x="3103" y="1392"/>
                  <a:pt x="3099" y="1386"/>
                  <a:pt x="3101" y="1380"/>
                </a:cubicBezTo>
                <a:close/>
                <a:moveTo>
                  <a:pt x="3116" y="1485"/>
                </a:moveTo>
                <a:cubicBezTo>
                  <a:pt x="3110" y="1490"/>
                  <a:pt x="3113" y="1478"/>
                  <a:pt x="3116" y="1475"/>
                </a:cubicBezTo>
                <a:cubicBezTo>
                  <a:pt x="3117" y="1478"/>
                  <a:pt x="3117" y="1482"/>
                  <a:pt x="3116" y="1485"/>
                </a:cubicBezTo>
                <a:close/>
                <a:moveTo>
                  <a:pt x="3231" y="1453"/>
                </a:moveTo>
                <a:cubicBezTo>
                  <a:pt x="3241" y="1447"/>
                  <a:pt x="3232" y="1460"/>
                  <a:pt x="3230" y="1459"/>
                </a:cubicBezTo>
                <a:cubicBezTo>
                  <a:pt x="3228" y="1458"/>
                  <a:pt x="3229" y="1454"/>
                  <a:pt x="3231" y="1453"/>
                </a:cubicBezTo>
                <a:close/>
                <a:moveTo>
                  <a:pt x="3245" y="1463"/>
                </a:moveTo>
                <a:cubicBezTo>
                  <a:pt x="3256" y="1465"/>
                  <a:pt x="3264" y="1454"/>
                  <a:pt x="3275" y="1457"/>
                </a:cubicBezTo>
                <a:cubicBezTo>
                  <a:pt x="3333" y="1437"/>
                  <a:pt x="3340" y="1441"/>
                  <a:pt x="3347" y="1439"/>
                </a:cubicBezTo>
                <a:cubicBezTo>
                  <a:pt x="3375" y="1429"/>
                  <a:pt x="3383" y="1435"/>
                  <a:pt x="3389" y="1427"/>
                </a:cubicBezTo>
                <a:cubicBezTo>
                  <a:pt x="3447" y="1427"/>
                  <a:pt x="3460" y="1420"/>
                  <a:pt x="3475" y="1423"/>
                </a:cubicBezTo>
                <a:cubicBezTo>
                  <a:pt x="3577" y="1415"/>
                  <a:pt x="3580" y="1413"/>
                  <a:pt x="3584" y="1415"/>
                </a:cubicBezTo>
                <a:cubicBezTo>
                  <a:pt x="3653" y="1417"/>
                  <a:pt x="3640" y="1416"/>
                  <a:pt x="3638" y="1419"/>
                </a:cubicBezTo>
                <a:cubicBezTo>
                  <a:pt x="3606" y="1428"/>
                  <a:pt x="3602" y="1428"/>
                  <a:pt x="3598" y="1429"/>
                </a:cubicBezTo>
                <a:cubicBezTo>
                  <a:pt x="3554" y="1436"/>
                  <a:pt x="3551" y="1445"/>
                  <a:pt x="3546" y="1440"/>
                </a:cubicBezTo>
                <a:cubicBezTo>
                  <a:pt x="3512" y="1439"/>
                  <a:pt x="3509" y="1452"/>
                  <a:pt x="3503" y="1444"/>
                </a:cubicBezTo>
                <a:cubicBezTo>
                  <a:pt x="3472" y="1444"/>
                  <a:pt x="3469" y="1451"/>
                  <a:pt x="3464" y="1448"/>
                </a:cubicBezTo>
                <a:cubicBezTo>
                  <a:pt x="3408" y="1459"/>
                  <a:pt x="3400" y="1455"/>
                  <a:pt x="3393" y="1459"/>
                </a:cubicBezTo>
                <a:cubicBezTo>
                  <a:pt x="3357" y="1464"/>
                  <a:pt x="3354" y="1465"/>
                  <a:pt x="3350" y="1463"/>
                </a:cubicBezTo>
                <a:cubicBezTo>
                  <a:pt x="3304" y="1474"/>
                  <a:pt x="3300" y="1474"/>
                  <a:pt x="3296" y="1477"/>
                </a:cubicBezTo>
                <a:cubicBezTo>
                  <a:pt x="3261" y="1487"/>
                  <a:pt x="3255" y="1479"/>
                  <a:pt x="3251" y="1490"/>
                </a:cubicBezTo>
                <a:cubicBezTo>
                  <a:pt x="3185" y="1506"/>
                  <a:pt x="3167" y="1526"/>
                  <a:pt x="3147" y="1531"/>
                </a:cubicBezTo>
                <a:cubicBezTo>
                  <a:pt x="3114" y="1536"/>
                  <a:pt x="3119" y="1543"/>
                  <a:pt x="3123" y="1538"/>
                </a:cubicBezTo>
                <a:cubicBezTo>
                  <a:pt x="3171" y="1501"/>
                  <a:pt x="3177" y="1490"/>
                  <a:pt x="3184" y="1486"/>
                </a:cubicBezTo>
                <a:cubicBezTo>
                  <a:pt x="3226" y="1473"/>
                  <a:pt x="3235" y="1470"/>
                  <a:pt x="3245" y="1463"/>
                </a:cubicBezTo>
                <a:close/>
                <a:moveTo>
                  <a:pt x="3167" y="1470"/>
                </a:moveTo>
                <a:cubicBezTo>
                  <a:pt x="3172" y="1469"/>
                  <a:pt x="3176" y="1466"/>
                  <a:pt x="3181" y="1466"/>
                </a:cubicBezTo>
                <a:cubicBezTo>
                  <a:pt x="3189" y="1458"/>
                  <a:pt x="3198" y="1461"/>
                  <a:pt x="3206" y="1452"/>
                </a:cubicBezTo>
                <a:cubicBezTo>
                  <a:pt x="3211" y="1458"/>
                  <a:pt x="3198" y="1463"/>
                  <a:pt x="3195" y="1462"/>
                </a:cubicBezTo>
                <a:cubicBezTo>
                  <a:pt x="3191" y="1468"/>
                  <a:pt x="3186" y="1466"/>
                  <a:pt x="3182" y="1470"/>
                </a:cubicBezTo>
                <a:cubicBezTo>
                  <a:pt x="3180" y="1473"/>
                  <a:pt x="3176" y="1470"/>
                  <a:pt x="3174" y="1471"/>
                </a:cubicBezTo>
                <a:cubicBezTo>
                  <a:pt x="3172" y="1472"/>
                  <a:pt x="3171" y="1476"/>
                  <a:pt x="3170" y="1476"/>
                </a:cubicBezTo>
                <a:cubicBezTo>
                  <a:pt x="3170" y="1476"/>
                  <a:pt x="3168" y="1474"/>
                  <a:pt x="3168" y="1474"/>
                </a:cubicBezTo>
                <a:cubicBezTo>
                  <a:pt x="3164" y="1476"/>
                  <a:pt x="3159" y="1485"/>
                  <a:pt x="3154" y="1478"/>
                </a:cubicBezTo>
                <a:cubicBezTo>
                  <a:pt x="3157" y="1469"/>
                  <a:pt x="3163" y="1474"/>
                  <a:pt x="3167" y="1470"/>
                </a:cubicBezTo>
                <a:close/>
                <a:moveTo>
                  <a:pt x="3187" y="1376"/>
                </a:moveTo>
                <a:cubicBezTo>
                  <a:pt x="3185" y="1370"/>
                  <a:pt x="3185" y="1363"/>
                  <a:pt x="3189" y="1355"/>
                </a:cubicBezTo>
                <a:cubicBezTo>
                  <a:pt x="3191" y="1357"/>
                  <a:pt x="3193" y="1359"/>
                  <a:pt x="3196" y="1361"/>
                </a:cubicBezTo>
                <a:cubicBezTo>
                  <a:pt x="3196" y="1365"/>
                  <a:pt x="3192" y="1371"/>
                  <a:pt x="3187" y="1376"/>
                </a:cubicBezTo>
                <a:close/>
                <a:moveTo>
                  <a:pt x="3379" y="456"/>
                </a:moveTo>
                <a:cubicBezTo>
                  <a:pt x="3385" y="461"/>
                  <a:pt x="3376" y="469"/>
                  <a:pt x="3380" y="474"/>
                </a:cubicBezTo>
                <a:cubicBezTo>
                  <a:pt x="3373" y="477"/>
                  <a:pt x="3375" y="461"/>
                  <a:pt x="3379" y="456"/>
                </a:cubicBezTo>
                <a:close/>
                <a:moveTo>
                  <a:pt x="3309" y="952"/>
                </a:moveTo>
                <a:cubicBezTo>
                  <a:pt x="3303" y="947"/>
                  <a:pt x="3312" y="940"/>
                  <a:pt x="3307" y="935"/>
                </a:cubicBezTo>
                <a:cubicBezTo>
                  <a:pt x="3310" y="924"/>
                  <a:pt x="3311" y="913"/>
                  <a:pt x="3310" y="902"/>
                </a:cubicBezTo>
                <a:cubicBezTo>
                  <a:pt x="3315" y="899"/>
                  <a:pt x="3317" y="904"/>
                  <a:pt x="3313" y="908"/>
                </a:cubicBezTo>
                <a:cubicBezTo>
                  <a:pt x="3316" y="911"/>
                  <a:pt x="3314" y="914"/>
                  <a:pt x="3317" y="918"/>
                </a:cubicBezTo>
                <a:cubicBezTo>
                  <a:pt x="3310" y="934"/>
                  <a:pt x="3314" y="950"/>
                  <a:pt x="3309" y="966"/>
                </a:cubicBezTo>
                <a:cubicBezTo>
                  <a:pt x="3303" y="969"/>
                  <a:pt x="3309" y="963"/>
                  <a:pt x="3306" y="960"/>
                </a:cubicBezTo>
                <a:cubicBezTo>
                  <a:pt x="3306" y="958"/>
                  <a:pt x="3306" y="955"/>
                  <a:pt x="3309" y="952"/>
                </a:cubicBezTo>
                <a:close/>
                <a:moveTo>
                  <a:pt x="3303" y="988"/>
                </a:moveTo>
                <a:cubicBezTo>
                  <a:pt x="3306" y="996"/>
                  <a:pt x="3298" y="1006"/>
                  <a:pt x="3301" y="1015"/>
                </a:cubicBezTo>
                <a:cubicBezTo>
                  <a:pt x="3298" y="1024"/>
                  <a:pt x="3301" y="1032"/>
                  <a:pt x="3296" y="1040"/>
                </a:cubicBezTo>
                <a:cubicBezTo>
                  <a:pt x="3291" y="1032"/>
                  <a:pt x="3301" y="1022"/>
                  <a:pt x="3295" y="1014"/>
                </a:cubicBezTo>
                <a:cubicBezTo>
                  <a:pt x="3305" y="1004"/>
                  <a:pt x="3294" y="997"/>
                  <a:pt x="3303" y="988"/>
                </a:cubicBezTo>
                <a:close/>
                <a:moveTo>
                  <a:pt x="3280" y="1076"/>
                </a:moveTo>
                <a:cubicBezTo>
                  <a:pt x="3290" y="1068"/>
                  <a:pt x="3289" y="1064"/>
                  <a:pt x="3294" y="1053"/>
                </a:cubicBezTo>
                <a:cubicBezTo>
                  <a:pt x="3299" y="1066"/>
                  <a:pt x="3282" y="1081"/>
                  <a:pt x="3289" y="1093"/>
                </a:cubicBezTo>
                <a:cubicBezTo>
                  <a:pt x="3281" y="1100"/>
                  <a:pt x="3287" y="1106"/>
                  <a:pt x="3281" y="1113"/>
                </a:cubicBezTo>
                <a:cubicBezTo>
                  <a:pt x="3278" y="1101"/>
                  <a:pt x="3282" y="1088"/>
                  <a:pt x="3280" y="1076"/>
                </a:cubicBezTo>
                <a:close/>
                <a:moveTo>
                  <a:pt x="3233" y="654"/>
                </a:moveTo>
                <a:cubicBezTo>
                  <a:pt x="3234" y="660"/>
                  <a:pt x="3238" y="666"/>
                  <a:pt x="3233" y="672"/>
                </a:cubicBezTo>
                <a:cubicBezTo>
                  <a:pt x="3231" y="666"/>
                  <a:pt x="3228" y="661"/>
                  <a:pt x="3233" y="654"/>
                </a:cubicBezTo>
                <a:close/>
                <a:moveTo>
                  <a:pt x="3235" y="689"/>
                </a:moveTo>
                <a:cubicBezTo>
                  <a:pt x="3234" y="694"/>
                  <a:pt x="3235" y="700"/>
                  <a:pt x="3238" y="705"/>
                </a:cubicBezTo>
                <a:cubicBezTo>
                  <a:pt x="3231" y="710"/>
                  <a:pt x="3231" y="697"/>
                  <a:pt x="3232" y="693"/>
                </a:cubicBezTo>
                <a:cubicBezTo>
                  <a:pt x="3229" y="688"/>
                  <a:pt x="3234" y="682"/>
                  <a:pt x="3230" y="677"/>
                </a:cubicBezTo>
                <a:cubicBezTo>
                  <a:pt x="3236" y="672"/>
                  <a:pt x="3231" y="686"/>
                  <a:pt x="3235" y="689"/>
                </a:cubicBezTo>
                <a:close/>
                <a:moveTo>
                  <a:pt x="3209" y="1367"/>
                </a:moveTo>
                <a:cubicBezTo>
                  <a:pt x="3206" y="1355"/>
                  <a:pt x="3218" y="1354"/>
                  <a:pt x="3220" y="1343"/>
                </a:cubicBezTo>
                <a:cubicBezTo>
                  <a:pt x="3222" y="1345"/>
                  <a:pt x="3225" y="1345"/>
                  <a:pt x="3226" y="1344"/>
                </a:cubicBezTo>
                <a:cubicBezTo>
                  <a:pt x="3229" y="1352"/>
                  <a:pt x="3214" y="1363"/>
                  <a:pt x="3209" y="1367"/>
                </a:cubicBezTo>
                <a:close/>
                <a:moveTo>
                  <a:pt x="3267" y="1160"/>
                </a:moveTo>
                <a:cubicBezTo>
                  <a:pt x="3268" y="1172"/>
                  <a:pt x="3262" y="1184"/>
                  <a:pt x="3266" y="1196"/>
                </a:cubicBezTo>
                <a:cubicBezTo>
                  <a:pt x="3248" y="1255"/>
                  <a:pt x="3254" y="1259"/>
                  <a:pt x="3246" y="1265"/>
                </a:cubicBezTo>
                <a:cubicBezTo>
                  <a:pt x="3223" y="1297"/>
                  <a:pt x="3227" y="1284"/>
                  <a:pt x="3231" y="1271"/>
                </a:cubicBezTo>
                <a:cubicBezTo>
                  <a:pt x="3240" y="1191"/>
                  <a:pt x="3240" y="1181"/>
                  <a:pt x="3246" y="1169"/>
                </a:cubicBezTo>
                <a:cubicBezTo>
                  <a:pt x="3253" y="1104"/>
                  <a:pt x="3245" y="1099"/>
                  <a:pt x="3254" y="1092"/>
                </a:cubicBezTo>
                <a:cubicBezTo>
                  <a:pt x="3247" y="1024"/>
                  <a:pt x="3244" y="1019"/>
                  <a:pt x="3247" y="1014"/>
                </a:cubicBezTo>
                <a:cubicBezTo>
                  <a:pt x="3240" y="967"/>
                  <a:pt x="3246" y="958"/>
                  <a:pt x="3240" y="951"/>
                </a:cubicBezTo>
                <a:cubicBezTo>
                  <a:pt x="3238" y="891"/>
                  <a:pt x="3244" y="882"/>
                  <a:pt x="3240" y="874"/>
                </a:cubicBezTo>
                <a:cubicBezTo>
                  <a:pt x="3236" y="775"/>
                  <a:pt x="3228" y="769"/>
                  <a:pt x="3235" y="761"/>
                </a:cubicBezTo>
                <a:cubicBezTo>
                  <a:pt x="3237" y="746"/>
                  <a:pt x="3235" y="749"/>
                  <a:pt x="3238" y="753"/>
                </a:cubicBezTo>
                <a:cubicBezTo>
                  <a:pt x="3240" y="819"/>
                  <a:pt x="3250" y="825"/>
                  <a:pt x="3247" y="832"/>
                </a:cubicBezTo>
                <a:cubicBezTo>
                  <a:pt x="3256" y="904"/>
                  <a:pt x="3258" y="918"/>
                  <a:pt x="3259" y="932"/>
                </a:cubicBezTo>
                <a:cubicBezTo>
                  <a:pt x="3261" y="958"/>
                  <a:pt x="3261" y="964"/>
                  <a:pt x="3262" y="971"/>
                </a:cubicBezTo>
                <a:cubicBezTo>
                  <a:pt x="3270" y="1022"/>
                  <a:pt x="3268" y="1035"/>
                  <a:pt x="3272" y="1048"/>
                </a:cubicBezTo>
                <a:cubicBezTo>
                  <a:pt x="3265" y="1137"/>
                  <a:pt x="3271" y="1148"/>
                  <a:pt x="3267" y="1160"/>
                </a:cubicBezTo>
                <a:close/>
                <a:moveTo>
                  <a:pt x="3287" y="1211"/>
                </a:moveTo>
                <a:cubicBezTo>
                  <a:pt x="3282" y="1214"/>
                  <a:pt x="3285" y="1208"/>
                  <a:pt x="3288" y="1205"/>
                </a:cubicBezTo>
                <a:cubicBezTo>
                  <a:pt x="3293" y="1202"/>
                  <a:pt x="3289" y="1208"/>
                  <a:pt x="3287" y="1211"/>
                </a:cubicBezTo>
                <a:close/>
                <a:moveTo>
                  <a:pt x="3275" y="1203"/>
                </a:moveTo>
                <a:cubicBezTo>
                  <a:pt x="3271" y="1198"/>
                  <a:pt x="3280" y="1192"/>
                  <a:pt x="3275" y="1188"/>
                </a:cubicBezTo>
                <a:cubicBezTo>
                  <a:pt x="3286" y="1153"/>
                  <a:pt x="3288" y="1149"/>
                  <a:pt x="3286" y="1145"/>
                </a:cubicBezTo>
                <a:cubicBezTo>
                  <a:pt x="3298" y="1108"/>
                  <a:pt x="3292" y="1100"/>
                  <a:pt x="3299" y="1090"/>
                </a:cubicBezTo>
                <a:cubicBezTo>
                  <a:pt x="3325" y="914"/>
                  <a:pt x="3327" y="904"/>
                  <a:pt x="3330" y="895"/>
                </a:cubicBezTo>
                <a:cubicBezTo>
                  <a:pt x="3339" y="831"/>
                  <a:pt x="3337" y="822"/>
                  <a:pt x="3337" y="813"/>
                </a:cubicBezTo>
                <a:cubicBezTo>
                  <a:pt x="3352" y="746"/>
                  <a:pt x="3355" y="735"/>
                  <a:pt x="3354" y="724"/>
                </a:cubicBezTo>
                <a:cubicBezTo>
                  <a:pt x="3362" y="646"/>
                  <a:pt x="3363" y="634"/>
                  <a:pt x="3365" y="623"/>
                </a:cubicBezTo>
                <a:cubicBezTo>
                  <a:pt x="3371" y="567"/>
                  <a:pt x="3358" y="563"/>
                  <a:pt x="3368" y="557"/>
                </a:cubicBezTo>
                <a:cubicBezTo>
                  <a:pt x="3370" y="518"/>
                  <a:pt x="3369" y="512"/>
                  <a:pt x="3370" y="507"/>
                </a:cubicBezTo>
                <a:cubicBezTo>
                  <a:pt x="3377" y="482"/>
                  <a:pt x="3378" y="484"/>
                  <a:pt x="3381" y="486"/>
                </a:cubicBezTo>
                <a:cubicBezTo>
                  <a:pt x="3379" y="562"/>
                  <a:pt x="3370" y="570"/>
                  <a:pt x="3375" y="576"/>
                </a:cubicBezTo>
                <a:cubicBezTo>
                  <a:pt x="3375" y="667"/>
                  <a:pt x="3369" y="672"/>
                  <a:pt x="3376" y="675"/>
                </a:cubicBezTo>
                <a:cubicBezTo>
                  <a:pt x="3373" y="724"/>
                  <a:pt x="3374" y="738"/>
                  <a:pt x="3372" y="753"/>
                </a:cubicBezTo>
                <a:cubicBezTo>
                  <a:pt x="3360" y="869"/>
                  <a:pt x="3367" y="875"/>
                  <a:pt x="3361" y="882"/>
                </a:cubicBezTo>
                <a:cubicBezTo>
                  <a:pt x="3346" y="951"/>
                  <a:pt x="3348" y="958"/>
                  <a:pt x="3346" y="965"/>
                </a:cubicBezTo>
                <a:cubicBezTo>
                  <a:pt x="3339" y="1047"/>
                  <a:pt x="3329" y="1059"/>
                  <a:pt x="3333" y="1068"/>
                </a:cubicBezTo>
                <a:cubicBezTo>
                  <a:pt x="3314" y="1133"/>
                  <a:pt x="3303" y="1141"/>
                  <a:pt x="3307" y="1147"/>
                </a:cubicBezTo>
                <a:close/>
                <a:moveTo>
                  <a:pt x="3519" y="1049"/>
                </a:moveTo>
                <a:cubicBezTo>
                  <a:pt x="3522" y="1041"/>
                  <a:pt x="3527" y="1048"/>
                  <a:pt x="3531" y="1043"/>
                </a:cubicBezTo>
                <a:cubicBezTo>
                  <a:pt x="3539" y="1038"/>
                  <a:pt x="3548" y="1037"/>
                  <a:pt x="3556" y="1033"/>
                </a:cubicBezTo>
                <a:cubicBezTo>
                  <a:pt x="3559" y="1037"/>
                  <a:pt x="3553" y="1038"/>
                  <a:pt x="3550" y="1036"/>
                </a:cubicBezTo>
                <a:cubicBezTo>
                  <a:pt x="3537" y="1048"/>
                  <a:pt x="3523" y="1047"/>
                  <a:pt x="3510" y="1056"/>
                </a:cubicBezTo>
                <a:cubicBezTo>
                  <a:pt x="3505" y="1052"/>
                  <a:pt x="3516" y="1048"/>
                  <a:pt x="3519" y="1049"/>
                </a:cubicBezTo>
                <a:close/>
                <a:moveTo>
                  <a:pt x="3453" y="973"/>
                </a:moveTo>
                <a:cubicBezTo>
                  <a:pt x="3450" y="976"/>
                  <a:pt x="3448" y="979"/>
                  <a:pt x="3446" y="982"/>
                </a:cubicBezTo>
                <a:cubicBezTo>
                  <a:pt x="3442" y="985"/>
                  <a:pt x="3443" y="981"/>
                  <a:pt x="3445" y="978"/>
                </a:cubicBezTo>
                <a:cubicBezTo>
                  <a:pt x="3447" y="975"/>
                  <a:pt x="3450" y="972"/>
                  <a:pt x="3452" y="969"/>
                </a:cubicBezTo>
                <a:cubicBezTo>
                  <a:pt x="3456" y="967"/>
                  <a:pt x="3455" y="971"/>
                  <a:pt x="3453" y="973"/>
                </a:cubicBezTo>
                <a:close/>
                <a:moveTo>
                  <a:pt x="3458" y="966"/>
                </a:moveTo>
                <a:cubicBezTo>
                  <a:pt x="3454" y="960"/>
                  <a:pt x="3466" y="951"/>
                  <a:pt x="3463" y="945"/>
                </a:cubicBezTo>
                <a:cubicBezTo>
                  <a:pt x="3476" y="942"/>
                  <a:pt x="3465" y="960"/>
                  <a:pt x="3458" y="966"/>
                </a:cubicBezTo>
                <a:close/>
                <a:moveTo>
                  <a:pt x="3710" y="706"/>
                </a:moveTo>
                <a:cubicBezTo>
                  <a:pt x="3717" y="705"/>
                  <a:pt x="3723" y="694"/>
                  <a:pt x="3731" y="693"/>
                </a:cubicBezTo>
                <a:cubicBezTo>
                  <a:pt x="3737" y="691"/>
                  <a:pt x="3743" y="685"/>
                  <a:pt x="3750" y="682"/>
                </a:cubicBezTo>
                <a:cubicBezTo>
                  <a:pt x="3763" y="672"/>
                  <a:pt x="3776" y="663"/>
                  <a:pt x="3789" y="654"/>
                </a:cubicBezTo>
                <a:cubicBezTo>
                  <a:pt x="3792" y="657"/>
                  <a:pt x="3786" y="656"/>
                  <a:pt x="3784" y="661"/>
                </a:cubicBezTo>
                <a:cubicBezTo>
                  <a:pt x="3782" y="664"/>
                  <a:pt x="3779" y="667"/>
                  <a:pt x="3777" y="670"/>
                </a:cubicBezTo>
                <a:cubicBezTo>
                  <a:pt x="3769" y="670"/>
                  <a:pt x="3763" y="676"/>
                  <a:pt x="3756" y="683"/>
                </a:cubicBezTo>
                <a:cubicBezTo>
                  <a:pt x="3749" y="685"/>
                  <a:pt x="3742" y="693"/>
                  <a:pt x="3735" y="696"/>
                </a:cubicBezTo>
                <a:cubicBezTo>
                  <a:pt x="3723" y="711"/>
                  <a:pt x="3708" y="711"/>
                  <a:pt x="3696" y="729"/>
                </a:cubicBezTo>
                <a:cubicBezTo>
                  <a:pt x="3689" y="721"/>
                  <a:pt x="3705" y="718"/>
                  <a:pt x="3710" y="706"/>
                </a:cubicBezTo>
                <a:close/>
                <a:moveTo>
                  <a:pt x="3778" y="601"/>
                </a:moveTo>
                <a:cubicBezTo>
                  <a:pt x="3783" y="595"/>
                  <a:pt x="3788" y="585"/>
                  <a:pt x="3794" y="585"/>
                </a:cubicBezTo>
                <a:cubicBezTo>
                  <a:pt x="3799" y="592"/>
                  <a:pt x="3786" y="589"/>
                  <a:pt x="3784" y="599"/>
                </a:cubicBezTo>
                <a:cubicBezTo>
                  <a:pt x="3782" y="603"/>
                  <a:pt x="3779" y="601"/>
                  <a:pt x="3776" y="604"/>
                </a:cubicBezTo>
                <a:cubicBezTo>
                  <a:pt x="3774" y="607"/>
                  <a:pt x="3771" y="610"/>
                  <a:pt x="3769" y="613"/>
                </a:cubicBezTo>
                <a:cubicBezTo>
                  <a:pt x="3761" y="620"/>
                  <a:pt x="3774" y="596"/>
                  <a:pt x="3778" y="601"/>
                </a:cubicBezTo>
                <a:close/>
                <a:moveTo>
                  <a:pt x="3680" y="760"/>
                </a:moveTo>
                <a:cubicBezTo>
                  <a:pt x="3677" y="755"/>
                  <a:pt x="3683" y="755"/>
                  <a:pt x="3685" y="753"/>
                </a:cubicBezTo>
                <a:cubicBezTo>
                  <a:pt x="3694" y="750"/>
                  <a:pt x="3682" y="757"/>
                  <a:pt x="3680" y="760"/>
                </a:cubicBezTo>
                <a:close/>
                <a:moveTo>
                  <a:pt x="3577" y="828"/>
                </a:moveTo>
                <a:cubicBezTo>
                  <a:pt x="3581" y="819"/>
                  <a:pt x="3586" y="824"/>
                  <a:pt x="3590" y="816"/>
                </a:cubicBezTo>
                <a:cubicBezTo>
                  <a:pt x="3597" y="807"/>
                  <a:pt x="3603" y="799"/>
                  <a:pt x="3609" y="790"/>
                </a:cubicBezTo>
                <a:cubicBezTo>
                  <a:pt x="3636" y="767"/>
                  <a:pt x="3663" y="749"/>
                  <a:pt x="3690" y="727"/>
                </a:cubicBezTo>
                <a:cubicBezTo>
                  <a:pt x="3692" y="729"/>
                  <a:pt x="3689" y="732"/>
                  <a:pt x="3689" y="734"/>
                </a:cubicBezTo>
                <a:cubicBezTo>
                  <a:pt x="3671" y="752"/>
                  <a:pt x="3653" y="764"/>
                  <a:pt x="3636" y="789"/>
                </a:cubicBezTo>
                <a:cubicBezTo>
                  <a:pt x="3629" y="796"/>
                  <a:pt x="3621" y="798"/>
                  <a:pt x="3614" y="808"/>
                </a:cubicBezTo>
                <a:cubicBezTo>
                  <a:pt x="3613" y="816"/>
                  <a:pt x="3599" y="806"/>
                  <a:pt x="3605" y="816"/>
                </a:cubicBezTo>
                <a:cubicBezTo>
                  <a:pt x="3600" y="817"/>
                  <a:pt x="3596" y="823"/>
                  <a:pt x="3591" y="824"/>
                </a:cubicBezTo>
                <a:cubicBezTo>
                  <a:pt x="3587" y="827"/>
                  <a:pt x="3584" y="839"/>
                  <a:pt x="3578" y="836"/>
                </a:cubicBezTo>
                <a:cubicBezTo>
                  <a:pt x="3575" y="840"/>
                  <a:pt x="3572" y="849"/>
                  <a:pt x="3567" y="842"/>
                </a:cubicBezTo>
                <a:cubicBezTo>
                  <a:pt x="3574" y="841"/>
                  <a:pt x="3569" y="834"/>
                  <a:pt x="3577" y="828"/>
                </a:cubicBezTo>
                <a:close/>
                <a:moveTo>
                  <a:pt x="3541" y="876"/>
                </a:moveTo>
                <a:cubicBezTo>
                  <a:pt x="3543" y="873"/>
                  <a:pt x="3545" y="870"/>
                  <a:pt x="3548" y="867"/>
                </a:cubicBezTo>
                <a:cubicBezTo>
                  <a:pt x="3552" y="864"/>
                  <a:pt x="3550" y="869"/>
                  <a:pt x="3548" y="871"/>
                </a:cubicBezTo>
                <a:cubicBezTo>
                  <a:pt x="3546" y="874"/>
                  <a:pt x="3543" y="877"/>
                  <a:pt x="3541" y="880"/>
                </a:cubicBezTo>
                <a:cubicBezTo>
                  <a:pt x="3537" y="883"/>
                  <a:pt x="3539" y="879"/>
                  <a:pt x="3541" y="876"/>
                </a:cubicBezTo>
                <a:close/>
                <a:moveTo>
                  <a:pt x="2581" y="1492"/>
                </a:moveTo>
                <a:cubicBezTo>
                  <a:pt x="2570" y="1501"/>
                  <a:pt x="2566" y="1513"/>
                  <a:pt x="2557" y="1523"/>
                </a:cubicBezTo>
                <a:cubicBezTo>
                  <a:pt x="2536" y="1560"/>
                  <a:pt x="2537" y="1566"/>
                  <a:pt x="2530" y="1570"/>
                </a:cubicBezTo>
                <a:cubicBezTo>
                  <a:pt x="2522" y="1593"/>
                  <a:pt x="2529" y="1602"/>
                  <a:pt x="2522" y="1607"/>
                </a:cubicBezTo>
                <a:cubicBezTo>
                  <a:pt x="2494" y="1556"/>
                  <a:pt x="2500" y="1555"/>
                  <a:pt x="2496" y="1551"/>
                </a:cubicBezTo>
                <a:cubicBezTo>
                  <a:pt x="2482" y="1508"/>
                  <a:pt x="2492" y="1506"/>
                  <a:pt x="2486" y="1500"/>
                </a:cubicBezTo>
                <a:cubicBezTo>
                  <a:pt x="2483" y="1469"/>
                  <a:pt x="2482" y="1464"/>
                  <a:pt x="2484" y="1460"/>
                </a:cubicBezTo>
                <a:cubicBezTo>
                  <a:pt x="2486" y="1375"/>
                  <a:pt x="2486" y="1366"/>
                  <a:pt x="2489" y="1358"/>
                </a:cubicBezTo>
                <a:cubicBezTo>
                  <a:pt x="2494" y="1296"/>
                  <a:pt x="2502" y="1293"/>
                  <a:pt x="2500" y="1287"/>
                </a:cubicBezTo>
                <a:cubicBezTo>
                  <a:pt x="2505" y="1234"/>
                  <a:pt x="2502" y="1228"/>
                  <a:pt x="2503" y="1224"/>
                </a:cubicBezTo>
                <a:cubicBezTo>
                  <a:pt x="2510" y="1178"/>
                  <a:pt x="2507" y="1169"/>
                  <a:pt x="2509" y="1161"/>
                </a:cubicBezTo>
                <a:cubicBezTo>
                  <a:pt x="2496" y="1098"/>
                  <a:pt x="2490" y="1085"/>
                  <a:pt x="2486" y="1071"/>
                </a:cubicBezTo>
                <a:cubicBezTo>
                  <a:pt x="2484" y="1075"/>
                  <a:pt x="2486" y="1097"/>
                  <a:pt x="2496" y="1122"/>
                </a:cubicBezTo>
                <a:cubicBezTo>
                  <a:pt x="2494" y="1149"/>
                  <a:pt x="2501" y="1155"/>
                  <a:pt x="2499" y="1158"/>
                </a:cubicBezTo>
                <a:cubicBezTo>
                  <a:pt x="2498" y="1254"/>
                  <a:pt x="2485" y="1289"/>
                  <a:pt x="2484" y="1328"/>
                </a:cubicBezTo>
                <a:cubicBezTo>
                  <a:pt x="2478" y="1349"/>
                  <a:pt x="2476" y="1352"/>
                  <a:pt x="2475" y="1354"/>
                </a:cubicBezTo>
                <a:cubicBezTo>
                  <a:pt x="2474" y="1443"/>
                  <a:pt x="2471" y="1446"/>
                  <a:pt x="2470" y="1450"/>
                </a:cubicBezTo>
                <a:cubicBezTo>
                  <a:pt x="2480" y="1512"/>
                  <a:pt x="2475" y="1527"/>
                  <a:pt x="2481" y="1544"/>
                </a:cubicBezTo>
                <a:cubicBezTo>
                  <a:pt x="2491" y="1583"/>
                  <a:pt x="2492" y="1585"/>
                  <a:pt x="2493" y="1587"/>
                </a:cubicBezTo>
                <a:cubicBezTo>
                  <a:pt x="2493" y="1591"/>
                  <a:pt x="2491" y="1590"/>
                  <a:pt x="2488" y="1587"/>
                </a:cubicBezTo>
                <a:cubicBezTo>
                  <a:pt x="2479" y="1573"/>
                  <a:pt x="2477" y="1569"/>
                  <a:pt x="2475" y="1565"/>
                </a:cubicBezTo>
                <a:cubicBezTo>
                  <a:pt x="2459" y="1482"/>
                  <a:pt x="2462" y="1478"/>
                  <a:pt x="2460" y="1474"/>
                </a:cubicBezTo>
                <a:cubicBezTo>
                  <a:pt x="2458" y="1403"/>
                  <a:pt x="2461" y="1399"/>
                  <a:pt x="2463" y="1396"/>
                </a:cubicBezTo>
                <a:cubicBezTo>
                  <a:pt x="2467" y="1361"/>
                  <a:pt x="2464" y="1356"/>
                  <a:pt x="2464" y="1351"/>
                </a:cubicBezTo>
                <a:cubicBezTo>
                  <a:pt x="2467" y="1307"/>
                  <a:pt x="2471" y="1306"/>
                  <a:pt x="2470" y="1303"/>
                </a:cubicBezTo>
                <a:cubicBezTo>
                  <a:pt x="2473" y="1281"/>
                  <a:pt x="2473" y="1278"/>
                  <a:pt x="2473" y="1276"/>
                </a:cubicBezTo>
                <a:cubicBezTo>
                  <a:pt x="2474" y="1251"/>
                  <a:pt x="2473" y="1248"/>
                  <a:pt x="2477" y="1247"/>
                </a:cubicBezTo>
                <a:cubicBezTo>
                  <a:pt x="2471" y="1176"/>
                  <a:pt x="2480" y="1174"/>
                  <a:pt x="2475" y="1169"/>
                </a:cubicBezTo>
                <a:cubicBezTo>
                  <a:pt x="2466" y="1111"/>
                  <a:pt x="2466" y="1102"/>
                  <a:pt x="2465" y="1092"/>
                </a:cubicBezTo>
                <a:cubicBezTo>
                  <a:pt x="2454" y="1039"/>
                  <a:pt x="2450" y="1025"/>
                  <a:pt x="2440" y="1000"/>
                </a:cubicBezTo>
                <a:cubicBezTo>
                  <a:pt x="2407" y="919"/>
                  <a:pt x="2402" y="913"/>
                  <a:pt x="2404" y="908"/>
                </a:cubicBezTo>
                <a:cubicBezTo>
                  <a:pt x="2376" y="864"/>
                  <a:pt x="2379" y="860"/>
                  <a:pt x="2374" y="854"/>
                </a:cubicBezTo>
                <a:cubicBezTo>
                  <a:pt x="2393" y="923"/>
                  <a:pt x="2396" y="928"/>
                  <a:pt x="2397" y="933"/>
                </a:cubicBezTo>
                <a:cubicBezTo>
                  <a:pt x="2403" y="984"/>
                  <a:pt x="2413" y="997"/>
                  <a:pt x="2408" y="1006"/>
                </a:cubicBezTo>
                <a:cubicBezTo>
                  <a:pt x="2408" y="1056"/>
                  <a:pt x="2407" y="1061"/>
                  <a:pt x="2406" y="1066"/>
                </a:cubicBezTo>
                <a:cubicBezTo>
                  <a:pt x="2400" y="1099"/>
                  <a:pt x="2410" y="1107"/>
                  <a:pt x="2401" y="1110"/>
                </a:cubicBezTo>
                <a:cubicBezTo>
                  <a:pt x="2397" y="1141"/>
                  <a:pt x="2395" y="1143"/>
                  <a:pt x="2398" y="1147"/>
                </a:cubicBezTo>
                <a:cubicBezTo>
                  <a:pt x="2390" y="1224"/>
                  <a:pt x="2383" y="1232"/>
                  <a:pt x="2387" y="1244"/>
                </a:cubicBezTo>
                <a:cubicBezTo>
                  <a:pt x="2385" y="1287"/>
                  <a:pt x="2379" y="1290"/>
                  <a:pt x="2380" y="1295"/>
                </a:cubicBezTo>
                <a:cubicBezTo>
                  <a:pt x="2374" y="1328"/>
                  <a:pt x="2378" y="1338"/>
                  <a:pt x="2373" y="1345"/>
                </a:cubicBezTo>
                <a:cubicBezTo>
                  <a:pt x="2373" y="1403"/>
                  <a:pt x="2370" y="1406"/>
                  <a:pt x="2372" y="1411"/>
                </a:cubicBezTo>
                <a:cubicBezTo>
                  <a:pt x="2377" y="1460"/>
                  <a:pt x="2373" y="1464"/>
                  <a:pt x="2379" y="1472"/>
                </a:cubicBezTo>
                <a:cubicBezTo>
                  <a:pt x="2386" y="1514"/>
                  <a:pt x="2390" y="1520"/>
                  <a:pt x="2388" y="1525"/>
                </a:cubicBezTo>
                <a:cubicBezTo>
                  <a:pt x="2352" y="1492"/>
                  <a:pt x="2352" y="1482"/>
                  <a:pt x="2345" y="1470"/>
                </a:cubicBezTo>
                <a:cubicBezTo>
                  <a:pt x="2343" y="1417"/>
                  <a:pt x="2340" y="1409"/>
                  <a:pt x="2340" y="1402"/>
                </a:cubicBezTo>
                <a:cubicBezTo>
                  <a:pt x="2338" y="1356"/>
                  <a:pt x="2345" y="1354"/>
                  <a:pt x="2340" y="1349"/>
                </a:cubicBezTo>
                <a:cubicBezTo>
                  <a:pt x="2356" y="1248"/>
                  <a:pt x="2354" y="1238"/>
                  <a:pt x="2359" y="1230"/>
                </a:cubicBezTo>
                <a:cubicBezTo>
                  <a:pt x="2370" y="1167"/>
                  <a:pt x="2367" y="1157"/>
                  <a:pt x="2373" y="1149"/>
                </a:cubicBezTo>
                <a:cubicBezTo>
                  <a:pt x="2376" y="1126"/>
                  <a:pt x="2377" y="1124"/>
                  <a:pt x="2379" y="1122"/>
                </a:cubicBezTo>
                <a:cubicBezTo>
                  <a:pt x="2379" y="1104"/>
                  <a:pt x="2380" y="1099"/>
                  <a:pt x="2384" y="1095"/>
                </a:cubicBezTo>
                <a:cubicBezTo>
                  <a:pt x="2388" y="1033"/>
                  <a:pt x="2385" y="1028"/>
                  <a:pt x="2389" y="1025"/>
                </a:cubicBezTo>
                <a:cubicBezTo>
                  <a:pt x="2390" y="972"/>
                  <a:pt x="2390" y="963"/>
                  <a:pt x="2387" y="953"/>
                </a:cubicBezTo>
                <a:cubicBezTo>
                  <a:pt x="2380" y="910"/>
                  <a:pt x="2379" y="911"/>
                  <a:pt x="2376" y="900"/>
                </a:cubicBezTo>
                <a:cubicBezTo>
                  <a:pt x="2373" y="891"/>
                  <a:pt x="2372" y="904"/>
                  <a:pt x="2377" y="918"/>
                </a:cubicBezTo>
                <a:cubicBezTo>
                  <a:pt x="2384" y="965"/>
                  <a:pt x="2380" y="971"/>
                  <a:pt x="2380" y="977"/>
                </a:cubicBezTo>
                <a:cubicBezTo>
                  <a:pt x="2377" y="1048"/>
                  <a:pt x="2377" y="1060"/>
                  <a:pt x="2374" y="1072"/>
                </a:cubicBezTo>
                <a:cubicBezTo>
                  <a:pt x="2374" y="1098"/>
                  <a:pt x="2366" y="1102"/>
                  <a:pt x="2369" y="1110"/>
                </a:cubicBezTo>
                <a:cubicBezTo>
                  <a:pt x="2354" y="1196"/>
                  <a:pt x="2351" y="1207"/>
                  <a:pt x="2347" y="1219"/>
                </a:cubicBezTo>
                <a:cubicBezTo>
                  <a:pt x="2338" y="1268"/>
                  <a:pt x="2343" y="1273"/>
                  <a:pt x="2340" y="1276"/>
                </a:cubicBezTo>
                <a:cubicBezTo>
                  <a:pt x="2333" y="1318"/>
                  <a:pt x="2333" y="1325"/>
                  <a:pt x="2334" y="1332"/>
                </a:cubicBezTo>
                <a:cubicBezTo>
                  <a:pt x="2330" y="1356"/>
                  <a:pt x="2325" y="1361"/>
                  <a:pt x="2331" y="1369"/>
                </a:cubicBezTo>
                <a:cubicBezTo>
                  <a:pt x="2335" y="1423"/>
                  <a:pt x="2330" y="1435"/>
                  <a:pt x="2334" y="1450"/>
                </a:cubicBezTo>
                <a:cubicBezTo>
                  <a:pt x="2336" y="1491"/>
                  <a:pt x="2334" y="1482"/>
                  <a:pt x="2330" y="1484"/>
                </a:cubicBezTo>
                <a:cubicBezTo>
                  <a:pt x="2322" y="1459"/>
                  <a:pt x="2317" y="1464"/>
                  <a:pt x="2315" y="1457"/>
                </a:cubicBezTo>
                <a:cubicBezTo>
                  <a:pt x="2316" y="1410"/>
                  <a:pt x="2312" y="1397"/>
                  <a:pt x="2317" y="1386"/>
                </a:cubicBezTo>
                <a:cubicBezTo>
                  <a:pt x="2318" y="1357"/>
                  <a:pt x="2316" y="1353"/>
                  <a:pt x="2317" y="1350"/>
                </a:cubicBezTo>
                <a:cubicBezTo>
                  <a:pt x="2323" y="1291"/>
                  <a:pt x="2324" y="1285"/>
                  <a:pt x="2324" y="1279"/>
                </a:cubicBezTo>
                <a:cubicBezTo>
                  <a:pt x="2334" y="1256"/>
                  <a:pt x="2329" y="1248"/>
                  <a:pt x="2331" y="1243"/>
                </a:cubicBezTo>
                <a:cubicBezTo>
                  <a:pt x="2347" y="1171"/>
                  <a:pt x="2347" y="1169"/>
                  <a:pt x="2347" y="1166"/>
                </a:cubicBezTo>
                <a:cubicBezTo>
                  <a:pt x="2356" y="1134"/>
                  <a:pt x="2348" y="1127"/>
                  <a:pt x="2356" y="1123"/>
                </a:cubicBezTo>
                <a:cubicBezTo>
                  <a:pt x="2358" y="1085"/>
                  <a:pt x="2358" y="1082"/>
                  <a:pt x="2361" y="1079"/>
                </a:cubicBezTo>
                <a:cubicBezTo>
                  <a:pt x="2369" y="1010"/>
                  <a:pt x="2369" y="985"/>
                  <a:pt x="2368" y="960"/>
                </a:cubicBezTo>
                <a:cubicBezTo>
                  <a:pt x="2366" y="918"/>
                  <a:pt x="2364" y="911"/>
                  <a:pt x="2363" y="904"/>
                </a:cubicBezTo>
                <a:cubicBezTo>
                  <a:pt x="2363" y="901"/>
                  <a:pt x="2355" y="911"/>
                  <a:pt x="2363" y="925"/>
                </a:cubicBezTo>
                <a:cubicBezTo>
                  <a:pt x="2359" y="1008"/>
                  <a:pt x="2358" y="1021"/>
                  <a:pt x="2359" y="1033"/>
                </a:cubicBezTo>
                <a:cubicBezTo>
                  <a:pt x="2350" y="1061"/>
                  <a:pt x="2352" y="1064"/>
                  <a:pt x="2351" y="1067"/>
                </a:cubicBezTo>
                <a:cubicBezTo>
                  <a:pt x="2342" y="1114"/>
                  <a:pt x="2344" y="1127"/>
                  <a:pt x="2340" y="1138"/>
                </a:cubicBezTo>
                <a:cubicBezTo>
                  <a:pt x="2335" y="1176"/>
                  <a:pt x="2332" y="1178"/>
                  <a:pt x="2335" y="1182"/>
                </a:cubicBezTo>
                <a:cubicBezTo>
                  <a:pt x="2330" y="1210"/>
                  <a:pt x="2326" y="1215"/>
                  <a:pt x="2324" y="1220"/>
                </a:cubicBezTo>
                <a:cubicBezTo>
                  <a:pt x="2321" y="1257"/>
                  <a:pt x="2317" y="1261"/>
                  <a:pt x="2315" y="1266"/>
                </a:cubicBezTo>
                <a:cubicBezTo>
                  <a:pt x="2307" y="1319"/>
                  <a:pt x="2313" y="1326"/>
                  <a:pt x="2306" y="1330"/>
                </a:cubicBezTo>
                <a:cubicBezTo>
                  <a:pt x="2305" y="1369"/>
                  <a:pt x="2301" y="1374"/>
                  <a:pt x="2305" y="1381"/>
                </a:cubicBezTo>
                <a:cubicBezTo>
                  <a:pt x="2304" y="1417"/>
                  <a:pt x="2305" y="1420"/>
                  <a:pt x="2301" y="1421"/>
                </a:cubicBezTo>
                <a:cubicBezTo>
                  <a:pt x="2305" y="1449"/>
                  <a:pt x="2305" y="1452"/>
                  <a:pt x="2305" y="1454"/>
                </a:cubicBezTo>
                <a:cubicBezTo>
                  <a:pt x="2287" y="1410"/>
                  <a:pt x="2277" y="1389"/>
                  <a:pt x="2283" y="1372"/>
                </a:cubicBezTo>
                <a:cubicBezTo>
                  <a:pt x="2281" y="1339"/>
                  <a:pt x="2284" y="1336"/>
                  <a:pt x="2287" y="1332"/>
                </a:cubicBezTo>
                <a:cubicBezTo>
                  <a:pt x="2288" y="1280"/>
                  <a:pt x="2291" y="1271"/>
                  <a:pt x="2292" y="1262"/>
                </a:cubicBezTo>
                <a:cubicBezTo>
                  <a:pt x="2298" y="1231"/>
                  <a:pt x="2295" y="1225"/>
                  <a:pt x="2299" y="1222"/>
                </a:cubicBezTo>
                <a:cubicBezTo>
                  <a:pt x="2310" y="1185"/>
                  <a:pt x="2309" y="1179"/>
                  <a:pt x="2313" y="1173"/>
                </a:cubicBezTo>
                <a:cubicBezTo>
                  <a:pt x="2326" y="1124"/>
                  <a:pt x="2321" y="1119"/>
                  <a:pt x="2322" y="1115"/>
                </a:cubicBezTo>
                <a:cubicBezTo>
                  <a:pt x="2335" y="1090"/>
                  <a:pt x="2326" y="1083"/>
                  <a:pt x="2332" y="1080"/>
                </a:cubicBezTo>
                <a:cubicBezTo>
                  <a:pt x="2340" y="1050"/>
                  <a:pt x="2340" y="1042"/>
                  <a:pt x="2341" y="1034"/>
                </a:cubicBezTo>
                <a:cubicBezTo>
                  <a:pt x="2350" y="953"/>
                  <a:pt x="2351" y="945"/>
                  <a:pt x="2349" y="936"/>
                </a:cubicBezTo>
                <a:cubicBezTo>
                  <a:pt x="2349" y="903"/>
                  <a:pt x="2344" y="892"/>
                  <a:pt x="2346" y="884"/>
                </a:cubicBezTo>
                <a:cubicBezTo>
                  <a:pt x="2332" y="814"/>
                  <a:pt x="2327" y="796"/>
                  <a:pt x="2322" y="777"/>
                </a:cubicBezTo>
                <a:cubicBezTo>
                  <a:pt x="2326" y="816"/>
                  <a:pt x="2334" y="824"/>
                  <a:pt x="2330" y="829"/>
                </a:cubicBezTo>
                <a:cubicBezTo>
                  <a:pt x="2336" y="885"/>
                  <a:pt x="2345" y="894"/>
                  <a:pt x="2339" y="897"/>
                </a:cubicBezTo>
                <a:cubicBezTo>
                  <a:pt x="2342" y="953"/>
                  <a:pt x="2337" y="957"/>
                  <a:pt x="2341" y="964"/>
                </a:cubicBezTo>
                <a:cubicBezTo>
                  <a:pt x="2335" y="1025"/>
                  <a:pt x="2327" y="1034"/>
                  <a:pt x="2330" y="1046"/>
                </a:cubicBezTo>
                <a:cubicBezTo>
                  <a:pt x="2317" y="1076"/>
                  <a:pt x="2324" y="1082"/>
                  <a:pt x="2319" y="1084"/>
                </a:cubicBezTo>
                <a:cubicBezTo>
                  <a:pt x="2310" y="1111"/>
                  <a:pt x="2314" y="1116"/>
                  <a:pt x="2309" y="1119"/>
                </a:cubicBezTo>
                <a:cubicBezTo>
                  <a:pt x="2309" y="1152"/>
                  <a:pt x="2300" y="1158"/>
                  <a:pt x="2303" y="1167"/>
                </a:cubicBezTo>
                <a:cubicBezTo>
                  <a:pt x="2288" y="1215"/>
                  <a:pt x="2287" y="1219"/>
                  <a:pt x="2288" y="1223"/>
                </a:cubicBezTo>
                <a:cubicBezTo>
                  <a:pt x="2279" y="1266"/>
                  <a:pt x="2282" y="1275"/>
                  <a:pt x="2276" y="1282"/>
                </a:cubicBezTo>
                <a:cubicBezTo>
                  <a:pt x="2274" y="1338"/>
                  <a:pt x="2275" y="1347"/>
                  <a:pt x="2269" y="1353"/>
                </a:cubicBezTo>
                <a:cubicBezTo>
                  <a:pt x="2267" y="1410"/>
                  <a:pt x="2278" y="1422"/>
                  <a:pt x="2269" y="1427"/>
                </a:cubicBezTo>
                <a:cubicBezTo>
                  <a:pt x="2263" y="1376"/>
                  <a:pt x="2254" y="1371"/>
                  <a:pt x="2262" y="1366"/>
                </a:cubicBezTo>
                <a:cubicBezTo>
                  <a:pt x="2255" y="1293"/>
                  <a:pt x="2268" y="1293"/>
                  <a:pt x="2262" y="1287"/>
                </a:cubicBezTo>
                <a:cubicBezTo>
                  <a:pt x="2269" y="1238"/>
                  <a:pt x="2275" y="1224"/>
                  <a:pt x="2280" y="1209"/>
                </a:cubicBezTo>
                <a:cubicBezTo>
                  <a:pt x="2281" y="1181"/>
                  <a:pt x="2290" y="1180"/>
                  <a:pt x="2288" y="1176"/>
                </a:cubicBezTo>
                <a:cubicBezTo>
                  <a:pt x="2295" y="1137"/>
                  <a:pt x="2297" y="1130"/>
                  <a:pt x="2297" y="1123"/>
                </a:cubicBezTo>
                <a:cubicBezTo>
                  <a:pt x="2311" y="1079"/>
                  <a:pt x="2310" y="1072"/>
                  <a:pt x="2312" y="1065"/>
                </a:cubicBezTo>
                <a:cubicBezTo>
                  <a:pt x="2319" y="1019"/>
                  <a:pt x="2324" y="1013"/>
                  <a:pt x="2323" y="1006"/>
                </a:cubicBezTo>
                <a:cubicBezTo>
                  <a:pt x="2326" y="958"/>
                  <a:pt x="2328" y="952"/>
                  <a:pt x="2331" y="946"/>
                </a:cubicBezTo>
                <a:cubicBezTo>
                  <a:pt x="2327" y="896"/>
                  <a:pt x="2335" y="892"/>
                  <a:pt x="2328" y="883"/>
                </a:cubicBezTo>
                <a:cubicBezTo>
                  <a:pt x="2320" y="847"/>
                  <a:pt x="2327" y="838"/>
                  <a:pt x="2319" y="841"/>
                </a:cubicBezTo>
                <a:cubicBezTo>
                  <a:pt x="2327" y="881"/>
                  <a:pt x="2320" y="882"/>
                  <a:pt x="2325" y="888"/>
                </a:cubicBezTo>
                <a:cubicBezTo>
                  <a:pt x="2316" y="985"/>
                  <a:pt x="2317" y="991"/>
                  <a:pt x="2316" y="998"/>
                </a:cubicBezTo>
                <a:cubicBezTo>
                  <a:pt x="2304" y="1051"/>
                  <a:pt x="2303" y="1058"/>
                  <a:pt x="2304" y="1067"/>
                </a:cubicBezTo>
                <a:cubicBezTo>
                  <a:pt x="2282" y="1142"/>
                  <a:pt x="2285" y="1152"/>
                  <a:pt x="2278" y="1158"/>
                </a:cubicBezTo>
                <a:cubicBezTo>
                  <a:pt x="2279" y="1191"/>
                  <a:pt x="2266" y="1195"/>
                  <a:pt x="2268" y="1204"/>
                </a:cubicBezTo>
                <a:cubicBezTo>
                  <a:pt x="2263" y="1233"/>
                  <a:pt x="2257" y="1240"/>
                  <a:pt x="2258" y="1248"/>
                </a:cubicBezTo>
                <a:cubicBezTo>
                  <a:pt x="2244" y="1309"/>
                  <a:pt x="2254" y="1316"/>
                  <a:pt x="2247" y="1319"/>
                </a:cubicBezTo>
                <a:cubicBezTo>
                  <a:pt x="2244" y="1371"/>
                  <a:pt x="2251" y="1377"/>
                  <a:pt x="2248" y="1380"/>
                </a:cubicBezTo>
                <a:cubicBezTo>
                  <a:pt x="2235" y="1373"/>
                  <a:pt x="2239" y="1362"/>
                  <a:pt x="2234" y="1349"/>
                </a:cubicBezTo>
                <a:cubicBezTo>
                  <a:pt x="2233" y="1261"/>
                  <a:pt x="2237" y="1249"/>
                  <a:pt x="2236" y="1236"/>
                </a:cubicBezTo>
                <a:cubicBezTo>
                  <a:pt x="2239" y="1214"/>
                  <a:pt x="2240" y="1208"/>
                  <a:pt x="2241" y="1202"/>
                </a:cubicBezTo>
                <a:cubicBezTo>
                  <a:pt x="2249" y="1179"/>
                  <a:pt x="2246" y="1176"/>
                  <a:pt x="2246" y="1175"/>
                </a:cubicBezTo>
                <a:cubicBezTo>
                  <a:pt x="2263" y="1120"/>
                  <a:pt x="2265" y="1108"/>
                  <a:pt x="2271" y="1097"/>
                </a:cubicBezTo>
                <a:cubicBezTo>
                  <a:pt x="2285" y="1059"/>
                  <a:pt x="2281" y="1051"/>
                  <a:pt x="2283" y="1046"/>
                </a:cubicBezTo>
                <a:cubicBezTo>
                  <a:pt x="2296" y="980"/>
                  <a:pt x="2297" y="968"/>
                  <a:pt x="2301" y="956"/>
                </a:cubicBezTo>
                <a:cubicBezTo>
                  <a:pt x="2298" y="924"/>
                  <a:pt x="2305" y="923"/>
                  <a:pt x="2301" y="919"/>
                </a:cubicBezTo>
                <a:cubicBezTo>
                  <a:pt x="2304" y="878"/>
                  <a:pt x="2298" y="874"/>
                  <a:pt x="2301" y="871"/>
                </a:cubicBezTo>
                <a:cubicBezTo>
                  <a:pt x="2300" y="837"/>
                  <a:pt x="2297" y="829"/>
                  <a:pt x="2294" y="822"/>
                </a:cubicBezTo>
                <a:cubicBezTo>
                  <a:pt x="2291" y="796"/>
                  <a:pt x="2287" y="802"/>
                  <a:pt x="2291" y="812"/>
                </a:cubicBezTo>
                <a:cubicBezTo>
                  <a:pt x="2296" y="848"/>
                  <a:pt x="2293" y="855"/>
                  <a:pt x="2294" y="864"/>
                </a:cubicBezTo>
                <a:cubicBezTo>
                  <a:pt x="2294" y="898"/>
                  <a:pt x="2294" y="907"/>
                  <a:pt x="2292" y="914"/>
                </a:cubicBezTo>
                <a:cubicBezTo>
                  <a:pt x="2284" y="943"/>
                  <a:pt x="2293" y="950"/>
                  <a:pt x="2291" y="953"/>
                </a:cubicBezTo>
                <a:cubicBezTo>
                  <a:pt x="2283" y="982"/>
                  <a:pt x="2286" y="987"/>
                  <a:pt x="2282" y="991"/>
                </a:cubicBezTo>
                <a:cubicBezTo>
                  <a:pt x="2270" y="1054"/>
                  <a:pt x="2267" y="1058"/>
                  <a:pt x="2266" y="1062"/>
                </a:cubicBezTo>
                <a:cubicBezTo>
                  <a:pt x="2255" y="1101"/>
                  <a:pt x="2258" y="1106"/>
                  <a:pt x="2254" y="1109"/>
                </a:cubicBezTo>
                <a:cubicBezTo>
                  <a:pt x="2245" y="1142"/>
                  <a:pt x="2249" y="1152"/>
                  <a:pt x="2240" y="1158"/>
                </a:cubicBezTo>
                <a:cubicBezTo>
                  <a:pt x="2234" y="1192"/>
                  <a:pt x="2232" y="1200"/>
                  <a:pt x="2233" y="1209"/>
                </a:cubicBezTo>
                <a:cubicBezTo>
                  <a:pt x="2227" y="1241"/>
                  <a:pt x="2224" y="1245"/>
                  <a:pt x="2223" y="1250"/>
                </a:cubicBezTo>
                <a:cubicBezTo>
                  <a:pt x="2220" y="1284"/>
                  <a:pt x="2225" y="1290"/>
                  <a:pt x="2218" y="1294"/>
                </a:cubicBezTo>
                <a:cubicBezTo>
                  <a:pt x="2223" y="1346"/>
                  <a:pt x="2223" y="1354"/>
                  <a:pt x="2223" y="1361"/>
                </a:cubicBezTo>
                <a:cubicBezTo>
                  <a:pt x="2210" y="1331"/>
                  <a:pt x="2206" y="1316"/>
                  <a:pt x="2206" y="1303"/>
                </a:cubicBezTo>
                <a:cubicBezTo>
                  <a:pt x="2207" y="1238"/>
                  <a:pt x="2205" y="1231"/>
                  <a:pt x="2202" y="1223"/>
                </a:cubicBezTo>
                <a:cubicBezTo>
                  <a:pt x="2212" y="1182"/>
                  <a:pt x="2209" y="1176"/>
                  <a:pt x="2213" y="1173"/>
                </a:cubicBezTo>
                <a:cubicBezTo>
                  <a:pt x="2218" y="1139"/>
                  <a:pt x="2216" y="1130"/>
                  <a:pt x="2223" y="1123"/>
                </a:cubicBezTo>
                <a:cubicBezTo>
                  <a:pt x="2228" y="1103"/>
                  <a:pt x="2225" y="1100"/>
                  <a:pt x="2227" y="1098"/>
                </a:cubicBezTo>
                <a:cubicBezTo>
                  <a:pt x="2232" y="1068"/>
                  <a:pt x="2237" y="1065"/>
                  <a:pt x="2236" y="1061"/>
                </a:cubicBezTo>
                <a:cubicBezTo>
                  <a:pt x="2242" y="1016"/>
                  <a:pt x="2251" y="1014"/>
                  <a:pt x="2245" y="1008"/>
                </a:cubicBezTo>
                <a:cubicBezTo>
                  <a:pt x="2252" y="962"/>
                  <a:pt x="2252" y="953"/>
                  <a:pt x="2254" y="945"/>
                </a:cubicBezTo>
                <a:cubicBezTo>
                  <a:pt x="2251" y="913"/>
                  <a:pt x="2263" y="912"/>
                  <a:pt x="2255" y="906"/>
                </a:cubicBezTo>
                <a:cubicBezTo>
                  <a:pt x="2260" y="876"/>
                  <a:pt x="2253" y="870"/>
                  <a:pt x="2257" y="866"/>
                </a:cubicBezTo>
                <a:cubicBezTo>
                  <a:pt x="2250" y="834"/>
                  <a:pt x="2254" y="830"/>
                  <a:pt x="2248" y="824"/>
                </a:cubicBezTo>
                <a:cubicBezTo>
                  <a:pt x="2249" y="882"/>
                  <a:pt x="2252" y="888"/>
                  <a:pt x="2251" y="893"/>
                </a:cubicBezTo>
                <a:cubicBezTo>
                  <a:pt x="2252" y="921"/>
                  <a:pt x="2245" y="922"/>
                  <a:pt x="2249" y="927"/>
                </a:cubicBezTo>
                <a:cubicBezTo>
                  <a:pt x="2239" y="983"/>
                  <a:pt x="2235" y="993"/>
                  <a:pt x="2237" y="1004"/>
                </a:cubicBezTo>
                <a:cubicBezTo>
                  <a:pt x="2224" y="1087"/>
                  <a:pt x="2213" y="1090"/>
                  <a:pt x="2218" y="1097"/>
                </a:cubicBezTo>
                <a:cubicBezTo>
                  <a:pt x="2213" y="1122"/>
                  <a:pt x="2207" y="1123"/>
                  <a:pt x="2211" y="1127"/>
                </a:cubicBezTo>
                <a:cubicBezTo>
                  <a:pt x="2190" y="1230"/>
                  <a:pt x="2197" y="1243"/>
                  <a:pt x="2192" y="1252"/>
                </a:cubicBezTo>
                <a:cubicBezTo>
                  <a:pt x="2195" y="1291"/>
                  <a:pt x="2195" y="1296"/>
                  <a:pt x="2193" y="1302"/>
                </a:cubicBezTo>
                <a:cubicBezTo>
                  <a:pt x="2204" y="1364"/>
                  <a:pt x="2218" y="1379"/>
                  <a:pt x="2212" y="1388"/>
                </a:cubicBezTo>
                <a:cubicBezTo>
                  <a:pt x="2199" y="1369"/>
                  <a:pt x="2195" y="1370"/>
                  <a:pt x="2197" y="1367"/>
                </a:cubicBezTo>
                <a:cubicBezTo>
                  <a:pt x="2178" y="1295"/>
                  <a:pt x="2180" y="1289"/>
                  <a:pt x="2175" y="1279"/>
                </a:cubicBezTo>
                <a:cubicBezTo>
                  <a:pt x="2172" y="1240"/>
                  <a:pt x="2175" y="1237"/>
                  <a:pt x="2172" y="1231"/>
                </a:cubicBezTo>
                <a:cubicBezTo>
                  <a:pt x="2178" y="1155"/>
                  <a:pt x="2170" y="1144"/>
                  <a:pt x="2176" y="1138"/>
                </a:cubicBezTo>
                <a:cubicBezTo>
                  <a:pt x="2175" y="1107"/>
                  <a:pt x="2181" y="1100"/>
                  <a:pt x="2176" y="1091"/>
                </a:cubicBezTo>
                <a:cubicBezTo>
                  <a:pt x="2181" y="1061"/>
                  <a:pt x="2183" y="1054"/>
                  <a:pt x="2187" y="1047"/>
                </a:cubicBezTo>
                <a:cubicBezTo>
                  <a:pt x="2187" y="1014"/>
                  <a:pt x="2195" y="1008"/>
                  <a:pt x="2193" y="999"/>
                </a:cubicBezTo>
                <a:cubicBezTo>
                  <a:pt x="2214" y="901"/>
                  <a:pt x="2209" y="892"/>
                  <a:pt x="2215" y="887"/>
                </a:cubicBezTo>
                <a:cubicBezTo>
                  <a:pt x="2221" y="831"/>
                  <a:pt x="2226" y="824"/>
                  <a:pt x="2223" y="815"/>
                </a:cubicBezTo>
                <a:cubicBezTo>
                  <a:pt x="2227" y="765"/>
                  <a:pt x="2220" y="759"/>
                  <a:pt x="2222" y="756"/>
                </a:cubicBezTo>
                <a:cubicBezTo>
                  <a:pt x="2216" y="728"/>
                  <a:pt x="2221" y="718"/>
                  <a:pt x="2214" y="720"/>
                </a:cubicBezTo>
                <a:cubicBezTo>
                  <a:pt x="2214" y="767"/>
                  <a:pt x="2221" y="775"/>
                  <a:pt x="2219" y="782"/>
                </a:cubicBezTo>
                <a:cubicBezTo>
                  <a:pt x="2212" y="847"/>
                  <a:pt x="2214" y="855"/>
                  <a:pt x="2210" y="860"/>
                </a:cubicBezTo>
                <a:cubicBezTo>
                  <a:pt x="2197" y="924"/>
                  <a:pt x="2199" y="932"/>
                  <a:pt x="2197" y="938"/>
                </a:cubicBezTo>
                <a:cubicBezTo>
                  <a:pt x="2180" y="1008"/>
                  <a:pt x="2184" y="1023"/>
                  <a:pt x="2177" y="1034"/>
                </a:cubicBezTo>
                <a:cubicBezTo>
                  <a:pt x="2173" y="1065"/>
                  <a:pt x="2174" y="1069"/>
                  <a:pt x="2172" y="1073"/>
                </a:cubicBezTo>
                <a:cubicBezTo>
                  <a:pt x="2167" y="1166"/>
                  <a:pt x="2159" y="1178"/>
                  <a:pt x="2165" y="1194"/>
                </a:cubicBezTo>
                <a:cubicBezTo>
                  <a:pt x="2167" y="1241"/>
                  <a:pt x="2158" y="1245"/>
                  <a:pt x="2164" y="1253"/>
                </a:cubicBezTo>
                <a:cubicBezTo>
                  <a:pt x="2165" y="1282"/>
                  <a:pt x="2165" y="1288"/>
                  <a:pt x="2167" y="1296"/>
                </a:cubicBezTo>
                <a:cubicBezTo>
                  <a:pt x="2182" y="1349"/>
                  <a:pt x="2181" y="1356"/>
                  <a:pt x="2180" y="1362"/>
                </a:cubicBezTo>
                <a:cubicBezTo>
                  <a:pt x="2170" y="1343"/>
                  <a:pt x="2171" y="1346"/>
                  <a:pt x="2173" y="1345"/>
                </a:cubicBezTo>
                <a:cubicBezTo>
                  <a:pt x="2149" y="1263"/>
                  <a:pt x="2145" y="1252"/>
                  <a:pt x="2149" y="1244"/>
                </a:cubicBezTo>
                <a:cubicBezTo>
                  <a:pt x="2145" y="1176"/>
                  <a:pt x="2147" y="1168"/>
                  <a:pt x="2146" y="1158"/>
                </a:cubicBezTo>
                <a:cubicBezTo>
                  <a:pt x="2161" y="1068"/>
                  <a:pt x="2156" y="1057"/>
                  <a:pt x="2165" y="1050"/>
                </a:cubicBezTo>
                <a:cubicBezTo>
                  <a:pt x="2172" y="989"/>
                  <a:pt x="2177" y="985"/>
                  <a:pt x="2176" y="979"/>
                </a:cubicBezTo>
                <a:cubicBezTo>
                  <a:pt x="2184" y="942"/>
                  <a:pt x="2183" y="936"/>
                  <a:pt x="2187" y="932"/>
                </a:cubicBezTo>
                <a:cubicBezTo>
                  <a:pt x="2192" y="874"/>
                  <a:pt x="2202" y="853"/>
                  <a:pt x="2201" y="830"/>
                </a:cubicBezTo>
                <a:cubicBezTo>
                  <a:pt x="2209" y="786"/>
                  <a:pt x="2205" y="773"/>
                  <a:pt x="2208" y="762"/>
                </a:cubicBezTo>
                <a:cubicBezTo>
                  <a:pt x="2198" y="812"/>
                  <a:pt x="2196" y="824"/>
                  <a:pt x="2194" y="837"/>
                </a:cubicBezTo>
                <a:cubicBezTo>
                  <a:pt x="2179" y="917"/>
                  <a:pt x="2178" y="920"/>
                  <a:pt x="2180" y="924"/>
                </a:cubicBezTo>
                <a:cubicBezTo>
                  <a:pt x="2177" y="959"/>
                  <a:pt x="2164" y="962"/>
                  <a:pt x="2171" y="970"/>
                </a:cubicBezTo>
                <a:cubicBezTo>
                  <a:pt x="2157" y="1013"/>
                  <a:pt x="2159" y="1021"/>
                  <a:pt x="2155" y="1026"/>
                </a:cubicBezTo>
                <a:cubicBezTo>
                  <a:pt x="2147" y="1070"/>
                  <a:pt x="2142" y="1073"/>
                  <a:pt x="2145" y="1078"/>
                </a:cubicBezTo>
                <a:cubicBezTo>
                  <a:pt x="2138" y="1143"/>
                  <a:pt x="2135" y="1146"/>
                  <a:pt x="2136" y="1151"/>
                </a:cubicBezTo>
                <a:cubicBezTo>
                  <a:pt x="2133" y="1201"/>
                  <a:pt x="2132" y="1209"/>
                  <a:pt x="2136" y="1219"/>
                </a:cubicBezTo>
                <a:cubicBezTo>
                  <a:pt x="2141" y="1230"/>
                  <a:pt x="2130" y="1239"/>
                  <a:pt x="2138" y="1244"/>
                </a:cubicBezTo>
                <a:cubicBezTo>
                  <a:pt x="2137" y="1286"/>
                  <a:pt x="2140" y="1291"/>
                  <a:pt x="2144" y="1297"/>
                </a:cubicBezTo>
                <a:cubicBezTo>
                  <a:pt x="2134" y="1293"/>
                  <a:pt x="2127" y="1283"/>
                  <a:pt x="2122" y="1274"/>
                </a:cubicBezTo>
                <a:cubicBezTo>
                  <a:pt x="2107" y="1176"/>
                  <a:pt x="2105" y="1170"/>
                  <a:pt x="2102" y="1164"/>
                </a:cubicBezTo>
                <a:cubicBezTo>
                  <a:pt x="2105" y="1127"/>
                  <a:pt x="2102" y="1121"/>
                  <a:pt x="2105" y="1116"/>
                </a:cubicBezTo>
                <a:cubicBezTo>
                  <a:pt x="2100" y="1072"/>
                  <a:pt x="2106" y="1063"/>
                  <a:pt x="2104" y="1051"/>
                </a:cubicBezTo>
                <a:cubicBezTo>
                  <a:pt x="2110" y="1035"/>
                  <a:pt x="2110" y="1033"/>
                  <a:pt x="2110" y="1030"/>
                </a:cubicBezTo>
                <a:cubicBezTo>
                  <a:pt x="2118" y="1002"/>
                  <a:pt x="2110" y="994"/>
                  <a:pt x="2118" y="991"/>
                </a:cubicBezTo>
                <a:cubicBezTo>
                  <a:pt x="2130" y="927"/>
                  <a:pt x="2136" y="924"/>
                  <a:pt x="2136" y="919"/>
                </a:cubicBezTo>
                <a:cubicBezTo>
                  <a:pt x="2164" y="835"/>
                  <a:pt x="2170" y="826"/>
                  <a:pt x="2173" y="816"/>
                </a:cubicBezTo>
                <a:cubicBezTo>
                  <a:pt x="2182" y="781"/>
                  <a:pt x="2184" y="777"/>
                  <a:pt x="2184" y="772"/>
                </a:cubicBezTo>
                <a:cubicBezTo>
                  <a:pt x="2193" y="740"/>
                  <a:pt x="2193" y="737"/>
                  <a:pt x="2193" y="735"/>
                </a:cubicBezTo>
                <a:cubicBezTo>
                  <a:pt x="2187" y="749"/>
                  <a:pt x="2183" y="752"/>
                  <a:pt x="2183" y="755"/>
                </a:cubicBezTo>
                <a:cubicBezTo>
                  <a:pt x="2178" y="790"/>
                  <a:pt x="2168" y="794"/>
                  <a:pt x="2171" y="802"/>
                </a:cubicBezTo>
                <a:cubicBezTo>
                  <a:pt x="2135" y="886"/>
                  <a:pt x="2135" y="900"/>
                  <a:pt x="2129" y="911"/>
                </a:cubicBezTo>
                <a:cubicBezTo>
                  <a:pt x="2109" y="988"/>
                  <a:pt x="2105" y="990"/>
                  <a:pt x="2104" y="993"/>
                </a:cubicBezTo>
                <a:cubicBezTo>
                  <a:pt x="2102" y="1035"/>
                  <a:pt x="2096" y="1044"/>
                  <a:pt x="2097" y="1055"/>
                </a:cubicBezTo>
                <a:cubicBezTo>
                  <a:pt x="2095" y="1124"/>
                  <a:pt x="2089" y="1128"/>
                  <a:pt x="2092" y="1135"/>
                </a:cubicBezTo>
                <a:cubicBezTo>
                  <a:pt x="2100" y="1225"/>
                  <a:pt x="2106" y="1232"/>
                  <a:pt x="2104" y="1237"/>
                </a:cubicBezTo>
                <a:cubicBezTo>
                  <a:pt x="2112" y="1278"/>
                  <a:pt x="2121" y="1287"/>
                  <a:pt x="2113" y="1290"/>
                </a:cubicBezTo>
                <a:cubicBezTo>
                  <a:pt x="2090" y="1218"/>
                  <a:pt x="2093" y="1208"/>
                  <a:pt x="2087" y="1205"/>
                </a:cubicBezTo>
                <a:cubicBezTo>
                  <a:pt x="2081" y="1159"/>
                  <a:pt x="2082" y="1156"/>
                  <a:pt x="2084" y="1153"/>
                </a:cubicBezTo>
                <a:cubicBezTo>
                  <a:pt x="2086" y="1127"/>
                  <a:pt x="2079" y="1122"/>
                  <a:pt x="2083" y="1119"/>
                </a:cubicBezTo>
                <a:cubicBezTo>
                  <a:pt x="2083" y="1085"/>
                  <a:pt x="2084" y="1082"/>
                  <a:pt x="2087" y="1079"/>
                </a:cubicBezTo>
                <a:cubicBezTo>
                  <a:pt x="2100" y="1026"/>
                  <a:pt x="2087" y="1018"/>
                  <a:pt x="2093" y="1016"/>
                </a:cubicBezTo>
                <a:cubicBezTo>
                  <a:pt x="2106" y="953"/>
                  <a:pt x="2103" y="950"/>
                  <a:pt x="2105" y="948"/>
                </a:cubicBezTo>
                <a:cubicBezTo>
                  <a:pt x="2111" y="914"/>
                  <a:pt x="2118" y="905"/>
                  <a:pt x="2120" y="895"/>
                </a:cubicBezTo>
                <a:cubicBezTo>
                  <a:pt x="2153" y="804"/>
                  <a:pt x="2150" y="800"/>
                  <a:pt x="2152" y="799"/>
                </a:cubicBezTo>
                <a:cubicBezTo>
                  <a:pt x="2160" y="766"/>
                  <a:pt x="2166" y="757"/>
                  <a:pt x="2167" y="746"/>
                </a:cubicBezTo>
                <a:cubicBezTo>
                  <a:pt x="2166" y="717"/>
                  <a:pt x="2167" y="723"/>
                  <a:pt x="2166" y="729"/>
                </a:cubicBezTo>
                <a:cubicBezTo>
                  <a:pt x="2155" y="768"/>
                  <a:pt x="2153" y="774"/>
                  <a:pt x="2153" y="780"/>
                </a:cubicBezTo>
                <a:cubicBezTo>
                  <a:pt x="2144" y="801"/>
                  <a:pt x="2142" y="807"/>
                  <a:pt x="2142" y="813"/>
                </a:cubicBezTo>
                <a:cubicBezTo>
                  <a:pt x="2128" y="832"/>
                  <a:pt x="2133" y="840"/>
                  <a:pt x="2127" y="844"/>
                </a:cubicBezTo>
                <a:cubicBezTo>
                  <a:pt x="2088" y="1003"/>
                  <a:pt x="2079" y="1024"/>
                  <a:pt x="2079" y="1048"/>
                </a:cubicBezTo>
                <a:cubicBezTo>
                  <a:pt x="2070" y="1105"/>
                  <a:pt x="2072" y="1112"/>
                  <a:pt x="2070" y="1117"/>
                </a:cubicBezTo>
                <a:cubicBezTo>
                  <a:pt x="2073" y="1148"/>
                  <a:pt x="2070" y="1150"/>
                  <a:pt x="2073" y="1154"/>
                </a:cubicBezTo>
                <a:cubicBezTo>
                  <a:pt x="2078" y="1203"/>
                  <a:pt x="2075" y="1214"/>
                  <a:pt x="2082" y="1228"/>
                </a:cubicBezTo>
                <a:cubicBezTo>
                  <a:pt x="2083" y="1265"/>
                  <a:pt x="2079" y="1258"/>
                  <a:pt x="2073" y="1254"/>
                </a:cubicBezTo>
                <a:cubicBezTo>
                  <a:pt x="2059" y="1202"/>
                  <a:pt x="2068" y="1180"/>
                  <a:pt x="2053" y="1150"/>
                </a:cubicBezTo>
                <a:cubicBezTo>
                  <a:pt x="2055" y="1085"/>
                  <a:pt x="2054" y="1069"/>
                  <a:pt x="2055" y="1052"/>
                </a:cubicBezTo>
                <a:cubicBezTo>
                  <a:pt x="2066" y="991"/>
                  <a:pt x="2063" y="986"/>
                  <a:pt x="2062" y="981"/>
                </a:cubicBezTo>
                <a:cubicBezTo>
                  <a:pt x="2076" y="929"/>
                  <a:pt x="2079" y="926"/>
                  <a:pt x="2075" y="920"/>
                </a:cubicBezTo>
                <a:cubicBezTo>
                  <a:pt x="2101" y="853"/>
                  <a:pt x="2106" y="845"/>
                  <a:pt x="2108" y="837"/>
                </a:cubicBezTo>
                <a:cubicBezTo>
                  <a:pt x="2130" y="786"/>
                  <a:pt x="2129" y="781"/>
                  <a:pt x="2135" y="779"/>
                </a:cubicBezTo>
                <a:cubicBezTo>
                  <a:pt x="2126" y="782"/>
                  <a:pt x="2125" y="785"/>
                  <a:pt x="2122" y="788"/>
                </a:cubicBezTo>
                <a:cubicBezTo>
                  <a:pt x="2114" y="826"/>
                  <a:pt x="2102" y="827"/>
                  <a:pt x="2106" y="833"/>
                </a:cubicBezTo>
                <a:cubicBezTo>
                  <a:pt x="2073" y="903"/>
                  <a:pt x="2073" y="912"/>
                  <a:pt x="2072" y="919"/>
                </a:cubicBezTo>
                <a:cubicBezTo>
                  <a:pt x="2053" y="974"/>
                  <a:pt x="2057" y="980"/>
                  <a:pt x="2055" y="984"/>
                </a:cubicBezTo>
                <a:cubicBezTo>
                  <a:pt x="2045" y="1034"/>
                  <a:pt x="2049" y="1040"/>
                  <a:pt x="2044" y="1044"/>
                </a:cubicBezTo>
                <a:cubicBezTo>
                  <a:pt x="2043" y="1086"/>
                  <a:pt x="2045" y="1094"/>
                  <a:pt x="2043" y="1100"/>
                </a:cubicBezTo>
                <a:cubicBezTo>
                  <a:pt x="2050" y="1191"/>
                  <a:pt x="2057" y="1196"/>
                  <a:pt x="2054" y="1200"/>
                </a:cubicBezTo>
                <a:cubicBezTo>
                  <a:pt x="2058" y="1224"/>
                  <a:pt x="2065" y="1228"/>
                  <a:pt x="2057" y="1231"/>
                </a:cubicBezTo>
                <a:cubicBezTo>
                  <a:pt x="2032" y="1165"/>
                  <a:pt x="2039" y="1163"/>
                  <a:pt x="2034" y="1158"/>
                </a:cubicBezTo>
                <a:cubicBezTo>
                  <a:pt x="2023" y="1088"/>
                  <a:pt x="2014" y="1081"/>
                  <a:pt x="2022" y="1079"/>
                </a:cubicBezTo>
                <a:cubicBezTo>
                  <a:pt x="2025" y="985"/>
                  <a:pt x="2026" y="967"/>
                  <a:pt x="2027" y="950"/>
                </a:cubicBezTo>
                <a:cubicBezTo>
                  <a:pt x="2039" y="917"/>
                  <a:pt x="2041" y="915"/>
                  <a:pt x="2038" y="912"/>
                </a:cubicBezTo>
                <a:cubicBezTo>
                  <a:pt x="2046" y="898"/>
                  <a:pt x="2043" y="895"/>
                  <a:pt x="2043" y="894"/>
                </a:cubicBezTo>
                <a:cubicBezTo>
                  <a:pt x="2075" y="811"/>
                  <a:pt x="2065" y="797"/>
                  <a:pt x="2075" y="788"/>
                </a:cubicBezTo>
                <a:cubicBezTo>
                  <a:pt x="2075" y="729"/>
                  <a:pt x="2082" y="724"/>
                  <a:pt x="2077" y="717"/>
                </a:cubicBezTo>
                <a:cubicBezTo>
                  <a:pt x="2075" y="687"/>
                  <a:pt x="2077" y="683"/>
                  <a:pt x="2073" y="684"/>
                </a:cubicBezTo>
                <a:cubicBezTo>
                  <a:pt x="2073" y="750"/>
                  <a:pt x="2067" y="765"/>
                  <a:pt x="2069" y="783"/>
                </a:cubicBezTo>
                <a:cubicBezTo>
                  <a:pt x="2044" y="864"/>
                  <a:pt x="2041" y="875"/>
                  <a:pt x="2036" y="886"/>
                </a:cubicBezTo>
                <a:cubicBezTo>
                  <a:pt x="2025" y="915"/>
                  <a:pt x="2027" y="919"/>
                  <a:pt x="2026" y="921"/>
                </a:cubicBezTo>
                <a:cubicBezTo>
                  <a:pt x="2009" y="998"/>
                  <a:pt x="2009" y="1005"/>
                  <a:pt x="2011" y="1012"/>
                </a:cubicBezTo>
                <a:cubicBezTo>
                  <a:pt x="2003" y="1072"/>
                  <a:pt x="2013" y="1079"/>
                  <a:pt x="2010" y="1083"/>
                </a:cubicBezTo>
                <a:cubicBezTo>
                  <a:pt x="2014" y="1116"/>
                  <a:pt x="2016" y="1121"/>
                  <a:pt x="2013" y="1125"/>
                </a:cubicBezTo>
                <a:cubicBezTo>
                  <a:pt x="2016" y="1175"/>
                  <a:pt x="2024" y="1171"/>
                  <a:pt x="2015" y="1166"/>
                </a:cubicBezTo>
                <a:cubicBezTo>
                  <a:pt x="2007" y="1137"/>
                  <a:pt x="2007" y="1134"/>
                  <a:pt x="2008" y="1131"/>
                </a:cubicBezTo>
                <a:cubicBezTo>
                  <a:pt x="1999" y="1087"/>
                  <a:pt x="1999" y="1067"/>
                  <a:pt x="1996" y="1047"/>
                </a:cubicBezTo>
                <a:cubicBezTo>
                  <a:pt x="1997" y="1033"/>
                  <a:pt x="1995" y="1031"/>
                  <a:pt x="1995" y="1030"/>
                </a:cubicBezTo>
                <a:cubicBezTo>
                  <a:pt x="1998" y="980"/>
                  <a:pt x="1993" y="969"/>
                  <a:pt x="1998" y="961"/>
                </a:cubicBezTo>
                <a:cubicBezTo>
                  <a:pt x="2001" y="927"/>
                  <a:pt x="2000" y="922"/>
                  <a:pt x="2000" y="918"/>
                </a:cubicBezTo>
                <a:cubicBezTo>
                  <a:pt x="2006" y="884"/>
                  <a:pt x="2008" y="880"/>
                  <a:pt x="2005" y="874"/>
                </a:cubicBezTo>
                <a:cubicBezTo>
                  <a:pt x="2020" y="830"/>
                  <a:pt x="2016" y="824"/>
                  <a:pt x="2019" y="819"/>
                </a:cubicBezTo>
                <a:cubicBezTo>
                  <a:pt x="2023" y="772"/>
                  <a:pt x="2031" y="769"/>
                  <a:pt x="2026" y="763"/>
                </a:cubicBezTo>
                <a:cubicBezTo>
                  <a:pt x="2029" y="715"/>
                  <a:pt x="2021" y="708"/>
                  <a:pt x="2026" y="704"/>
                </a:cubicBezTo>
                <a:cubicBezTo>
                  <a:pt x="2001" y="648"/>
                  <a:pt x="2005" y="634"/>
                  <a:pt x="1994" y="636"/>
                </a:cubicBezTo>
                <a:cubicBezTo>
                  <a:pt x="2020" y="727"/>
                  <a:pt x="2018" y="738"/>
                  <a:pt x="2022" y="750"/>
                </a:cubicBezTo>
                <a:cubicBezTo>
                  <a:pt x="2015" y="792"/>
                  <a:pt x="2018" y="797"/>
                  <a:pt x="2011" y="800"/>
                </a:cubicBezTo>
                <a:cubicBezTo>
                  <a:pt x="2001" y="868"/>
                  <a:pt x="1998" y="871"/>
                  <a:pt x="1997" y="875"/>
                </a:cubicBezTo>
                <a:cubicBezTo>
                  <a:pt x="1989" y="930"/>
                  <a:pt x="1989" y="935"/>
                  <a:pt x="1989" y="939"/>
                </a:cubicBezTo>
                <a:cubicBezTo>
                  <a:pt x="1982" y="941"/>
                  <a:pt x="1987" y="937"/>
                  <a:pt x="1984" y="930"/>
                </a:cubicBezTo>
                <a:cubicBezTo>
                  <a:pt x="1989" y="906"/>
                  <a:pt x="1990" y="900"/>
                  <a:pt x="1987" y="893"/>
                </a:cubicBezTo>
                <a:cubicBezTo>
                  <a:pt x="1990" y="852"/>
                  <a:pt x="1991" y="846"/>
                  <a:pt x="1989" y="839"/>
                </a:cubicBezTo>
                <a:cubicBezTo>
                  <a:pt x="1993" y="754"/>
                  <a:pt x="1993" y="741"/>
                  <a:pt x="1989" y="727"/>
                </a:cubicBezTo>
                <a:cubicBezTo>
                  <a:pt x="1956" y="632"/>
                  <a:pt x="1946" y="614"/>
                  <a:pt x="1939" y="602"/>
                </a:cubicBezTo>
                <a:cubicBezTo>
                  <a:pt x="1947" y="627"/>
                  <a:pt x="1954" y="638"/>
                  <a:pt x="1960" y="649"/>
                </a:cubicBezTo>
                <a:cubicBezTo>
                  <a:pt x="1979" y="729"/>
                  <a:pt x="1986" y="739"/>
                  <a:pt x="1985" y="747"/>
                </a:cubicBezTo>
                <a:cubicBezTo>
                  <a:pt x="1986" y="776"/>
                  <a:pt x="1986" y="780"/>
                  <a:pt x="1984" y="783"/>
                </a:cubicBezTo>
                <a:cubicBezTo>
                  <a:pt x="1981" y="852"/>
                  <a:pt x="1983" y="861"/>
                  <a:pt x="1979" y="868"/>
                </a:cubicBezTo>
                <a:cubicBezTo>
                  <a:pt x="1974" y="922"/>
                  <a:pt x="1979" y="932"/>
                  <a:pt x="1974" y="939"/>
                </a:cubicBezTo>
                <a:cubicBezTo>
                  <a:pt x="1971" y="1003"/>
                  <a:pt x="1974" y="1020"/>
                  <a:pt x="1972" y="1036"/>
                </a:cubicBezTo>
                <a:cubicBezTo>
                  <a:pt x="1972" y="1069"/>
                  <a:pt x="1979" y="1079"/>
                  <a:pt x="1973" y="1086"/>
                </a:cubicBezTo>
                <a:cubicBezTo>
                  <a:pt x="1984" y="1144"/>
                  <a:pt x="1993" y="1150"/>
                  <a:pt x="1994" y="1154"/>
                </a:cubicBezTo>
                <a:cubicBezTo>
                  <a:pt x="1987" y="1173"/>
                  <a:pt x="1993" y="1161"/>
                  <a:pt x="1987" y="1152"/>
                </a:cubicBezTo>
                <a:cubicBezTo>
                  <a:pt x="1963" y="1079"/>
                  <a:pt x="1956" y="1073"/>
                  <a:pt x="1959" y="1070"/>
                </a:cubicBezTo>
                <a:cubicBezTo>
                  <a:pt x="1953" y="1019"/>
                  <a:pt x="1949" y="1003"/>
                  <a:pt x="1952" y="989"/>
                </a:cubicBezTo>
                <a:cubicBezTo>
                  <a:pt x="1953" y="939"/>
                  <a:pt x="1949" y="934"/>
                  <a:pt x="1948" y="929"/>
                </a:cubicBezTo>
                <a:cubicBezTo>
                  <a:pt x="1952" y="875"/>
                  <a:pt x="1952" y="865"/>
                  <a:pt x="1951" y="854"/>
                </a:cubicBezTo>
                <a:cubicBezTo>
                  <a:pt x="1956" y="816"/>
                  <a:pt x="1952" y="804"/>
                  <a:pt x="1953" y="795"/>
                </a:cubicBezTo>
                <a:cubicBezTo>
                  <a:pt x="1950" y="743"/>
                  <a:pt x="1950" y="738"/>
                  <a:pt x="1947" y="733"/>
                </a:cubicBezTo>
                <a:cubicBezTo>
                  <a:pt x="1937" y="689"/>
                  <a:pt x="1936" y="678"/>
                  <a:pt x="1931" y="666"/>
                </a:cubicBezTo>
                <a:cubicBezTo>
                  <a:pt x="1905" y="625"/>
                  <a:pt x="1903" y="616"/>
                  <a:pt x="1898" y="622"/>
                </a:cubicBezTo>
                <a:cubicBezTo>
                  <a:pt x="1943" y="730"/>
                  <a:pt x="1937" y="735"/>
                  <a:pt x="1941" y="742"/>
                </a:cubicBezTo>
                <a:cubicBezTo>
                  <a:pt x="1944" y="784"/>
                  <a:pt x="1942" y="787"/>
                  <a:pt x="1944" y="790"/>
                </a:cubicBezTo>
                <a:cubicBezTo>
                  <a:pt x="1947" y="833"/>
                  <a:pt x="1940" y="844"/>
                  <a:pt x="1944" y="858"/>
                </a:cubicBezTo>
                <a:cubicBezTo>
                  <a:pt x="1937" y="946"/>
                  <a:pt x="1939" y="960"/>
                  <a:pt x="1940" y="972"/>
                </a:cubicBezTo>
                <a:cubicBezTo>
                  <a:pt x="1934" y="984"/>
                  <a:pt x="1932" y="957"/>
                  <a:pt x="1931" y="930"/>
                </a:cubicBezTo>
                <a:cubicBezTo>
                  <a:pt x="1930" y="884"/>
                  <a:pt x="1927" y="877"/>
                  <a:pt x="1927" y="870"/>
                </a:cubicBezTo>
                <a:cubicBezTo>
                  <a:pt x="1928" y="824"/>
                  <a:pt x="1922" y="815"/>
                  <a:pt x="1926" y="810"/>
                </a:cubicBezTo>
                <a:cubicBezTo>
                  <a:pt x="1915" y="741"/>
                  <a:pt x="1916" y="734"/>
                  <a:pt x="1912" y="726"/>
                </a:cubicBezTo>
                <a:cubicBezTo>
                  <a:pt x="1880" y="639"/>
                  <a:pt x="1869" y="630"/>
                  <a:pt x="1873" y="624"/>
                </a:cubicBezTo>
                <a:cubicBezTo>
                  <a:pt x="1833" y="579"/>
                  <a:pt x="1834" y="560"/>
                  <a:pt x="1827" y="564"/>
                </a:cubicBezTo>
                <a:cubicBezTo>
                  <a:pt x="1858" y="614"/>
                  <a:pt x="1865" y="627"/>
                  <a:pt x="1872" y="639"/>
                </a:cubicBezTo>
                <a:cubicBezTo>
                  <a:pt x="1896" y="714"/>
                  <a:pt x="1904" y="720"/>
                  <a:pt x="1905" y="724"/>
                </a:cubicBezTo>
                <a:cubicBezTo>
                  <a:pt x="1907" y="751"/>
                  <a:pt x="1914" y="757"/>
                  <a:pt x="1910" y="760"/>
                </a:cubicBezTo>
                <a:cubicBezTo>
                  <a:pt x="1919" y="840"/>
                  <a:pt x="1916" y="846"/>
                  <a:pt x="1918" y="855"/>
                </a:cubicBezTo>
                <a:cubicBezTo>
                  <a:pt x="1914" y="907"/>
                  <a:pt x="1924" y="918"/>
                  <a:pt x="1919" y="925"/>
                </a:cubicBezTo>
                <a:cubicBezTo>
                  <a:pt x="1918" y="962"/>
                  <a:pt x="1925" y="968"/>
                  <a:pt x="1921" y="971"/>
                </a:cubicBezTo>
                <a:cubicBezTo>
                  <a:pt x="1931" y="1064"/>
                  <a:pt x="1939" y="1077"/>
                  <a:pt x="1935" y="1086"/>
                </a:cubicBezTo>
                <a:cubicBezTo>
                  <a:pt x="1942" y="1110"/>
                  <a:pt x="1931" y="1109"/>
                  <a:pt x="1934" y="1099"/>
                </a:cubicBezTo>
                <a:cubicBezTo>
                  <a:pt x="1905" y="1020"/>
                  <a:pt x="1902" y="1012"/>
                  <a:pt x="1902" y="1005"/>
                </a:cubicBezTo>
                <a:cubicBezTo>
                  <a:pt x="1893" y="967"/>
                  <a:pt x="1902" y="955"/>
                  <a:pt x="1891" y="938"/>
                </a:cubicBezTo>
                <a:cubicBezTo>
                  <a:pt x="1893" y="890"/>
                  <a:pt x="1891" y="877"/>
                  <a:pt x="1891" y="864"/>
                </a:cubicBezTo>
                <a:cubicBezTo>
                  <a:pt x="1889" y="815"/>
                  <a:pt x="1889" y="802"/>
                  <a:pt x="1891" y="790"/>
                </a:cubicBezTo>
                <a:cubicBezTo>
                  <a:pt x="1872" y="709"/>
                  <a:pt x="1877" y="700"/>
                  <a:pt x="1875" y="697"/>
                </a:cubicBezTo>
                <a:cubicBezTo>
                  <a:pt x="1868" y="667"/>
                  <a:pt x="1860" y="660"/>
                  <a:pt x="1865" y="658"/>
                </a:cubicBezTo>
                <a:cubicBezTo>
                  <a:pt x="1849" y="621"/>
                  <a:pt x="1852" y="615"/>
                  <a:pt x="1844" y="605"/>
                </a:cubicBezTo>
                <a:cubicBezTo>
                  <a:pt x="1869" y="708"/>
                  <a:pt x="1873" y="725"/>
                  <a:pt x="1873" y="742"/>
                </a:cubicBezTo>
                <a:cubicBezTo>
                  <a:pt x="1880" y="813"/>
                  <a:pt x="1883" y="817"/>
                  <a:pt x="1878" y="819"/>
                </a:cubicBezTo>
                <a:cubicBezTo>
                  <a:pt x="1878" y="867"/>
                  <a:pt x="1884" y="878"/>
                  <a:pt x="1881" y="887"/>
                </a:cubicBezTo>
                <a:cubicBezTo>
                  <a:pt x="1885" y="957"/>
                  <a:pt x="1886" y="966"/>
                  <a:pt x="1886" y="976"/>
                </a:cubicBezTo>
                <a:cubicBezTo>
                  <a:pt x="1894" y="1014"/>
                  <a:pt x="1894" y="1022"/>
                  <a:pt x="1895" y="1029"/>
                </a:cubicBezTo>
                <a:cubicBezTo>
                  <a:pt x="1892" y="1044"/>
                  <a:pt x="1896" y="1037"/>
                  <a:pt x="1889" y="1035"/>
                </a:cubicBezTo>
                <a:cubicBezTo>
                  <a:pt x="1864" y="902"/>
                  <a:pt x="1869" y="899"/>
                  <a:pt x="1864" y="894"/>
                </a:cubicBezTo>
                <a:cubicBezTo>
                  <a:pt x="1863" y="813"/>
                  <a:pt x="1855" y="794"/>
                  <a:pt x="1859" y="779"/>
                </a:cubicBezTo>
                <a:cubicBezTo>
                  <a:pt x="1845" y="710"/>
                  <a:pt x="1848" y="694"/>
                  <a:pt x="1843" y="676"/>
                </a:cubicBezTo>
                <a:cubicBezTo>
                  <a:pt x="1822" y="607"/>
                  <a:pt x="1813" y="592"/>
                  <a:pt x="1805" y="577"/>
                </a:cubicBezTo>
                <a:cubicBezTo>
                  <a:pt x="1830" y="642"/>
                  <a:pt x="1828" y="655"/>
                  <a:pt x="1837" y="671"/>
                </a:cubicBezTo>
                <a:cubicBezTo>
                  <a:pt x="1839" y="722"/>
                  <a:pt x="1845" y="730"/>
                  <a:pt x="1841" y="736"/>
                </a:cubicBezTo>
                <a:cubicBezTo>
                  <a:pt x="1852" y="813"/>
                  <a:pt x="1848" y="818"/>
                  <a:pt x="1853" y="827"/>
                </a:cubicBezTo>
                <a:cubicBezTo>
                  <a:pt x="1849" y="873"/>
                  <a:pt x="1856" y="879"/>
                  <a:pt x="1854" y="882"/>
                </a:cubicBezTo>
                <a:cubicBezTo>
                  <a:pt x="1856" y="922"/>
                  <a:pt x="1862" y="931"/>
                  <a:pt x="1859" y="938"/>
                </a:cubicBezTo>
                <a:cubicBezTo>
                  <a:pt x="1871" y="1000"/>
                  <a:pt x="1866" y="1002"/>
                  <a:pt x="1871" y="1007"/>
                </a:cubicBezTo>
                <a:cubicBezTo>
                  <a:pt x="1854" y="986"/>
                  <a:pt x="1855" y="974"/>
                  <a:pt x="1847" y="959"/>
                </a:cubicBezTo>
                <a:cubicBezTo>
                  <a:pt x="1848" y="937"/>
                  <a:pt x="1844" y="933"/>
                  <a:pt x="1842" y="929"/>
                </a:cubicBezTo>
                <a:cubicBezTo>
                  <a:pt x="1840" y="905"/>
                  <a:pt x="1842" y="902"/>
                  <a:pt x="1840" y="898"/>
                </a:cubicBezTo>
                <a:cubicBezTo>
                  <a:pt x="1839" y="866"/>
                  <a:pt x="1833" y="851"/>
                  <a:pt x="1836" y="839"/>
                </a:cubicBezTo>
                <a:cubicBezTo>
                  <a:pt x="1833" y="787"/>
                  <a:pt x="1835" y="774"/>
                  <a:pt x="1834" y="761"/>
                </a:cubicBezTo>
                <a:cubicBezTo>
                  <a:pt x="1823" y="696"/>
                  <a:pt x="1825" y="683"/>
                  <a:pt x="1816" y="682"/>
                </a:cubicBezTo>
                <a:cubicBezTo>
                  <a:pt x="1823" y="772"/>
                  <a:pt x="1826" y="786"/>
                  <a:pt x="1825" y="798"/>
                </a:cubicBezTo>
                <a:cubicBezTo>
                  <a:pt x="1822" y="859"/>
                  <a:pt x="1826" y="863"/>
                  <a:pt x="1828" y="867"/>
                </a:cubicBezTo>
                <a:cubicBezTo>
                  <a:pt x="1832" y="923"/>
                  <a:pt x="1835" y="931"/>
                  <a:pt x="1831" y="936"/>
                </a:cubicBezTo>
                <a:cubicBezTo>
                  <a:pt x="1840" y="983"/>
                  <a:pt x="1851" y="993"/>
                  <a:pt x="1842" y="997"/>
                </a:cubicBezTo>
                <a:cubicBezTo>
                  <a:pt x="1822" y="919"/>
                  <a:pt x="1815" y="909"/>
                  <a:pt x="1818" y="902"/>
                </a:cubicBezTo>
                <a:cubicBezTo>
                  <a:pt x="1811" y="856"/>
                  <a:pt x="1814" y="852"/>
                  <a:pt x="1811" y="847"/>
                </a:cubicBezTo>
                <a:cubicBezTo>
                  <a:pt x="1804" y="810"/>
                  <a:pt x="1808" y="803"/>
                  <a:pt x="1802" y="793"/>
                </a:cubicBezTo>
                <a:cubicBezTo>
                  <a:pt x="1794" y="729"/>
                  <a:pt x="1792" y="720"/>
                  <a:pt x="1795" y="712"/>
                </a:cubicBezTo>
                <a:cubicBezTo>
                  <a:pt x="1755" y="627"/>
                  <a:pt x="1750" y="623"/>
                  <a:pt x="1747" y="615"/>
                </a:cubicBezTo>
                <a:cubicBezTo>
                  <a:pt x="1715" y="587"/>
                  <a:pt x="1713" y="571"/>
                  <a:pt x="1705" y="577"/>
                </a:cubicBezTo>
                <a:cubicBezTo>
                  <a:pt x="1734" y="610"/>
                  <a:pt x="1742" y="621"/>
                  <a:pt x="1750" y="631"/>
                </a:cubicBezTo>
                <a:cubicBezTo>
                  <a:pt x="1776" y="693"/>
                  <a:pt x="1783" y="699"/>
                  <a:pt x="1781" y="702"/>
                </a:cubicBezTo>
                <a:cubicBezTo>
                  <a:pt x="1786" y="761"/>
                  <a:pt x="1800" y="783"/>
                  <a:pt x="1793" y="798"/>
                </a:cubicBezTo>
                <a:cubicBezTo>
                  <a:pt x="1801" y="860"/>
                  <a:pt x="1803" y="870"/>
                  <a:pt x="1806" y="879"/>
                </a:cubicBezTo>
                <a:cubicBezTo>
                  <a:pt x="1807" y="927"/>
                  <a:pt x="1811" y="934"/>
                  <a:pt x="1809" y="939"/>
                </a:cubicBezTo>
                <a:cubicBezTo>
                  <a:pt x="1799" y="952"/>
                  <a:pt x="1801" y="936"/>
                  <a:pt x="1791" y="917"/>
                </a:cubicBezTo>
                <a:cubicBezTo>
                  <a:pt x="1785" y="848"/>
                  <a:pt x="1777" y="840"/>
                  <a:pt x="1782" y="837"/>
                </a:cubicBezTo>
                <a:cubicBezTo>
                  <a:pt x="1773" y="798"/>
                  <a:pt x="1777" y="794"/>
                  <a:pt x="1772" y="786"/>
                </a:cubicBezTo>
                <a:cubicBezTo>
                  <a:pt x="1768" y="750"/>
                  <a:pt x="1763" y="744"/>
                  <a:pt x="1763" y="739"/>
                </a:cubicBezTo>
                <a:cubicBezTo>
                  <a:pt x="1716" y="617"/>
                  <a:pt x="1713" y="606"/>
                  <a:pt x="1695" y="579"/>
                </a:cubicBezTo>
                <a:cubicBezTo>
                  <a:pt x="1673" y="558"/>
                  <a:pt x="1668" y="552"/>
                  <a:pt x="1660" y="554"/>
                </a:cubicBezTo>
                <a:cubicBezTo>
                  <a:pt x="1708" y="621"/>
                  <a:pt x="1717" y="635"/>
                  <a:pt x="1724" y="648"/>
                </a:cubicBezTo>
                <a:cubicBezTo>
                  <a:pt x="1735" y="694"/>
                  <a:pt x="1743" y="692"/>
                  <a:pt x="1740" y="698"/>
                </a:cubicBezTo>
                <a:cubicBezTo>
                  <a:pt x="1756" y="743"/>
                  <a:pt x="1754" y="752"/>
                  <a:pt x="1759" y="764"/>
                </a:cubicBezTo>
                <a:cubicBezTo>
                  <a:pt x="1775" y="873"/>
                  <a:pt x="1775" y="883"/>
                  <a:pt x="1779" y="894"/>
                </a:cubicBezTo>
                <a:cubicBezTo>
                  <a:pt x="1780" y="915"/>
                  <a:pt x="1774" y="916"/>
                  <a:pt x="1777" y="913"/>
                </a:cubicBezTo>
                <a:cubicBezTo>
                  <a:pt x="1754" y="827"/>
                  <a:pt x="1755" y="802"/>
                  <a:pt x="1738" y="773"/>
                </a:cubicBezTo>
                <a:cubicBezTo>
                  <a:pt x="1723" y="724"/>
                  <a:pt x="1718" y="706"/>
                  <a:pt x="1711" y="688"/>
                </a:cubicBezTo>
                <a:cubicBezTo>
                  <a:pt x="1635" y="563"/>
                  <a:pt x="1630" y="568"/>
                  <a:pt x="1627" y="564"/>
                </a:cubicBezTo>
                <a:cubicBezTo>
                  <a:pt x="1595" y="532"/>
                  <a:pt x="1592" y="530"/>
                  <a:pt x="1588" y="530"/>
                </a:cubicBezTo>
                <a:cubicBezTo>
                  <a:pt x="1618" y="563"/>
                  <a:pt x="1628" y="574"/>
                  <a:pt x="1634" y="575"/>
                </a:cubicBezTo>
                <a:cubicBezTo>
                  <a:pt x="1643" y="585"/>
                  <a:pt x="1644" y="589"/>
                  <a:pt x="1645" y="590"/>
                </a:cubicBezTo>
                <a:cubicBezTo>
                  <a:pt x="1676" y="640"/>
                  <a:pt x="1685" y="658"/>
                  <a:pt x="1694" y="674"/>
                </a:cubicBezTo>
                <a:cubicBezTo>
                  <a:pt x="1722" y="755"/>
                  <a:pt x="1723" y="759"/>
                  <a:pt x="1727" y="764"/>
                </a:cubicBezTo>
                <a:cubicBezTo>
                  <a:pt x="1730" y="792"/>
                  <a:pt x="1738" y="798"/>
                  <a:pt x="1739" y="802"/>
                </a:cubicBezTo>
                <a:cubicBezTo>
                  <a:pt x="1736" y="820"/>
                  <a:pt x="1736" y="803"/>
                  <a:pt x="1725" y="783"/>
                </a:cubicBezTo>
                <a:cubicBezTo>
                  <a:pt x="1716" y="747"/>
                  <a:pt x="1713" y="737"/>
                  <a:pt x="1709" y="727"/>
                </a:cubicBezTo>
                <a:cubicBezTo>
                  <a:pt x="1609" y="583"/>
                  <a:pt x="1607" y="574"/>
                  <a:pt x="1604" y="574"/>
                </a:cubicBezTo>
                <a:cubicBezTo>
                  <a:pt x="1566" y="535"/>
                  <a:pt x="1558" y="534"/>
                  <a:pt x="1551" y="527"/>
                </a:cubicBezTo>
                <a:cubicBezTo>
                  <a:pt x="1569" y="548"/>
                  <a:pt x="1575" y="552"/>
                  <a:pt x="1580" y="558"/>
                </a:cubicBezTo>
                <a:cubicBezTo>
                  <a:pt x="1605" y="590"/>
                  <a:pt x="1615" y="597"/>
                  <a:pt x="1625" y="607"/>
                </a:cubicBezTo>
                <a:cubicBezTo>
                  <a:pt x="1641" y="634"/>
                  <a:pt x="1647" y="639"/>
                  <a:pt x="1653" y="647"/>
                </a:cubicBezTo>
                <a:cubicBezTo>
                  <a:pt x="1682" y="699"/>
                  <a:pt x="1690" y="715"/>
                  <a:pt x="1700" y="732"/>
                </a:cubicBezTo>
                <a:cubicBezTo>
                  <a:pt x="1717" y="784"/>
                  <a:pt x="1718" y="787"/>
                  <a:pt x="1718" y="790"/>
                </a:cubicBezTo>
                <a:cubicBezTo>
                  <a:pt x="1738" y="847"/>
                  <a:pt x="1737" y="852"/>
                  <a:pt x="1738" y="858"/>
                </a:cubicBezTo>
                <a:cubicBezTo>
                  <a:pt x="1709" y="796"/>
                  <a:pt x="1702" y="775"/>
                  <a:pt x="1694" y="753"/>
                </a:cubicBezTo>
                <a:cubicBezTo>
                  <a:pt x="1626" y="645"/>
                  <a:pt x="1630" y="641"/>
                  <a:pt x="1627" y="638"/>
                </a:cubicBezTo>
                <a:cubicBezTo>
                  <a:pt x="1583" y="588"/>
                  <a:pt x="1573" y="577"/>
                  <a:pt x="1562" y="568"/>
                </a:cubicBezTo>
                <a:cubicBezTo>
                  <a:pt x="1540" y="558"/>
                  <a:pt x="1552" y="564"/>
                  <a:pt x="1562" y="574"/>
                </a:cubicBezTo>
                <a:cubicBezTo>
                  <a:pt x="1612" y="632"/>
                  <a:pt x="1614" y="635"/>
                  <a:pt x="1618" y="637"/>
                </a:cubicBezTo>
                <a:cubicBezTo>
                  <a:pt x="1660" y="706"/>
                  <a:pt x="1670" y="726"/>
                  <a:pt x="1679" y="741"/>
                </a:cubicBezTo>
                <a:cubicBezTo>
                  <a:pt x="1694" y="803"/>
                  <a:pt x="1711" y="814"/>
                  <a:pt x="1700" y="817"/>
                </a:cubicBezTo>
                <a:cubicBezTo>
                  <a:pt x="1657" y="737"/>
                  <a:pt x="1656" y="726"/>
                  <a:pt x="1652" y="730"/>
                </a:cubicBezTo>
                <a:cubicBezTo>
                  <a:pt x="1637" y="702"/>
                  <a:pt x="1630" y="700"/>
                  <a:pt x="1626" y="688"/>
                </a:cubicBezTo>
                <a:cubicBezTo>
                  <a:pt x="1561" y="618"/>
                  <a:pt x="1551" y="613"/>
                  <a:pt x="1542" y="596"/>
                </a:cubicBezTo>
                <a:cubicBezTo>
                  <a:pt x="1505" y="580"/>
                  <a:pt x="1510" y="581"/>
                  <a:pt x="1513" y="580"/>
                </a:cubicBezTo>
                <a:cubicBezTo>
                  <a:pt x="1561" y="628"/>
                  <a:pt x="1583" y="655"/>
                  <a:pt x="1607" y="681"/>
                </a:cubicBezTo>
                <a:cubicBezTo>
                  <a:pt x="1645" y="733"/>
                  <a:pt x="1648" y="738"/>
                  <a:pt x="1650" y="742"/>
                </a:cubicBezTo>
                <a:cubicBezTo>
                  <a:pt x="1653" y="756"/>
                  <a:pt x="1642" y="747"/>
                  <a:pt x="1631" y="735"/>
                </a:cubicBezTo>
                <a:cubicBezTo>
                  <a:pt x="1578" y="677"/>
                  <a:pt x="1572" y="674"/>
                  <a:pt x="1567" y="668"/>
                </a:cubicBezTo>
                <a:cubicBezTo>
                  <a:pt x="1540" y="654"/>
                  <a:pt x="1550" y="658"/>
                  <a:pt x="1558" y="667"/>
                </a:cubicBezTo>
                <a:cubicBezTo>
                  <a:pt x="1646" y="768"/>
                  <a:pt x="1658" y="779"/>
                  <a:pt x="1671" y="790"/>
                </a:cubicBezTo>
                <a:cubicBezTo>
                  <a:pt x="1712" y="855"/>
                  <a:pt x="1715" y="859"/>
                  <a:pt x="1717" y="864"/>
                </a:cubicBezTo>
                <a:cubicBezTo>
                  <a:pt x="1689" y="842"/>
                  <a:pt x="1679" y="827"/>
                  <a:pt x="1668" y="817"/>
                </a:cubicBezTo>
                <a:cubicBezTo>
                  <a:pt x="1614" y="758"/>
                  <a:pt x="1606" y="757"/>
                  <a:pt x="1601" y="749"/>
                </a:cubicBezTo>
                <a:cubicBezTo>
                  <a:pt x="1528" y="684"/>
                  <a:pt x="1524" y="671"/>
                  <a:pt x="1517" y="672"/>
                </a:cubicBezTo>
                <a:cubicBezTo>
                  <a:pt x="1488" y="643"/>
                  <a:pt x="1475" y="638"/>
                  <a:pt x="1464" y="625"/>
                </a:cubicBezTo>
                <a:cubicBezTo>
                  <a:pt x="1436" y="606"/>
                  <a:pt x="1435" y="603"/>
                  <a:pt x="1432" y="605"/>
                </a:cubicBezTo>
                <a:cubicBezTo>
                  <a:pt x="1476" y="651"/>
                  <a:pt x="1482" y="648"/>
                  <a:pt x="1485" y="652"/>
                </a:cubicBezTo>
                <a:cubicBezTo>
                  <a:pt x="1526" y="693"/>
                  <a:pt x="1538" y="697"/>
                  <a:pt x="1547" y="711"/>
                </a:cubicBezTo>
                <a:cubicBezTo>
                  <a:pt x="1615" y="783"/>
                  <a:pt x="1621" y="786"/>
                  <a:pt x="1626" y="794"/>
                </a:cubicBezTo>
                <a:cubicBezTo>
                  <a:pt x="1633" y="805"/>
                  <a:pt x="1627" y="802"/>
                  <a:pt x="1621" y="796"/>
                </a:cubicBezTo>
                <a:cubicBezTo>
                  <a:pt x="1597" y="786"/>
                  <a:pt x="1591" y="781"/>
                  <a:pt x="1586" y="775"/>
                </a:cubicBezTo>
                <a:cubicBezTo>
                  <a:pt x="1545" y="749"/>
                  <a:pt x="1539" y="746"/>
                  <a:pt x="1533" y="743"/>
                </a:cubicBezTo>
                <a:cubicBezTo>
                  <a:pt x="1416" y="660"/>
                  <a:pt x="1405" y="649"/>
                  <a:pt x="1394" y="641"/>
                </a:cubicBezTo>
                <a:cubicBezTo>
                  <a:pt x="1375" y="622"/>
                  <a:pt x="1372" y="618"/>
                  <a:pt x="1370" y="613"/>
                </a:cubicBezTo>
                <a:cubicBezTo>
                  <a:pt x="1392" y="651"/>
                  <a:pt x="1401" y="653"/>
                  <a:pt x="1408" y="662"/>
                </a:cubicBezTo>
                <a:cubicBezTo>
                  <a:pt x="1424" y="676"/>
                  <a:pt x="1430" y="678"/>
                  <a:pt x="1432" y="684"/>
                </a:cubicBezTo>
                <a:cubicBezTo>
                  <a:pt x="1480" y="726"/>
                  <a:pt x="1504" y="734"/>
                  <a:pt x="1526" y="752"/>
                </a:cubicBezTo>
                <a:cubicBezTo>
                  <a:pt x="1567" y="780"/>
                  <a:pt x="1573" y="782"/>
                  <a:pt x="1578" y="788"/>
                </a:cubicBezTo>
                <a:cubicBezTo>
                  <a:pt x="1586" y="800"/>
                  <a:pt x="1582" y="796"/>
                  <a:pt x="1577" y="791"/>
                </a:cubicBezTo>
                <a:cubicBezTo>
                  <a:pt x="1521" y="755"/>
                  <a:pt x="1509" y="756"/>
                  <a:pt x="1500" y="747"/>
                </a:cubicBezTo>
                <a:cubicBezTo>
                  <a:pt x="1435" y="702"/>
                  <a:pt x="1431" y="695"/>
                  <a:pt x="1426" y="693"/>
                </a:cubicBezTo>
                <a:cubicBezTo>
                  <a:pt x="1376" y="654"/>
                  <a:pt x="1373" y="643"/>
                  <a:pt x="1366" y="644"/>
                </a:cubicBezTo>
                <a:cubicBezTo>
                  <a:pt x="1393" y="671"/>
                  <a:pt x="1394" y="680"/>
                  <a:pt x="1398" y="680"/>
                </a:cubicBezTo>
                <a:cubicBezTo>
                  <a:pt x="1442" y="716"/>
                  <a:pt x="1455" y="727"/>
                  <a:pt x="1468" y="738"/>
                </a:cubicBezTo>
                <a:cubicBezTo>
                  <a:pt x="1522" y="777"/>
                  <a:pt x="1538" y="781"/>
                  <a:pt x="1551" y="791"/>
                </a:cubicBezTo>
                <a:cubicBezTo>
                  <a:pt x="1586" y="810"/>
                  <a:pt x="1591" y="809"/>
                  <a:pt x="1593" y="815"/>
                </a:cubicBezTo>
                <a:cubicBezTo>
                  <a:pt x="1643" y="841"/>
                  <a:pt x="1650" y="846"/>
                  <a:pt x="1657" y="850"/>
                </a:cubicBezTo>
                <a:cubicBezTo>
                  <a:pt x="1696" y="880"/>
                  <a:pt x="1701" y="876"/>
                  <a:pt x="1702" y="884"/>
                </a:cubicBezTo>
                <a:cubicBezTo>
                  <a:pt x="1722" y="907"/>
                  <a:pt x="1717" y="899"/>
                  <a:pt x="1710" y="897"/>
                </a:cubicBezTo>
                <a:cubicBezTo>
                  <a:pt x="1665" y="870"/>
                  <a:pt x="1658" y="868"/>
                  <a:pt x="1651" y="865"/>
                </a:cubicBezTo>
                <a:cubicBezTo>
                  <a:pt x="1584" y="834"/>
                  <a:pt x="1576" y="832"/>
                  <a:pt x="1570" y="825"/>
                </a:cubicBezTo>
                <a:cubicBezTo>
                  <a:pt x="1486" y="780"/>
                  <a:pt x="1485" y="771"/>
                  <a:pt x="1481" y="772"/>
                </a:cubicBezTo>
                <a:cubicBezTo>
                  <a:pt x="1446" y="749"/>
                  <a:pt x="1442" y="737"/>
                  <a:pt x="1435" y="736"/>
                </a:cubicBezTo>
                <a:cubicBezTo>
                  <a:pt x="1397" y="703"/>
                  <a:pt x="1395" y="690"/>
                  <a:pt x="1388" y="694"/>
                </a:cubicBezTo>
                <a:cubicBezTo>
                  <a:pt x="1416" y="730"/>
                  <a:pt x="1420" y="727"/>
                  <a:pt x="1422" y="734"/>
                </a:cubicBezTo>
                <a:cubicBezTo>
                  <a:pt x="1447" y="751"/>
                  <a:pt x="1451" y="764"/>
                  <a:pt x="1459" y="763"/>
                </a:cubicBezTo>
                <a:cubicBezTo>
                  <a:pt x="1498" y="800"/>
                  <a:pt x="1503" y="795"/>
                  <a:pt x="1505" y="799"/>
                </a:cubicBezTo>
                <a:cubicBezTo>
                  <a:pt x="1559" y="828"/>
                  <a:pt x="1561" y="837"/>
                  <a:pt x="1564" y="837"/>
                </a:cubicBezTo>
                <a:cubicBezTo>
                  <a:pt x="1598" y="852"/>
                  <a:pt x="1601" y="853"/>
                  <a:pt x="1604" y="856"/>
                </a:cubicBezTo>
                <a:cubicBezTo>
                  <a:pt x="1628" y="870"/>
                  <a:pt x="1633" y="866"/>
                  <a:pt x="1636" y="871"/>
                </a:cubicBezTo>
                <a:cubicBezTo>
                  <a:pt x="1667" y="896"/>
                  <a:pt x="1661" y="889"/>
                  <a:pt x="1653" y="891"/>
                </a:cubicBezTo>
                <a:cubicBezTo>
                  <a:pt x="1617" y="876"/>
                  <a:pt x="1604" y="867"/>
                  <a:pt x="1590" y="861"/>
                </a:cubicBezTo>
                <a:cubicBezTo>
                  <a:pt x="1561" y="845"/>
                  <a:pt x="1552" y="849"/>
                  <a:pt x="1546" y="841"/>
                </a:cubicBezTo>
                <a:cubicBezTo>
                  <a:pt x="1491" y="812"/>
                  <a:pt x="1477" y="804"/>
                  <a:pt x="1464" y="793"/>
                </a:cubicBezTo>
                <a:cubicBezTo>
                  <a:pt x="1411" y="759"/>
                  <a:pt x="1408" y="753"/>
                  <a:pt x="1403" y="753"/>
                </a:cubicBezTo>
                <a:cubicBezTo>
                  <a:pt x="1387" y="749"/>
                  <a:pt x="1395" y="748"/>
                  <a:pt x="1400" y="758"/>
                </a:cubicBezTo>
                <a:cubicBezTo>
                  <a:pt x="1465" y="803"/>
                  <a:pt x="1470" y="811"/>
                  <a:pt x="1477" y="812"/>
                </a:cubicBezTo>
                <a:cubicBezTo>
                  <a:pt x="1523" y="839"/>
                  <a:pt x="1530" y="844"/>
                  <a:pt x="1536" y="850"/>
                </a:cubicBezTo>
                <a:cubicBezTo>
                  <a:pt x="1591" y="873"/>
                  <a:pt x="1604" y="882"/>
                  <a:pt x="1618" y="886"/>
                </a:cubicBezTo>
                <a:cubicBezTo>
                  <a:pt x="1740" y="942"/>
                  <a:pt x="1750" y="945"/>
                  <a:pt x="1758" y="953"/>
                </a:cubicBezTo>
                <a:cubicBezTo>
                  <a:pt x="1791" y="969"/>
                  <a:pt x="1794" y="979"/>
                  <a:pt x="1801" y="976"/>
                </a:cubicBezTo>
                <a:cubicBezTo>
                  <a:pt x="1805" y="990"/>
                  <a:pt x="1804" y="981"/>
                  <a:pt x="1799" y="983"/>
                </a:cubicBezTo>
                <a:cubicBezTo>
                  <a:pt x="1754" y="961"/>
                  <a:pt x="1748" y="953"/>
                  <a:pt x="1740" y="951"/>
                </a:cubicBezTo>
                <a:cubicBezTo>
                  <a:pt x="1699" y="931"/>
                  <a:pt x="1695" y="932"/>
                  <a:pt x="1692" y="928"/>
                </a:cubicBezTo>
                <a:cubicBezTo>
                  <a:pt x="1636" y="908"/>
                  <a:pt x="1633" y="902"/>
                  <a:pt x="1628" y="904"/>
                </a:cubicBezTo>
                <a:cubicBezTo>
                  <a:pt x="1558" y="873"/>
                  <a:pt x="1549" y="872"/>
                  <a:pt x="1542" y="864"/>
                </a:cubicBezTo>
                <a:cubicBezTo>
                  <a:pt x="1461" y="823"/>
                  <a:pt x="1454" y="813"/>
                  <a:pt x="1445" y="812"/>
                </a:cubicBezTo>
                <a:cubicBezTo>
                  <a:pt x="1425" y="803"/>
                  <a:pt x="1430" y="806"/>
                  <a:pt x="1435" y="806"/>
                </a:cubicBezTo>
                <a:cubicBezTo>
                  <a:pt x="1500" y="857"/>
                  <a:pt x="1521" y="865"/>
                  <a:pt x="1542" y="876"/>
                </a:cubicBezTo>
                <a:cubicBezTo>
                  <a:pt x="1583" y="901"/>
                  <a:pt x="1595" y="899"/>
                  <a:pt x="1605" y="905"/>
                </a:cubicBezTo>
                <a:cubicBezTo>
                  <a:pt x="1656" y="924"/>
                  <a:pt x="1659" y="926"/>
                  <a:pt x="1661" y="930"/>
                </a:cubicBezTo>
                <a:cubicBezTo>
                  <a:pt x="1685" y="942"/>
                  <a:pt x="1691" y="937"/>
                  <a:pt x="1695" y="944"/>
                </a:cubicBezTo>
                <a:cubicBezTo>
                  <a:pt x="1750" y="965"/>
                  <a:pt x="1754" y="969"/>
                  <a:pt x="1758" y="973"/>
                </a:cubicBezTo>
                <a:cubicBezTo>
                  <a:pt x="1763" y="979"/>
                  <a:pt x="1760" y="976"/>
                  <a:pt x="1756" y="975"/>
                </a:cubicBezTo>
                <a:cubicBezTo>
                  <a:pt x="1731" y="961"/>
                  <a:pt x="1727" y="964"/>
                  <a:pt x="1725" y="962"/>
                </a:cubicBezTo>
                <a:cubicBezTo>
                  <a:pt x="1664" y="939"/>
                  <a:pt x="1660" y="938"/>
                  <a:pt x="1657" y="935"/>
                </a:cubicBezTo>
                <a:cubicBezTo>
                  <a:pt x="1618" y="921"/>
                  <a:pt x="1610" y="922"/>
                  <a:pt x="1604" y="918"/>
                </a:cubicBezTo>
                <a:cubicBezTo>
                  <a:pt x="1568" y="903"/>
                  <a:pt x="1554" y="896"/>
                  <a:pt x="1540" y="889"/>
                </a:cubicBezTo>
                <a:cubicBezTo>
                  <a:pt x="1470" y="854"/>
                  <a:pt x="1464" y="848"/>
                  <a:pt x="1456" y="847"/>
                </a:cubicBezTo>
                <a:cubicBezTo>
                  <a:pt x="1389" y="802"/>
                  <a:pt x="1383" y="794"/>
                  <a:pt x="1376" y="789"/>
                </a:cubicBezTo>
                <a:cubicBezTo>
                  <a:pt x="1354" y="768"/>
                  <a:pt x="1353" y="757"/>
                  <a:pt x="1348" y="760"/>
                </a:cubicBezTo>
                <a:cubicBezTo>
                  <a:pt x="1374" y="793"/>
                  <a:pt x="1378" y="805"/>
                  <a:pt x="1386" y="807"/>
                </a:cubicBezTo>
                <a:cubicBezTo>
                  <a:pt x="1457" y="858"/>
                  <a:pt x="1465" y="860"/>
                  <a:pt x="1471" y="865"/>
                </a:cubicBezTo>
                <a:cubicBezTo>
                  <a:pt x="1545" y="898"/>
                  <a:pt x="1546" y="907"/>
                  <a:pt x="1550" y="907"/>
                </a:cubicBezTo>
                <a:cubicBezTo>
                  <a:pt x="1600" y="930"/>
                  <a:pt x="1616" y="933"/>
                  <a:pt x="1631" y="941"/>
                </a:cubicBezTo>
                <a:cubicBezTo>
                  <a:pt x="1662" y="949"/>
                  <a:pt x="1669" y="954"/>
                  <a:pt x="1678" y="956"/>
                </a:cubicBezTo>
                <a:cubicBezTo>
                  <a:pt x="1747" y="985"/>
                  <a:pt x="1769" y="994"/>
                  <a:pt x="1791" y="1002"/>
                </a:cubicBezTo>
                <a:cubicBezTo>
                  <a:pt x="1851" y="1035"/>
                  <a:pt x="1853" y="1040"/>
                  <a:pt x="1856" y="1039"/>
                </a:cubicBezTo>
                <a:cubicBezTo>
                  <a:pt x="1846" y="1046"/>
                  <a:pt x="1839" y="1044"/>
                  <a:pt x="1833" y="1040"/>
                </a:cubicBezTo>
                <a:cubicBezTo>
                  <a:pt x="1785" y="1020"/>
                  <a:pt x="1773" y="1017"/>
                  <a:pt x="1762" y="1012"/>
                </a:cubicBezTo>
                <a:cubicBezTo>
                  <a:pt x="1719" y="1007"/>
                  <a:pt x="1717" y="994"/>
                  <a:pt x="1709" y="1001"/>
                </a:cubicBezTo>
                <a:cubicBezTo>
                  <a:pt x="1680" y="991"/>
                  <a:pt x="1668" y="988"/>
                  <a:pt x="1656" y="986"/>
                </a:cubicBezTo>
                <a:cubicBezTo>
                  <a:pt x="1612" y="968"/>
                  <a:pt x="1604" y="966"/>
                  <a:pt x="1600" y="964"/>
                </a:cubicBezTo>
                <a:cubicBezTo>
                  <a:pt x="1554" y="947"/>
                  <a:pt x="1548" y="942"/>
                  <a:pt x="1541" y="938"/>
                </a:cubicBezTo>
                <a:cubicBezTo>
                  <a:pt x="1478" y="908"/>
                  <a:pt x="1471" y="908"/>
                  <a:pt x="1465" y="901"/>
                </a:cubicBezTo>
                <a:cubicBezTo>
                  <a:pt x="1404" y="863"/>
                  <a:pt x="1396" y="865"/>
                  <a:pt x="1391" y="857"/>
                </a:cubicBezTo>
                <a:cubicBezTo>
                  <a:pt x="1351" y="831"/>
                  <a:pt x="1356" y="837"/>
                  <a:pt x="1361" y="841"/>
                </a:cubicBezTo>
                <a:cubicBezTo>
                  <a:pt x="1397" y="871"/>
                  <a:pt x="1403" y="876"/>
                  <a:pt x="1410" y="876"/>
                </a:cubicBezTo>
                <a:cubicBezTo>
                  <a:pt x="1447" y="906"/>
                  <a:pt x="1455" y="902"/>
                  <a:pt x="1458" y="911"/>
                </a:cubicBezTo>
                <a:cubicBezTo>
                  <a:pt x="1499" y="931"/>
                  <a:pt x="1505" y="935"/>
                  <a:pt x="1511" y="937"/>
                </a:cubicBezTo>
                <a:cubicBezTo>
                  <a:pt x="1587" y="972"/>
                  <a:pt x="1593" y="972"/>
                  <a:pt x="1598" y="977"/>
                </a:cubicBezTo>
                <a:cubicBezTo>
                  <a:pt x="1623" y="984"/>
                  <a:pt x="1629" y="985"/>
                  <a:pt x="1635" y="986"/>
                </a:cubicBezTo>
                <a:cubicBezTo>
                  <a:pt x="1674" y="1000"/>
                  <a:pt x="1676" y="1003"/>
                  <a:pt x="1680" y="1002"/>
                </a:cubicBezTo>
                <a:cubicBezTo>
                  <a:pt x="1732" y="1019"/>
                  <a:pt x="1740" y="1013"/>
                  <a:pt x="1745" y="1019"/>
                </a:cubicBezTo>
                <a:cubicBezTo>
                  <a:pt x="1847" y="1059"/>
                  <a:pt x="1859" y="1062"/>
                  <a:pt x="1870" y="1070"/>
                </a:cubicBezTo>
                <a:cubicBezTo>
                  <a:pt x="1889" y="1087"/>
                  <a:pt x="1876" y="1080"/>
                  <a:pt x="1862" y="1071"/>
                </a:cubicBezTo>
                <a:cubicBezTo>
                  <a:pt x="1724" y="1039"/>
                  <a:pt x="1721" y="1038"/>
                  <a:pt x="1716" y="1041"/>
                </a:cubicBezTo>
                <a:cubicBezTo>
                  <a:pt x="1689" y="1034"/>
                  <a:pt x="1685" y="1031"/>
                  <a:pt x="1680" y="1034"/>
                </a:cubicBezTo>
                <a:cubicBezTo>
                  <a:pt x="1636" y="1025"/>
                  <a:pt x="1633" y="1013"/>
                  <a:pt x="1624" y="1018"/>
                </a:cubicBezTo>
                <a:cubicBezTo>
                  <a:pt x="1593" y="1009"/>
                  <a:pt x="1591" y="1008"/>
                  <a:pt x="1588" y="1006"/>
                </a:cubicBezTo>
                <a:cubicBezTo>
                  <a:pt x="1544" y="990"/>
                  <a:pt x="1538" y="988"/>
                  <a:pt x="1532" y="984"/>
                </a:cubicBezTo>
                <a:cubicBezTo>
                  <a:pt x="1457" y="950"/>
                  <a:pt x="1454" y="949"/>
                  <a:pt x="1451" y="950"/>
                </a:cubicBezTo>
                <a:cubicBezTo>
                  <a:pt x="1419" y="925"/>
                  <a:pt x="1411" y="929"/>
                  <a:pt x="1406" y="922"/>
                </a:cubicBezTo>
                <a:cubicBezTo>
                  <a:pt x="1371" y="895"/>
                  <a:pt x="1368" y="895"/>
                  <a:pt x="1365" y="895"/>
                </a:cubicBezTo>
                <a:cubicBezTo>
                  <a:pt x="1374" y="905"/>
                  <a:pt x="1378" y="913"/>
                  <a:pt x="1384" y="914"/>
                </a:cubicBezTo>
                <a:cubicBezTo>
                  <a:pt x="1456" y="958"/>
                  <a:pt x="1466" y="966"/>
                  <a:pt x="1477" y="971"/>
                </a:cubicBezTo>
                <a:cubicBezTo>
                  <a:pt x="1528" y="997"/>
                  <a:pt x="1532" y="992"/>
                  <a:pt x="1534" y="998"/>
                </a:cubicBezTo>
                <a:cubicBezTo>
                  <a:pt x="1581" y="1012"/>
                  <a:pt x="1586" y="1017"/>
                  <a:pt x="1592" y="1019"/>
                </a:cubicBezTo>
                <a:cubicBezTo>
                  <a:pt x="1615" y="1024"/>
                  <a:pt x="1621" y="1023"/>
                  <a:pt x="1625" y="1030"/>
                </a:cubicBezTo>
                <a:cubicBezTo>
                  <a:pt x="1667" y="1035"/>
                  <a:pt x="1671" y="1043"/>
                  <a:pt x="1678" y="1041"/>
                </a:cubicBezTo>
                <a:cubicBezTo>
                  <a:pt x="1699" y="1049"/>
                  <a:pt x="1705" y="1050"/>
                  <a:pt x="1712" y="1049"/>
                </a:cubicBezTo>
                <a:cubicBezTo>
                  <a:pt x="1723" y="1054"/>
                  <a:pt x="1726" y="1053"/>
                  <a:pt x="1729" y="1054"/>
                </a:cubicBezTo>
                <a:cubicBezTo>
                  <a:pt x="1771" y="1057"/>
                  <a:pt x="1775" y="1065"/>
                  <a:pt x="1781" y="1063"/>
                </a:cubicBezTo>
                <a:cubicBezTo>
                  <a:pt x="1822" y="1073"/>
                  <a:pt x="1828" y="1072"/>
                  <a:pt x="1833" y="1076"/>
                </a:cubicBezTo>
                <a:cubicBezTo>
                  <a:pt x="1893" y="1097"/>
                  <a:pt x="1899" y="1107"/>
                  <a:pt x="1909" y="1107"/>
                </a:cubicBezTo>
                <a:cubicBezTo>
                  <a:pt x="1912" y="1114"/>
                  <a:pt x="1904" y="1118"/>
                  <a:pt x="1899" y="1116"/>
                </a:cubicBezTo>
                <a:cubicBezTo>
                  <a:pt x="1862" y="1102"/>
                  <a:pt x="1857" y="1100"/>
                  <a:pt x="1852" y="1100"/>
                </a:cubicBezTo>
                <a:cubicBezTo>
                  <a:pt x="1829" y="1091"/>
                  <a:pt x="1826" y="1094"/>
                  <a:pt x="1824" y="1092"/>
                </a:cubicBezTo>
                <a:cubicBezTo>
                  <a:pt x="1778" y="1083"/>
                  <a:pt x="1772" y="1088"/>
                  <a:pt x="1767" y="1086"/>
                </a:cubicBezTo>
                <a:cubicBezTo>
                  <a:pt x="1748" y="1084"/>
                  <a:pt x="1746" y="1083"/>
                  <a:pt x="1745" y="1083"/>
                </a:cubicBezTo>
                <a:cubicBezTo>
                  <a:pt x="1718" y="1080"/>
                  <a:pt x="1714" y="1081"/>
                  <a:pt x="1709" y="1080"/>
                </a:cubicBezTo>
                <a:cubicBezTo>
                  <a:pt x="1660" y="1074"/>
                  <a:pt x="1654" y="1078"/>
                  <a:pt x="1650" y="1075"/>
                </a:cubicBezTo>
                <a:cubicBezTo>
                  <a:pt x="1615" y="1074"/>
                  <a:pt x="1595" y="1073"/>
                  <a:pt x="1575" y="1072"/>
                </a:cubicBezTo>
                <a:cubicBezTo>
                  <a:pt x="1506" y="1067"/>
                  <a:pt x="1498" y="1058"/>
                  <a:pt x="1488" y="1059"/>
                </a:cubicBezTo>
                <a:cubicBezTo>
                  <a:pt x="1428" y="1039"/>
                  <a:pt x="1423" y="1038"/>
                  <a:pt x="1419" y="1035"/>
                </a:cubicBezTo>
                <a:cubicBezTo>
                  <a:pt x="1387" y="1022"/>
                  <a:pt x="1381" y="1028"/>
                  <a:pt x="1378" y="1020"/>
                </a:cubicBezTo>
                <a:cubicBezTo>
                  <a:pt x="1355" y="1018"/>
                  <a:pt x="1360" y="1022"/>
                  <a:pt x="1367" y="1020"/>
                </a:cubicBezTo>
                <a:cubicBezTo>
                  <a:pt x="1424" y="1046"/>
                  <a:pt x="1429" y="1051"/>
                  <a:pt x="1436" y="1050"/>
                </a:cubicBezTo>
                <a:cubicBezTo>
                  <a:pt x="1466" y="1061"/>
                  <a:pt x="1469" y="1062"/>
                  <a:pt x="1472" y="1062"/>
                </a:cubicBezTo>
                <a:cubicBezTo>
                  <a:pt x="1503" y="1071"/>
                  <a:pt x="1506" y="1070"/>
                  <a:pt x="1509" y="1070"/>
                </a:cubicBezTo>
                <a:cubicBezTo>
                  <a:pt x="1554" y="1076"/>
                  <a:pt x="1559" y="1083"/>
                  <a:pt x="1567" y="1079"/>
                </a:cubicBezTo>
                <a:cubicBezTo>
                  <a:pt x="1651" y="1091"/>
                  <a:pt x="1661" y="1081"/>
                  <a:pt x="1666" y="1089"/>
                </a:cubicBezTo>
                <a:cubicBezTo>
                  <a:pt x="1717" y="1092"/>
                  <a:pt x="1720" y="1093"/>
                  <a:pt x="1724" y="1092"/>
                </a:cubicBezTo>
                <a:cubicBezTo>
                  <a:pt x="1764" y="1093"/>
                  <a:pt x="1765" y="1101"/>
                  <a:pt x="1769" y="1099"/>
                </a:cubicBezTo>
                <a:cubicBezTo>
                  <a:pt x="1807" y="1105"/>
                  <a:pt x="1813" y="1100"/>
                  <a:pt x="1814" y="1107"/>
                </a:cubicBezTo>
                <a:cubicBezTo>
                  <a:pt x="1874" y="1119"/>
                  <a:pt x="1880" y="1122"/>
                  <a:pt x="1887" y="1122"/>
                </a:cubicBezTo>
                <a:cubicBezTo>
                  <a:pt x="1910" y="1137"/>
                  <a:pt x="1917" y="1125"/>
                  <a:pt x="1918" y="1134"/>
                </a:cubicBezTo>
                <a:cubicBezTo>
                  <a:pt x="1941" y="1150"/>
                  <a:pt x="1936" y="1147"/>
                  <a:pt x="1929" y="1149"/>
                </a:cubicBezTo>
                <a:cubicBezTo>
                  <a:pt x="1917" y="1147"/>
                  <a:pt x="1914" y="1145"/>
                  <a:pt x="1911" y="1144"/>
                </a:cubicBezTo>
                <a:cubicBezTo>
                  <a:pt x="1841" y="1136"/>
                  <a:pt x="1833" y="1136"/>
                  <a:pt x="1826" y="1133"/>
                </a:cubicBezTo>
                <a:cubicBezTo>
                  <a:pt x="1794" y="1128"/>
                  <a:pt x="1785" y="1132"/>
                  <a:pt x="1778" y="1127"/>
                </a:cubicBezTo>
                <a:cubicBezTo>
                  <a:pt x="1708" y="1130"/>
                  <a:pt x="1691" y="1126"/>
                  <a:pt x="1673" y="1127"/>
                </a:cubicBezTo>
                <a:cubicBezTo>
                  <a:pt x="1625" y="1129"/>
                  <a:pt x="1621" y="1126"/>
                  <a:pt x="1616" y="1126"/>
                </a:cubicBezTo>
                <a:cubicBezTo>
                  <a:pt x="1552" y="1119"/>
                  <a:pt x="1542" y="1121"/>
                  <a:pt x="1534" y="1115"/>
                </a:cubicBezTo>
                <a:cubicBezTo>
                  <a:pt x="1490" y="1104"/>
                  <a:pt x="1471" y="1103"/>
                  <a:pt x="1455" y="1095"/>
                </a:cubicBezTo>
                <a:cubicBezTo>
                  <a:pt x="1420" y="1086"/>
                  <a:pt x="1414" y="1074"/>
                  <a:pt x="1404" y="1076"/>
                </a:cubicBezTo>
                <a:cubicBezTo>
                  <a:pt x="1455" y="1098"/>
                  <a:pt x="1456" y="1102"/>
                  <a:pt x="1459" y="1101"/>
                </a:cubicBezTo>
                <a:cubicBezTo>
                  <a:pt x="1489" y="1110"/>
                  <a:pt x="1494" y="1116"/>
                  <a:pt x="1500" y="1117"/>
                </a:cubicBezTo>
                <a:cubicBezTo>
                  <a:pt x="1534" y="1125"/>
                  <a:pt x="1537" y="1124"/>
                  <a:pt x="1538" y="1128"/>
                </a:cubicBezTo>
                <a:cubicBezTo>
                  <a:pt x="1580" y="1128"/>
                  <a:pt x="1593" y="1133"/>
                  <a:pt x="1606" y="1134"/>
                </a:cubicBezTo>
                <a:cubicBezTo>
                  <a:pt x="1654" y="1136"/>
                  <a:pt x="1662" y="1134"/>
                  <a:pt x="1667" y="1138"/>
                </a:cubicBezTo>
                <a:cubicBezTo>
                  <a:pt x="1702" y="1140"/>
                  <a:pt x="1716" y="1138"/>
                  <a:pt x="1731" y="1136"/>
                </a:cubicBezTo>
                <a:cubicBezTo>
                  <a:pt x="1837" y="1142"/>
                  <a:pt x="1847" y="1149"/>
                  <a:pt x="1860" y="1146"/>
                </a:cubicBezTo>
                <a:cubicBezTo>
                  <a:pt x="1888" y="1152"/>
                  <a:pt x="1891" y="1152"/>
                  <a:pt x="1894" y="1150"/>
                </a:cubicBezTo>
                <a:cubicBezTo>
                  <a:pt x="1970" y="1172"/>
                  <a:pt x="1976" y="1175"/>
                  <a:pt x="1982" y="1181"/>
                </a:cubicBezTo>
                <a:cubicBezTo>
                  <a:pt x="1935" y="1169"/>
                  <a:pt x="1929" y="1167"/>
                  <a:pt x="1924" y="1166"/>
                </a:cubicBezTo>
                <a:cubicBezTo>
                  <a:pt x="1884" y="1157"/>
                  <a:pt x="1872" y="1159"/>
                  <a:pt x="1863" y="1156"/>
                </a:cubicBezTo>
                <a:cubicBezTo>
                  <a:pt x="1791" y="1150"/>
                  <a:pt x="1780" y="1152"/>
                  <a:pt x="1770" y="1149"/>
                </a:cubicBezTo>
                <a:cubicBezTo>
                  <a:pt x="1717" y="1153"/>
                  <a:pt x="1710" y="1152"/>
                  <a:pt x="1703" y="1154"/>
                </a:cubicBezTo>
                <a:cubicBezTo>
                  <a:pt x="1666" y="1159"/>
                  <a:pt x="1651" y="1159"/>
                  <a:pt x="1636" y="1162"/>
                </a:cubicBezTo>
                <a:cubicBezTo>
                  <a:pt x="1580" y="1163"/>
                  <a:pt x="1565" y="1164"/>
                  <a:pt x="1551" y="1162"/>
                </a:cubicBezTo>
                <a:cubicBezTo>
                  <a:pt x="1499" y="1154"/>
                  <a:pt x="1493" y="1159"/>
                  <a:pt x="1490" y="1158"/>
                </a:cubicBezTo>
                <a:cubicBezTo>
                  <a:pt x="1462" y="1153"/>
                  <a:pt x="1457" y="1147"/>
                  <a:pt x="1449" y="1148"/>
                </a:cubicBezTo>
                <a:cubicBezTo>
                  <a:pt x="1404" y="1136"/>
                  <a:pt x="1399" y="1127"/>
                  <a:pt x="1390" y="1131"/>
                </a:cubicBezTo>
                <a:cubicBezTo>
                  <a:pt x="1480" y="1168"/>
                  <a:pt x="1493" y="1159"/>
                  <a:pt x="1500" y="1170"/>
                </a:cubicBezTo>
                <a:cubicBezTo>
                  <a:pt x="1526" y="1170"/>
                  <a:pt x="1530" y="1170"/>
                  <a:pt x="1533" y="1172"/>
                </a:cubicBezTo>
                <a:cubicBezTo>
                  <a:pt x="1584" y="1176"/>
                  <a:pt x="1595" y="1171"/>
                  <a:pt x="1605" y="1173"/>
                </a:cubicBezTo>
                <a:cubicBezTo>
                  <a:pt x="1679" y="1165"/>
                  <a:pt x="1689" y="1167"/>
                  <a:pt x="1700" y="1164"/>
                </a:cubicBezTo>
                <a:cubicBezTo>
                  <a:pt x="1800" y="1167"/>
                  <a:pt x="1809" y="1160"/>
                  <a:pt x="1816" y="1162"/>
                </a:cubicBezTo>
                <a:cubicBezTo>
                  <a:pt x="1851" y="1165"/>
                  <a:pt x="1855" y="1168"/>
                  <a:pt x="1859" y="1170"/>
                </a:cubicBezTo>
                <a:cubicBezTo>
                  <a:pt x="1914" y="1174"/>
                  <a:pt x="1919" y="1176"/>
                  <a:pt x="1924" y="1178"/>
                </a:cubicBezTo>
                <a:cubicBezTo>
                  <a:pt x="1976" y="1194"/>
                  <a:pt x="1983" y="1192"/>
                  <a:pt x="1987" y="1196"/>
                </a:cubicBezTo>
                <a:cubicBezTo>
                  <a:pt x="2014" y="1207"/>
                  <a:pt x="2016" y="1209"/>
                  <a:pt x="2018" y="1214"/>
                </a:cubicBezTo>
                <a:cubicBezTo>
                  <a:pt x="1988" y="1203"/>
                  <a:pt x="1985" y="1206"/>
                  <a:pt x="1983" y="1204"/>
                </a:cubicBezTo>
                <a:cubicBezTo>
                  <a:pt x="1917" y="1194"/>
                  <a:pt x="1913" y="1194"/>
                  <a:pt x="1909" y="1192"/>
                </a:cubicBezTo>
                <a:cubicBezTo>
                  <a:pt x="1864" y="1187"/>
                  <a:pt x="1857" y="1197"/>
                  <a:pt x="1855" y="1190"/>
                </a:cubicBezTo>
                <a:cubicBezTo>
                  <a:pt x="1803" y="1195"/>
                  <a:pt x="1795" y="1191"/>
                  <a:pt x="1786" y="1193"/>
                </a:cubicBezTo>
                <a:cubicBezTo>
                  <a:pt x="1697" y="1195"/>
                  <a:pt x="1691" y="1196"/>
                  <a:pt x="1685" y="1196"/>
                </a:cubicBezTo>
                <a:cubicBezTo>
                  <a:pt x="1622" y="1192"/>
                  <a:pt x="1610" y="1192"/>
                  <a:pt x="1599" y="1194"/>
                </a:cubicBezTo>
                <a:cubicBezTo>
                  <a:pt x="1553" y="1190"/>
                  <a:pt x="1541" y="1191"/>
                  <a:pt x="1530" y="1188"/>
                </a:cubicBezTo>
                <a:cubicBezTo>
                  <a:pt x="1511" y="1187"/>
                  <a:pt x="1508" y="1184"/>
                  <a:pt x="1505" y="1185"/>
                </a:cubicBezTo>
                <a:cubicBezTo>
                  <a:pt x="1458" y="1176"/>
                  <a:pt x="1454" y="1171"/>
                  <a:pt x="1448" y="1172"/>
                </a:cubicBezTo>
                <a:cubicBezTo>
                  <a:pt x="1405" y="1156"/>
                  <a:pt x="1402" y="1155"/>
                  <a:pt x="1399" y="1152"/>
                </a:cubicBezTo>
                <a:cubicBezTo>
                  <a:pt x="1402" y="1162"/>
                  <a:pt x="1406" y="1165"/>
                  <a:pt x="1411" y="1163"/>
                </a:cubicBezTo>
                <a:cubicBezTo>
                  <a:pt x="1457" y="1183"/>
                  <a:pt x="1464" y="1182"/>
                  <a:pt x="1469" y="1184"/>
                </a:cubicBezTo>
                <a:cubicBezTo>
                  <a:pt x="1584" y="1203"/>
                  <a:pt x="1589" y="1207"/>
                  <a:pt x="1597" y="1201"/>
                </a:cubicBezTo>
                <a:cubicBezTo>
                  <a:pt x="1664" y="1208"/>
                  <a:pt x="1677" y="1205"/>
                  <a:pt x="1689" y="1209"/>
                </a:cubicBezTo>
                <a:cubicBezTo>
                  <a:pt x="1772" y="1206"/>
                  <a:pt x="1778" y="1206"/>
                  <a:pt x="1785" y="1202"/>
                </a:cubicBezTo>
                <a:cubicBezTo>
                  <a:pt x="1854" y="1204"/>
                  <a:pt x="1867" y="1203"/>
                  <a:pt x="1880" y="1203"/>
                </a:cubicBezTo>
                <a:cubicBezTo>
                  <a:pt x="1926" y="1209"/>
                  <a:pt x="1939" y="1207"/>
                  <a:pt x="1951" y="1210"/>
                </a:cubicBezTo>
                <a:cubicBezTo>
                  <a:pt x="1980" y="1220"/>
                  <a:pt x="1983" y="1218"/>
                  <a:pt x="1986" y="1220"/>
                </a:cubicBezTo>
                <a:cubicBezTo>
                  <a:pt x="2015" y="1228"/>
                  <a:pt x="2019" y="1230"/>
                  <a:pt x="2017" y="1232"/>
                </a:cubicBezTo>
                <a:cubicBezTo>
                  <a:pt x="1985" y="1227"/>
                  <a:pt x="1975" y="1229"/>
                  <a:pt x="1968" y="1224"/>
                </a:cubicBezTo>
                <a:cubicBezTo>
                  <a:pt x="1928" y="1217"/>
                  <a:pt x="1921" y="1224"/>
                  <a:pt x="1918" y="1219"/>
                </a:cubicBezTo>
                <a:cubicBezTo>
                  <a:pt x="1859" y="1219"/>
                  <a:pt x="1851" y="1220"/>
                  <a:pt x="1843" y="1217"/>
                </a:cubicBezTo>
                <a:cubicBezTo>
                  <a:pt x="1760" y="1230"/>
                  <a:pt x="1753" y="1228"/>
                  <a:pt x="1745" y="1230"/>
                </a:cubicBezTo>
                <a:cubicBezTo>
                  <a:pt x="1659" y="1241"/>
                  <a:pt x="1644" y="1240"/>
                  <a:pt x="1627" y="1246"/>
                </a:cubicBezTo>
                <a:cubicBezTo>
                  <a:pt x="1592" y="1242"/>
                  <a:pt x="1588" y="1243"/>
                  <a:pt x="1584" y="1247"/>
                </a:cubicBezTo>
                <a:cubicBezTo>
                  <a:pt x="1513" y="1242"/>
                  <a:pt x="1505" y="1243"/>
                  <a:pt x="1498" y="1241"/>
                </a:cubicBezTo>
                <a:cubicBezTo>
                  <a:pt x="1460" y="1241"/>
                  <a:pt x="1459" y="1233"/>
                  <a:pt x="1454" y="1236"/>
                </a:cubicBezTo>
                <a:cubicBezTo>
                  <a:pt x="1504" y="1255"/>
                  <a:pt x="1520" y="1250"/>
                  <a:pt x="1532" y="1255"/>
                </a:cubicBezTo>
                <a:cubicBezTo>
                  <a:pt x="1588" y="1251"/>
                  <a:pt x="1601" y="1257"/>
                  <a:pt x="1616" y="1252"/>
                </a:cubicBezTo>
                <a:cubicBezTo>
                  <a:pt x="1643" y="1255"/>
                  <a:pt x="1651" y="1252"/>
                  <a:pt x="1658" y="1249"/>
                </a:cubicBezTo>
                <a:cubicBezTo>
                  <a:pt x="1718" y="1247"/>
                  <a:pt x="1729" y="1239"/>
                  <a:pt x="1736" y="1241"/>
                </a:cubicBezTo>
                <a:cubicBezTo>
                  <a:pt x="1794" y="1236"/>
                  <a:pt x="1808" y="1230"/>
                  <a:pt x="1819" y="1236"/>
                </a:cubicBezTo>
                <a:cubicBezTo>
                  <a:pt x="1901" y="1230"/>
                  <a:pt x="1920" y="1235"/>
                  <a:pt x="1942" y="1230"/>
                </a:cubicBezTo>
                <a:cubicBezTo>
                  <a:pt x="1972" y="1240"/>
                  <a:pt x="1977" y="1237"/>
                  <a:pt x="1981" y="1237"/>
                </a:cubicBezTo>
                <a:cubicBezTo>
                  <a:pt x="2006" y="1237"/>
                  <a:pt x="2013" y="1246"/>
                  <a:pt x="2023" y="1244"/>
                </a:cubicBezTo>
                <a:cubicBezTo>
                  <a:pt x="2029" y="1250"/>
                  <a:pt x="2022" y="1254"/>
                  <a:pt x="2017" y="1249"/>
                </a:cubicBezTo>
                <a:cubicBezTo>
                  <a:pt x="1993" y="1245"/>
                  <a:pt x="1990" y="1244"/>
                  <a:pt x="1986" y="1246"/>
                </a:cubicBezTo>
                <a:cubicBezTo>
                  <a:pt x="1944" y="1241"/>
                  <a:pt x="1934" y="1238"/>
                  <a:pt x="1921" y="1241"/>
                </a:cubicBezTo>
                <a:cubicBezTo>
                  <a:pt x="1878" y="1240"/>
                  <a:pt x="1868" y="1235"/>
                  <a:pt x="1856" y="1239"/>
                </a:cubicBezTo>
                <a:cubicBezTo>
                  <a:pt x="1818" y="1241"/>
                  <a:pt x="1811" y="1245"/>
                  <a:pt x="1806" y="1240"/>
                </a:cubicBezTo>
                <a:cubicBezTo>
                  <a:pt x="1741" y="1257"/>
                  <a:pt x="1731" y="1253"/>
                  <a:pt x="1719" y="1257"/>
                </a:cubicBezTo>
                <a:cubicBezTo>
                  <a:pt x="1677" y="1265"/>
                  <a:pt x="1664" y="1269"/>
                  <a:pt x="1652" y="1270"/>
                </a:cubicBezTo>
                <a:cubicBezTo>
                  <a:pt x="1597" y="1273"/>
                  <a:pt x="1591" y="1273"/>
                  <a:pt x="1585" y="1275"/>
                </a:cubicBezTo>
                <a:cubicBezTo>
                  <a:pt x="1535" y="1271"/>
                  <a:pt x="1532" y="1271"/>
                  <a:pt x="1529" y="1271"/>
                </a:cubicBezTo>
                <a:cubicBezTo>
                  <a:pt x="1555" y="1283"/>
                  <a:pt x="1565" y="1278"/>
                  <a:pt x="1571" y="1283"/>
                </a:cubicBezTo>
                <a:cubicBezTo>
                  <a:pt x="1624" y="1284"/>
                  <a:pt x="1628" y="1283"/>
                  <a:pt x="1632" y="1281"/>
                </a:cubicBezTo>
                <a:cubicBezTo>
                  <a:pt x="1686" y="1275"/>
                  <a:pt x="1703" y="1274"/>
                  <a:pt x="1722" y="1264"/>
                </a:cubicBezTo>
                <a:cubicBezTo>
                  <a:pt x="1770" y="1259"/>
                  <a:pt x="1778" y="1261"/>
                  <a:pt x="1779" y="1255"/>
                </a:cubicBezTo>
                <a:cubicBezTo>
                  <a:pt x="1878" y="1249"/>
                  <a:pt x="1892" y="1250"/>
                  <a:pt x="1906" y="1250"/>
                </a:cubicBezTo>
                <a:cubicBezTo>
                  <a:pt x="1992" y="1255"/>
                  <a:pt x="1995" y="1258"/>
                  <a:pt x="1998" y="1257"/>
                </a:cubicBezTo>
                <a:cubicBezTo>
                  <a:pt x="2034" y="1268"/>
                  <a:pt x="2041" y="1268"/>
                  <a:pt x="2048" y="1268"/>
                </a:cubicBezTo>
                <a:cubicBezTo>
                  <a:pt x="2089" y="1282"/>
                  <a:pt x="2090" y="1287"/>
                  <a:pt x="2094" y="1286"/>
                </a:cubicBezTo>
                <a:cubicBezTo>
                  <a:pt x="2076" y="1291"/>
                  <a:pt x="2074" y="1288"/>
                  <a:pt x="2071" y="1287"/>
                </a:cubicBezTo>
                <a:cubicBezTo>
                  <a:pt x="2047" y="1285"/>
                  <a:pt x="2045" y="1278"/>
                  <a:pt x="2040" y="1281"/>
                </a:cubicBezTo>
                <a:cubicBezTo>
                  <a:pt x="2009" y="1274"/>
                  <a:pt x="2005" y="1277"/>
                  <a:pt x="2003" y="1272"/>
                </a:cubicBezTo>
                <a:cubicBezTo>
                  <a:pt x="1955" y="1271"/>
                  <a:pt x="1949" y="1267"/>
                  <a:pt x="1942" y="1268"/>
                </a:cubicBezTo>
                <a:cubicBezTo>
                  <a:pt x="1883" y="1271"/>
                  <a:pt x="1871" y="1262"/>
                  <a:pt x="1855" y="1269"/>
                </a:cubicBezTo>
                <a:cubicBezTo>
                  <a:pt x="1800" y="1273"/>
                  <a:pt x="1787" y="1281"/>
                  <a:pt x="1777" y="1277"/>
                </a:cubicBezTo>
                <a:cubicBezTo>
                  <a:pt x="1677" y="1314"/>
                  <a:pt x="1680" y="1320"/>
                  <a:pt x="1687" y="1316"/>
                </a:cubicBezTo>
                <a:cubicBezTo>
                  <a:pt x="1788" y="1312"/>
                  <a:pt x="1811" y="1321"/>
                  <a:pt x="1840" y="1307"/>
                </a:cubicBezTo>
                <a:cubicBezTo>
                  <a:pt x="1926" y="1306"/>
                  <a:pt x="1934" y="1300"/>
                  <a:pt x="1939" y="1305"/>
                </a:cubicBezTo>
                <a:cubicBezTo>
                  <a:pt x="2015" y="1306"/>
                  <a:pt x="2028" y="1306"/>
                  <a:pt x="2040" y="1311"/>
                </a:cubicBezTo>
                <a:cubicBezTo>
                  <a:pt x="2063" y="1313"/>
                  <a:pt x="2067" y="1310"/>
                  <a:pt x="2068" y="1315"/>
                </a:cubicBezTo>
                <a:cubicBezTo>
                  <a:pt x="2100" y="1322"/>
                  <a:pt x="2103" y="1321"/>
                  <a:pt x="2106" y="1324"/>
                </a:cubicBezTo>
                <a:cubicBezTo>
                  <a:pt x="2129" y="1328"/>
                  <a:pt x="2130" y="1336"/>
                  <a:pt x="2135" y="1334"/>
                </a:cubicBezTo>
                <a:cubicBezTo>
                  <a:pt x="2087" y="1333"/>
                  <a:pt x="2072" y="1324"/>
                  <a:pt x="2056" y="1319"/>
                </a:cubicBezTo>
                <a:cubicBezTo>
                  <a:pt x="2012" y="1312"/>
                  <a:pt x="2005" y="1315"/>
                  <a:pt x="1999" y="1312"/>
                </a:cubicBezTo>
                <a:cubicBezTo>
                  <a:pt x="1924" y="1315"/>
                  <a:pt x="1909" y="1320"/>
                  <a:pt x="1897" y="1313"/>
                </a:cubicBezTo>
                <a:cubicBezTo>
                  <a:pt x="1835" y="1319"/>
                  <a:pt x="1829" y="1326"/>
                  <a:pt x="1826" y="1323"/>
                </a:cubicBezTo>
                <a:cubicBezTo>
                  <a:pt x="1761" y="1328"/>
                  <a:pt x="1753" y="1329"/>
                  <a:pt x="1746" y="1327"/>
                </a:cubicBezTo>
                <a:cubicBezTo>
                  <a:pt x="1691" y="1334"/>
                  <a:pt x="1684" y="1331"/>
                  <a:pt x="1676" y="1333"/>
                </a:cubicBezTo>
                <a:cubicBezTo>
                  <a:pt x="1631" y="1324"/>
                  <a:pt x="1626" y="1329"/>
                  <a:pt x="1623" y="1328"/>
                </a:cubicBezTo>
                <a:cubicBezTo>
                  <a:pt x="1576" y="1318"/>
                  <a:pt x="1564" y="1310"/>
                  <a:pt x="1549" y="1307"/>
                </a:cubicBezTo>
                <a:cubicBezTo>
                  <a:pt x="1517" y="1289"/>
                  <a:pt x="1514" y="1286"/>
                  <a:pt x="1509" y="1288"/>
                </a:cubicBezTo>
                <a:cubicBezTo>
                  <a:pt x="1552" y="1315"/>
                  <a:pt x="1555" y="1314"/>
                  <a:pt x="1558" y="1317"/>
                </a:cubicBezTo>
                <a:cubicBezTo>
                  <a:pt x="1589" y="1323"/>
                  <a:pt x="1592" y="1333"/>
                  <a:pt x="1600" y="1329"/>
                </a:cubicBezTo>
                <a:cubicBezTo>
                  <a:pt x="1645" y="1337"/>
                  <a:pt x="1654" y="1344"/>
                  <a:pt x="1666" y="1342"/>
                </a:cubicBezTo>
                <a:cubicBezTo>
                  <a:pt x="1714" y="1342"/>
                  <a:pt x="1726" y="1340"/>
                  <a:pt x="1738" y="1340"/>
                </a:cubicBezTo>
                <a:cubicBezTo>
                  <a:pt x="1784" y="1335"/>
                  <a:pt x="1793" y="1338"/>
                  <a:pt x="1802" y="1334"/>
                </a:cubicBezTo>
                <a:cubicBezTo>
                  <a:pt x="1869" y="1332"/>
                  <a:pt x="1878" y="1333"/>
                  <a:pt x="1890" y="1326"/>
                </a:cubicBezTo>
                <a:cubicBezTo>
                  <a:pt x="1944" y="1324"/>
                  <a:pt x="1948" y="1329"/>
                  <a:pt x="1955" y="1322"/>
                </a:cubicBezTo>
                <a:cubicBezTo>
                  <a:pt x="2024" y="1329"/>
                  <a:pt x="2026" y="1328"/>
                  <a:pt x="2029" y="1328"/>
                </a:cubicBezTo>
                <a:cubicBezTo>
                  <a:pt x="2060" y="1333"/>
                  <a:pt x="2065" y="1334"/>
                  <a:pt x="2070" y="1335"/>
                </a:cubicBezTo>
                <a:cubicBezTo>
                  <a:pt x="2067" y="1340"/>
                  <a:pt x="2049" y="1343"/>
                  <a:pt x="2034" y="1337"/>
                </a:cubicBezTo>
                <a:cubicBezTo>
                  <a:pt x="1987" y="1347"/>
                  <a:pt x="1986" y="1335"/>
                  <a:pt x="1980" y="1341"/>
                </a:cubicBezTo>
                <a:cubicBezTo>
                  <a:pt x="1931" y="1348"/>
                  <a:pt x="1929" y="1345"/>
                  <a:pt x="1926" y="1344"/>
                </a:cubicBezTo>
                <a:cubicBezTo>
                  <a:pt x="1888" y="1354"/>
                  <a:pt x="1885" y="1352"/>
                  <a:pt x="1882" y="1354"/>
                </a:cubicBezTo>
                <a:cubicBezTo>
                  <a:pt x="1849" y="1355"/>
                  <a:pt x="1840" y="1364"/>
                  <a:pt x="1836" y="1356"/>
                </a:cubicBezTo>
                <a:cubicBezTo>
                  <a:pt x="1755" y="1371"/>
                  <a:pt x="1745" y="1377"/>
                  <a:pt x="1738" y="1376"/>
                </a:cubicBezTo>
                <a:cubicBezTo>
                  <a:pt x="1713" y="1371"/>
                  <a:pt x="1705" y="1384"/>
                  <a:pt x="1704" y="1374"/>
                </a:cubicBezTo>
                <a:cubicBezTo>
                  <a:pt x="1651" y="1382"/>
                  <a:pt x="1661" y="1378"/>
                  <a:pt x="1670" y="1381"/>
                </a:cubicBezTo>
                <a:cubicBezTo>
                  <a:pt x="1692" y="1384"/>
                  <a:pt x="1695" y="1385"/>
                  <a:pt x="1697" y="1387"/>
                </a:cubicBezTo>
                <a:cubicBezTo>
                  <a:pt x="1752" y="1383"/>
                  <a:pt x="1760" y="1384"/>
                  <a:pt x="1768" y="1382"/>
                </a:cubicBezTo>
                <a:cubicBezTo>
                  <a:pt x="1821" y="1375"/>
                  <a:pt x="1827" y="1366"/>
                  <a:pt x="1829" y="1372"/>
                </a:cubicBezTo>
                <a:cubicBezTo>
                  <a:pt x="1901" y="1365"/>
                  <a:pt x="1911" y="1359"/>
                  <a:pt x="1919" y="1357"/>
                </a:cubicBezTo>
                <a:cubicBezTo>
                  <a:pt x="1977" y="1352"/>
                  <a:pt x="1986" y="1351"/>
                  <a:pt x="1993" y="1354"/>
                </a:cubicBezTo>
                <a:cubicBezTo>
                  <a:pt x="2056" y="1355"/>
                  <a:pt x="2061" y="1351"/>
                  <a:pt x="2065" y="1352"/>
                </a:cubicBezTo>
                <a:cubicBezTo>
                  <a:pt x="2151" y="1373"/>
                  <a:pt x="2158" y="1368"/>
                  <a:pt x="2161" y="1375"/>
                </a:cubicBezTo>
                <a:cubicBezTo>
                  <a:pt x="2192" y="1388"/>
                  <a:pt x="2194" y="1390"/>
                  <a:pt x="2196" y="1391"/>
                </a:cubicBezTo>
                <a:cubicBezTo>
                  <a:pt x="2185" y="1387"/>
                  <a:pt x="2178" y="1392"/>
                  <a:pt x="2175" y="1385"/>
                </a:cubicBezTo>
                <a:cubicBezTo>
                  <a:pt x="2136" y="1380"/>
                  <a:pt x="2127" y="1377"/>
                  <a:pt x="2118" y="1373"/>
                </a:cubicBezTo>
                <a:cubicBezTo>
                  <a:pt x="2050" y="1364"/>
                  <a:pt x="2038" y="1370"/>
                  <a:pt x="2029" y="1366"/>
                </a:cubicBezTo>
                <a:cubicBezTo>
                  <a:pt x="1954" y="1370"/>
                  <a:pt x="1940" y="1371"/>
                  <a:pt x="1926" y="1371"/>
                </a:cubicBezTo>
                <a:cubicBezTo>
                  <a:pt x="1882" y="1372"/>
                  <a:pt x="1882" y="1377"/>
                  <a:pt x="1878" y="1374"/>
                </a:cubicBezTo>
                <a:cubicBezTo>
                  <a:pt x="1837" y="1381"/>
                  <a:pt x="1830" y="1381"/>
                  <a:pt x="1823" y="1381"/>
                </a:cubicBezTo>
                <a:cubicBezTo>
                  <a:pt x="1733" y="1394"/>
                  <a:pt x="1718" y="1389"/>
                  <a:pt x="1700" y="1393"/>
                </a:cubicBezTo>
                <a:cubicBezTo>
                  <a:pt x="1624" y="1391"/>
                  <a:pt x="1620" y="1390"/>
                  <a:pt x="1616" y="1390"/>
                </a:cubicBezTo>
                <a:cubicBezTo>
                  <a:pt x="1649" y="1402"/>
                  <a:pt x="1656" y="1395"/>
                  <a:pt x="1660" y="1401"/>
                </a:cubicBezTo>
                <a:cubicBezTo>
                  <a:pt x="1729" y="1398"/>
                  <a:pt x="1740" y="1401"/>
                  <a:pt x="1754" y="1399"/>
                </a:cubicBezTo>
                <a:cubicBezTo>
                  <a:pt x="1840" y="1389"/>
                  <a:pt x="1852" y="1391"/>
                  <a:pt x="1865" y="1387"/>
                </a:cubicBezTo>
                <a:cubicBezTo>
                  <a:pt x="1929" y="1382"/>
                  <a:pt x="1937" y="1378"/>
                  <a:pt x="1941" y="1383"/>
                </a:cubicBezTo>
                <a:cubicBezTo>
                  <a:pt x="1995" y="1381"/>
                  <a:pt x="2009" y="1377"/>
                  <a:pt x="2022" y="1379"/>
                </a:cubicBezTo>
                <a:cubicBezTo>
                  <a:pt x="2113" y="1389"/>
                  <a:pt x="2122" y="1385"/>
                  <a:pt x="2128" y="1391"/>
                </a:cubicBezTo>
                <a:cubicBezTo>
                  <a:pt x="2166" y="1397"/>
                  <a:pt x="2169" y="1398"/>
                  <a:pt x="2173" y="1398"/>
                </a:cubicBezTo>
                <a:cubicBezTo>
                  <a:pt x="2219" y="1421"/>
                  <a:pt x="2225" y="1416"/>
                  <a:pt x="2227" y="1421"/>
                </a:cubicBezTo>
                <a:cubicBezTo>
                  <a:pt x="2227" y="1432"/>
                  <a:pt x="2224" y="1420"/>
                  <a:pt x="2216" y="1427"/>
                </a:cubicBezTo>
                <a:cubicBezTo>
                  <a:pt x="2159" y="1409"/>
                  <a:pt x="2150" y="1413"/>
                  <a:pt x="2144" y="1408"/>
                </a:cubicBezTo>
                <a:cubicBezTo>
                  <a:pt x="2085" y="1402"/>
                  <a:pt x="2069" y="1405"/>
                  <a:pt x="2056" y="1398"/>
                </a:cubicBezTo>
                <a:cubicBezTo>
                  <a:pt x="1982" y="1398"/>
                  <a:pt x="1979" y="1401"/>
                  <a:pt x="1978" y="1401"/>
                </a:cubicBezTo>
                <a:cubicBezTo>
                  <a:pt x="1965" y="1405"/>
                  <a:pt x="1963" y="1403"/>
                  <a:pt x="1960" y="1405"/>
                </a:cubicBezTo>
                <a:cubicBezTo>
                  <a:pt x="1885" y="1410"/>
                  <a:pt x="1867" y="1408"/>
                  <a:pt x="1848" y="1411"/>
                </a:cubicBezTo>
                <a:cubicBezTo>
                  <a:pt x="1762" y="1408"/>
                  <a:pt x="1758" y="1405"/>
                  <a:pt x="1753" y="1408"/>
                </a:cubicBezTo>
                <a:cubicBezTo>
                  <a:pt x="1753" y="1413"/>
                  <a:pt x="1763" y="1414"/>
                  <a:pt x="1772" y="1416"/>
                </a:cubicBezTo>
                <a:cubicBezTo>
                  <a:pt x="1793" y="1430"/>
                  <a:pt x="1778" y="1423"/>
                  <a:pt x="1784" y="1432"/>
                </a:cubicBezTo>
                <a:cubicBezTo>
                  <a:pt x="1808" y="1437"/>
                  <a:pt x="1813" y="1439"/>
                  <a:pt x="1820" y="1439"/>
                </a:cubicBezTo>
                <a:cubicBezTo>
                  <a:pt x="1884" y="1468"/>
                  <a:pt x="1901" y="1474"/>
                  <a:pt x="1919" y="1475"/>
                </a:cubicBezTo>
                <a:cubicBezTo>
                  <a:pt x="1990" y="1507"/>
                  <a:pt x="2008" y="1516"/>
                  <a:pt x="2027" y="1521"/>
                </a:cubicBezTo>
                <a:cubicBezTo>
                  <a:pt x="2058" y="1533"/>
                  <a:pt x="2065" y="1530"/>
                  <a:pt x="2069" y="1532"/>
                </a:cubicBezTo>
                <a:cubicBezTo>
                  <a:pt x="2100" y="1539"/>
                  <a:pt x="2102" y="1539"/>
                  <a:pt x="2105" y="1539"/>
                </a:cubicBezTo>
                <a:cubicBezTo>
                  <a:pt x="2130" y="1547"/>
                  <a:pt x="2136" y="1542"/>
                  <a:pt x="2140" y="1549"/>
                </a:cubicBezTo>
                <a:cubicBezTo>
                  <a:pt x="2185" y="1552"/>
                  <a:pt x="2197" y="1552"/>
                  <a:pt x="2209" y="1552"/>
                </a:cubicBezTo>
                <a:cubicBezTo>
                  <a:pt x="2227" y="1560"/>
                  <a:pt x="2235" y="1553"/>
                  <a:pt x="2239" y="1558"/>
                </a:cubicBezTo>
                <a:cubicBezTo>
                  <a:pt x="2277" y="1561"/>
                  <a:pt x="2282" y="1563"/>
                  <a:pt x="2289" y="1563"/>
                </a:cubicBezTo>
                <a:cubicBezTo>
                  <a:pt x="2318" y="1566"/>
                  <a:pt x="2327" y="1569"/>
                  <a:pt x="2337" y="1566"/>
                </a:cubicBezTo>
                <a:cubicBezTo>
                  <a:pt x="2370" y="1578"/>
                  <a:pt x="2372" y="1574"/>
                  <a:pt x="2374" y="1574"/>
                </a:cubicBezTo>
                <a:cubicBezTo>
                  <a:pt x="2407" y="1580"/>
                  <a:pt x="2410" y="1580"/>
                  <a:pt x="2414" y="1582"/>
                </a:cubicBezTo>
                <a:cubicBezTo>
                  <a:pt x="2412" y="1589"/>
                  <a:pt x="2400" y="1588"/>
                  <a:pt x="2386" y="1591"/>
                </a:cubicBezTo>
                <a:cubicBezTo>
                  <a:pt x="2358" y="1603"/>
                  <a:pt x="2356" y="1606"/>
                  <a:pt x="2352" y="1607"/>
                </a:cubicBezTo>
                <a:cubicBezTo>
                  <a:pt x="2410" y="1596"/>
                  <a:pt x="2415" y="1602"/>
                  <a:pt x="2425" y="1596"/>
                </a:cubicBezTo>
                <a:cubicBezTo>
                  <a:pt x="2426" y="1620"/>
                  <a:pt x="2437" y="1609"/>
                  <a:pt x="2445" y="1611"/>
                </a:cubicBezTo>
                <a:cubicBezTo>
                  <a:pt x="2464" y="1615"/>
                  <a:pt x="2459" y="1610"/>
                  <a:pt x="2451" y="1617"/>
                </a:cubicBezTo>
                <a:cubicBezTo>
                  <a:pt x="2437" y="1632"/>
                  <a:pt x="2429" y="1630"/>
                  <a:pt x="2429" y="1635"/>
                </a:cubicBezTo>
                <a:cubicBezTo>
                  <a:pt x="2487" y="1626"/>
                  <a:pt x="2492" y="1629"/>
                  <a:pt x="2499" y="1625"/>
                </a:cubicBezTo>
                <a:cubicBezTo>
                  <a:pt x="2534" y="1629"/>
                  <a:pt x="2534" y="1644"/>
                  <a:pt x="2541" y="1637"/>
                </a:cubicBezTo>
                <a:cubicBezTo>
                  <a:pt x="2577" y="1643"/>
                  <a:pt x="2573" y="1640"/>
                  <a:pt x="2579" y="1637"/>
                </a:cubicBezTo>
                <a:cubicBezTo>
                  <a:pt x="2546" y="1587"/>
                  <a:pt x="2545" y="1586"/>
                  <a:pt x="2545" y="1585"/>
                </a:cubicBezTo>
                <a:cubicBezTo>
                  <a:pt x="2552" y="1554"/>
                  <a:pt x="2562" y="1548"/>
                  <a:pt x="2560" y="1539"/>
                </a:cubicBezTo>
                <a:close/>
                <a:moveTo>
                  <a:pt x="1982" y="969"/>
                </a:moveTo>
                <a:cubicBezTo>
                  <a:pt x="1984" y="965"/>
                  <a:pt x="1983" y="961"/>
                  <a:pt x="1984" y="957"/>
                </a:cubicBezTo>
                <a:cubicBezTo>
                  <a:pt x="1993" y="956"/>
                  <a:pt x="1982" y="965"/>
                  <a:pt x="1988" y="969"/>
                </a:cubicBezTo>
                <a:cubicBezTo>
                  <a:pt x="1986" y="973"/>
                  <a:pt x="1987" y="978"/>
                  <a:pt x="1986" y="982"/>
                </a:cubicBezTo>
                <a:cubicBezTo>
                  <a:pt x="1977" y="983"/>
                  <a:pt x="1988" y="974"/>
                  <a:pt x="1982" y="969"/>
                </a:cubicBezTo>
                <a:close/>
                <a:moveTo>
                  <a:pt x="1984" y="1004"/>
                </a:moveTo>
                <a:cubicBezTo>
                  <a:pt x="1983" y="998"/>
                  <a:pt x="1983" y="992"/>
                  <a:pt x="1983" y="986"/>
                </a:cubicBezTo>
                <a:cubicBezTo>
                  <a:pt x="1989" y="986"/>
                  <a:pt x="1981" y="996"/>
                  <a:pt x="1988" y="1001"/>
                </a:cubicBezTo>
                <a:cubicBezTo>
                  <a:pt x="1985" y="1007"/>
                  <a:pt x="1985" y="1013"/>
                  <a:pt x="1987" y="1020"/>
                </a:cubicBezTo>
                <a:cubicBezTo>
                  <a:pt x="1980" y="1020"/>
                  <a:pt x="1983" y="1007"/>
                  <a:pt x="1984" y="1004"/>
                </a:cubicBezTo>
                <a:close/>
                <a:moveTo>
                  <a:pt x="1985" y="1053"/>
                </a:moveTo>
                <a:cubicBezTo>
                  <a:pt x="1986" y="1045"/>
                  <a:pt x="1987" y="1057"/>
                  <a:pt x="1988" y="1060"/>
                </a:cubicBezTo>
                <a:cubicBezTo>
                  <a:pt x="1983" y="1060"/>
                  <a:pt x="1986" y="1056"/>
                  <a:pt x="1985" y="1053"/>
                </a:cubicBezTo>
                <a:close/>
                <a:moveTo>
                  <a:pt x="1936" y="1018"/>
                </a:moveTo>
                <a:cubicBezTo>
                  <a:pt x="1942" y="1016"/>
                  <a:pt x="1941" y="1026"/>
                  <a:pt x="1941" y="1027"/>
                </a:cubicBezTo>
                <a:cubicBezTo>
                  <a:pt x="1933" y="1030"/>
                  <a:pt x="1940" y="1021"/>
                  <a:pt x="1936" y="1018"/>
                </a:cubicBezTo>
                <a:close/>
                <a:moveTo>
                  <a:pt x="1943" y="1058"/>
                </a:moveTo>
                <a:cubicBezTo>
                  <a:pt x="1944" y="1050"/>
                  <a:pt x="1946" y="1062"/>
                  <a:pt x="1947" y="1065"/>
                </a:cubicBezTo>
                <a:cubicBezTo>
                  <a:pt x="1942" y="1066"/>
                  <a:pt x="1945" y="1061"/>
                  <a:pt x="1943" y="1058"/>
                </a:cubicBezTo>
                <a:close/>
                <a:moveTo>
                  <a:pt x="1600" y="805"/>
                </a:moveTo>
                <a:cubicBezTo>
                  <a:pt x="1599" y="804"/>
                  <a:pt x="1598" y="802"/>
                  <a:pt x="1597" y="801"/>
                </a:cubicBezTo>
                <a:cubicBezTo>
                  <a:pt x="1602" y="797"/>
                  <a:pt x="1603" y="802"/>
                  <a:pt x="1606" y="805"/>
                </a:cubicBezTo>
                <a:cubicBezTo>
                  <a:pt x="1604" y="806"/>
                  <a:pt x="1602" y="804"/>
                  <a:pt x="1600" y="805"/>
                </a:cubicBezTo>
                <a:close/>
                <a:moveTo>
                  <a:pt x="1629" y="821"/>
                </a:moveTo>
                <a:cubicBezTo>
                  <a:pt x="1628" y="814"/>
                  <a:pt x="1637" y="824"/>
                  <a:pt x="1641" y="821"/>
                </a:cubicBezTo>
                <a:cubicBezTo>
                  <a:pt x="1642" y="824"/>
                  <a:pt x="1644" y="827"/>
                  <a:pt x="1647" y="826"/>
                </a:cubicBezTo>
                <a:cubicBezTo>
                  <a:pt x="1645" y="836"/>
                  <a:pt x="1635" y="819"/>
                  <a:pt x="1629" y="821"/>
                </a:cubicBezTo>
                <a:close/>
                <a:moveTo>
                  <a:pt x="1745" y="919"/>
                </a:moveTo>
                <a:cubicBezTo>
                  <a:pt x="1750" y="918"/>
                  <a:pt x="1754" y="921"/>
                  <a:pt x="1758" y="926"/>
                </a:cubicBezTo>
                <a:cubicBezTo>
                  <a:pt x="1753" y="927"/>
                  <a:pt x="1749" y="924"/>
                  <a:pt x="1745" y="919"/>
                </a:cubicBezTo>
                <a:close/>
                <a:moveTo>
                  <a:pt x="1748" y="887"/>
                </a:moveTo>
                <a:cubicBezTo>
                  <a:pt x="1753" y="888"/>
                  <a:pt x="1756" y="887"/>
                  <a:pt x="1757" y="883"/>
                </a:cubicBezTo>
                <a:cubicBezTo>
                  <a:pt x="1749" y="872"/>
                  <a:pt x="1751" y="864"/>
                  <a:pt x="1748" y="855"/>
                </a:cubicBezTo>
                <a:cubicBezTo>
                  <a:pt x="1744" y="847"/>
                  <a:pt x="1757" y="859"/>
                  <a:pt x="1751" y="860"/>
                </a:cubicBezTo>
                <a:cubicBezTo>
                  <a:pt x="1761" y="877"/>
                  <a:pt x="1757" y="889"/>
                  <a:pt x="1764" y="905"/>
                </a:cubicBezTo>
                <a:cubicBezTo>
                  <a:pt x="1757" y="904"/>
                  <a:pt x="1755" y="890"/>
                  <a:pt x="1748" y="887"/>
                </a:cubicBezTo>
                <a:close/>
                <a:moveTo>
                  <a:pt x="1899" y="1053"/>
                </a:moveTo>
                <a:cubicBezTo>
                  <a:pt x="1908" y="1053"/>
                  <a:pt x="1901" y="1064"/>
                  <a:pt x="1908" y="1069"/>
                </a:cubicBezTo>
                <a:cubicBezTo>
                  <a:pt x="1899" y="1072"/>
                  <a:pt x="1899" y="1059"/>
                  <a:pt x="1899" y="1053"/>
                </a:cubicBezTo>
                <a:close/>
                <a:moveTo>
                  <a:pt x="2053" y="1297"/>
                </a:moveTo>
                <a:cubicBezTo>
                  <a:pt x="2049" y="1301"/>
                  <a:pt x="2046" y="1299"/>
                  <a:pt x="2043" y="1300"/>
                </a:cubicBezTo>
                <a:cubicBezTo>
                  <a:pt x="2037" y="1297"/>
                  <a:pt x="2031" y="1295"/>
                  <a:pt x="2025" y="1295"/>
                </a:cubicBezTo>
                <a:cubicBezTo>
                  <a:pt x="2018" y="1297"/>
                  <a:pt x="2013" y="1293"/>
                  <a:pt x="2007" y="1294"/>
                </a:cubicBezTo>
                <a:cubicBezTo>
                  <a:pt x="2001" y="1292"/>
                  <a:pt x="1994" y="1294"/>
                  <a:pt x="1988" y="1292"/>
                </a:cubicBezTo>
                <a:cubicBezTo>
                  <a:pt x="1975" y="1293"/>
                  <a:pt x="1964" y="1288"/>
                  <a:pt x="1950" y="1293"/>
                </a:cubicBezTo>
                <a:cubicBezTo>
                  <a:pt x="1939" y="1289"/>
                  <a:pt x="1924" y="1295"/>
                  <a:pt x="1913" y="1290"/>
                </a:cubicBezTo>
                <a:cubicBezTo>
                  <a:pt x="1886" y="1298"/>
                  <a:pt x="1861" y="1300"/>
                  <a:pt x="1838" y="1296"/>
                </a:cubicBezTo>
                <a:cubicBezTo>
                  <a:pt x="1825" y="1302"/>
                  <a:pt x="1814" y="1301"/>
                  <a:pt x="1801" y="1305"/>
                </a:cubicBezTo>
                <a:cubicBezTo>
                  <a:pt x="1791" y="1302"/>
                  <a:pt x="1779" y="1309"/>
                  <a:pt x="1769" y="1305"/>
                </a:cubicBezTo>
                <a:cubicBezTo>
                  <a:pt x="1757" y="1309"/>
                  <a:pt x="1746" y="1307"/>
                  <a:pt x="1734" y="1310"/>
                </a:cubicBezTo>
                <a:cubicBezTo>
                  <a:pt x="1722" y="1312"/>
                  <a:pt x="1713" y="1308"/>
                  <a:pt x="1700" y="1314"/>
                </a:cubicBezTo>
                <a:cubicBezTo>
                  <a:pt x="1704" y="1301"/>
                  <a:pt x="1717" y="1312"/>
                  <a:pt x="1726" y="1302"/>
                </a:cubicBezTo>
                <a:cubicBezTo>
                  <a:pt x="1736" y="1301"/>
                  <a:pt x="1745" y="1298"/>
                  <a:pt x="1756" y="1292"/>
                </a:cubicBezTo>
                <a:cubicBezTo>
                  <a:pt x="1761" y="1295"/>
                  <a:pt x="1769" y="1289"/>
                  <a:pt x="1775" y="1290"/>
                </a:cubicBezTo>
                <a:cubicBezTo>
                  <a:pt x="1782" y="1288"/>
                  <a:pt x="1787" y="1287"/>
                  <a:pt x="1792" y="1289"/>
                </a:cubicBezTo>
                <a:cubicBezTo>
                  <a:pt x="1805" y="1283"/>
                  <a:pt x="1816" y="1288"/>
                  <a:pt x="1829" y="1281"/>
                </a:cubicBezTo>
                <a:cubicBezTo>
                  <a:pt x="1840" y="1283"/>
                  <a:pt x="1854" y="1277"/>
                  <a:pt x="1866" y="1278"/>
                </a:cubicBezTo>
                <a:cubicBezTo>
                  <a:pt x="1877" y="1279"/>
                  <a:pt x="1888" y="1279"/>
                  <a:pt x="1900" y="1276"/>
                </a:cubicBezTo>
                <a:cubicBezTo>
                  <a:pt x="1906" y="1279"/>
                  <a:pt x="1913" y="1276"/>
                  <a:pt x="1918" y="1278"/>
                </a:cubicBezTo>
                <a:cubicBezTo>
                  <a:pt x="1921" y="1279"/>
                  <a:pt x="1925" y="1278"/>
                  <a:pt x="1929" y="1275"/>
                </a:cubicBezTo>
                <a:cubicBezTo>
                  <a:pt x="1930" y="1280"/>
                  <a:pt x="1933" y="1278"/>
                  <a:pt x="1936" y="1277"/>
                </a:cubicBezTo>
                <a:cubicBezTo>
                  <a:pt x="1946" y="1280"/>
                  <a:pt x="1958" y="1277"/>
                  <a:pt x="1968" y="1283"/>
                </a:cubicBezTo>
                <a:cubicBezTo>
                  <a:pt x="1975" y="1279"/>
                  <a:pt x="1979" y="1283"/>
                  <a:pt x="1984" y="1285"/>
                </a:cubicBezTo>
                <a:cubicBezTo>
                  <a:pt x="1988" y="1283"/>
                  <a:pt x="1991" y="1286"/>
                  <a:pt x="1995" y="1283"/>
                </a:cubicBezTo>
                <a:cubicBezTo>
                  <a:pt x="1996" y="1287"/>
                  <a:pt x="1999" y="1286"/>
                  <a:pt x="2002" y="1285"/>
                </a:cubicBezTo>
                <a:cubicBezTo>
                  <a:pt x="2006" y="1290"/>
                  <a:pt x="2013" y="1283"/>
                  <a:pt x="2018" y="1287"/>
                </a:cubicBezTo>
                <a:cubicBezTo>
                  <a:pt x="2024" y="1285"/>
                  <a:pt x="2028" y="1290"/>
                  <a:pt x="2035" y="1287"/>
                </a:cubicBezTo>
                <a:cubicBezTo>
                  <a:pt x="2043" y="1293"/>
                  <a:pt x="2052" y="1295"/>
                  <a:pt x="2061" y="1296"/>
                </a:cubicBezTo>
                <a:cubicBezTo>
                  <a:pt x="2064" y="1302"/>
                  <a:pt x="2054" y="1301"/>
                  <a:pt x="2053" y="1297"/>
                </a:cubicBezTo>
                <a:close/>
                <a:moveTo>
                  <a:pt x="2404" y="1549"/>
                </a:moveTo>
                <a:cubicBezTo>
                  <a:pt x="2399" y="1554"/>
                  <a:pt x="2397" y="1547"/>
                  <a:pt x="2394" y="1546"/>
                </a:cubicBezTo>
                <a:cubicBezTo>
                  <a:pt x="2391" y="1541"/>
                  <a:pt x="2386" y="1546"/>
                  <a:pt x="2384" y="1539"/>
                </a:cubicBezTo>
                <a:cubicBezTo>
                  <a:pt x="2391" y="1542"/>
                  <a:pt x="2399" y="1540"/>
                  <a:pt x="2404" y="1549"/>
                </a:cubicBezTo>
                <a:close/>
                <a:moveTo>
                  <a:pt x="2229" y="1440"/>
                </a:moveTo>
                <a:cubicBezTo>
                  <a:pt x="2232" y="1446"/>
                  <a:pt x="2222" y="1445"/>
                  <a:pt x="2221" y="1442"/>
                </a:cubicBezTo>
                <a:cubicBezTo>
                  <a:pt x="2218" y="1438"/>
                  <a:pt x="2212" y="1445"/>
                  <a:pt x="2209" y="1437"/>
                </a:cubicBezTo>
                <a:cubicBezTo>
                  <a:pt x="2217" y="1433"/>
                  <a:pt x="2222" y="1443"/>
                  <a:pt x="2229" y="1440"/>
                </a:cubicBezTo>
                <a:close/>
                <a:moveTo>
                  <a:pt x="2218" y="1452"/>
                </a:moveTo>
                <a:cubicBezTo>
                  <a:pt x="2223" y="1455"/>
                  <a:pt x="2228" y="1459"/>
                  <a:pt x="2234" y="1455"/>
                </a:cubicBezTo>
                <a:cubicBezTo>
                  <a:pt x="2288" y="1475"/>
                  <a:pt x="2293" y="1480"/>
                  <a:pt x="2299" y="1481"/>
                </a:cubicBezTo>
                <a:cubicBezTo>
                  <a:pt x="2317" y="1498"/>
                  <a:pt x="2308" y="1490"/>
                  <a:pt x="2305" y="1492"/>
                </a:cubicBezTo>
                <a:cubicBezTo>
                  <a:pt x="2286" y="1487"/>
                  <a:pt x="2286" y="1482"/>
                  <a:pt x="2283" y="1484"/>
                </a:cubicBezTo>
                <a:cubicBezTo>
                  <a:pt x="2258" y="1470"/>
                  <a:pt x="2253" y="1477"/>
                  <a:pt x="2250" y="1473"/>
                </a:cubicBezTo>
                <a:cubicBezTo>
                  <a:pt x="2187" y="1460"/>
                  <a:pt x="2179" y="1466"/>
                  <a:pt x="2175" y="1459"/>
                </a:cubicBezTo>
                <a:cubicBezTo>
                  <a:pt x="2134" y="1457"/>
                  <a:pt x="2129" y="1454"/>
                  <a:pt x="2123" y="1455"/>
                </a:cubicBezTo>
                <a:cubicBezTo>
                  <a:pt x="2073" y="1454"/>
                  <a:pt x="2058" y="1457"/>
                  <a:pt x="2045" y="1452"/>
                </a:cubicBezTo>
                <a:cubicBezTo>
                  <a:pt x="2019" y="1457"/>
                  <a:pt x="2017" y="1450"/>
                  <a:pt x="2012" y="1452"/>
                </a:cubicBezTo>
                <a:cubicBezTo>
                  <a:pt x="1949" y="1446"/>
                  <a:pt x="1935" y="1448"/>
                  <a:pt x="1922" y="1443"/>
                </a:cubicBezTo>
                <a:cubicBezTo>
                  <a:pt x="1936" y="1440"/>
                  <a:pt x="1941" y="1439"/>
                  <a:pt x="1945" y="1442"/>
                </a:cubicBezTo>
                <a:cubicBezTo>
                  <a:pt x="1986" y="1440"/>
                  <a:pt x="1997" y="1437"/>
                  <a:pt x="2007" y="1437"/>
                </a:cubicBezTo>
                <a:cubicBezTo>
                  <a:pt x="2068" y="1434"/>
                  <a:pt x="2076" y="1433"/>
                  <a:pt x="2083" y="1436"/>
                </a:cubicBezTo>
                <a:cubicBezTo>
                  <a:pt x="2113" y="1436"/>
                  <a:pt x="2118" y="1440"/>
                  <a:pt x="2125" y="1443"/>
                </a:cubicBezTo>
                <a:cubicBezTo>
                  <a:pt x="2145" y="1442"/>
                  <a:pt x="2147" y="1440"/>
                  <a:pt x="2150" y="1440"/>
                </a:cubicBezTo>
                <a:cubicBezTo>
                  <a:pt x="2168" y="1441"/>
                  <a:pt x="2177" y="1445"/>
                  <a:pt x="2188" y="1446"/>
                </a:cubicBezTo>
                <a:close/>
                <a:moveTo>
                  <a:pt x="1837" y="1432"/>
                </a:moveTo>
                <a:cubicBezTo>
                  <a:pt x="1833" y="1428"/>
                  <a:pt x="1827" y="1435"/>
                  <a:pt x="1824" y="1430"/>
                </a:cubicBezTo>
                <a:cubicBezTo>
                  <a:pt x="1800" y="1417"/>
                  <a:pt x="1814" y="1418"/>
                  <a:pt x="1828" y="1416"/>
                </a:cubicBezTo>
                <a:cubicBezTo>
                  <a:pt x="1855" y="1417"/>
                  <a:pt x="1860" y="1420"/>
                  <a:pt x="1867" y="1418"/>
                </a:cubicBezTo>
                <a:cubicBezTo>
                  <a:pt x="1989" y="1414"/>
                  <a:pt x="1996" y="1407"/>
                  <a:pt x="2000" y="1409"/>
                </a:cubicBezTo>
                <a:cubicBezTo>
                  <a:pt x="2046" y="1406"/>
                  <a:pt x="2049" y="1413"/>
                  <a:pt x="2054" y="1411"/>
                </a:cubicBezTo>
                <a:cubicBezTo>
                  <a:pt x="2096" y="1413"/>
                  <a:pt x="2098" y="1416"/>
                  <a:pt x="2099" y="1418"/>
                </a:cubicBezTo>
                <a:cubicBezTo>
                  <a:pt x="2128" y="1421"/>
                  <a:pt x="2138" y="1416"/>
                  <a:pt x="2146" y="1422"/>
                </a:cubicBezTo>
                <a:cubicBezTo>
                  <a:pt x="2180" y="1427"/>
                  <a:pt x="2194" y="1425"/>
                  <a:pt x="2193" y="1434"/>
                </a:cubicBezTo>
                <a:cubicBezTo>
                  <a:pt x="2164" y="1426"/>
                  <a:pt x="2158" y="1431"/>
                  <a:pt x="2153" y="1430"/>
                </a:cubicBezTo>
                <a:cubicBezTo>
                  <a:pt x="2116" y="1430"/>
                  <a:pt x="2112" y="1427"/>
                  <a:pt x="2107" y="1426"/>
                </a:cubicBezTo>
                <a:cubicBezTo>
                  <a:pt x="2042" y="1426"/>
                  <a:pt x="2035" y="1425"/>
                  <a:pt x="2027" y="1426"/>
                </a:cubicBezTo>
                <a:cubicBezTo>
                  <a:pt x="1999" y="1427"/>
                  <a:pt x="1993" y="1427"/>
                  <a:pt x="1985" y="1429"/>
                </a:cubicBezTo>
                <a:cubicBezTo>
                  <a:pt x="1950" y="1425"/>
                  <a:pt x="1944" y="1432"/>
                  <a:pt x="1941" y="1430"/>
                </a:cubicBezTo>
                <a:cubicBezTo>
                  <a:pt x="1872" y="1429"/>
                  <a:pt x="1865" y="1431"/>
                  <a:pt x="1858" y="1429"/>
                </a:cubicBezTo>
                <a:cubicBezTo>
                  <a:pt x="1849" y="1435"/>
                  <a:pt x="1839" y="1430"/>
                  <a:pt x="1837" y="1432"/>
                </a:cubicBezTo>
                <a:close/>
                <a:moveTo>
                  <a:pt x="1939" y="1469"/>
                </a:moveTo>
                <a:cubicBezTo>
                  <a:pt x="1935" y="1466"/>
                  <a:pt x="1928" y="1469"/>
                  <a:pt x="1923" y="1466"/>
                </a:cubicBezTo>
                <a:cubicBezTo>
                  <a:pt x="1884" y="1451"/>
                  <a:pt x="1888" y="1455"/>
                  <a:pt x="1890" y="1459"/>
                </a:cubicBezTo>
                <a:cubicBezTo>
                  <a:pt x="1858" y="1437"/>
                  <a:pt x="1867" y="1444"/>
                  <a:pt x="1880" y="1441"/>
                </a:cubicBezTo>
                <a:cubicBezTo>
                  <a:pt x="1933" y="1451"/>
                  <a:pt x="1937" y="1458"/>
                  <a:pt x="1943" y="1455"/>
                </a:cubicBezTo>
                <a:cubicBezTo>
                  <a:pt x="1998" y="1461"/>
                  <a:pt x="2004" y="1461"/>
                  <a:pt x="2009" y="1463"/>
                </a:cubicBezTo>
                <a:cubicBezTo>
                  <a:pt x="2047" y="1466"/>
                  <a:pt x="2052" y="1460"/>
                  <a:pt x="2054" y="1464"/>
                </a:cubicBezTo>
                <a:cubicBezTo>
                  <a:pt x="2083" y="1468"/>
                  <a:pt x="2090" y="1465"/>
                  <a:pt x="2095" y="1468"/>
                </a:cubicBezTo>
                <a:cubicBezTo>
                  <a:pt x="2148" y="1472"/>
                  <a:pt x="2152" y="1466"/>
                  <a:pt x="2155" y="1470"/>
                </a:cubicBezTo>
                <a:cubicBezTo>
                  <a:pt x="2187" y="1471"/>
                  <a:pt x="2188" y="1478"/>
                  <a:pt x="2193" y="1475"/>
                </a:cubicBezTo>
                <a:cubicBezTo>
                  <a:pt x="2225" y="1478"/>
                  <a:pt x="2227" y="1479"/>
                  <a:pt x="2230" y="1478"/>
                </a:cubicBezTo>
                <a:cubicBezTo>
                  <a:pt x="2258" y="1485"/>
                  <a:pt x="2266" y="1491"/>
                  <a:pt x="2275" y="1491"/>
                </a:cubicBezTo>
                <a:cubicBezTo>
                  <a:pt x="2322" y="1512"/>
                  <a:pt x="2324" y="1513"/>
                  <a:pt x="2328" y="1512"/>
                </a:cubicBezTo>
                <a:cubicBezTo>
                  <a:pt x="2340" y="1531"/>
                  <a:pt x="2336" y="1519"/>
                  <a:pt x="2329" y="1520"/>
                </a:cubicBezTo>
                <a:cubicBezTo>
                  <a:pt x="2275" y="1502"/>
                  <a:pt x="2270" y="1508"/>
                  <a:pt x="2268" y="1504"/>
                </a:cubicBezTo>
                <a:cubicBezTo>
                  <a:pt x="2228" y="1501"/>
                  <a:pt x="2217" y="1494"/>
                  <a:pt x="2203" y="1499"/>
                </a:cubicBezTo>
                <a:cubicBezTo>
                  <a:pt x="2123" y="1486"/>
                  <a:pt x="2112" y="1488"/>
                  <a:pt x="2103" y="1484"/>
                </a:cubicBezTo>
                <a:cubicBezTo>
                  <a:pt x="2039" y="1476"/>
                  <a:pt x="2032" y="1479"/>
                  <a:pt x="2026" y="1477"/>
                </a:cubicBezTo>
                <a:cubicBezTo>
                  <a:pt x="1998" y="1472"/>
                  <a:pt x="1994" y="1475"/>
                  <a:pt x="1991" y="1473"/>
                </a:cubicBezTo>
                <a:cubicBezTo>
                  <a:pt x="1951" y="1468"/>
                  <a:pt x="1945" y="1469"/>
                  <a:pt x="1939" y="1469"/>
                </a:cubicBezTo>
                <a:close/>
                <a:moveTo>
                  <a:pt x="2404" y="1570"/>
                </a:moveTo>
                <a:cubicBezTo>
                  <a:pt x="2402" y="1568"/>
                  <a:pt x="2400" y="1567"/>
                  <a:pt x="2397" y="1568"/>
                </a:cubicBezTo>
                <a:cubicBezTo>
                  <a:pt x="2367" y="1566"/>
                  <a:pt x="2365" y="1556"/>
                  <a:pt x="2359" y="1562"/>
                </a:cubicBezTo>
                <a:cubicBezTo>
                  <a:pt x="2288" y="1556"/>
                  <a:pt x="2272" y="1547"/>
                  <a:pt x="2253" y="1547"/>
                </a:cubicBezTo>
                <a:cubicBezTo>
                  <a:pt x="2218" y="1542"/>
                  <a:pt x="2209" y="1543"/>
                  <a:pt x="2201" y="1538"/>
                </a:cubicBezTo>
                <a:cubicBezTo>
                  <a:pt x="2100" y="1527"/>
                  <a:pt x="2096" y="1523"/>
                  <a:pt x="2089" y="1527"/>
                </a:cubicBezTo>
                <a:cubicBezTo>
                  <a:pt x="2042" y="1515"/>
                  <a:pt x="2039" y="1515"/>
                  <a:pt x="2036" y="1516"/>
                </a:cubicBezTo>
                <a:cubicBezTo>
                  <a:pt x="2006" y="1503"/>
                  <a:pt x="1996" y="1501"/>
                  <a:pt x="1986" y="1499"/>
                </a:cubicBezTo>
                <a:cubicBezTo>
                  <a:pt x="1955" y="1480"/>
                  <a:pt x="1965" y="1481"/>
                  <a:pt x="1965" y="1484"/>
                </a:cubicBezTo>
                <a:cubicBezTo>
                  <a:pt x="2005" y="1491"/>
                  <a:pt x="2015" y="1484"/>
                  <a:pt x="2021" y="1489"/>
                </a:cubicBezTo>
                <a:cubicBezTo>
                  <a:pt x="2072" y="1496"/>
                  <a:pt x="2081" y="1490"/>
                  <a:pt x="2087" y="1496"/>
                </a:cubicBezTo>
                <a:cubicBezTo>
                  <a:pt x="2181" y="1502"/>
                  <a:pt x="2186" y="1511"/>
                  <a:pt x="2195" y="1506"/>
                </a:cubicBezTo>
                <a:cubicBezTo>
                  <a:pt x="2222" y="1510"/>
                  <a:pt x="2230" y="1509"/>
                  <a:pt x="2237" y="1512"/>
                </a:cubicBezTo>
                <a:cubicBezTo>
                  <a:pt x="2266" y="1517"/>
                  <a:pt x="2272" y="1522"/>
                  <a:pt x="2281" y="1517"/>
                </a:cubicBezTo>
                <a:cubicBezTo>
                  <a:pt x="2305" y="1528"/>
                  <a:pt x="2313" y="1523"/>
                  <a:pt x="2317" y="1530"/>
                </a:cubicBezTo>
                <a:cubicBezTo>
                  <a:pt x="2373" y="1547"/>
                  <a:pt x="2379" y="1556"/>
                  <a:pt x="2387" y="1555"/>
                </a:cubicBezTo>
                <a:close/>
                <a:moveTo>
                  <a:pt x="2415" y="1543"/>
                </a:moveTo>
                <a:cubicBezTo>
                  <a:pt x="2404" y="1540"/>
                  <a:pt x="2406" y="1521"/>
                  <a:pt x="2397" y="1515"/>
                </a:cubicBezTo>
                <a:cubicBezTo>
                  <a:pt x="2387" y="1473"/>
                  <a:pt x="2389" y="1470"/>
                  <a:pt x="2388" y="1467"/>
                </a:cubicBezTo>
                <a:cubicBezTo>
                  <a:pt x="2377" y="1431"/>
                  <a:pt x="2383" y="1426"/>
                  <a:pt x="2382" y="1420"/>
                </a:cubicBezTo>
                <a:cubicBezTo>
                  <a:pt x="2380" y="1349"/>
                  <a:pt x="2390" y="1332"/>
                  <a:pt x="2387" y="1312"/>
                </a:cubicBezTo>
                <a:cubicBezTo>
                  <a:pt x="2396" y="1258"/>
                  <a:pt x="2399" y="1241"/>
                  <a:pt x="2396" y="1221"/>
                </a:cubicBezTo>
                <a:cubicBezTo>
                  <a:pt x="2405" y="1198"/>
                  <a:pt x="2400" y="1192"/>
                  <a:pt x="2401" y="1189"/>
                </a:cubicBezTo>
                <a:cubicBezTo>
                  <a:pt x="2410" y="1152"/>
                  <a:pt x="2405" y="1144"/>
                  <a:pt x="2412" y="1139"/>
                </a:cubicBezTo>
                <a:cubicBezTo>
                  <a:pt x="2410" y="1091"/>
                  <a:pt x="2419" y="1081"/>
                  <a:pt x="2416" y="1069"/>
                </a:cubicBezTo>
                <a:cubicBezTo>
                  <a:pt x="2425" y="1097"/>
                  <a:pt x="2421" y="1103"/>
                  <a:pt x="2425" y="1111"/>
                </a:cubicBezTo>
                <a:cubicBezTo>
                  <a:pt x="2419" y="1179"/>
                  <a:pt x="2424" y="1184"/>
                  <a:pt x="2417" y="1186"/>
                </a:cubicBezTo>
                <a:cubicBezTo>
                  <a:pt x="2408" y="1244"/>
                  <a:pt x="2414" y="1253"/>
                  <a:pt x="2408" y="1259"/>
                </a:cubicBezTo>
                <a:cubicBezTo>
                  <a:pt x="2410" y="1288"/>
                  <a:pt x="2405" y="1294"/>
                  <a:pt x="2405" y="1302"/>
                </a:cubicBezTo>
                <a:cubicBezTo>
                  <a:pt x="2396" y="1349"/>
                  <a:pt x="2402" y="1358"/>
                  <a:pt x="2395" y="1363"/>
                </a:cubicBezTo>
                <a:cubicBezTo>
                  <a:pt x="2400" y="1461"/>
                  <a:pt x="2401" y="1466"/>
                  <a:pt x="2398" y="1470"/>
                </a:cubicBezTo>
                <a:cubicBezTo>
                  <a:pt x="2403" y="1489"/>
                  <a:pt x="2406" y="1498"/>
                  <a:pt x="2403" y="1505"/>
                </a:cubicBezTo>
                <a:cubicBezTo>
                  <a:pt x="2419" y="1544"/>
                  <a:pt x="2416" y="1544"/>
                  <a:pt x="2415" y="1543"/>
                </a:cubicBezTo>
                <a:close/>
                <a:moveTo>
                  <a:pt x="2425" y="1528"/>
                </a:moveTo>
                <a:cubicBezTo>
                  <a:pt x="2428" y="1526"/>
                  <a:pt x="2421" y="1525"/>
                  <a:pt x="2425" y="1523"/>
                </a:cubicBezTo>
                <a:cubicBezTo>
                  <a:pt x="2417" y="1479"/>
                  <a:pt x="2413" y="1475"/>
                  <a:pt x="2411" y="1471"/>
                </a:cubicBezTo>
                <a:cubicBezTo>
                  <a:pt x="2408" y="1434"/>
                  <a:pt x="2409" y="1428"/>
                  <a:pt x="2410" y="1422"/>
                </a:cubicBezTo>
                <a:cubicBezTo>
                  <a:pt x="2410" y="1357"/>
                  <a:pt x="2411" y="1351"/>
                  <a:pt x="2408" y="1344"/>
                </a:cubicBezTo>
                <a:cubicBezTo>
                  <a:pt x="2417" y="1287"/>
                  <a:pt x="2417" y="1284"/>
                  <a:pt x="2417" y="1280"/>
                </a:cubicBezTo>
                <a:cubicBezTo>
                  <a:pt x="2426" y="1222"/>
                  <a:pt x="2428" y="1210"/>
                  <a:pt x="2429" y="1197"/>
                </a:cubicBezTo>
                <a:cubicBezTo>
                  <a:pt x="2430" y="1175"/>
                  <a:pt x="2432" y="1173"/>
                  <a:pt x="2431" y="1169"/>
                </a:cubicBezTo>
                <a:cubicBezTo>
                  <a:pt x="2433" y="1135"/>
                  <a:pt x="2430" y="1128"/>
                  <a:pt x="2431" y="1122"/>
                </a:cubicBezTo>
                <a:cubicBezTo>
                  <a:pt x="2429" y="1077"/>
                  <a:pt x="2426" y="1069"/>
                  <a:pt x="2424" y="1061"/>
                </a:cubicBezTo>
                <a:cubicBezTo>
                  <a:pt x="2415" y="977"/>
                  <a:pt x="2410" y="950"/>
                  <a:pt x="2400" y="922"/>
                </a:cubicBezTo>
                <a:cubicBezTo>
                  <a:pt x="2412" y="962"/>
                  <a:pt x="2421" y="970"/>
                  <a:pt x="2417" y="974"/>
                </a:cubicBezTo>
                <a:cubicBezTo>
                  <a:pt x="2428" y="1034"/>
                  <a:pt x="2433" y="1041"/>
                  <a:pt x="2430" y="1046"/>
                </a:cubicBezTo>
                <a:cubicBezTo>
                  <a:pt x="2445" y="1113"/>
                  <a:pt x="2443" y="1123"/>
                  <a:pt x="2445" y="1135"/>
                </a:cubicBezTo>
                <a:cubicBezTo>
                  <a:pt x="2445" y="1210"/>
                  <a:pt x="2447" y="1217"/>
                  <a:pt x="2443" y="1222"/>
                </a:cubicBezTo>
                <a:cubicBezTo>
                  <a:pt x="2443" y="1247"/>
                  <a:pt x="2445" y="1254"/>
                  <a:pt x="2443" y="1260"/>
                </a:cubicBezTo>
                <a:cubicBezTo>
                  <a:pt x="2436" y="1287"/>
                  <a:pt x="2437" y="1290"/>
                  <a:pt x="2439" y="1294"/>
                </a:cubicBezTo>
                <a:cubicBezTo>
                  <a:pt x="2433" y="1322"/>
                  <a:pt x="2433" y="1325"/>
                  <a:pt x="2435" y="1329"/>
                </a:cubicBezTo>
                <a:cubicBezTo>
                  <a:pt x="2427" y="1392"/>
                  <a:pt x="2423" y="1402"/>
                  <a:pt x="2424" y="1415"/>
                </a:cubicBezTo>
                <a:cubicBezTo>
                  <a:pt x="2421" y="1474"/>
                  <a:pt x="2428" y="1482"/>
                  <a:pt x="2422" y="1486"/>
                </a:cubicBezTo>
                <a:cubicBezTo>
                  <a:pt x="2428" y="1532"/>
                  <a:pt x="2437" y="1539"/>
                  <a:pt x="2429" y="1541"/>
                </a:cubicBezTo>
                <a:close/>
                <a:moveTo>
                  <a:pt x="2431" y="1549"/>
                </a:moveTo>
                <a:cubicBezTo>
                  <a:pt x="2434" y="1548"/>
                  <a:pt x="2436" y="1553"/>
                  <a:pt x="2438" y="1557"/>
                </a:cubicBezTo>
                <a:cubicBezTo>
                  <a:pt x="2432" y="1559"/>
                  <a:pt x="2429" y="1553"/>
                  <a:pt x="2431" y="1549"/>
                </a:cubicBezTo>
                <a:close/>
                <a:moveTo>
                  <a:pt x="2445" y="1544"/>
                </a:moveTo>
                <a:cubicBezTo>
                  <a:pt x="2441" y="1537"/>
                  <a:pt x="2445" y="1533"/>
                  <a:pt x="2446" y="1529"/>
                </a:cubicBezTo>
                <a:cubicBezTo>
                  <a:pt x="2434" y="1477"/>
                  <a:pt x="2436" y="1470"/>
                  <a:pt x="2435" y="1461"/>
                </a:cubicBezTo>
                <a:cubicBezTo>
                  <a:pt x="2431" y="1382"/>
                  <a:pt x="2442" y="1381"/>
                  <a:pt x="2437" y="1375"/>
                </a:cubicBezTo>
                <a:cubicBezTo>
                  <a:pt x="2442" y="1336"/>
                  <a:pt x="2445" y="1332"/>
                  <a:pt x="2443" y="1327"/>
                </a:cubicBezTo>
                <a:cubicBezTo>
                  <a:pt x="2449" y="1291"/>
                  <a:pt x="2446" y="1287"/>
                  <a:pt x="2449" y="1286"/>
                </a:cubicBezTo>
                <a:cubicBezTo>
                  <a:pt x="2452" y="1261"/>
                  <a:pt x="2454" y="1254"/>
                  <a:pt x="2453" y="1245"/>
                </a:cubicBezTo>
                <a:cubicBezTo>
                  <a:pt x="2459" y="1214"/>
                  <a:pt x="2452" y="1204"/>
                  <a:pt x="2455" y="1197"/>
                </a:cubicBezTo>
                <a:cubicBezTo>
                  <a:pt x="2453" y="1139"/>
                  <a:pt x="2455" y="1131"/>
                  <a:pt x="2456" y="1123"/>
                </a:cubicBezTo>
                <a:cubicBezTo>
                  <a:pt x="2439" y="1038"/>
                  <a:pt x="2437" y="1032"/>
                  <a:pt x="2434" y="1027"/>
                </a:cubicBezTo>
                <a:cubicBezTo>
                  <a:pt x="2439" y="997"/>
                  <a:pt x="2433" y="1009"/>
                  <a:pt x="2439" y="1015"/>
                </a:cubicBezTo>
                <a:cubicBezTo>
                  <a:pt x="2455" y="1079"/>
                  <a:pt x="2455" y="1085"/>
                  <a:pt x="2459" y="1092"/>
                </a:cubicBezTo>
                <a:cubicBezTo>
                  <a:pt x="2464" y="1151"/>
                  <a:pt x="2466" y="1158"/>
                  <a:pt x="2467" y="1164"/>
                </a:cubicBezTo>
                <a:cubicBezTo>
                  <a:pt x="2464" y="1223"/>
                  <a:pt x="2467" y="1230"/>
                  <a:pt x="2465" y="1236"/>
                </a:cubicBezTo>
                <a:cubicBezTo>
                  <a:pt x="2459" y="1291"/>
                  <a:pt x="2461" y="1298"/>
                  <a:pt x="2459" y="1304"/>
                </a:cubicBezTo>
                <a:cubicBezTo>
                  <a:pt x="2458" y="1333"/>
                  <a:pt x="2457" y="1336"/>
                  <a:pt x="2455" y="1338"/>
                </a:cubicBezTo>
                <a:cubicBezTo>
                  <a:pt x="2451" y="1379"/>
                  <a:pt x="2453" y="1385"/>
                  <a:pt x="2451" y="1390"/>
                </a:cubicBezTo>
                <a:cubicBezTo>
                  <a:pt x="2444" y="1465"/>
                  <a:pt x="2448" y="1472"/>
                  <a:pt x="2451" y="1479"/>
                </a:cubicBezTo>
                <a:cubicBezTo>
                  <a:pt x="2454" y="1522"/>
                  <a:pt x="2452" y="1527"/>
                  <a:pt x="2458" y="1534"/>
                </a:cubicBezTo>
                <a:cubicBezTo>
                  <a:pt x="2453" y="1572"/>
                  <a:pt x="2452" y="1555"/>
                  <a:pt x="2445" y="1544"/>
                </a:cubicBezTo>
                <a:close/>
                <a:moveTo>
                  <a:pt x="805" y="966"/>
                </a:moveTo>
                <a:cubicBezTo>
                  <a:pt x="811" y="972"/>
                  <a:pt x="817" y="979"/>
                  <a:pt x="829" y="983"/>
                </a:cubicBezTo>
                <a:cubicBezTo>
                  <a:pt x="856" y="1017"/>
                  <a:pt x="846" y="1012"/>
                  <a:pt x="841" y="1005"/>
                </a:cubicBezTo>
                <a:cubicBezTo>
                  <a:pt x="838" y="1014"/>
                  <a:pt x="839" y="1022"/>
                  <a:pt x="851" y="1025"/>
                </a:cubicBezTo>
                <a:cubicBezTo>
                  <a:pt x="876" y="1071"/>
                  <a:pt x="879" y="1077"/>
                  <a:pt x="878" y="1085"/>
                </a:cubicBezTo>
                <a:cubicBezTo>
                  <a:pt x="898" y="1121"/>
                  <a:pt x="888" y="1131"/>
                  <a:pt x="894" y="1134"/>
                </a:cubicBezTo>
                <a:cubicBezTo>
                  <a:pt x="910" y="1179"/>
                  <a:pt x="896" y="1188"/>
                  <a:pt x="907" y="1188"/>
                </a:cubicBezTo>
                <a:cubicBezTo>
                  <a:pt x="911" y="1155"/>
                  <a:pt x="911" y="1151"/>
                  <a:pt x="910" y="1148"/>
                </a:cubicBezTo>
                <a:cubicBezTo>
                  <a:pt x="917" y="1093"/>
                  <a:pt x="920" y="1093"/>
                  <a:pt x="922" y="1087"/>
                </a:cubicBezTo>
                <a:cubicBezTo>
                  <a:pt x="933" y="1041"/>
                  <a:pt x="940" y="1046"/>
                  <a:pt x="941" y="1038"/>
                </a:cubicBezTo>
                <a:cubicBezTo>
                  <a:pt x="985" y="998"/>
                  <a:pt x="994" y="988"/>
                  <a:pt x="1007" y="985"/>
                </a:cubicBezTo>
                <a:cubicBezTo>
                  <a:pt x="1059" y="966"/>
                  <a:pt x="1070" y="982"/>
                  <a:pt x="1071" y="970"/>
                </a:cubicBezTo>
                <a:cubicBezTo>
                  <a:pt x="1012" y="970"/>
                  <a:pt x="1008" y="971"/>
                  <a:pt x="1003" y="971"/>
                </a:cubicBezTo>
                <a:cubicBezTo>
                  <a:pt x="1007" y="965"/>
                  <a:pt x="1008" y="962"/>
                  <a:pt x="1007" y="956"/>
                </a:cubicBezTo>
                <a:cubicBezTo>
                  <a:pt x="1102" y="882"/>
                  <a:pt x="1115" y="872"/>
                  <a:pt x="1128" y="859"/>
                </a:cubicBezTo>
                <a:cubicBezTo>
                  <a:pt x="1161" y="831"/>
                  <a:pt x="1162" y="821"/>
                  <a:pt x="1167" y="823"/>
                </a:cubicBezTo>
                <a:cubicBezTo>
                  <a:pt x="1212" y="742"/>
                  <a:pt x="1213" y="732"/>
                  <a:pt x="1218" y="718"/>
                </a:cubicBezTo>
                <a:cubicBezTo>
                  <a:pt x="1250" y="668"/>
                  <a:pt x="1255" y="668"/>
                  <a:pt x="1259" y="664"/>
                </a:cubicBezTo>
                <a:cubicBezTo>
                  <a:pt x="1308" y="616"/>
                  <a:pt x="1311" y="613"/>
                  <a:pt x="1314" y="606"/>
                </a:cubicBezTo>
                <a:cubicBezTo>
                  <a:pt x="1275" y="632"/>
                  <a:pt x="1267" y="650"/>
                  <a:pt x="1253" y="655"/>
                </a:cubicBezTo>
                <a:cubicBezTo>
                  <a:pt x="1261" y="629"/>
                  <a:pt x="1258" y="633"/>
                  <a:pt x="1259" y="629"/>
                </a:cubicBezTo>
                <a:cubicBezTo>
                  <a:pt x="1298" y="597"/>
                  <a:pt x="1304" y="598"/>
                  <a:pt x="1308" y="597"/>
                </a:cubicBezTo>
                <a:cubicBezTo>
                  <a:pt x="1370" y="544"/>
                  <a:pt x="1387" y="533"/>
                  <a:pt x="1402" y="519"/>
                </a:cubicBezTo>
                <a:cubicBezTo>
                  <a:pt x="1432" y="471"/>
                  <a:pt x="1446" y="471"/>
                  <a:pt x="1439" y="466"/>
                </a:cubicBezTo>
                <a:cubicBezTo>
                  <a:pt x="1386" y="521"/>
                  <a:pt x="1379" y="524"/>
                  <a:pt x="1375" y="535"/>
                </a:cubicBezTo>
                <a:cubicBezTo>
                  <a:pt x="1279" y="601"/>
                  <a:pt x="1275" y="608"/>
                  <a:pt x="1269" y="608"/>
                </a:cubicBezTo>
                <a:cubicBezTo>
                  <a:pt x="1183" y="673"/>
                  <a:pt x="1173" y="679"/>
                  <a:pt x="1164" y="690"/>
                </a:cubicBezTo>
                <a:cubicBezTo>
                  <a:pt x="1129" y="719"/>
                  <a:pt x="1125" y="724"/>
                  <a:pt x="1122" y="732"/>
                </a:cubicBezTo>
                <a:cubicBezTo>
                  <a:pt x="1089" y="767"/>
                  <a:pt x="1082" y="764"/>
                  <a:pt x="1078" y="772"/>
                </a:cubicBezTo>
                <a:cubicBezTo>
                  <a:pt x="1033" y="821"/>
                  <a:pt x="1027" y="821"/>
                  <a:pt x="1023" y="830"/>
                </a:cubicBezTo>
                <a:cubicBezTo>
                  <a:pt x="986" y="864"/>
                  <a:pt x="977" y="877"/>
                  <a:pt x="968" y="888"/>
                </a:cubicBezTo>
                <a:cubicBezTo>
                  <a:pt x="927" y="943"/>
                  <a:pt x="925" y="947"/>
                  <a:pt x="922" y="946"/>
                </a:cubicBezTo>
                <a:cubicBezTo>
                  <a:pt x="956" y="891"/>
                  <a:pt x="964" y="876"/>
                  <a:pt x="980" y="848"/>
                </a:cubicBezTo>
                <a:cubicBezTo>
                  <a:pt x="1015" y="810"/>
                  <a:pt x="1016" y="802"/>
                  <a:pt x="1020" y="803"/>
                </a:cubicBezTo>
                <a:cubicBezTo>
                  <a:pt x="1059" y="757"/>
                  <a:pt x="1072" y="744"/>
                  <a:pt x="1085" y="731"/>
                </a:cubicBezTo>
                <a:cubicBezTo>
                  <a:pt x="1145" y="676"/>
                  <a:pt x="1148" y="673"/>
                  <a:pt x="1153" y="673"/>
                </a:cubicBezTo>
                <a:cubicBezTo>
                  <a:pt x="1207" y="625"/>
                  <a:pt x="1214" y="619"/>
                  <a:pt x="1222" y="618"/>
                </a:cubicBezTo>
                <a:cubicBezTo>
                  <a:pt x="1256" y="592"/>
                  <a:pt x="1268" y="581"/>
                  <a:pt x="1282" y="572"/>
                </a:cubicBezTo>
                <a:cubicBezTo>
                  <a:pt x="1311" y="532"/>
                  <a:pt x="1310" y="551"/>
                  <a:pt x="1302" y="549"/>
                </a:cubicBezTo>
                <a:cubicBezTo>
                  <a:pt x="1276" y="571"/>
                  <a:pt x="1268" y="574"/>
                  <a:pt x="1261" y="575"/>
                </a:cubicBezTo>
                <a:cubicBezTo>
                  <a:pt x="1227" y="601"/>
                  <a:pt x="1214" y="611"/>
                  <a:pt x="1202" y="622"/>
                </a:cubicBezTo>
                <a:cubicBezTo>
                  <a:pt x="1179" y="642"/>
                  <a:pt x="1172" y="637"/>
                  <a:pt x="1170" y="642"/>
                </a:cubicBezTo>
                <a:cubicBezTo>
                  <a:pt x="1179" y="629"/>
                  <a:pt x="1185" y="625"/>
                  <a:pt x="1188" y="616"/>
                </a:cubicBezTo>
                <a:cubicBezTo>
                  <a:pt x="1228" y="585"/>
                  <a:pt x="1233" y="582"/>
                  <a:pt x="1238" y="577"/>
                </a:cubicBezTo>
                <a:cubicBezTo>
                  <a:pt x="1277" y="547"/>
                  <a:pt x="1283" y="543"/>
                  <a:pt x="1290" y="541"/>
                </a:cubicBezTo>
                <a:cubicBezTo>
                  <a:pt x="1327" y="509"/>
                  <a:pt x="1332" y="505"/>
                  <a:pt x="1340" y="507"/>
                </a:cubicBezTo>
                <a:cubicBezTo>
                  <a:pt x="1394" y="460"/>
                  <a:pt x="1402" y="463"/>
                  <a:pt x="1406" y="454"/>
                </a:cubicBezTo>
                <a:cubicBezTo>
                  <a:pt x="1450" y="424"/>
                  <a:pt x="1446" y="420"/>
                  <a:pt x="1455" y="416"/>
                </a:cubicBezTo>
                <a:cubicBezTo>
                  <a:pt x="1506" y="363"/>
                  <a:pt x="1521" y="363"/>
                  <a:pt x="1515" y="354"/>
                </a:cubicBezTo>
                <a:cubicBezTo>
                  <a:pt x="1458" y="403"/>
                  <a:pt x="1455" y="404"/>
                  <a:pt x="1451" y="404"/>
                </a:cubicBezTo>
                <a:cubicBezTo>
                  <a:pt x="1396" y="438"/>
                  <a:pt x="1392" y="445"/>
                  <a:pt x="1385" y="444"/>
                </a:cubicBezTo>
                <a:cubicBezTo>
                  <a:pt x="1365" y="457"/>
                  <a:pt x="1366" y="454"/>
                  <a:pt x="1361" y="462"/>
                </a:cubicBezTo>
                <a:cubicBezTo>
                  <a:pt x="1344" y="457"/>
                  <a:pt x="1339" y="462"/>
                  <a:pt x="1334" y="465"/>
                </a:cubicBezTo>
                <a:cubicBezTo>
                  <a:pt x="1274" y="493"/>
                  <a:pt x="1268" y="499"/>
                  <a:pt x="1260" y="501"/>
                </a:cubicBezTo>
                <a:cubicBezTo>
                  <a:pt x="1232" y="514"/>
                  <a:pt x="1226" y="523"/>
                  <a:pt x="1219" y="528"/>
                </a:cubicBezTo>
                <a:cubicBezTo>
                  <a:pt x="1164" y="559"/>
                  <a:pt x="1151" y="570"/>
                  <a:pt x="1138" y="580"/>
                </a:cubicBezTo>
                <a:cubicBezTo>
                  <a:pt x="1086" y="621"/>
                  <a:pt x="1071" y="625"/>
                  <a:pt x="1060" y="639"/>
                </a:cubicBezTo>
                <a:cubicBezTo>
                  <a:pt x="1015" y="677"/>
                  <a:pt x="1009" y="682"/>
                  <a:pt x="1003" y="687"/>
                </a:cubicBezTo>
                <a:cubicBezTo>
                  <a:pt x="975" y="714"/>
                  <a:pt x="968" y="727"/>
                  <a:pt x="958" y="730"/>
                </a:cubicBezTo>
                <a:cubicBezTo>
                  <a:pt x="981" y="689"/>
                  <a:pt x="982" y="675"/>
                  <a:pt x="988" y="677"/>
                </a:cubicBezTo>
                <a:cubicBezTo>
                  <a:pt x="1041" y="611"/>
                  <a:pt x="1063" y="600"/>
                  <a:pt x="1079" y="575"/>
                </a:cubicBezTo>
                <a:cubicBezTo>
                  <a:pt x="1138" y="534"/>
                  <a:pt x="1146" y="530"/>
                  <a:pt x="1154" y="523"/>
                </a:cubicBezTo>
                <a:cubicBezTo>
                  <a:pt x="1241" y="472"/>
                  <a:pt x="1249" y="465"/>
                  <a:pt x="1258" y="463"/>
                </a:cubicBezTo>
                <a:cubicBezTo>
                  <a:pt x="1321" y="431"/>
                  <a:pt x="1332" y="431"/>
                  <a:pt x="1340" y="424"/>
                </a:cubicBezTo>
                <a:cubicBezTo>
                  <a:pt x="1375" y="406"/>
                  <a:pt x="1385" y="403"/>
                  <a:pt x="1395" y="401"/>
                </a:cubicBezTo>
                <a:cubicBezTo>
                  <a:pt x="1477" y="350"/>
                  <a:pt x="1483" y="350"/>
                  <a:pt x="1485" y="343"/>
                </a:cubicBezTo>
                <a:cubicBezTo>
                  <a:pt x="1473" y="345"/>
                  <a:pt x="1467" y="349"/>
                  <a:pt x="1461" y="354"/>
                </a:cubicBezTo>
                <a:cubicBezTo>
                  <a:pt x="1400" y="392"/>
                  <a:pt x="1390" y="385"/>
                  <a:pt x="1386" y="393"/>
                </a:cubicBezTo>
                <a:cubicBezTo>
                  <a:pt x="1344" y="417"/>
                  <a:pt x="1333" y="407"/>
                  <a:pt x="1330" y="419"/>
                </a:cubicBezTo>
                <a:cubicBezTo>
                  <a:pt x="1297" y="430"/>
                  <a:pt x="1284" y="437"/>
                  <a:pt x="1271" y="443"/>
                </a:cubicBezTo>
                <a:cubicBezTo>
                  <a:pt x="1209" y="472"/>
                  <a:pt x="1205" y="480"/>
                  <a:pt x="1198" y="483"/>
                </a:cubicBezTo>
                <a:cubicBezTo>
                  <a:pt x="1157" y="509"/>
                  <a:pt x="1151" y="512"/>
                  <a:pt x="1145" y="516"/>
                </a:cubicBezTo>
                <a:cubicBezTo>
                  <a:pt x="1121" y="528"/>
                  <a:pt x="1121" y="536"/>
                  <a:pt x="1117" y="535"/>
                </a:cubicBezTo>
                <a:cubicBezTo>
                  <a:pt x="1067" y="575"/>
                  <a:pt x="1064" y="578"/>
                  <a:pt x="1061" y="580"/>
                </a:cubicBezTo>
                <a:cubicBezTo>
                  <a:pt x="1038" y="600"/>
                  <a:pt x="1038" y="610"/>
                  <a:pt x="1032" y="608"/>
                </a:cubicBezTo>
                <a:cubicBezTo>
                  <a:pt x="973" y="664"/>
                  <a:pt x="975" y="683"/>
                  <a:pt x="969" y="678"/>
                </a:cubicBezTo>
                <a:cubicBezTo>
                  <a:pt x="969" y="656"/>
                  <a:pt x="973" y="647"/>
                  <a:pt x="981" y="645"/>
                </a:cubicBezTo>
                <a:cubicBezTo>
                  <a:pt x="1004" y="602"/>
                  <a:pt x="1011" y="602"/>
                  <a:pt x="1014" y="593"/>
                </a:cubicBezTo>
                <a:cubicBezTo>
                  <a:pt x="1083" y="533"/>
                  <a:pt x="1094" y="526"/>
                  <a:pt x="1103" y="516"/>
                </a:cubicBezTo>
                <a:cubicBezTo>
                  <a:pt x="1140" y="492"/>
                  <a:pt x="1145" y="487"/>
                  <a:pt x="1149" y="479"/>
                </a:cubicBezTo>
                <a:cubicBezTo>
                  <a:pt x="1250" y="423"/>
                  <a:pt x="1267" y="412"/>
                  <a:pt x="1286" y="408"/>
                </a:cubicBezTo>
                <a:cubicBezTo>
                  <a:pt x="1358" y="375"/>
                  <a:pt x="1378" y="371"/>
                  <a:pt x="1396" y="363"/>
                </a:cubicBezTo>
                <a:cubicBezTo>
                  <a:pt x="1444" y="352"/>
                  <a:pt x="1447" y="343"/>
                  <a:pt x="1454" y="348"/>
                </a:cubicBezTo>
                <a:cubicBezTo>
                  <a:pt x="1482" y="335"/>
                  <a:pt x="1487" y="328"/>
                  <a:pt x="1494" y="325"/>
                </a:cubicBezTo>
                <a:cubicBezTo>
                  <a:pt x="1523" y="318"/>
                  <a:pt x="1527" y="307"/>
                  <a:pt x="1536" y="309"/>
                </a:cubicBezTo>
                <a:cubicBezTo>
                  <a:pt x="1566" y="281"/>
                  <a:pt x="1572" y="284"/>
                  <a:pt x="1574" y="275"/>
                </a:cubicBezTo>
                <a:cubicBezTo>
                  <a:pt x="1535" y="290"/>
                  <a:pt x="1529" y="300"/>
                  <a:pt x="1520" y="302"/>
                </a:cubicBezTo>
                <a:cubicBezTo>
                  <a:pt x="1441" y="337"/>
                  <a:pt x="1437" y="341"/>
                  <a:pt x="1431" y="337"/>
                </a:cubicBezTo>
                <a:cubicBezTo>
                  <a:pt x="1384" y="362"/>
                  <a:pt x="1371" y="355"/>
                  <a:pt x="1364" y="364"/>
                </a:cubicBezTo>
                <a:cubicBezTo>
                  <a:pt x="1221" y="426"/>
                  <a:pt x="1214" y="424"/>
                  <a:pt x="1209" y="431"/>
                </a:cubicBezTo>
                <a:cubicBezTo>
                  <a:pt x="1155" y="462"/>
                  <a:pt x="1149" y="462"/>
                  <a:pt x="1146" y="472"/>
                </a:cubicBezTo>
                <a:cubicBezTo>
                  <a:pt x="1120" y="492"/>
                  <a:pt x="1108" y="498"/>
                  <a:pt x="1098" y="507"/>
                </a:cubicBezTo>
                <a:cubicBezTo>
                  <a:pt x="1031" y="555"/>
                  <a:pt x="1029" y="568"/>
                  <a:pt x="1022" y="568"/>
                </a:cubicBezTo>
                <a:cubicBezTo>
                  <a:pt x="987" y="600"/>
                  <a:pt x="987" y="618"/>
                  <a:pt x="977" y="611"/>
                </a:cubicBezTo>
                <a:cubicBezTo>
                  <a:pt x="1000" y="581"/>
                  <a:pt x="1007" y="572"/>
                  <a:pt x="1014" y="564"/>
                </a:cubicBezTo>
                <a:cubicBezTo>
                  <a:pt x="1065" y="510"/>
                  <a:pt x="1076" y="510"/>
                  <a:pt x="1081" y="496"/>
                </a:cubicBezTo>
                <a:cubicBezTo>
                  <a:pt x="1130" y="452"/>
                  <a:pt x="1139" y="462"/>
                  <a:pt x="1140" y="450"/>
                </a:cubicBezTo>
                <a:cubicBezTo>
                  <a:pt x="1209" y="412"/>
                  <a:pt x="1220" y="395"/>
                  <a:pt x="1237" y="392"/>
                </a:cubicBezTo>
                <a:cubicBezTo>
                  <a:pt x="1294" y="358"/>
                  <a:pt x="1301" y="365"/>
                  <a:pt x="1303" y="359"/>
                </a:cubicBezTo>
                <a:cubicBezTo>
                  <a:pt x="1342" y="346"/>
                  <a:pt x="1342" y="336"/>
                  <a:pt x="1348" y="338"/>
                </a:cubicBezTo>
                <a:cubicBezTo>
                  <a:pt x="1387" y="325"/>
                  <a:pt x="1391" y="324"/>
                  <a:pt x="1395" y="324"/>
                </a:cubicBezTo>
                <a:cubicBezTo>
                  <a:pt x="1425" y="323"/>
                  <a:pt x="1424" y="308"/>
                  <a:pt x="1431" y="315"/>
                </a:cubicBezTo>
                <a:cubicBezTo>
                  <a:pt x="1469" y="299"/>
                  <a:pt x="1473" y="298"/>
                  <a:pt x="1477" y="298"/>
                </a:cubicBezTo>
                <a:cubicBezTo>
                  <a:pt x="1500" y="284"/>
                  <a:pt x="1510" y="279"/>
                  <a:pt x="1504" y="275"/>
                </a:cubicBezTo>
                <a:cubicBezTo>
                  <a:pt x="1449" y="298"/>
                  <a:pt x="1443" y="300"/>
                  <a:pt x="1437" y="302"/>
                </a:cubicBezTo>
                <a:cubicBezTo>
                  <a:pt x="1355" y="326"/>
                  <a:pt x="1342" y="326"/>
                  <a:pt x="1333" y="334"/>
                </a:cubicBezTo>
                <a:cubicBezTo>
                  <a:pt x="1257" y="359"/>
                  <a:pt x="1255" y="370"/>
                  <a:pt x="1249" y="372"/>
                </a:cubicBezTo>
                <a:cubicBezTo>
                  <a:pt x="1190" y="403"/>
                  <a:pt x="1180" y="412"/>
                  <a:pt x="1170" y="419"/>
                </a:cubicBezTo>
                <a:cubicBezTo>
                  <a:pt x="1117" y="453"/>
                  <a:pt x="1112" y="458"/>
                  <a:pt x="1108" y="464"/>
                </a:cubicBezTo>
                <a:cubicBezTo>
                  <a:pt x="1028" y="525"/>
                  <a:pt x="1027" y="539"/>
                  <a:pt x="1021" y="542"/>
                </a:cubicBezTo>
                <a:cubicBezTo>
                  <a:pt x="1005" y="554"/>
                  <a:pt x="1006" y="540"/>
                  <a:pt x="1012" y="541"/>
                </a:cubicBezTo>
                <a:cubicBezTo>
                  <a:pt x="1047" y="492"/>
                  <a:pt x="1052" y="493"/>
                  <a:pt x="1054" y="484"/>
                </a:cubicBezTo>
                <a:cubicBezTo>
                  <a:pt x="1076" y="477"/>
                  <a:pt x="1077" y="462"/>
                  <a:pt x="1083" y="462"/>
                </a:cubicBezTo>
                <a:cubicBezTo>
                  <a:pt x="1109" y="445"/>
                  <a:pt x="1110" y="437"/>
                  <a:pt x="1114" y="438"/>
                </a:cubicBezTo>
                <a:cubicBezTo>
                  <a:pt x="1153" y="403"/>
                  <a:pt x="1166" y="403"/>
                  <a:pt x="1176" y="393"/>
                </a:cubicBezTo>
                <a:cubicBezTo>
                  <a:pt x="1195" y="373"/>
                  <a:pt x="1203" y="378"/>
                  <a:pt x="1207" y="372"/>
                </a:cubicBezTo>
                <a:cubicBezTo>
                  <a:pt x="1277" y="331"/>
                  <a:pt x="1282" y="326"/>
                  <a:pt x="1289" y="327"/>
                </a:cubicBezTo>
                <a:cubicBezTo>
                  <a:pt x="1316" y="309"/>
                  <a:pt x="1322" y="314"/>
                  <a:pt x="1323" y="307"/>
                </a:cubicBezTo>
                <a:cubicBezTo>
                  <a:pt x="1368" y="284"/>
                  <a:pt x="1379" y="291"/>
                  <a:pt x="1383" y="281"/>
                </a:cubicBezTo>
                <a:cubicBezTo>
                  <a:pt x="1431" y="265"/>
                  <a:pt x="1440" y="267"/>
                  <a:pt x="1446" y="262"/>
                </a:cubicBezTo>
                <a:cubicBezTo>
                  <a:pt x="1483" y="254"/>
                  <a:pt x="1497" y="251"/>
                  <a:pt x="1510" y="246"/>
                </a:cubicBezTo>
                <a:cubicBezTo>
                  <a:pt x="1564" y="220"/>
                  <a:pt x="1577" y="214"/>
                  <a:pt x="1590" y="206"/>
                </a:cubicBezTo>
                <a:cubicBezTo>
                  <a:pt x="1614" y="198"/>
                  <a:pt x="1615" y="190"/>
                  <a:pt x="1619" y="191"/>
                </a:cubicBezTo>
                <a:cubicBezTo>
                  <a:pt x="1599" y="186"/>
                  <a:pt x="1596" y="203"/>
                  <a:pt x="1585" y="201"/>
                </a:cubicBezTo>
                <a:cubicBezTo>
                  <a:pt x="1528" y="227"/>
                  <a:pt x="1520" y="234"/>
                  <a:pt x="1510" y="233"/>
                </a:cubicBezTo>
                <a:cubicBezTo>
                  <a:pt x="1386" y="267"/>
                  <a:pt x="1383" y="273"/>
                  <a:pt x="1378" y="272"/>
                </a:cubicBezTo>
                <a:cubicBezTo>
                  <a:pt x="1344" y="288"/>
                  <a:pt x="1334" y="288"/>
                  <a:pt x="1328" y="297"/>
                </a:cubicBezTo>
                <a:cubicBezTo>
                  <a:pt x="1310" y="302"/>
                  <a:pt x="1306" y="306"/>
                  <a:pt x="1301" y="307"/>
                </a:cubicBezTo>
                <a:cubicBezTo>
                  <a:pt x="1245" y="341"/>
                  <a:pt x="1236" y="341"/>
                  <a:pt x="1229" y="347"/>
                </a:cubicBezTo>
                <a:cubicBezTo>
                  <a:pt x="1182" y="370"/>
                  <a:pt x="1180" y="381"/>
                  <a:pt x="1173" y="379"/>
                </a:cubicBezTo>
                <a:cubicBezTo>
                  <a:pt x="1140" y="403"/>
                  <a:pt x="1137" y="406"/>
                  <a:pt x="1132" y="405"/>
                </a:cubicBezTo>
                <a:cubicBezTo>
                  <a:pt x="1107" y="426"/>
                  <a:pt x="1105" y="427"/>
                  <a:pt x="1104" y="430"/>
                </a:cubicBezTo>
                <a:cubicBezTo>
                  <a:pt x="1058" y="469"/>
                  <a:pt x="1049" y="481"/>
                  <a:pt x="1037" y="486"/>
                </a:cubicBezTo>
                <a:cubicBezTo>
                  <a:pt x="1017" y="510"/>
                  <a:pt x="1013" y="518"/>
                  <a:pt x="1006" y="519"/>
                </a:cubicBezTo>
                <a:cubicBezTo>
                  <a:pt x="1061" y="441"/>
                  <a:pt x="1074" y="433"/>
                  <a:pt x="1086" y="422"/>
                </a:cubicBezTo>
                <a:cubicBezTo>
                  <a:pt x="1109" y="407"/>
                  <a:pt x="1109" y="391"/>
                  <a:pt x="1117" y="395"/>
                </a:cubicBezTo>
                <a:cubicBezTo>
                  <a:pt x="1178" y="351"/>
                  <a:pt x="1188" y="340"/>
                  <a:pt x="1200" y="334"/>
                </a:cubicBezTo>
                <a:cubicBezTo>
                  <a:pt x="1237" y="306"/>
                  <a:pt x="1242" y="301"/>
                  <a:pt x="1249" y="302"/>
                </a:cubicBezTo>
                <a:cubicBezTo>
                  <a:pt x="1286" y="279"/>
                  <a:pt x="1290" y="280"/>
                  <a:pt x="1292" y="277"/>
                </a:cubicBezTo>
                <a:cubicBezTo>
                  <a:pt x="1342" y="253"/>
                  <a:pt x="1350" y="257"/>
                  <a:pt x="1355" y="252"/>
                </a:cubicBezTo>
                <a:cubicBezTo>
                  <a:pt x="1378" y="240"/>
                  <a:pt x="1386" y="245"/>
                  <a:pt x="1390" y="239"/>
                </a:cubicBezTo>
                <a:cubicBezTo>
                  <a:pt x="1427" y="222"/>
                  <a:pt x="1436" y="229"/>
                  <a:pt x="1441" y="224"/>
                </a:cubicBezTo>
                <a:cubicBezTo>
                  <a:pt x="1495" y="205"/>
                  <a:pt x="1504" y="212"/>
                  <a:pt x="1509" y="208"/>
                </a:cubicBezTo>
                <a:cubicBezTo>
                  <a:pt x="1545" y="188"/>
                  <a:pt x="1553" y="194"/>
                  <a:pt x="1556" y="188"/>
                </a:cubicBezTo>
                <a:cubicBezTo>
                  <a:pt x="1592" y="175"/>
                  <a:pt x="1595" y="175"/>
                  <a:pt x="1598" y="175"/>
                </a:cubicBezTo>
                <a:cubicBezTo>
                  <a:pt x="1628" y="165"/>
                  <a:pt x="1638" y="150"/>
                  <a:pt x="1633" y="146"/>
                </a:cubicBezTo>
                <a:cubicBezTo>
                  <a:pt x="1552" y="184"/>
                  <a:pt x="1547" y="183"/>
                  <a:pt x="1543" y="188"/>
                </a:cubicBezTo>
                <a:cubicBezTo>
                  <a:pt x="1524" y="192"/>
                  <a:pt x="1519" y="191"/>
                  <a:pt x="1517" y="198"/>
                </a:cubicBezTo>
                <a:cubicBezTo>
                  <a:pt x="1482" y="201"/>
                  <a:pt x="1478" y="205"/>
                  <a:pt x="1474" y="207"/>
                </a:cubicBezTo>
                <a:cubicBezTo>
                  <a:pt x="1437" y="214"/>
                  <a:pt x="1434" y="216"/>
                  <a:pt x="1432" y="217"/>
                </a:cubicBezTo>
                <a:cubicBezTo>
                  <a:pt x="1336" y="248"/>
                  <a:pt x="1324" y="252"/>
                  <a:pt x="1312" y="255"/>
                </a:cubicBezTo>
                <a:cubicBezTo>
                  <a:pt x="1256" y="279"/>
                  <a:pt x="1253" y="290"/>
                  <a:pt x="1246" y="288"/>
                </a:cubicBezTo>
                <a:cubicBezTo>
                  <a:pt x="1209" y="313"/>
                  <a:pt x="1203" y="313"/>
                  <a:pt x="1199" y="321"/>
                </a:cubicBezTo>
                <a:cubicBezTo>
                  <a:pt x="1128" y="382"/>
                  <a:pt x="1094" y="381"/>
                  <a:pt x="1074" y="420"/>
                </a:cubicBezTo>
                <a:cubicBezTo>
                  <a:pt x="1039" y="431"/>
                  <a:pt x="1041" y="426"/>
                  <a:pt x="1044" y="416"/>
                </a:cubicBezTo>
                <a:cubicBezTo>
                  <a:pt x="1066" y="399"/>
                  <a:pt x="1067" y="394"/>
                  <a:pt x="1070" y="393"/>
                </a:cubicBezTo>
                <a:cubicBezTo>
                  <a:pt x="1113" y="364"/>
                  <a:pt x="1123" y="347"/>
                  <a:pt x="1138" y="344"/>
                </a:cubicBezTo>
                <a:cubicBezTo>
                  <a:pt x="1179" y="317"/>
                  <a:pt x="1183" y="317"/>
                  <a:pt x="1184" y="311"/>
                </a:cubicBezTo>
                <a:cubicBezTo>
                  <a:pt x="1228" y="278"/>
                  <a:pt x="1246" y="277"/>
                  <a:pt x="1259" y="265"/>
                </a:cubicBezTo>
                <a:cubicBezTo>
                  <a:pt x="1359" y="217"/>
                  <a:pt x="1367" y="214"/>
                  <a:pt x="1374" y="210"/>
                </a:cubicBezTo>
                <a:cubicBezTo>
                  <a:pt x="1415" y="193"/>
                  <a:pt x="1429" y="181"/>
                  <a:pt x="1446" y="179"/>
                </a:cubicBezTo>
                <a:cubicBezTo>
                  <a:pt x="1484" y="161"/>
                  <a:pt x="1490" y="164"/>
                  <a:pt x="1493" y="159"/>
                </a:cubicBezTo>
                <a:cubicBezTo>
                  <a:pt x="1548" y="148"/>
                  <a:pt x="1550" y="140"/>
                  <a:pt x="1553" y="139"/>
                </a:cubicBezTo>
                <a:cubicBezTo>
                  <a:pt x="1579" y="130"/>
                  <a:pt x="1591" y="128"/>
                  <a:pt x="1585" y="124"/>
                </a:cubicBezTo>
                <a:cubicBezTo>
                  <a:pt x="1522" y="141"/>
                  <a:pt x="1520" y="144"/>
                  <a:pt x="1516" y="144"/>
                </a:cubicBezTo>
                <a:cubicBezTo>
                  <a:pt x="1479" y="160"/>
                  <a:pt x="1471" y="159"/>
                  <a:pt x="1463" y="161"/>
                </a:cubicBezTo>
                <a:cubicBezTo>
                  <a:pt x="1388" y="186"/>
                  <a:pt x="1382" y="198"/>
                  <a:pt x="1373" y="199"/>
                </a:cubicBezTo>
                <a:cubicBezTo>
                  <a:pt x="1353" y="207"/>
                  <a:pt x="1351" y="210"/>
                  <a:pt x="1347" y="207"/>
                </a:cubicBezTo>
                <a:cubicBezTo>
                  <a:pt x="1330" y="216"/>
                  <a:pt x="1326" y="220"/>
                  <a:pt x="1321" y="220"/>
                </a:cubicBezTo>
                <a:cubicBezTo>
                  <a:pt x="1288" y="236"/>
                  <a:pt x="1281" y="244"/>
                  <a:pt x="1272" y="246"/>
                </a:cubicBezTo>
                <a:cubicBezTo>
                  <a:pt x="1217" y="280"/>
                  <a:pt x="1210" y="280"/>
                  <a:pt x="1204" y="288"/>
                </a:cubicBezTo>
                <a:cubicBezTo>
                  <a:pt x="1135" y="337"/>
                  <a:pt x="1124" y="332"/>
                  <a:pt x="1119" y="342"/>
                </a:cubicBezTo>
                <a:cubicBezTo>
                  <a:pt x="1092" y="361"/>
                  <a:pt x="1085" y="367"/>
                  <a:pt x="1079" y="374"/>
                </a:cubicBezTo>
                <a:cubicBezTo>
                  <a:pt x="1062" y="384"/>
                  <a:pt x="1059" y="384"/>
                  <a:pt x="1060" y="381"/>
                </a:cubicBezTo>
                <a:cubicBezTo>
                  <a:pt x="1107" y="325"/>
                  <a:pt x="1114" y="316"/>
                  <a:pt x="1124" y="312"/>
                </a:cubicBezTo>
                <a:cubicBezTo>
                  <a:pt x="1151" y="285"/>
                  <a:pt x="1157" y="285"/>
                  <a:pt x="1160" y="280"/>
                </a:cubicBezTo>
                <a:cubicBezTo>
                  <a:pt x="1190" y="258"/>
                  <a:pt x="1192" y="255"/>
                  <a:pt x="1196" y="259"/>
                </a:cubicBezTo>
                <a:cubicBezTo>
                  <a:pt x="1217" y="250"/>
                  <a:pt x="1215" y="234"/>
                  <a:pt x="1222" y="242"/>
                </a:cubicBezTo>
                <a:cubicBezTo>
                  <a:pt x="1295" y="204"/>
                  <a:pt x="1299" y="194"/>
                  <a:pt x="1308" y="195"/>
                </a:cubicBezTo>
                <a:cubicBezTo>
                  <a:pt x="1334" y="185"/>
                  <a:pt x="1335" y="175"/>
                  <a:pt x="1341" y="178"/>
                </a:cubicBezTo>
                <a:cubicBezTo>
                  <a:pt x="1378" y="161"/>
                  <a:pt x="1383" y="163"/>
                  <a:pt x="1387" y="161"/>
                </a:cubicBezTo>
                <a:cubicBezTo>
                  <a:pt x="1413" y="148"/>
                  <a:pt x="1419" y="155"/>
                  <a:pt x="1421" y="148"/>
                </a:cubicBezTo>
                <a:cubicBezTo>
                  <a:pt x="1453" y="136"/>
                  <a:pt x="1459" y="129"/>
                  <a:pt x="1469" y="128"/>
                </a:cubicBezTo>
                <a:cubicBezTo>
                  <a:pt x="1496" y="118"/>
                  <a:pt x="1499" y="117"/>
                  <a:pt x="1503" y="116"/>
                </a:cubicBezTo>
                <a:cubicBezTo>
                  <a:pt x="1533" y="107"/>
                  <a:pt x="1534" y="99"/>
                  <a:pt x="1541" y="104"/>
                </a:cubicBezTo>
                <a:cubicBezTo>
                  <a:pt x="1595" y="80"/>
                  <a:pt x="1599" y="66"/>
                  <a:pt x="1608" y="68"/>
                </a:cubicBezTo>
                <a:cubicBezTo>
                  <a:pt x="1643" y="43"/>
                  <a:pt x="1650" y="46"/>
                  <a:pt x="1651" y="37"/>
                </a:cubicBezTo>
                <a:cubicBezTo>
                  <a:pt x="1698" y="3"/>
                  <a:pt x="1706" y="15"/>
                  <a:pt x="1707" y="5"/>
                </a:cubicBezTo>
                <a:cubicBezTo>
                  <a:pt x="1706" y="1"/>
                  <a:pt x="1706" y="1"/>
                  <a:pt x="1706" y="1"/>
                </a:cubicBezTo>
                <a:cubicBezTo>
                  <a:pt x="1636" y="42"/>
                  <a:pt x="1630" y="44"/>
                  <a:pt x="1624" y="47"/>
                </a:cubicBezTo>
                <a:cubicBezTo>
                  <a:pt x="1588" y="67"/>
                  <a:pt x="1582" y="69"/>
                  <a:pt x="1577" y="73"/>
                </a:cubicBezTo>
                <a:cubicBezTo>
                  <a:pt x="1502" y="101"/>
                  <a:pt x="1498" y="108"/>
                  <a:pt x="1491" y="107"/>
                </a:cubicBezTo>
                <a:cubicBezTo>
                  <a:pt x="1414" y="138"/>
                  <a:pt x="1405" y="141"/>
                  <a:pt x="1395" y="143"/>
                </a:cubicBezTo>
                <a:cubicBezTo>
                  <a:pt x="1361" y="160"/>
                  <a:pt x="1352" y="160"/>
                  <a:pt x="1344" y="164"/>
                </a:cubicBezTo>
                <a:cubicBezTo>
                  <a:pt x="1300" y="183"/>
                  <a:pt x="1295" y="183"/>
                  <a:pt x="1292" y="188"/>
                </a:cubicBezTo>
                <a:cubicBezTo>
                  <a:pt x="1234" y="218"/>
                  <a:pt x="1227" y="226"/>
                  <a:pt x="1217" y="227"/>
                </a:cubicBezTo>
                <a:cubicBezTo>
                  <a:pt x="1160" y="266"/>
                  <a:pt x="1151" y="270"/>
                  <a:pt x="1144" y="280"/>
                </a:cubicBezTo>
                <a:cubicBezTo>
                  <a:pt x="1104" y="309"/>
                  <a:pt x="1100" y="312"/>
                  <a:pt x="1098" y="319"/>
                </a:cubicBezTo>
                <a:cubicBezTo>
                  <a:pt x="1093" y="303"/>
                  <a:pt x="1098" y="293"/>
                  <a:pt x="1106" y="288"/>
                </a:cubicBezTo>
                <a:cubicBezTo>
                  <a:pt x="1138" y="265"/>
                  <a:pt x="1147" y="260"/>
                  <a:pt x="1154" y="252"/>
                </a:cubicBezTo>
                <a:cubicBezTo>
                  <a:pt x="1210" y="216"/>
                  <a:pt x="1217" y="209"/>
                  <a:pt x="1225" y="202"/>
                </a:cubicBezTo>
                <a:cubicBezTo>
                  <a:pt x="1296" y="160"/>
                  <a:pt x="1300" y="161"/>
                  <a:pt x="1302" y="158"/>
                </a:cubicBezTo>
                <a:cubicBezTo>
                  <a:pt x="1362" y="135"/>
                  <a:pt x="1366" y="125"/>
                  <a:pt x="1374" y="127"/>
                </a:cubicBezTo>
                <a:cubicBezTo>
                  <a:pt x="1409" y="117"/>
                  <a:pt x="1410" y="109"/>
                  <a:pt x="1415" y="113"/>
                </a:cubicBezTo>
                <a:cubicBezTo>
                  <a:pt x="1463" y="94"/>
                  <a:pt x="1489" y="83"/>
                  <a:pt x="1516" y="74"/>
                </a:cubicBezTo>
                <a:cubicBezTo>
                  <a:pt x="1562" y="54"/>
                  <a:pt x="1570" y="55"/>
                  <a:pt x="1575" y="50"/>
                </a:cubicBezTo>
                <a:cubicBezTo>
                  <a:pt x="1640" y="15"/>
                  <a:pt x="1645" y="7"/>
                  <a:pt x="1651" y="2"/>
                </a:cubicBezTo>
                <a:cubicBezTo>
                  <a:pt x="1637" y="3"/>
                  <a:pt x="1635" y="6"/>
                  <a:pt x="1631" y="5"/>
                </a:cubicBezTo>
                <a:cubicBezTo>
                  <a:pt x="1547" y="51"/>
                  <a:pt x="1539" y="51"/>
                  <a:pt x="1532" y="52"/>
                </a:cubicBezTo>
                <a:cubicBezTo>
                  <a:pt x="1490" y="73"/>
                  <a:pt x="1486" y="70"/>
                  <a:pt x="1482" y="71"/>
                </a:cubicBezTo>
                <a:cubicBezTo>
                  <a:pt x="1448" y="94"/>
                  <a:pt x="1437" y="85"/>
                  <a:pt x="1431" y="92"/>
                </a:cubicBezTo>
                <a:cubicBezTo>
                  <a:pt x="1324" y="130"/>
                  <a:pt x="1318" y="136"/>
                  <a:pt x="1311" y="139"/>
                </a:cubicBezTo>
                <a:cubicBezTo>
                  <a:pt x="1284" y="152"/>
                  <a:pt x="1278" y="159"/>
                  <a:pt x="1270" y="159"/>
                </a:cubicBezTo>
                <a:cubicBezTo>
                  <a:pt x="1250" y="180"/>
                  <a:pt x="1243" y="175"/>
                  <a:pt x="1241" y="180"/>
                </a:cubicBezTo>
                <a:cubicBezTo>
                  <a:pt x="1204" y="206"/>
                  <a:pt x="1195" y="205"/>
                  <a:pt x="1190" y="215"/>
                </a:cubicBezTo>
                <a:cubicBezTo>
                  <a:pt x="1121" y="258"/>
                  <a:pt x="1117" y="271"/>
                  <a:pt x="1108" y="269"/>
                </a:cubicBezTo>
                <a:cubicBezTo>
                  <a:pt x="1159" y="220"/>
                  <a:pt x="1165" y="199"/>
                  <a:pt x="1178" y="199"/>
                </a:cubicBezTo>
                <a:cubicBezTo>
                  <a:pt x="1195" y="184"/>
                  <a:pt x="1197" y="181"/>
                  <a:pt x="1201" y="184"/>
                </a:cubicBezTo>
                <a:cubicBezTo>
                  <a:pt x="1248" y="157"/>
                  <a:pt x="1250" y="146"/>
                  <a:pt x="1257" y="146"/>
                </a:cubicBezTo>
                <a:cubicBezTo>
                  <a:pt x="1310" y="112"/>
                  <a:pt x="1319" y="120"/>
                  <a:pt x="1323" y="113"/>
                </a:cubicBezTo>
                <a:cubicBezTo>
                  <a:pt x="1362" y="95"/>
                  <a:pt x="1370" y="97"/>
                  <a:pt x="1374" y="92"/>
                </a:cubicBezTo>
                <a:cubicBezTo>
                  <a:pt x="1437" y="78"/>
                  <a:pt x="1438" y="64"/>
                  <a:pt x="1446" y="67"/>
                </a:cubicBezTo>
                <a:cubicBezTo>
                  <a:pt x="1469" y="58"/>
                  <a:pt x="1476" y="59"/>
                  <a:pt x="1480" y="54"/>
                </a:cubicBezTo>
                <a:cubicBezTo>
                  <a:pt x="1500" y="47"/>
                  <a:pt x="1503" y="47"/>
                  <a:pt x="1506" y="47"/>
                </a:cubicBezTo>
                <a:cubicBezTo>
                  <a:pt x="1557" y="24"/>
                  <a:pt x="1564" y="27"/>
                  <a:pt x="1569" y="21"/>
                </a:cubicBezTo>
                <a:cubicBezTo>
                  <a:pt x="1592" y="12"/>
                  <a:pt x="1598" y="12"/>
                  <a:pt x="1602" y="5"/>
                </a:cubicBezTo>
                <a:cubicBezTo>
                  <a:pt x="1588" y="2"/>
                  <a:pt x="1585" y="4"/>
                  <a:pt x="1583" y="5"/>
                </a:cubicBezTo>
                <a:cubicBezTo>
                  <a:pt x="1544" y="17"/>
                  <a:pt x="1531" y="27"/>
                  <a:pt x="1516" y="32"/>
                </a:cubicBezTo>
                <a:cubicBezTo>
                  <a:pt x="1456" y="43"/>
                  <a:pt x="1456" y="57"/>
                  <a:pt x="1449" y="53"/>
                </a:cubicBezTo>
                <a:cubicBezTo>
                  <a:pt x="1418" y="65"/>
                  <a:pt x="1413" y="65"/>
                  <a:pt x="1408" y="66"/>
                </a:cubicBezTo>
                <a:cubicBezTo>
                  <a:pt x="1363" y="81"/>
                  <a:pt x="1360" y="87"/>
                  <a:pt x="1354" y="86"/>
                </a:cubicBezTo>
                <a:cubicBezTo>
                  <a:pt x="1319" y="101"/>
                  <a:pt x="1310" y="104"/>
                  <a:pt x="1301" y="106"/>
                </a:cubicBezTo>
                <a:cubicBezTo>
                  <a:pt x="1255" y="133"/>
                  <a:pt x="1253" y="133"/>
                  <a:pt x="1250" y="133"/>
                </a:cubicBezTo>
                <a:cubicBezTo>
                  <a:pt x="1260" y="123"/>
                  <a:pt x="1264" y="116"/>
                  <a:pt x="1268" y="113"/>
                </a:cubicBezTo>
                <a:cubicBezTo>
                  <a:pt x="1316" y="90"/>
                  <a:pt x="1319" y="83"/>
                  <a:pt x="1324" y="82"/>
                </a:cubicBezTo>
                <a:cubicBezTo>
                  <a:pt x="1391" y="43"/>
                  <a:pt x="1431" y="28"/>
                  <a:pt x="1473" y="15"/>
                </a:cubicBezTo>
                <a:cubicBezTo>
                  <a:pt x="1471" y="3"/>
                  <a:pt x="1468" y="3"/>
                  <a:pt x="1466" y="3"/>
                </a:cubicBezTo>
                <a:cubicBezTo>
                  <a:pt x="1425" y="21"/>
                  <a:pt x="1412" y="24"/>
                  <a:pt x="1399" y="30"/>
                </a:cubicBezTo>
                <a:cubicBezTo>
                  <a:pt x="1372" y="34"/>
                  <a:pt x="1370" y="48"/>
                  <a:pt x="1362" y="48"/>
                </a:cubicBezTo>
                <a:cubicBezTo>
                  <a:pt x="1312" y="80"/>
                  <a:pt x="1306" y="72"/>
                  <a:pt x="1305" y="69"/>
                </a:cubicBezTo>
                <a:cubicBezTo>
                  <a:pt x="1261" y="106"/>
                  <a:pt x="1249" y="115"/>
                  <a:pt x="1236" y="121"/>
                </a:cubicBezTo>
                <a:cubicBezTo>
                  <a:pt x="1204" y="145"/>
                  <a:pt x="1199" y="157"/>
                  <a:pt x="1190" y="160"/>
                </a:cubicBezTo>
                <a:cubicBezTo>
                  <a:pt x="1146" y="195"/>
                  <a:pt x="1150" y="184"/>
                  <a:pt x="1155" y="179"/>
                </a:cubicBezTo>
                <a:cubicBezTo>
                  <a:pt x="1204" y="118"/>
                  <a:pt x="1215" y="114"/>
                  <a:pt x="1223" y="102"/>
                </a:cubicBezTo>
                <a:cubicBezTo>
                  <a:pt x="1257" y="77"/>
                  <a:pt x="1264" y="77"/>
                  <a:pt x="1267" y="68"/>
                </a:cubicBezTo>
                <a:cubicBezTo>
                  <a:pt x="1303" y="49"/>
                  <a:pt x="1304" y="42"/>
                  <a:pt x="1309" y="46"/>
                </a:cubicBezTo>
                <a:cubicBezTo>
                  <a:pt x="1354" y="18"/>
                  <a:pt x="1356" y="14"/>
                  <a:pt x="1357" y="10"/>
                </a:cubicBezTo>
                <a:cubicBezTo>
                  <a:pt x="1353" y="1"/>
                  <a:pt x="1353" y="1"/>
                  <a:pt x="1353" y="1"/>
                </a:cubicBezTo>
                <a:cubicBezTo>
                  <a:pt x="1328" y="15"/>
                  <a:pt x="1325" y="18"/>
                  <a:pt x="1322" y="23"/>
                </a:cubicBezTo>
                <a:cubicBezTo>
                  <a:pt x="1262" y="54"/>
                  <a:pt x="1258" y="67"/>
                  <a:pt x="1249" y="66"/>
                </a:cubicBezTo>
                <a:cubicBezTo>
                  <a:pt x="1234" y="69"/>
                  <a:pt x="1241" y="69"/>
                  <a:pt x="1246" y="65"/>
                </a:cubicBezTo>
                <a:cubicBezTo>
                  <a:pt x="1284" y="42"/>
                  <a:pt x="1287" y="30"/>
                  <a:pt x="1293" y="26"/>
                </a:cubicBezTo>
                <a:cubicBezTo>
                  <a:pt x="1311" y="1"/>
                  <a:pt x="1311" y="1"/>
                  <a:pt x="1311" y="1"/>
                </a:cubicBezTo>
                <a:cubicBezTo>
                  <a:pt x="1291" y="14"/>
                  <a:pt x="1290" y="19"/>
                  <a:pt x="1285" y="15"/>
                </a:cubicBezTo>
                <a:cubicBezTo>
                  <a:pt x="1255" y="38"/>
                  <a:pt x="1251" y="46"/>
                  <a:pt x="1244" y="48"/>
                </a:cubicBezTo>
                <a:cubicBezTo>
                  <a:pt x="1221" y="68"/>
                  <a:pt x="1218" y="53"/>
                  <a:pt x="1221" y="44"/>
                </a:cubicBezTo>
                <a:cubicBezTo>
                  <a:pt x="1261" y="6"/>
                  <a:pt x="1264" y="2"/>
                  <a:pt x="1267" y="1"/>
                </a:cubicBezTo>
                <a:cubicBezTo>
                  <a:pt x="1217" y="9"/>
                  <a:pt x="1218" y="5"/>
                  <a:pt x="1219" y="1"/>
                </a:cubicBezTo>
                <a:cubicBezTo>
                  <a:pt x="1198" y="35"/>
                  <a:pt x="1200" y="50"/>
                  <a:pt x="1194" y="67"/>
                </a:cubicBezTo>
                <a:cubicBezTo>
                  <a:pt x="1185" y="32"/>
                  <a:pt x="1190" y="23"/>
                  <a:pt x="1189" y="16"/>
                </a:cubicBezTo>
                <a:cubicBezTo>
                  <a:pt x="1179" y="3"/>
                  <a:pt x="1179" y="6"/>
                  <a:pt x="1179" y="9"/>
                </a:cubicBezTo>
                <a:cubicBezTo>
                  <a:pt x="1160" y="104"/>
                  <a:pt x="1151" y="130"/>
                  <a:pt x="1144" y="155"/>
                </a:cubicBezTo>
                <a:cubicBezTo>
                  <a:pt x="1135" y="148"/>
                  <a:pt x="1143" y="111"/>
                  <a:pt x="1149" y="75"/>
                </a:cubicBezTo>
                <a:cubicBezTo>
                  <a:pt x="1157" y="39"/>
                  <a:pt x="1150" y="33"/>
                  <a:pt x="1158" y="21"/>
                </a:cubicBezTo>
                <a:cubicBezTo>
                  <a:pt x="1145" y="12"/>
                  <a:pt x="1146" y="23"/>
                  <a:pt x="1141" y="36"/>
                </a:cubicBezTo>
                <a:cubicBezTo>
                  <a:pt x="1132" y="93"/>
                  <a:pt x="1134" y="96"/>
                  <a:pt x="1131" y="101"/>
                </a:cubicBezTo>
                <a:cubicBezTo>
                  <a:pt x="1125" y="60"/>
                  <a:pt x="1132" y="53"/>
                  <a:pt x="1129" y="49"/>
                </a:cubicBezTo>
                <a:cubicBezTo>
                  <a:pt x="1127" y="4"/>
                  <a:pt x="1128" y="2"/>
                  <a:pt x="1129" y="1"/>
                </a:cubicBezTo>
                <a:cubicBezTo>
                  <a:pt x="1119" y="61"/>
                  <a:pt x="1115" y="79"/>
                  <a:pt x="1117" y="95"/>
                </a:cubicBezTo>
                <a:cubicBezTo>
                  <a:pt x="1108" y="149"/>
                  <a:pt x="1116" y="159"/>
                  <a:pt x="1109" y="168"/>
                </a:cubicBezTo>
                <a:cubicBezTo>
                  <a:pt x="1108" y="199"/>
                  <a:pt x="1107" y="202"/>
                  <a:pt x="1108" y="206"/>
                </a:cubicBezTo>
                <a:cubicBezTo>
                  <a:pt x="1094" y="237"/>
                  <a:pt x="1103" y="246"/>
                  <a:pt x="1094" y="244"/>
                </a:cubicBezTo>
                <a:cubicBezTo>
                  <a:pt x="1096" y="113"/>
                  <a:pt x="1092" y="95"/>
                  <a:pt x="1091" y="77"/>
                </a:cubicBezTo>
                <a:cubicBezTo>
                  <a:pt x="1072" y="1"/>
                  <a:pt x="1072" y="1"/>
                  <a:pt x="1072" y="1"/>
                </a:cubicBezTo>
                <a:cubicBezTo>
                  <a:pt x="1077" y="42"/>
                  <a:pt x="1075" y="50"/>
                  <a:pt x="1077" y="58"/>
                </a:cubicBezTo>
                <a:cubicBezTo>
                  <a:pt x="1083" y="126"/>
                  <a:pt x="1084" y="129"/>
                  <a:pt x="1084" y="134"/>
                </a:cubicBezTo>
                <a:cubicBezTo>
                  <a:pt x="1091" y="193"/>
                  <a:pt x="1080" y="196"/>
                  <a:pt x="1087" y="203"/>
                </a:cubicBezTo>
                <a:cubicBezTo>
                  <a:pt x="1085" y="247"/>
                  <a:pt x="1078" y="253"/>
                  <a:pt x="1083" y="255"/>
                </a:cubicBezTo>
                <a:cubicBezTo>
                  <a:pt x="1066" y="299"/>
                  <a:pt x="1069" y="290"/>
                  <a:pt x="1071" y="281"/>
                </a:cubicBezTo>
                <a:cubicBezTo>
                  <a:pt x="1070" y="245"/>
                  <a:pt x="1066" y="232"/>
                  <a:pt x="1068" y="216"/>
                </a:cubicBezTo>
                <a:cubicBezTo>
                  <a:pt x="1057" y="159"/>
                  <a:pt x="1060" y="143"/>
                  <a:pt x="1054" y="130"/>
                </a:cubicBezTo>
                <a:cubicBezTo>
                  <a:pt x="1052" y="97"/>
                  <a:pt x="1049" y="93"/>
                  <a:pt x="1052" y="84"/>
                </a:cubicBezTo>
                <a:cubicBezTo>
                  <a:pt x="1050" y="28"/>
                  <a:pt x="1050" y="14"/>
                  <a:pt x="1050" y="1"/>
                </a:cubicBezTo>
                <a:cubicBezTo>
                  <a:pt x="1045" y="114"/>
                  <a:pt x="1043" y="124"/>
                  <a:pt x="1046" y="133"/>
                </a:cubicBezTo>
                <a:cubicBezTo>
                  <a:pt x="1050" y="182"/>
                  <a:pt x="1054" y="186"/>
                  <a:pt x="1051" y="192"/>
                </a:cubicBezTo>
                <a:cubicBezTo>
                  <a:pt x="1053" y="258"/>
                  <a:pt x="1060" y="260"/>
                  <a:pt x="1058" y="266"/>
                </a:cubicBezTo>
                <a:cubicBezTo>
                  <a:pt x="1049" y="350"/>
                  <a:pt x="1055" y="352"/>
                  <a:pt x="1051" y="358"/>
                </a:cubicBezTo>
                <a:cubicBezTo>
                  <a:pt x="1041" y="306"/>
                  <a:pt x="1042" y="289"/>
                  <a:pt x="1039" y="273"/>
                </a:cubicBezTo>
                <a:cubicBezTo>
                  <a:pt x="1028" y="212"/>
                  <a:pt x="1035" y="205"/>
                  <a:pt x="1030" y="202"/>
                </a:cubicBezTo>
                <a:cubicBezTo>
                  <a:pt x="1020" y="147"/>
                  <a:pt x="1023" y="137"/>
                  <a:pt x="1019" y="130"/>
                </a:cubicBezTo>
                <a:cubicBezTo>
                  <a:pt x="1007" y="92"/>
                  <a:pt x="1014" y="85"/>
                  <a:pt x="1008" y="83"/>
                </a:cubicBezTo>
                <a:cubicBezTo>
                  <a:pt x="1000" y="53"/>
                  <a:pt x="1004" y="43"/>
                  <a:pt x="997" y="37"/>
                </a:cubicBezTo>
                <a:cubicBezTo>
                  <a:pt x="988" y="4"/>
                  <a:pt x="991" y="7"/>
                  <a:pt x="990" y="11"/>
                </a:cubicBezTo>
                <a:cubicBezTo>
                  <a:pt x="1005" y="88"/>
                  <a:pt x="1003" y="97"/>
                  <a:pt x="1009" y="103"/>
                </a:cubicBezTo>
                <a:cubicBezTo>
                  <a:pt x="1021" y="191"/>
                  <a:pt x="1018" y="209"/>
                  <a:pt x="1023" y="224"/>
                </a:cubicBezTo>
                <a:cubicBezTo>
                  <a:pt x="1030" y="280"/>
                  <a:pt x="1033" y="287"/>
                  <a:pt x="1028" y="297"/>
                </a:cubicBezTo>
                <a:cubicBezTo>
                  <a:pt x="1028" y="383"/>
                  <a:pt x="1028" y="394"/>
                  <a:pt x="1027" y="404"/>
                </a:cubicBezTo>
                <a:cubicBezTo>
                  <a:pt x="1021" y="424"/>
                  <a:pt x="1020" y="416"/>
                  <a:pt x="1023" y="406"/>
                </a:cubicBezTo>
                <a:cubicBezTo>
                  <a:pt x="1017" y="364"/>
                  <a:pt x="1024" y="357"/>
                  <a:pt x="1021" y="354"/>
                </a:cubicBezTo>
                <a:cubicBezTo>
                  <a:pt x="1014" y="266"/>
                  <a:pt x="1013" y="257"/>
                  <a:pt x="1012" y="248"/>
                </a:cubicBezTo>
                <a:cubicBezTo>
                  <a:pt x="1012" y="215"/>
                  <a:pt x="1011" y="211"/>
                  <a:pt x="1005" y="209"/>
                </a:cubicBezTo>
                <a:cubicBezTo>
                  <a:pt x="998" y="149"/>
                  <a:pt x="993" y="132"/>
                  <a:pt x="991" y="114"/>
                </a:cubicBezTo>
                <a:cubicBezTo>
                  <a:pt x="976" y="25"/>
                  <a:pt x="981" y="13"/>
                  <a:pt x="977" y="5"/>
                </a:cubicBezTo>
                <a:cubicBezTo>
                  <a:pt x="970" y="2"/>
                  <a:pt x="971" y="2"/>
                  <a:pt x="972" y="3"/>
                </a:cubicBezTo>
                <a:cubicBezTo>
                  <a:pt x="968" y="36"/>
                  <a:pt x="962" y="42"/>
                  <a:pt x="965" y="45"/>
                </a:cubicBezTo>
                <a:cubicBezTo>
                  <a:pt x="962" y="82"/>
                  <a:pt x="958" y="87"/>
                  <a:pt x="956" y="92"/>
                </a:cubicBezTo>
                <a:cubicBezTo>
                  <a:pt x="952" y="138"/>
                  <a:pt x="951" y="149"/>
                  <a:pt x="951" y="159"/>
                </a:cubicBezTo>
                <a:cubicBezTo>
                  <a:pt x="953" y="189"/>
                  <a:pt x="953" y="192"/>
                  <a:pt x="953" y="195"/>
                </a:cubicBezTo>
                <a:cubicBezTo>
                  <a:pt x="956" y="244"/>
                  <a:pt x="959" y="250"/>
                  <a:pt x="957" y="258"/>
                </a:cubicBezTo>
                <a:cubicBezTo>
                  <a:pt x="960" y="326"/>
                  <a:pt x="963" y="328"/>
                  <a:pt x="961" y="333"/>
                </a:cubicBezTo>
                <a:cubicBezTo>
                  <a:pt x="975" y="399"/>
                  <a:pt x="969" y="416"/>
                  <a:pt x="974" y="428"/>
                </a:cubicBezTo>
                <a:cubicBezTo>
                  <a:pt x="974" y="476"/>
                  <a:pt x="978" y="478"/>
                  <a:pt x="979" y="481"/>
                </a:cubicBezTo>
                <a:cubicBezTo>
                  <a:pt x="978" y="522"/>
                  <a:pt x="980" y="528"/>
                  <a:pt x="976" y="537"/>
                </a:cubicBezTo>
                <a:cubicBezTo>
                  <a:pt x="979" y="567"/>
                  <a:pt x="970" y="578"/>
                  <a:pt x="973" y="584"/>
                </a:cubicBezTo>
                <a:cubicBezTo>
                  <a:pt x="964" y="592"/>
                  <a:pt x="960" y="578"/>
                  <a:pt x="965" y="561"/>
                </a:cubicBezTo>
                <a:cubicBezTo>
                  <a:pt x="959" y="485"/>
                  <a:pt x="960" y="477"/>
                  <a:pt x="955" y="470"/>
                </a:cubicBezTo>
                <a:cubicBezTo>
                  <a:pt x="943" y="402"/>
                  <a:pt x="946" y="396"/>
                  <a:pt x="947" y="390"/>
                </a:cubicBezTo>
                <a:cubicBezTo>
                  <a:pt x="938" y="357"/>
                  <a:pt x="938" y="351"/>
                  <a:pt x="935" y="347"/>
                </a:cubicBezTo>
                <a:cubicBezTo>
                  <a:pt x="930" y="262"/>
                  <a:pt x="921" y="244"/>
                  <a:pt x="930" y="220"/>
                </a:cubicBezTo>
                <a:cubicBezTo>
                  <a:pt x="926" y="177"/>
                  <a:pt x="933" y="164"/>
                  <a:pt x="927" y="155"/>
                </a:cubicBezTo>
                <a:cubicBezTo>
                  <a:pt x="934" y="117"/>
                  <a:pt x="934" y="109"/>
                  <a:pt x="929" y="102"/>
                </a:cubicBezTo>
                <a:cubicBezTo>
                  <a:pt x="924" y="125"/>
                  <a:pt x="928" y="129"/>
                  <a:pt x="927" y="135"/>
                </a:cubicBezTo>
                <a:cubicBezTo>
                  <a:pt x="923" y="169"/>
                  <a:pt x="922" y="175"/>
                  <a:pt x="918" y="182"/>
                </a:cubicBezTo>
                <a:cubicBezTo>
                  <a:pt x="917" y="267"/>
                  <a:pt x="909" y="281"/>
                  <a:pt x="909" y="293"/>
                </a:cubicBezTo>
                <a:cubicBezTo>
                  <a:pt x="911" y="335"/>
                  <a:pt x="910" y="342"/>
                  <a:pt x="906" y="349"/>
                </a:cubicBezTo>
                <a:cubicBezTo>
                  <a:pt x="911" y="413"/>
                  <a:pt x="909" y="425"/>
                  <a:pt x="914" y="436"/>
                </a:cubicBezTo>
                <a:cubicBezTo>
                  <a:pt x="910" y="462"/>
                  <a:pt x="917" y="462"/>
                  <a:pt x="912" y="467"/>
                </a:cubicBezTo>
                <a:cubicBezTo>
                  <a:pt x="920" y="515"/>
                  <a:pt x="920" y="520"/>
                  <a:pt x="921" y="525"/>
                </a:cubicBezTo>
                <a:cubicBezTo>
                  <a:pt x="926" y="581"/>
                  <a:pt x="933" y="587"/>
                  <a:pt x="928" y="598"/>
                </a:cubicBezTo>
                <a:cubicBezTo>
                  <a:pt x="939" y="632"/>
                  <a:pt x="938" y="639"/>
                  <a:pt x="943" y="643"/>
                </a:cubicBezTo>
                <a:cubicBezTo>
                  <a:pt x="944" y="687"/>
                  <a:pt x="945" y="688"/>
                  <a:pt x="941" y="690"/>
                </a:cubicBezTo>
                <a:cubicBezTo>
                  <a:pt x="926" y="723"/>
                  <a:pt x="928" y="702"/>
                  <a:pt x="917" y="686"/>
                </a:cubicBezTo>
                <a:cubicBezTo>
                  <a:pt x="905" y="649"/>
                  <a:pt x="911" y="636"/>
                  <a:pt x="902" y="628"/>
                </a:cubicBezTo>
                <a:cubicBezTo>
                  <a:pt x="887" y="592"/>
                  <a:pt x="896" y="578"/>
                  <a:pt x="887" y="570"/>
                </a:cubicBezTo>
                <a:cubicBezTo>
                  <a:pt x="877" y="532"/>
                  <a:pt x="881" y="520"/>
                  <a:pt x="876" y="511"/>
                </a:cubicBezTo>
                <a:cubicBezTo>
                  <a:pt x="876" y="490"/>
                  <a:pt x="873" y="487"/>
                  <a:pt x="874" y="481"/>
                </a:cubicBezTo>
                <a:cubicBezTo>
                  <a:pt x="872" y="413"/>
                  <a:pt x="865" y="410"/>
                  <a:pt x="871" y="403"/>
                </a:cubicBezTo>
                <a:cubicBezTo>
                  <a:pt x="872" y="350"/>
                  <a:pt x="866" y="347"/>
                  <a:pt x="871" y="340"/>
                </a:cubicBezTo>
                <a:cubicBezTo>
                  <a:pt x="876" y="285"/>
                  <a:pt x="879" y="279"/>
                  <a:pt x="876" y="275"/>
                </a:cubicBezTo>
                <a:cubicBezTo>
                  <a:pt x="859" y="374"/>
                  <a:pt x="860" y="389"/>
                  <a:pt x="857" y="406"/>
                </a:cubicBezTo>
                <a:cubicBezTo>
                  <a:pt x="858" y="462"/>
                  <a:pt x="864" y="468"/>
                  <a:pt x="863" y="476"/>
                </a:cubicBezTo>
                <a:cubicBezTo>
                  <a:pt x="867" y="507"/>
                  <a:pt x="868" y="515"/>
                  <a:pt x="867" y="523"/>
                </a:cubicBezTo>
                <a:cubicBezTo>
                  <a:pt x="874" y="552"/>
                  <a:pt x="873" y="561"/>
                  <a:pt x="875" y="568"/>
                </a:cubicBezTo>
                <a:cubicBezTo>
                  <a:pt x="886" y="596"/>
                  <a:pt x="879" y="607"/>
                  <a:pt x="887" y="612"/>
                </a:cubicBezTo>
                <a:cubicBezTo>
                  <a:pt x="911" y="714"/>
                  <a:pt x="915" y="719"/>
                  <a:pt x="918" y="725"/>
                </a:cubicBezTo>
                <a:cubicBezTo>
                  <a:pt x="922" y="770"/>
                  <a:pt x="923" y="777"/>
                  <a:pt x="919" y="786"/>
                </a:cubicBezTo>
                <a:cubicBezTo>
                  <a:pt x="907" y="750"/>
                  <a:pt x="906" y="740"/>
                  <a:pt x="903" y="730"/>
                </a:cubicBezTo>
                <a:cubicBezTo>
                  <a:pt x="895" y="713"/>
                  <a:pt x="898" y="707"/>
                  <a:pt x="893" y="704"/>
                </a:cubicBezTo>
                <a:cubicBezTo>
                  <a:pt x="875" y="659"/>
                  <a:pt x="878" y="653"/>
                  <a:pt x="873" y="650"/>
                </a:cubicBezTo>
                <a:cubicBezTo>
                  <a:pt x="854" y="568"/>
                  <a:pt x="851" y="563"/>
                  <a:pt x="851" y="560"/>
                </a:cubicBezTo>
                <a:cubicBezTo>
                  <a:pt x="846" y="508"/>
                  <a:pt x="844" y="499"/>
                  <a:pt x="840" y="491"/>
                </a:cubicBezTo>
                <a:cubicBezTo>
                  <a:pt x="838" y="467"/>
                  <a:pt x="841" y="463"/>
                  <a:pt x="838" y="462"/>
                </a:cubicBezTo>
                <a:cubicBezTo>
                  <a:pt x="833" y="519"/>
                  <a:pt x="832" y="526"/>
                  <a:pt x="835" y="530"/>
                </a:cubicBezTo>
                <a:cubicBezTo>
                  <a:pt x="841" y="584"/>
                  <a:pt x="836" y="592"/>
                  <a:pt x="832" y="599"/>
                </a:cubicBezTo>
                <a:cubicBezTo>
                  <a:pt x="842" y="643"/>
                  <a:pt x="838" y="650"/>
                  <a:pt x="834" y="658"/>
                </a:cubicBezTo>
                <a:cubicBezTo>
                  <a:pt x="839" y="718"/>
                  <a:pt x="830" y="735"/>
                  <a:pt x="835" y="747"/>
                </a:cubicBezTo>
                <a:cubicBezTo>
                  <a:pt x="842" y="815"/>
                  <a:pt x="843" y="822"/>
                  <a:pt x="845" y="828"/>
                </a:cubicBezTo>
                <a:cubicBezTo>
                  <a:pt x="862" y="915"/>
                  <a:pt x="867" y="920"/>
                  <a:pt x="867" y="928"/>
                </a:cubicBezTo>
                <a:cubicBezTo>
                  <a:pt x="880" y="974"/>
                  <a:pt x="878" y="982"/>
                  <a:pt x="881" y="988"/>
                </a:cubicBezTo>
                <a:cubicBezTo>
                  <a:pt x="886" y="1022"/>
                  <a:pt x="890" y="1026"/>
                  <a:pt x="886" y="1025"/>
                </a:cubicBezTo>
                <a:cubicBezTo>
                  <a:pt x="812" y="959"/>
                  <a:pt x="809" y="956"/>
                  <a:pt x="804" y="953"/>
                </a:cubicBezTo>
                <a:close/>
                <a:moveTo>
                  <a:pt x="1225" y="84"/>
                </a:moveTo>
                <a:cubicBezTo>
                  <a:pt x="1229" y="79"/>
                  <a:pt x="1227" y="88"/>
                  <a:pt x="1223" y="86"/>
                </a:cubicBezTo>
                <a:cubicBezTo>
                  <a:pt x="1222" y="91"/>
                  <a:pt x="1218" y="90"/>
                  <a:pt x="1216" y="96"/>
                </a:cubicBezTo>
                <a:cubicBezTo>
                  <a:pt x="1207" y="99"/>
                  <a:pt x="1221" y="85"/>
                  <a:pt x="1225" y="84"/>
                </a:cubicBezTo>
                <a:close/>
                <a:moveTo>
                  <a:pt x="1196" y="90"/>
                </a:moveTo>
                <a:cubicBezTo>
                  <a:pt x="1202" y="98"/>
                  <a:pt x="1186" y="97"/>
                  <a:pt x="1185" y="107"/>
                </a:cubicBezTo>
                <a:cubicBezTo>
                  <a:pt x="1180" y="100"/>
                  <a:pt x="1192" y="91"/>
                  <a:pt x="1196" y="90"/>
                </a:cubicBezTo>
                <a:close/>
                <a:moveTo>
                  <a:pt x="971" y="53"/>
                </a:moveTo>
                <a:cubicBezTo>
                  <a:pt x="972" y="57"/>
                  <a:pt x="972" y="60"/>
                  <a:pt x="972" y="64"/>
                </a:cubicBezTo>
                <a:cubicBezTo>
                  <a:pt x="968" y="70"/>
                  <a:pt x="969" y="57"/>
                  <a:pt x="971" y="53"/>
                </a:cubicBezTo>
                <a:close/>
                <a:moveTo>
                  <a:pt x="977" y="366"/>
                </a:moveTo>
                <a:cubicBezTo>
                  <a:pt x="973" y="363"/>
                  <a:pt x="974" y="359"/>
                  <a:pt x="977" y="353"/>
                </a:cubicBezTo>
                <a:cubicBezTo>
                  <a:pt x="967" y="295"/>
                  <a:pt x="976" y="286"/>
                  <a:pt x="967" y="285"/>
                </a:cubicBezTo>
                <a:cubicBezTo>
                  <a:pt x="969" y="249"/>
                  <a:pt x="968" y="245"/>
                  <a:pt x="968" y="240"/>
                </a:cubicBezTo>
                <a:cubicBezTo>
                  <a:pt x="960" y="149"/>
                  <a:pt x="963" y="138"/>
                  <a:pt x="962" y="129"/>
                </a:cubicBezTo>
                <a:cubicBezTo>
                  <a:pt x="976" y="85"/>
                  <a:pt x="972" y="89"/>
                  <a:pt x="976" y="91"/>
                </a:cubicBezTo>
                <a:cubicBezTo>
                  <a:pt x="979" y="116"/>
                  <a:pt x="980" y="120"/>
                  <a:pt x="983" y="123"/>
                </a:cubicBezTo>
                <a:cubicBezTo>
                  <a:pt x="986" y="158"/>
                  <a:pt x="990" y="166"/>
                  <a:pt x="992" y="175"/>
                </a:cubicBezTo>
                <a:cubicBezTo>
                  <a:pt x="1005" y="234"/>
                  <a:pt x="995" y="243"/>
                  <a:pt x="1001" y="246"/>
                </a:cubicBezTo>
                <a:cubicBezTo>
                  <a:pt x="999" y="298"/>
                  <a:pt x="1011" y="304"/>
                  <a:pt x="1007" y="316"/>
                </a:cubicBezTo>
                <a:cubicBezTo>
                  <a:pt x="1013" y="362"/>
                  <a:pt x="1005" y="369"/>
                  <a:pt x="1010" y="371"/>
                </a:cubicBezTo>
                <a:cubicBezTo>
                  <a:pt x="1005" y="412"/>
                  <a:pt x="1008" y="421"/>
                  <a:pt x="1004" y="432"/>
                </a:cubicBezTo>
                <a:cubicBezTo>
                  <a:pt x="996" y="502"/>
                  <a:pt x="992" y="513"/>
                  <a:pt x="992" y="522"/>
                </a:cubicBezTo>
                <a:cubicBezTo>
                  <a:pt x="996" y="479"/>
                  <a:pt x="984" y="473"/>
                  <a:pt x="987" y="463"/>
                </a:cubicBezTo>
                <a:cubicBezTo>
                  <a:pt x="986" y="425"/>
                  <a:pt x="982" y="418"/>
                  <a:pt x="984" y="407"/>
                </a:cubicBezTo>
                <a:close/>
                <a:moveTo>
                  <a:pt x="1053" y="745"/>
                </a:moveTo>
                <a:cubicBezTo>
                  <a:pt x="1050" y="750"/>
                  <a:pt x="1048" y="755"/>
                  <a:pt x="1046" y="761"/>
                </a:cubicBezTo>
                <a:cubicBezTo>
                  <a:pt x="1038" y="760"/>
                  <a:pt x="1035" y="773"/>
                  <a:pt x="1029" y="775"/>
                </a:cubicBezTo>
                <a:cubicBezTo>
                  <a:pt x="1022" y="776"/>
                  <a:pt x="1018" y="784"/>
                  <a:pt x="1013" y="790"/>
                </a:cubicBezTo>
                <a:cubicBezTo>
                  <a:pt x="1007" y="795"/>
                  <a:pt x="1004" y="805"/>
                  <a:pt x="998" y="809"/>
                </a:cubicBezTo>
                <a:cubicBezTo>
                  <a:pt x="996" y="815"/>
                  <a:pt x="993" y="815"/>
                  <a:pt x="990" y="818"/>
                </a:cubicBezTo>
                <a:cubicBezTo>
                  <a:pt x="989" y="822"/>
                  <a:pt x="987" y="826"/>
                  <a:pt x="984" y="825"/>
                </a:cubicBezTo>
                <a:cubicBezTo>
                  <a:pt x="978" y="838"/>
                  <a:pt x="961" y="849"/>
                  <a:pt x="961" y="862"/>
                </a:cubicBezTo>
                <a:cubicBezTo>
                  <a:pt x="957" y="861"/>
                  <a:pt x="956" y="868"/>
                  <a:pt x="953" y="871"/>
                </a:cubicBezTo>
                <a:cubicBezTo>
                  <a:pt x="952" y="876"/>
                  <a:pt x="948" y="875"/>
                  <a:pt x="946" y="881"/>
                </a:cubicBezTo>
                <a:cubicBezTo>
                  <a:pt x="940" y="884"/>
                  <a:pt x="939" y="898"/>
                  <a:pt x="931" y="893"/>
                </a:cubicBezTo>
                <a:cubicBezTo>
                  <a:pt x="947" y="851"/>
                  <a:pt x="973" y="834"/>
                  <a:pt x="992" y="800"/>
                </a:cubicBezTo>
                <a:cubicBezTo>
                  <a:pt x="999" y="797"/>
                  <a:pt x="1005" y="794"/>
                  <a:pt x="1009" y="785"/>
                </a:cubicBezTo>
                <a:cubicBezTo>
                  <a:pt x="1015" y="785"/>
                  <a:pt x="1018" y="775"/>
                  <a:pt x="1024" y="773"/>
                </a:cubicBezTo>
                <a:cubicBezTo>
                  <a:pt x="1029" y="769"/>
                  <a:pt x="1033" y="762"/>
                  <a:pt x="1038" y="757"/>
                </a:cubicBezTo>
                <a:cubicBezTo>
                  <a:pt x="1044" y="756"/>
                  <a:pt x="1047" y="746"/>
                  <a:pt x="1053" y="745"/>
                </a:cubicBezTo>
                <a:cubicBezTo>
                  <a:pt x="1055" y="733"/>
                  <a:pt x="1061" y="748"/>
                  <a:pt x="1053" y="745"/>
                </a:cubicBezTo>
                <a:close/>
                <a:moveTo>
                  <a:pt x="1135" y="671"/>
                </a:moveTo>
                <a:cubicBezTo>
                  <a:pt x="1134" y="674"/>
                  <a:pt x="1132" y="675"/>
                  <a:pt x="1129" y="675"/>
                </a:cubicBezTo>
                <a:cubicBezTo>
                  <a:pt x="1128" y="681"/>
                  <a:pt x="1122" y="678"/>
                  <a:pt x="1121" y="687"/>
                </a:cubicBezTo>
                <a:cubicBezTo>
                  <a:pt x="1113" y="684"/>
                  <a:pt x="1111" y="696"/>
                  <a:pt x="1104" y="695"/>
                </a:cubicBezTo>
                <a:cubicBezTo>
                  <a:pt x="1108" y="689"/>
                  <a:pt x="1112" y="685"/>
                  <a:pt x="1118" y="685"/>
                </a:cubicBezTo>
                <a:cubicBezTo>
                  <a:pt x="1123" y="675"/>
                  <a:pt x="1130" y="671"/>
                  <a:pt x="1137" y="665"/>
                </a:cubicBezTo>
                <a:cubicBezTo>
                  <a:pt x="1140" y="668"/>
                  <a:pt x="1136" y="667"/>
                  <a:pt x="1135" y="671"/>
                </a:cubicBezTo>
                <a:close/>
                <a:moveTo>
                  <a:pt x="1147" y="657"/>
                </a:moveTo>
                <a:cubicBezTo>
                  <a:pt x="1148" y="653"/>
                  <a:pt x="1150" y="655"/>
                  <a:pt x="1152" y="653"/>
                </a:cubicBezTo>
                <a:cubicBezTo>
                  <a:pt x="1160" y="646"/>
                  <a:pt x="1145" y="669"/>
                  <a:pt x="1147" y="657"/>
                </a:cubicBezTo>
                <a:close/>
                <a:moveTo>
                  <a:pt x="1221" y="538"/>
                </a:moveTo>
                <a:cubicBezTo>
                  <a:pt x="1226" y="543"/>
                  <a:pt x="1217" y="540"/>
                  <a:pt x="1215" y="545"/>
                </a:cubicBezTo>
                <a:cubicBezTo>
                  <a:pt x="1211" y="552"/>
                  <a:pt x="1210" y="540"/>
                  <a:pt x="1221" y="538"/>
                </a:cubicBezTo>
                <a:close/>
                <a:moveTo>
                  <a:pt x="968" y="741"/>
                </a:moveTo>
                <a:cubicBezTo>
                  <a:pt x="974" y="738"/>
                  <a:pt x="978" y="727"/>
                  <a:pt x="983" y="722"/>
                </a:cubicBezTo>
                <a:cubicBezTo>
                  <a:pt x="990" y="720"/>
                  <a:pt x="993" y="710"/>
                  <a:pt x="1000" y="708"/>
                </a:cubicBezTo>
                <a:cubicBezTo>
                  <a:pt x="1002" y="703"/>
                  <a:pt x="1005" y="702"/>
                  <a:pt x="1008" y="702"/>
                </a:cubicBezTo>
                <a:cubicBezTo>
                  <a:pt x="1007" y="697"/>
                  <a:pt x="1009" y="698"/>
                  <a:pt x="1012" y="694"/>
                </a:cubicBezTo>
                <a:cubicBezTo>
                  <a:pt x="1022" y="681"/>
                  <a:pt x="1035" y="674"/>
                  <a:pt x="1046" y="662"/>
                </a:cubicBezTo>
                <a:cubicBezTo>
                  <a:pt x="1052" y="659"/>
                  <a:pt x="1057" y="653"/>
                  <a:pt x="1064" y="651"/>
                </a:cubicBezTo>
                <a:cubicBezTo>
                  <a:pt x="1068" y="642"/>
                  <a:pt x="1075" y="643"/>
                  <a:pt x="1082" y="640"/>
                </a:cubicBezTo>
                <a:cubicBezTo>
                  <a:pt x="1099" y="620"/>
                  <a:pt x="1119" y="606"/>
                  <a:pt x="1138" y="593"/>
                </a:cubicBezTo>
                <a:cubicBezTo>
                  <a:pt x="1149" y="589"/>
                  <a:pt x="1157" y="577"/>
                  <a:pt x="1169" y="575"/>
                </a:cubicBezTo>
                <a:cubicBezTo>
                  <a:pt x="1176" y="561"/>
                  <a:pt x="1189" y="563"/>
                  <a:pt x="1198" y="553"/>
                </a:cubicBezTo>
                <a:cubicBezTo>
                  <a:pt x="1204" y="557"/>
                  <a:pt x="1192" y="559"/>
                  <a:pt x="1190" y="562"/>
                </a:cubicBezTo>
                <a:cubicBezTo>
                  <a:pt x="1186" y="565"/>
                  <a:pt x="1183" y="568"/>
                  <a:pt x="1178" y="569"/>
                </a:cubicBezTo>
                <a:cubicBezTo>
                  <a:pt x="1171" y="576"/>
                  <a:pt x="1164" y="583"/>
                  <a:pt x="1155" y="584"/>
                </a:cubicBezTo>
                <a:cubicBezTo>
                  <a:pt x="1148" y="593"/>
                  <a:pt x="1140" y="599"/>
                  <a:pt x="1132" y="606"/>
                </a:cubicBezTo>
                <a:cubicBezTo>
                  <a:pt x="1127" y="606"/>
                  <a:pt x="1125" y="613"/>
                  <a:pt x="1121" y="617"/>
                </a:cubicBezTo>
                <a:cubicBezTo>
                  <a:pt x="1115" y="613"/>
                  <a:pt x="1115" y="623"/>
                  <a:pt x="1109" y="621"/>
                </a:cubicBezTo>
                <a:cubicBezTo>
                  <a:pt x="1104" y="630"/>
                  <a:pt x="1098" y="638"/>
                  <a:pt x="1091" y="641"/>
                </a:cubicBezTo>
                <a:cubicBezTo>
                  <a:pt x="1088" y="644"/>
                  <a:pt x="1084" y="646"/>
                  <a:pt x="1081" y="649"/>
                </a:cubicBezTo>
                <a:cubicBezTo>
                  <a:pt x="1076" y="649"/>
                  <a:pt x="1076" y="659"/>
                  <a:pt x="1071" y="657"/>
                </a:cubicBezTo>
                <a:cubicBezTo>
                  <a:pt x="1058" y="669"/>
                  <a:pt x="1044" y="677"/>
                  <a:pt x="1033" y="691"/>
                </a:cubicBezTo>
                <a:cubicBezTo>
                  <a:pt x="1005" y="708"/>
                  <a:pt x="985" y="747"/>
                  <a:pt x="957" y="765"/>
                </a:cubicBezTo>
                <a:cubicBezTo>
                  <a:pt x="953" y="758"/>
                  <a:pt x="965" y="746"/>
                  <a:pt x="968" y="741"/>
                </a:cubicBezTo>
                <a:close/>
                <a:moveTo>
                  <a:pt x="945" y="603"/>
                </a:moveTo>
                <a:cubicBezTo>
                  <a:pt x="944" y="597"/>
                  <a:pt x="942" y="591"/>
                  <a:pt x="941" y="585"/>
                </a:cubicBezTo>
                <a:cubicBezTo>
                  <a:pt x="942" y="572"/>
                  <a:pt x="936" y="562"/>
                  <a:pt x="938" y="549"/>
                </a:cubicBezTo>
                <a:cubicBezTo>
                  <a:pt x="936" y="543"/>
                  <a:pt x="935" y="537"/>
                  <a:pt x="934" y="531"/>
                </a:cubicBezTo>
                <a:cubicBezTo>
                  <a:pt x="933" y="525"/>
                  <a:pt x="935" y="519"/>
                  <a:pt x="932" y="514"/>
                </a:cubicBezTo>
                <a:cubicBezTo>
                  <a:pt x="928" y="503"/>
                  <a:pt x="928" y="491"/>
                  <a:pt x="926" y="479"/>
                </a:cubicBezTo>
                <a:cubicBezTo>
                  <a:pt x="925" y="455"/>
                  <a:pt x="917" y="433"/>
                  <a:pt x="921" y="407"/>
                </a:cubicBezTo>
                <a:cubicBezTo>
                  <a:pt x="919" y="401"/>
                  <a:pt x="915" y="396"/>
                  <a:pt x="920" y="387"/>
                </a:cubicBezTo>
                <a:cubicBezTo>
                  <a:pt x="911" y="385"/>
                  <a:pt x="923" y="374"/>
                  <a:pt x="918" y="371"/>
                </a:cubicBezTo>
                <a:cubicBezTo>
                  <a:pt x="917" y="358"/>
                  <a:pt x="919" y="345"/>
                  <a:pt x="915" y="334"/>
                </a:cubicBezTo>
                <a:cubicBezTo>
                  <a:pt x="918" y="327"/>
                  <a:pt x="920" y="321"/>
                  <a:pt x="917" y="316"/>
                </a:cubicBezTo>
                <a:cubicBezTo>
                  <a:pt x="920" y="313"/>
                  <a:pt x="920" y="317"/>
                  <a:pt x="923" y="319"/>
                </a:cubicBezTo>
                <a:cubicBezTo>
                  <a:pt x="923" y="321"/>
                  <a:pt x="923" y="324"/>
                  <a:pt x="922" y="328"/>
                </a:cubicBezTo>
                <a:cubicBezTo>
                  <a:pt x="931" y="330"/>
                  <a:pt x="917" y="341"/>
                  <a:pt x="927" y="343"/>
                </a:cubicBezTo>
                <a:cubicBezTo>
                  <a:pt x="923" y="356"/>
                  <a:pt x="932" y="363"/>
                  <a:pt x="929" y="375"/>
                </a:cubicBezTo>
                <a:cubicBezTo>
                  <a:pt x="928" y="379"/>
                  <a:pt x="933" y="380"/>
                  <a:pt x="931" y="383"/>
                </a:cubicBezTo>
                <a:cubicBezTo>
                  <a:pt x="928" y="387"/>
                  <a:pt x="931" y="389"/>
                  <a:pt x="934" y="391"/>
                </a:cubicBezTo>
                <a:cubicBezTo>
                  <a:pt x="929" y="398"/>
                  <a:pt x="939" y="399"/>
                  <a:pt x="933" y="406"/>
                </a:cubicBezTo>
                <a:cubicBezTo>
                  <a:pt x="939" y="415"/>
                  <a:pt x="938" y="427"/>
                  <a:pt x="938" y="437"/>
                </a:cubicBezTo>
                <a:cubicBezTo>
                  <a:pt x="944" y="447"/>
                  <a:pt x="942" y="459"/>
                  <a:pt x="942" y="471"/>
                </a:cubicBezTo>
                <a:cubicBezTo>
                  <a:pt x="948" y="480"/>
                  <a:pt x="947" y="491"/>
                  <a:pt x="947" y="502"/>
                </a:cubicBezTo>
                <a:cubicBezTo>
                  <a:pt x="949" y="507"/>
                  <a:pt x="947" y="514"/>
                  <a:pt x="949" y="519"/>
                </a:cubicBezTo>
                <a:cubicBezTo>
                  <a:pt x="948" y="524"/>
                  <a:pt x="954" y="527"/>
                  <a:pt x="948" y="534"/>
                </a:cubicBezTo>
                <a:cubicBezTo>
                  <a:pt x="952" y="544"/>
                  <a:pt x="948" y="556"/>
                  <a:pt x="953" y="565"/>
                </a:cubicBezTo>
                <a:cubicBezTo>
                  <a:pt x="952" y="568"/>
                  <a:pt x="951" y="570"/>
                  <a:pt x="950" y="573"/>
                </a:cubicBezTo>
                <a:cubicBezTo>
                  <a:pt x="950" y="580"/>
                  <a:pt x="950" y="587"/>
                  <a:pt x="953" y="594"/>
                </a:cubicBezTo>
                <a:cubicBezTo>
                  <a:pt x="952" y="601"/>
                  <a:pt x="949" y="610"/>
                  <a:pt x="952" y="616"/>
                </a:cubicBezTo>
                <a:cubicBezTo>
                  <a:pt x="943" y="623"/>
                  <a:pt x="950" y="605"/>
                  <a:pt x="945" y="603"/>
                </a:cubicBezTo>
                <a:close/>
                <a:moveTo>
                  <a:pt x="949" y="770"/>
                </a:moveTo>
                <a:cubicBezTo>
                  <a:pt x="954" y="777"/>
                  <a:pt x="942" y="784"/>
                  <a:pt x="940" y="789"/>
                </a:cubicBezTo>
                <a:cubicBezTo>
                  <a:pt x="934" y="782"/>
                  <a:pt x="946" y="775"/>
                  <a:pt x="949" y="770"/>
                </a:cubicBezTo>
                <a:close/>
                <a:moveTo>
                  <a:pt x="930" y="838"/>
                </a:moveTo>
                <a:cubicBezTo>
                  <a:pt x="935" y="828"/>
                  <a:pt x="940" y="817"/>
                  <a:pt x="945" y="807"/>
                </a:cubicBezTo>
                <a:cubicBezTo>
                  <a:pt x="975" y="766"/>
                  <a:pt x="981" y="766"/>
                  <a:pt x="983" y="757"/>
                </a:cubicBezTo>
                <a:cubicBezTo>
                  <a:pt x="1040" y="706"/>
                  <a:pt x="1041" y="694"/>
                  <a:pt x="1047" y="694"/>
                </a:cubicBezTo>
                <a:cubicBezTo>
                  <a:pt x="1085" y="656"/>
                  <a:pt x="1090" y="660"/>
                  <a:pt x="1094" y="655"/>
                </a:cubicBezTo>
                <a:cubicBezTo>
                  <a:pt x="1106" y="645"/>
                  <a:pt x="1106" y="641"/>
                  <a:pt x="1109" y="643"/>
                </a:cubicBezTo>
                <a:cubicBezTo>
                  <a:pt x="1168" y="590"/>
                  <a:pt x="1177" y="585"/>
                  <a:pt x="1186" y="579"/>
                </a:cubicBezTo>
                <a:cubicBezTo>
                  <a:pt x="1283" y="511"/>
                  <a:pt x="1302" y="503"/>
                  <a:pt x="1320" y="494"/>
                </a:cubicBezTo>
                <a:cubicBezTo>
                  <a:pt x="1367" y="464"/>
                  <a:pt x="1375" y="471"/>
                  <a:pt x="1376" y="462"/>
                </a:cubicBezTo>
                <a:cubicBezTo>
                  <a:pt x="1365" y="474"/>
                  <a:pt x="1364" y="479"/>
                  <a:pt x="1360" y="477"/>
                </a:cubicBezTo>
                <a:cubicBezTo>
                  <a:pt x="1346" y="488"/>
                  <a:pt x="1343" y="488"/>
                  <a:pt x="1341" y="491"/>
                </a:cubicBezTo>
                <a:cubicBezTo>
                  <a:pt x="1310" y="510"/>
                  <a:pt x="1306" y="517"/>
                  <a:pt x="1301" y="517"/>
                </a:cubicBezTo>
                <a:cubicBezTo>
                  <a:pt x="1241" y="562"/>
                  <a:pt x="1232" y="569"/>
                  <a:pt x="1223" y="574"/>
                </a:cubicBezTo>
                <a:cubicBezTo>
                  <a:pt x="1180" y="611"/>
                  <a:pt x="1173" y="608"/>
                  <a:pt x="1172" y="617"/>
                </a:cubicBezTo>
                <a:cubicBezTo>
                  <a:pt x="1130" y="655"/>
                  <a:pt x="1127" y="661"/>
                  <a:pt x="1123" y="662"/>
                </a:cubicBezTo>
                <a:cubicBezTo>
                  <a:pt x="1038" y="734"/>
                  <a:pt x="1033" y="752"/>
                  <a:pt x="1023" y="754"/>
                </a:cubicBezTo>
                <a:cubicBezTo>
                  <a:pt x="979" y="789"/>
                  <a:pt x="981" y="809"/>
                  <a:pt x="974" y="804"/>
                </a:cubicBezTo>
                <a:close/>
                <a:moveTo>
                  <a:pt x="932" y="1015"/>
                </a:moveTo>
                <a:cubicBezTo>
                  <a:pt x="927" y="1006"/>
                  <a:pt x="942" y="1003"/>
                  <a:pt x="945" y="995"/>
                </a:cubicBezTo>
                <a:cubicBezTo>
                  <a:pt x="949" y="1002"/>
                  <a:pt x="936" y="1010"/>
                  <a:pt x="932" y="1015"/>
                </a:cubicBezTo>
                <a:close/>
                <a:moveTo>
                  <a:pt x="1194" y="765"/>
                </a:moveTo>
                <a:cubicBezTo>
                  <a:pt x="1197" y="767"/>
                  <a:pt x="1192" y="767"/>
                  <a:pt x="1191" y="770"/>
                </a:cubicBezTo>
                <a:cubicBezTo>
                  <a:pt x="1190" y="772"/>
                  <a:pt x="1189" y="775"/>
                  <a:pt x="1188" y="778"/>
                </a:cubicBezTo>
                <a:cubicBezTo>
                  <a:pt x="1182" y="782"/>
                  <a:pt x="1179" y="793"/>
                  <a:pt x="1173" y="796"/>
                </a:cubicBezTo>
                <a:cubicBezTo>
                  <a:pt x="1167" y="800"/>
                  <a:pt x="1165" y="812"/>
                  <a:pt x="1159" y="812"/>
                </a:cubicBezTo>
                <a:cubicBezTo>
                  <a:pt x="1155" y="820"/>
                  <a:pt x="1149" y="821"/>
                  <a:pt x="1145" y="828"/>
                </a:cubicBezTo>
                <a:cubicBezTo>
                  <a:pt x="1143" y="840"/>
                  <a:pt x="1134" y="833"/>
                  <a:pt x="1131" y="845"/>
                </a:cubicBezTo>
                <a:cubicBezTo>
                  <a:pt x="1127" y="843"/>
                  <a:pt x="1127" y="852"/>
                  <a:pt x="1123" y="850"/>
                </a:cubicBezTo>
                <a:cubicBezTo>
                  <a:pt x="1120" y="851"/>
                  <a:pt x="1118" y="853"/>
                  <a:pt x="1116" y="857"/>
                </a:cubicBezTo>
                <a:cubicBezTo>
                  <a:pt x="1110" y="858"/>
                  <a:pt x="1107" y="867"/>
                  <a:pt x="1101" y="869"/>
                </a:cubicBezTo>
                <a:cubicBezTo>
                  <a:pt x="1091" y="878"/>
                  <a:pt x="1081" y="885"/>
                  <a:pt x="1072" y="897"/>
                </a:cubicBezTo>
                <a:cubicBezTo>
                  <a:pt x="1048" y="909"/>
                  <a:pt x="1028" y="932"/>
                  <a:pt x="1004" y="942"/>
                </a:cubicBezTo>
                <a:cubicBezTo>
                  <a:pt x="997" y="954"/>
                  <a:pt x="987" y="959"/>
                  <a:pt x="979" y="969"/>
                </a:cubicBezTo>
                <a:cubicBezTo>
                  <a:pt x="970" y="977"/>
                  <a:pt x="963" y="988"/>
                  <a:pt x="952" y="992"/>
                </a:cubicBezTo>
                <a:cubicBezTo>
                  <a:pt x="947" y="985"/>
                  <a:pt x="960" y="979"/>
                  <a:pt x="963" y="975"/>
                </a:cubicBezTo>
                <a:cubicBezTo>
                  <a:pt x="969" y="971"/>
                  <a:pt x="974" y="965"/>
                  <a:pt x="980" y="960"/>
                </a:cubicBezTo>
                <a:cubicBezTo>
                  <a:pt x="982" y="946"/>
                  <a:pt x="992" y="953"/>
                  <a:pt x="995" y="941"/>
                </a:cubicBezTo>
                <a:cubicBezTo>
                  <a:pt x="1001" y="938"/>
                  <a:pt x="1005" y="929"/>
                  <a:pt x="1012" y="930"/>
                </a:cubicBezTo>
                <a:cubicBezTo>
                  <a:pt x="1011" y="925"/>
                  <a:pt x="1013" y="926"/>
                  <a:pt x="1016" y="922"/>
                </a:cubicBezTo>
                <a:cubicBezTo>
                  <a:pt x="1021" y="923"/>
                  <a:pt x="1016" y="917"/>
                  <a:pt x="1021" y="918"/>
                </a:cubicBezTo>
                <a:cubicBezTo>
                  <a:pt x="1027" y="914"/>
                  <a:pt x="1032" y="907"/>
                  <a:pt x="1037" y="904"/>
                </a:cubicBezTo>
                <a:cubicBezTo>
                  <a:pt x="1042" y="897"/>
                  <a:pt x="1049" y="895"/>
                  <a:pt x="1054" y="889"/>
                </a:cubicBezTo>
                <a:cubicBezTo>
                  <a:pt x="1058" y="882"/>
                  <a:pt x="1067" y="885"/>
                  <a:pt x="1070" y="874"/>
                </a:cubicBezTo>
                <a:cubicBezTo>
                  <a:pt x="1078" y="876"/>
                  <a:pt x="1081" y="863"/>
                  <a:pt x="1087" y="859"/>
                </a:cubicBezTo>
                <a:cubicBezTo>
                  <a:pt x="1092" y="855"/>
                  <a:pt x="1097" y="849"/>
                  <a:pt x="1103" y="844"/>
                </a:cubicBezTo>
                <a:cubicBezTo>
                  <a:pt x="1115" y="837"/>
                  <a:pt x="1124" y="823"/>
                  <a:pt x="1137" y="818"/>
                </a:cubicBezTo>
                <a:cubicBezTo>
                  <a:pt x="1158" y="797"/>
                  <a:pt x="1180" y="777"/>
                  <a:pt x="1198" y="747"/>
                </a:cubicBezTo>
                <a:cubicBezTo>
                  <a:pt x="1204" y="751"/>
                  <a:pt x="1194" y="759"/>
                  <a:pt x="1194" y="765"/>
                </a:cubicBezTo>
                <a:close/>
                <a:moveTo>
                  <a:pt x="1017" y="850"/>
                </a:moveTo>
                <a:cubicBezTo>
                  <a:pt x="1022" y="849"/>
                  <a:pt x="1025" y="843"/>
                  <a:pt x="1029" y="839"/>
                </a:cubicBezTo>
                <a:cubicBezTo>
                  <a:pt x="1035" y="830"/>
                  <a:pt x="1044" y="828"/>
                  <a:pt x="1049" y="816"/>
                </a:cubicBezTo>
                <a:cubicBezTo>
                  <a:pt x="1054" y="816"/>
                  <a:pt x="1056" y="809"/>
                  <a:pt x="1060" y="805"/>
                </a:cubicBezTo>
                <a:cubicBezTo>
                  <a:pt x="1064" y="803"/>
                  <a:pt x="1067" y="797"/>
                  <a:pt x="1071" y="795"/>
                </a:cubicBezTo>
                <a:cubicBezTo>
                  <a:pt x="1073" y="786"/>
                  <a:pt x="1081" y="793"/>
                  <a:pt x="1083" y="784"/>
                </a:cubicBezTo>
                <a:cubicBezTo>
                  <a:pt x="1087" y="784"/>
                  <a:pt x="1088" y="774"/>
                  <a:pt x="1093" y="776"/>
                </a:cubicBezTo>
                <a:cubicBezTo>
                  <a:pt x="1092" y="768"/>
                  <a:pt x="1107" y="772"/>
                  <a:pt x="1100" y="766"/>
                </a:cubicBezTo>
                <a:cubicBezTo>
                  <a:pt x="1104" y="762"/>
                  <a:pt x="1110" y="765"/>
                  <a:pt x="1112" y="756"/>
                </a:cubicBezTo>
                <a:cubicBezTo>
                  <a:pt x="1119" y="749"/>
                  <a:pt x="1124" y="737"/>
                  <a:pt x="1133" y="737"/>
                </a:cubicBezTo>
                <a:cubicBezTo>
                  <a:pt x="1145" y="716"/>
                  <a:pt x="1164" y="714"/>
                  <a:pt x="1175" y="693"/>
                </a:cubicBezTo>
                <a:cubicBezTo>
                  <a:pt x="1183" y="689"/>
                  <a:pt x="1191" y="687"/>
                  <a:pt x="1196" y="676"/>
                </a:cubicBezTo>
                <a:cubicBezTo>
                  <a:pt x="1204" y="678"/>
                  <a:pt x="1208" y="667"/>
                  <a:pt x="1215" y="663"/>
                </a:cubicBezTo>
                <a:cubicBezTo>
                  <a:pt x="1224" y="665"/>
                  <a:pt x="1227" y="648"/>
                  <a:pt x="1236" y="650"/>
                </a:cubicBezTo>
                <a:cubicBezTo>
                  <a:pt x="1241" y="641"/>
                  <a:pt x="1249" y="642"/>
                  <a:pt x="1254" y="633"/>
                </a:cubicBezTo>
                <a:cubicBezTo>
                  <a:pt x="1259" y="637"/>
                  <a:pt x="1249" y="646"/>
                  <a:pt x="1248" y="652"/>
                </a:cubicBezTo>
                <a:cubicBezTo>
                  <a:pt x="1242" y="657"/>
                  <a:pt x="1239" y="670"/>
                  <a:pt x="1232" y="674"/>
                </a:cubicBezTo>
                <a:cubicBezTo>
                  <a:pt x="1224" y="684"/>
                  <a:pt x="1213" y="689"/>
                  <a:pt x="1204" y="699"/>
                </a:cubicBezTo>
                <a:cubicBezTo>
                  <a:pt x="1198" y="701"/>
                  <a:pt x="1193" y="705"/>
                  <a:pt x="1189" y="711"/>
                </a:cubicBezTo>
                <a:cubicBezTo>
                  <a:pt x="1183" y="710"/>
                  <a:pt x="1181" y="722"/>
                  <a:pt x="1175" y="721"/>
                </a:cubicBezTo>
                <a:cubicBezTo>
                  <a:pt x="1166" y="731"/>
                  <a:pt x="1156" y="736"/>
                  <a:pt x="1148" y="747"/>
                </a:cubicBezTo>
                <a:cubicBezTo>
                  <a:pt x="1141" y="746"/>
                  <a:pt x="1140" y="758"/>
                  <a:pt x="1134" y="756"/>
                </a:cubicBezTo>
                <a:cubicBezTo>
                  <a:pt x="1130" y="762"/>
                  <a:pt x="1125" y="764"/>
                  <a:pt x="1123" y="773"/>
                </a:cubicBezTo>
                <a:cubicBezTo>
                  <a:pt x="1114" y="769"/>
                  <a:pt x="1111" y="778"/>
                  <a:pt x="1107" y="786"/>
                </a:cubicBezTo>
                <a:cubicBezTo>
                  <a:pt x="1100" y="781"/>
                  <a:pt x="1098" y="792"/>
                  <a:pt x="1093" y="795"/>
                </a:cubicBezTo>
                <a:cubicBezTo>
                  <a:pt x="1081" y="794"/>
                  <a:pt x="1077" y="815"/>
                  <a:pt x="1066" y="814"/>
                </a:cubicBezTo>
                <a:cubicBezTo>
                  <a:pt x="1064" y="827"/>
                  <a:pt x="1055" y="822"/>
                  <a:pt x="1052" y="830"/>
                </a:cubicBezTo>
                <a:cubicBezTo>
                  <a:pt x="1048" y="835"/>
                  <a:pt x="1042" y="836"/>
                  <a:pt x="1038" y="840"/>
                </a:cubicBezTo>
                <a:cubicBezTo>
                  <a:pt x="1029" y="847"/>
                  <a:pt x="1020" y="854"/>
                  <a:pt x="1011" y="863"/>
                </a:cubicBezTo>
                <a:cubicBezTo>
                  <a:pt x="1005" y="857"/>
                  <a:pt x="1017" y="855"/>
                  <a:pt x="1017" y="850"/>
                </a:cubicBezTo>
                <a:close/>
                <a:moveTo>
                  <a:pt x="964" y="911"/>
                </a:moveTo>
                <a:cubicBezTo>
                  <a:pt x="967" y="905"/>
                  <a:pt x="972" y="903"/>
                  <a:pt x="975" y="894"/>
                </a:cubicBezTo>
                <a:cubicBezTo>
                  <a:pt x="982" y="896"/>
                  <a:pt x="983" y="882"/>
                  <a:pt x="990" y="882"/>
                </a:cubicBezTo>
                <a:cubicBezTo>
                  <a:pt x="992" y="872"/>
                  <a:pt x="999" y="873"/>
                  <a:pt x="1001" y="865"/>
                </a:cubicBezTo>
                <a:cubicBezTo>
                  <a:pt x="1013" y="869"/>
                  <a:pt x="996" y="876"/>
                  <a:pt x="994" y="880"/>
                </a:cubicBezTo>
                <a:cubicBezTo>
                  <a:pt x="991" y="889"/>
                  <a:pt x="984" y="889"/>
                  <a:pt x="982" y="900"/>
                </a:cubicBezTo>
                <a:cubicBezTo>
                  <a:pt x="970" y="902"/>
                  <a:pt x="966" y="920"/>
                  <a:pt x="957" y="927"/>
                </a:cubicBezTo>
                <a:cubicBezTo>
                  <a:pt x="950" y="921"/>
                  <a:pt x="962" y="916"/>
                  <a:pt x="964" y="911"/>
                </a:cubicBezTo>
                <a:close/>
                <a:moveTo>
                  <a:pt x="937" y="976"/>
                </a:moveTo>
                <a:cubicBezTo>
                  <a:pt x="942" y="962"/>
                  <a:pt x="950" y="959"/>
                  <a:pt x="955" y="945"/>
                </a:cubicBezTo>
                <a:cubicBezTo>
                  <a:pt x="986" y="914"/>
                  <a:pt x="990" y="909"/>
                  <a:pt x="993" y="902"/>
                </a:cubicBezTo>
                <a:cubicBezTo>
                  <a:pt x="1021" y="867"/>
                  <a:pt x="1029" y="873"/>
                  <a:pt x="1031" y="862"/>
                </a:cubicBezTo>
                <a:cubicBezTo>
                  <a:pt x="1090" y="817"/>
                  <a:pt x="1091" y="805"/>
                  <a:pt x="1098" y="807"/>
                </a:cubicBezTo>
                <a:cubicBezTo>
                  <a:pt x="1145" y="768"/>
                  <a:pt x="1151" y="756"/>
                  <a:pt x="1161" y="753"/>
                </a:cubicBezTo>
                <a:cubicBezTo>
                  <a:pt x="1216" y="716"/>
                  <a:pt x="1201" y="720"/>
                  <a:pt x="1199" y="732"/>
                </a:cubicBezTo>
                <a:cubicBezTo>
                  <a:pt x="1172" y="765"/>
                  <a:pt x="1160" y="775"/>
                  <a:pt x="1150" y="789"/>
                </a:cubicBezTo>
                <a:cubicBezTo>
                  <a:pt x="1106" y="828"/>
                  <a:pt x="1092" y="833"/>
                  <a:pt x="1082" y="847"/>
                </a:cubicBezTo>
                <a:cubicBezTo>
                  <a:pt x="1035" y="879"/>
                  <a:pt x="1028" y="902"/>
                  <a:pt x="1014" y="906"/>
                </a:cubicBezTo>
                <a:cubicBezTo>
                  <a:pt x="978" y="947"/>
                  <a:pt x="968" y="943"/>
                  <a:pt x="965" y="957"/>
                </a:cubicBezTo>
                <a:cubicBezTo>
                  <a:pt x="937" y="979"/>
                  <a:pt x="927" y="997"/>
                  <a:pt x="922" y="1003"/>
                </a:cubicBezTo>
                <a:close/>
                <a:moveTo>
                  <a:pt x="919" y="961"/>
                </a:moveTo>
                <a:cubicBezTo>
                  <a:pt x="921" y="962"/>
                  <a:pt x="924" y="963"/>
                  <a:pt x="927" y="964"/>
                </a:cubicBezTo>
                <a:cubicBezTo>
                  <a:pt x="925" y="968"/>
                  <a:pt x="923" y="971"/>
                  <a:pt x="922" y="975"/>
                </a:cubicBezTo>
                <a:cubicBezTo>
                  <a:pt x="915" y="973"/>
                  <a:pt x="918" y="966"/>
                  <a:pt x="919" y="961"/>
                </a:cubicBezTo>
                <a:close/>
                <a:moveTo>
                  <a:pt x="841" y="587"/>
                </a:moveTo>
                <a:cubicBezTo>
                  <a:pt x="846" y="580"/>
                  <a:pt x="843" y="593"/>
                  <a:pt x="848" y="593"/>
                </a:cubicBezTo>
                <a:cubicBezTo>
                  <a:pt x="847" y="597"/>
                  <a:pt x="851" y="600"/>
                  <a:pt x="849" y="604"/>
                </a:cubicBezTo>
                <a:cubicBezTo>
                  <a:pt x="849" y="612"/>
                  <a:pt x="856" y="617"/>
                  <a:pt x="852" y="627"/>
                </a:cubicBezTo>
                <a:cubicBezTo>
                  <a:pt x="858" y="639"/>
                  <a:pt x="862" y="651"/>
                  <a:pt x="867" y="663"/>
                </a:cubicBezTo>
                <a:cubicBezTo>
                  <a:pt x="868" y="670"/>
                  <a:pt x="870" y="676"/>
                  <a:pt x="874" y="682"/>
                </a:cubicBezTo>
                <a:cubicBezTo>
                  <a:pt x="873" y="689"/>
                  <a:pt x="877" y="694"/>
                  <a:pt x="879" y="700"/>
                </a:cubicBezTo>
                <a:cubicBezTo>
                  <a:pt x="884" y="705"/>
                  <a:pt x="883" y="713"/>
                  <a:pt x="886" y="719"/>
                </a:cubicBezTo>
                <a:cubicBezTo>
                  <a:pt x="888" y="725"/>
                  <a:pt x="890" y="731"/>
                  <a:pt x="890" y="737"/>
                </a:cubicBezTo>
                <a:cubicBezTo>
                  <a:pt x="896" y="749"/>
                  <a:pt x="896" y="762"/>
                  <a:pt x="903" y="772"/>
                </a:cubicBezTo>
                <a:cubicBezTo>
                  <a:pt x="901" y="790"/>
                  <a:pt x="910" y="804"/>
                  <a:pt x="909" y="822"/>
                </a:cubicBezTo>
                <a:cubicBezTo>
                  <a:pt x="912" y="826"/>
                  <a:pt x="913" y="829"/>
                  <a:pt x="913" y="834"/>
                </a:cubicBezTo>
                <a:cubicBezTo>
                  <a:pt x="906" y="841"/>
                  <a:pt x="921" y="840"/>
                  <a:pt x="914" y="847"/>
                </a:cubicBezTo>
                <a:cubicBezTo>
                  <a:pt x="921" y="852"/>
                  <a:pt x="911" y="864"/>
                  <a:pt x="920" y="869"/>
                </a:cubicBezTo>
                <a:cubicBezTo>
                  <a:pt x="918" y="872"/>
                  <a:pt x="916" y="876"/>
                  <a:pt x="919" y="878"/>
                </a:cubicBezTo>
                <a:cubicBezTo>
                  <a:pt x="916" y="879"/>
                  <a:pt x="913" y="881"/>
                  <a:pt x="916" y="883"/>
                </a:cubicBezTo>
                <a:cubicBezTo>
                  <a:pt x="918" y="888"/>
                  <a:pt x="915" y="894"/>
                  <a:pt x="912" y="900"/>
                </a:cubicBezTo>
                <a:cubicBezTo>
                  <a:pt x="904" y="894"/>
                  <a:pt x="909" y="884"/>
                  <a:pt x="903" y="877"/>
                </a:cubicBezTo>
                <a:cubicBezTo>
                  <a:pt x="905" y="867"/>
                  <a:pt x="899" y="861"/>
                  <a:pt x="902" y="851"/>
                </a:cubicBezTo>
                <a:cubicBezTo>
                  <a:pt x="900" y="845"/>
                  <a:pt x="896" y="840"/>
                  <a:pt x="898" y="833"/>
                </a:cubicBezTo>
                <a:cubicBezTo>
                  <a:pt x="895" y="828"/>
                  <a:pt x="893" y="823"/>
                  <a:pt x="892" y="818"/>
                </a:cubicBezTo>
                <a:cubicBezTo>
                  <a:pt x="887" y="808"/>
                  <a:pt x="887" y="796"/>
                  <a:pt x="884" y="786"/>
                </a:cubicBezTo>
                <a:cubicBezTo>
                  <a:pt x="880" y="775"/>
                  <a:pt x="877" y="763"/>
                  <a:pt x="874" y="752"/>
                </a:cubicBezTo>
                <a:cubicBezTo>
                  <a:pt x="870" y="742"/>
                  <a:pt x="867" y="732"/>
                  <a:pt x="866" y="720"/>
                </a:cubicBezTo>
                <a:cubicBezTo>
                  <a:pt x="866" y="717"/>
                  <a:pt x="862" y="714"/>
                  <a:pt x="865" y="710"/>
                </a:cubicBezTo>
                <a:cubicBezTo>
                  <a:pt x="862" y="708"/>
                  <a:pt x="865" y="704"/>
                  <a:pt x="862" y="702"/>
                </a:cubicBezTo>
                <a:cubicBezTo>
                  <a:pt x="864" y="695"/>
                  <a:pt x="855" y="693"/>
                  <a:pt x="860" y="685"/>
                </a:cubicBezTo>
                <a:cubicBezTo>
                  <a:pt x="855" y="675"/>
                  <a:pt x="855" y="664"/>
                  <a:pt x="852" y="653"/>
                </a:cubicBezTo>
                <a:cubicBezTo>
                  <a:pt x="853" y="641"/>
                  <a:pt x="847" y="632"/>
                  <a:pt x="849" y="619"/>
                </a:cubicBezTo>
                <a:cubicBezTo>
                  <a:pt x="842" y="610"/>
                  <a:pt x="848" y="596"/>
                  <a:pt x="841" y="587"/>
                </a:cubicBezTo>
                <a:close/>
                <a:moveTo>
                  <a:pt x="881" y="931"/>
                </a:moveTo>
                <a:cubicBezTo>
                  <a:pt x="877" y="917"/>
                  <a:pt x="876" y="902"/>
                  <a:pt x="868" y="890"/>
                </a:cubicBezTo>
                <a:cubicBezTo>
                  <a:pt x="874" y="880"/>
                  <a:pt x="861" y="877"/>
                  <a:pt x="866" y="867"/>
                </a:cubicBezTo>
                <a:cubicBezTo>
                  <a:pt x="859" y="862"/>
                  <a:pt x="865" y="852"/>
                  <a:pt x="859" y="847"/>
                </a:cubicBezTo>
                <a:cubicBezTo>
                  <a:pt x="862" y="830"/>
                  <a:pt x="851" y="818"/>
                  <a:pt x="851" y="802"/>
                </a:cubicBezTo>
                <a:cubicBezTo>
                  <a:pt x="853" y="793"/>
                  <a:pt x="844" y="789"/>
                  <a:pt x="849" y="779"/>
                </a:cubicBezTo>
                <a:cubicBezTo>
                  <a:pt x="845" y="773"/>
                  <a:pt x="844" y="766"/>
                  <a:pt x="846" y="758"/>
                </a:cubicBezTo>
                <a:cubicBezTo>
                  <a:pt x="842" y="745"/>
                  <a:pt x="841" y="729"/>
                  <a:pt x="840" y="714"/>
                </a:cubicBezTo>
                <a:cubicBezTo>
                  <a:pt x="846" y="704"/>
                  <a:pt x="835" y="700"/>
                  <a:pt x="842" y="690"/>
                </a:cubicBezTo>
                <a:cubicBezTo>
                  <a:pt x="837" y="684"/>
                  <a:pt x="843" y="675"/>
                  <a:pt x="839" y="669"/>
                </a:cubicBezTo>
                <a:cubicBezTo>
                  <a:pt x="840" y="666"/>
                  <a:pt x="841" y="664"/>
                  <a:pt x="842" y="661"/>
                </a:cubicBezTo>
                <a:cubicBezTo>
                  <a:pt x="848" y="673"/>
                  <a:pt x="848" y="687"/>
                  <a:pt x="850" y="700"/>
                </a:cubicBezTo>
                <a:cubicBezTo>
                  <a:pt x="852" y="713"/>
                  <a:pt x="855" y="726"/>
                  <a:pt x="858" y="738"/>
                </a:cubicBezTo>
                <a:cubicBezTo>
                  <a:pt x="856" y="746"/>
                  <a:pt x="861" y="752"/>
                  <a:pt x="861" y="759"/>
                </a:cubicBezTo>
                <a:cubicBezTo>
                  <a:pt x="864" y="762"/>
                  <a:pt x="865" y="765"/>
                  <a:pt x="863" y="769"/>
                </a:cubicBezTo>
                <a:cubicBezTo>
                  <a:pt x="868" y="770"/>
                  <a:pt x="867" y="774"/>
                  <a:pt x="866" y="777"/>
                </a:cubicBezTo>
                <a:cubicBezTo>
                  <a:pt x="875" y="780"/>
                  <a:pt x="867" y="790"/>
                  <a:pt x="874" y="794"/>
                </a:cubicBezTo>
                <a:cubicBezTo>
                  <a:pt x="870" y="799"/>
                  <a:pt x="877" y="800"/>
                  <a:pt x="876" y="804"/>
                </a:cubicBezTo>
                <a:cubicBezTo>
                  <a:pt x="876" y="807"/>
                  <a:pt x="877" y="810"/>
                  <a:pt x="875" y="813"/>
                </a:cubicBezTo>
                <a:cubicBezTo>
                  <a:pt x="877" y="820"/>
                  <a:pt x="883" y="825"/>
                  <a:pt x="882" y="832"/>
                </a:cubicBezTo>
                <a:cubicBezTo>
                  <a:pt x="886" y="837"/>
                  <a:pt x="881" y="846"/>
                  <a:pt x="890" y="849"/>
                </a:cubicBezTo>
                <a:cubicBezTo>
                  <a:pt x="886" y="865"/>
                  <a:pt x="893" y="877"/>
                  <a:pt x="893" y="892"/>
                </a:cubicBezTo>
                <a:cubicBezTo>
                  <a:pt x="900" y="903"/>
                  <a:pt x="895" y="918"/>
                  <a:pt x="901" y="930"/>
                </a:cubicBezTo>
                <a:cubicBezTo>
                  <a:pt x="897" y="946"/>
                  <a:pt x="907" y="956"/>
                  <a:pt x="905" y="970"/>
                </a:cubicBezTo>
                <a:cubicBezTo>
                  <a:pt x="904" y="985"/>
                  <a:pt x="901" y="999"/>
                  <a:pt x="905" y="1012"/>
                </a:cubicBezTo>
                <a:cubicBezTo>
                  <a:pt x="902" y="1018"/>
                  <a:pt x="896" y="1008"/>
                  <a:pt x="898" y="1006"/>
                </a:cubicBezTo>
                <a:cubicBezTo>
                  <a:pt x="896" y="1003"/>
                  <a:pt x="894" y="1000"/>
                  <a:pt x="897" y="995"/>
                </a:cubicBezTo>
                <a:cubicBezTo>
                  <a:pt x="892" y="989"/>
                  <a:pt x="893" y="981"/>
                  <a:pt x="891" y="973"/>
                </a:cubicBezTo>
                <a:cubicBezTo>
                  <a:pt x="890" y="958"/>
                  <a:pt x="882" y="946"/>
                  <a:pt x="881" y="931"/>
                </a:cubicBezTo>
                <a:close/>
                <a:moveTo>
                  <a:pt x="3511" y="22"/>
                </a:moveTo>
                <a:cubicBezTo>
                  <a:pt x="3510" y="27"/>
                  <a:pt x="3507" y="34"/>
                  <a:pt x="3510" y="38"/>
                </a:cubicBezTo>
                <a:cubicBezTo>
                  <a:pt x="3508" y="43"/>
                  <a:pt x="3508" y="47"/>
                  <a:pt x="3511" y="51"/>
                </a:cubicBezTo>
                <a:cubicBezTo>
                  <a:pt x="3510" y="56"/>
                  <a:pt x="3508" y="62"/>
                  <a:pt x="3510" y="66"/>
                </a:cubicBezTo>
                <a:cubicBezTo>
                  <a:pt x="3517" y="55"/>
                  <a:pt x="3511" y="48"/>
                  <a:pt x="3517" y="37"/>
                </a:cubicBezTo>
                <a:cubicBezTo>
                  <a:pt x="3513" y="30"/>
                  <a:pt x="3519" y="19"/>
                  <a:pt x="3515" y="11"/>
                </a:cubicBezTo>
                <a:cubicBezTo>
                  <a:pt x="3517" y="8"/>
                  <a:pt x="3517" y="4"/>
                  <a:pt x="3517" y="1"/>
                </a:cubicBezTo>
                <a:cubicBezTo>
                  <a:pt x="3508" y="1"/>
                  <a:pt x="3508" y="1"/>
                  <a:pt x="3508" y="1"/>
                </a:cubicBezTo>
                <a:cubicBezTo>
                  <a:pt x="3508" y="4"/>
                  <a:pt x="3509" y="6"/>
                  <a:pt x="3510" y="9"/>
                </a:cubicBezTo>
                <a:cubicBezTo>
                  <a:pt x="3508" y="14"/>
                  <a:pt x="3508" y="19"/>
                  <a:pt x="3511" y="22"/>
                </a:cubicBezTo>
                <a:close/>
                <a:moveTo>
                  <a:pt x="3281" y="65"/>
                </a:moveTo>
                <a:cubicBezTo>
                  <a:pt x="3285" y="66"/>
                  <a:pt x="3283" y="60"/>
                  <a:pt x="3280" y="58"/>
                </a:cubicBezTo>
                <a:cubicBezTo>
                  <a:pt x="3286" y="52"/>
                  <a:pt x="3279" y="50"/>
                  <a:pt x="3283" y="44"/>
                </a:cubicBezTo>
                <a:cubicBezTo>
                  <a:pt x="3279" y="37"/>
                  <a:pt x="3284" y="26"/>
                  <a:pt x="3282" y="18"/>
                </a:cubicBezTo>
                <a:cubicBezTo>
                  <a:pt x="3283" y="12"/>
                  <a:pt x="3285" y="6"/>
                  <a:pt x="3286" y="1"/>
                </a:cubicBezTo>
                <a:cubicBezTo>
                  <a:pt x="3281" y="1"/>
                  <a:pt x="3281" y="1"/>
                  <a:pt x="3281" y="1"/>
                </a:cubicBezTo>
                <a:cubicBezTo>
                  <a:pt x="3279" y="7"/>
                  <a:pt x="3278" y="13"/>
                  <a:pt x="3274" y="21"/>
                </a:cubicBezTo>
                <a:cubicBezTo>
                  <a:pt x="3278" y="27"/>
                  <a:pt x="3275" y="35"/>
                  <a:pt x="3274" y="43"/>
                </a:cubicBezTo>
                <a:cubicBezTo>
                  <a:pt x="3281" y="48"/>
                  <a:pt x="3268" y="61"/>
                  <a:pt x="3281" y="65"/>
                </a:cubicBezTo>
                <a:close/>
                <a:moveTo>
                  <a:pt x="3468" y="92"/>
                </a:moveTo>
                <a:cubicBezTo>
                  <a:pt x="3470" y="79"/>
                  <a:pt x="3469" y="72"/>
                  <a:pt x="3478" y="62"/>
                </a:cubicBezTo>
                <a:cubicBezTo>
                  <a:pt x="3473" y="59"/>
                  <a:pt x="3480" y="52"/>
                  <a:pt x="3477" y="49"/>
                </a:cubicBezTo>
                <a:cubicBezTo>
                  <a:pt x="3481" y="43"/>
                  <a:pt x="3475" y="41"/>
                  <a:pt x="3480" y="34"/>
                </a:cubicBezTo>
                <a:cubicBezTo>
                  <a:pt x="3475" y="32"/>
                  <a:pt x="3482" y="24"/>
                  <a:pt x="3479" y="21"/>
                </a:cubicBezTo>
                <a:cubicBezTo>
                  <a:pt x="3483" y="15"/>
                  <a:pt x="3477" y="13"/>
                  <a:pt x="3483" y="7"/>
                </a:cubicBezTo>
                <a:cubicBezTo>
                  <a:pt x="3482" y="5"/>
                  <a:pt x="3481" y="3"/>
                  <a:pt x="3481" y="1"/>
                </a:cubicBezTo>
                <a:cubicBezTo>
                  <a:pt x="3473" y="1"/>
                  <a:pt x="3473" y="1"/>
                  <a:pt x="3473" y="1"/>
                </a:cubicBezTo>
                <a:cubicBezTo>
                  <a:pt x="3474" y="7"/>
                  <a:pt x="3470" y="16"/>
                  <a:pt x="3473" y="22"/>
                </a:cubicBezTo>
                <a:cubicBezTo>
                  <a:pt x="3470" y="32"/>
                  <a:pt x="3474" y="40"/>
                  <a:pt x="3473" y="50"/>
                </a:cubicBezTo>
                <a:cubicBezTo>
                  <a:pt x="3469" y="58"/>
                  <a:pt x="3473" y="63"/>
                  <a:pt x="3467" y="73"/>
                </a:cubicBezTo>
                <a:cubicBezTo>
                  <a:pt x="3470" y="78"/>
                  <a:pt x="3460" y="89"/>
                  <a:pt x="3468" y="92"/>
                </a:cubicBezTo>
                <a:close/>
                <a:moveTo>
                  <a:pt x="3356" y="94"/>
                </a:moveTo>
                <a:cubicBezTo>
                  <a:pt x="3354" y="99"/>
                  <a:pt x="3354" y="104"/>
                  <a:pt x="3357" y="107"/>
                </a:cubicBezTo>
                <a:cubicBezTo>
                  <a:pt x="3357" y="109"/>
                  <a:pt x="3355" y="112"/>
                  <a:pt x="3357" y="114"/>
                </a:cubicBezTo>
                <a:cubicBezTo>
                  <a:pt x="3359" y="114"/>
                  <a:pt x="3361" y="113"/>
                  <a:pt x="3358" y="111"/>
                </a:cubicBezTo>
                <a:cubicBezTo>
                  <a:pt x="3362" y="90"/>
                  <a:pt x="3362" y="70"/>
                  <a:pt x="3363" y="50"/>
                </a:cubicBezTo>
                <a:cubicBezTo>
                  <a:pt x="3369" y="42"/>
                  <a:pt x="3362" y="40"/>
                  <a:pt x="3363" y="34"/>
                </a:cubicBezTo>
                <a:cubicBezTo>
                  <a:pt x="3359" y="31"/>
                  <a:pt x="3369" y="22"/>
                  <a:pt x="3364" y="19"/>
                </a:cubicBezTo>
                <a:cubicBezTo>
                  <a:pt x="3365" y="12"/>
                  <a:pt x="3366" y="6"/>
                  <a:pt x="3365" y="1"/>
                </a:cubicBezTo>
                <a:cubicBezTo>
                  <a:pt x="3358" y="1"/>
                  <a:pt x="3358" y="1"/>
                  <a:pt x="3358" y="1"/>
                </a:cubicBezTo>
                <a:cubicBezTo>
                  <a:pt x="3358" y="2"/>
                  <a:pt x="3358" y="4"/>
                  <a:pt x="3357" y="6"/>
                </a:cubicBezTo>
                <a:cubicBezTo>
                  <a:pt x="3360" y="9"/>
                  <a:pt x="3353" y="16"/>
                  <a:pt x="3357" y="19"/>
                </a:cubicBezTo>
                <a:cubicBezTo>
                  <a:pt x="3353" y="37"/>
                  <a:pt x="3358" y="53"/>
                  <a:pt x="3354" y="71"/>
                </a:cubicBezTo>
                <a:cubicBezTo>
                  <a:pt x="3357" y="78"/>
                  <a:pt x="3352" y="88"/>
                  <a:pt x="3356" y="94"/>
                </a:cubicBezTo>
                <a:close/>
                <a:moveTo>
                  <a:pt x="3438" y="168"/>
                </a:moveTo>
                <a:cubicBezTo>
                  <a:pt x="3445" y="146"/>
                  <a:pt x="3445" y="127"/>
                  <a:pt x="3449" y="106"/>
                </a:cubicBezTo>
                <a:cubicBezTo>
                  <a:pt x="3444" y="103"/>
                  <a:pt x="3451" y="96"/>
                  <a:pt x="3448" y="93"/>
                </a:cubicBezTo>
                <a:cubicBezTo>
                  <a:pt x="3440" y="91"/>
                  <a:pt x="3457" y="79"/>
                  <a:pt x="3449" y="77"/>
                </a:cubicBezTo>
                <a:cubicBezTo>
                  <a:pt x="3451" y="67"/>
                  <a:pt x="3449" y="58"/>
                  <a:pt x="3452" y="47"/>
                </a:cubicBezTo>
                <a:cubicBezTo>
                  <a:pt x="3451" y="32"/>
                  <a:pt x="3451" y="17"/>
                  <a:pt x="3451" y="1"/>
                </a:cubicBezTo>
                <a:cubicBezTo>
                  <a:pt x="3442" y="1"/>
                  <a:pt x="3442" y="1"/>
                  <a:pt x="3442" y="1"/>
                </a:cubicBezTo>
                <a:cubicBezTo>
                  <a:pt x="3440" y="14"/>
                  <a:pt x="3446" y="24"/>
                  <a:pt x="3440" y="39"/>
                </a:cubicBezTo>
                <a:cubicBezTo>
                  <a:pt x="3443" y="44"/>
                  <a:pt x="3439" y="53"/>
                  <a:pt x="3441" y="58"/>
                </a:cubicBezTo>
                <a:cubicBezTo>
                  <a:pt x="3442" y="66"/>
                  <a:pt x="3440" y="74"/>
                  <a:pt x="3441" y="80"/>
                </a:cubicBezTo>
                <a:cubicBezTo>
                  <a:pt x="3440" y="95"/>
                  <a:pt x="3439" y="109"/>
                  <a:pt x="3438" y="123"/>
                </a:cubicBezTo>
                <a:cubicBezTo>
                  <a:pt x="3441" y="130"/>
                  <a:pt x="3433" y="140"/>
                  <a:pt x="3438" y="146"/>
                </a:cubicBezTo>
                <a:cubicBezTo>
                  <a:pt x="3441" y="152"/>
                  <a:pt x="3428" y="164"/>
                  <a:pt x="3438" y="168"/>
                </a:cubicBezTo>
                <a:close/>
                <a:moveTo>
                  <a:pt x="3415" y="170"/>
                </a:moveTo>
                <a:cubicBezTo>
                  <a:pt x="3410" y="160"/>
                  <a:pt x="3425" y="143"/>
                  <a:pt x="3418" y="134"/>
                </a:cubicBezTo>
                <a:cubicBezTo>
                  <a:pt x="3427" y="119"/>
                  <a:pt x="3423" y="108"/>
                  <a:pt x="3425" y="96"/>
                </a:cubicBezTo>
                <a:cubicBezTo>
                  <a:pt x="3429" y="88"/>
                  <a:pt x="3424" y="87"/>
                  <a:pt x="3424" y="83"/>
                </a:cubicBezTo>
                <a:cubicBezTo>
                  <a:pt x="3425" y="81"/>
                  <a:pt x="3427" y="79"/>
                  <a:pt x="3427" y="77"/>
                </a:cubicBezTo>
                <a:cubicBezTo>
                  <a:pt x="3427" y="72"/>
                  <a:pt x="3424" y="65"/>
                  <a:pt x="3428" y="59"/>
                </a:cubicBezTo>
                <a:cubicBezTo>
                  <a:pt x="3422" y="56"/>
                  <a:pt x="3431" y="46"/>
                  <a:pt x="3426" y="42"/>
                </a:cubicBezTo>
                <a:cubicBezTo>
                  <a:pt x="3426" y="36"/>
                  <a:pt x="3425" y="29"/>
                  <a:pt x="3425" y="23"/>
                </a:cubicBezTo>
                <a:cubicBezTo>
                  <a:pt x="3427" y="15"/>
                  <a:pt x="3428" y="8"/>
                  <a:pt x="3428" y="1"/>
                </a:cubicBezTo>
                <a:cubicBezTo>
                  <a:pt x="3418" y="1"/>
                  <a:pt x="3418" y="1"/>
                  <a:pt x="3418" y="1"/>
                </a:cubicBezTo>
                <a:cubicBezTo>
                  <a:pt x="3419" y="25"/>
                  <a:pt x="3418" y="50"/>
                  <a:pt x="3419" y="74"/>
                </a:cubicBezTo>
                <a:cubicBezTo>
                  <a:pt x="3418" y="90"/>
                  <a:pt x="3415" y="108"/>
                  <a:pt x="3416" y="123"/>
                </a:cubicBezTo>
                <a:cubicBezTo>
                  <a:pt x="3414" y="128"/>
                  <a:pt x="3413" y="132"/>
                  <a:pt x="3414" y="135"/>
                </a:cubicBezTo>
                <a:cubicBezTo>
                  <a:pt x="3422" y="136"/>
                  <a:pt x="3407" y="147"/>
                  <a:pt x="3415" y="148"/>
                </a:cubicBezTo>
                <a:cubicBezTo>
                  <a:pt x="3413" y="153"/>
                  <a:pt x="3410" y="159"/>
                  <a:pt x="3408" y="164"/>
                </a:cubicBezTo>
                <a:cubicBezTo>
                  <a:pt x="3411" y="165"/>
                  <a:pt x="3409" y="178"/>
                  <a:pt x="3415" y="170"/>
                </a:cubicBezTo>
                <a:close/>
                <a:moveTo>
                  <a:pt x="31" y="1478"/>
                </a:moveTo>
                <a:cubicBezTo>
                  <a:pt x="37" y="1485"/>
                  <a:pt x="49" y="1485"/>
                  <a:pt x="51" y="1495"/>
                </a:cubicBezTo>
                <a:cubicBezTo>
                  <a:pt x="63" y="1496"/>
                  <a:pt x="64" y="1508"/>
                  <a:pt x="75" y="1509"/>
                </a:cubicBezTo>
                <a:cubicBezTo>
                  <a:pt x="83" y="1513"/>
                  <a:pt x="88" y="1522"/>
                  <a:pt x="99" y="1523"/>
                </a:cubicBezTo>
                <a:cubicBezTo>
                  <a:pt x="105" y="1528"/>
                  <a:pt x="113" y="1531"/>
                  <a:pt x="119" y="1537"/>
                </a:cubicBezTo>
                <a:cubicBezTo>
                  <a:pt x="130" y="1539"/>
                  <a:pt x="134" y="1547"/>
                  <a:pt x="146" y="1548"/>
                </a:cubicBezTo>
                <a:cubicBezTo>
                  <a:pt x="146" y="1553"/>
                  <a:pt x="155" y="1549"/>
                  <a:pt x="157" y="1553"/>
                </a:cubicBezTo>
                <a:cubicBezTo>
                  <a:pt x="161" y="1556"/>
                  <a:pt x="168" y="1556"/>
                  <a:pt x="172" y="1559"/>
                </a:cubicBezTo>
                <a:cubicBezTo>
                  <a:pt x="174" y="1563"/>
                  <a:pt x="183" y="1559"/>
                  <a:pt x="184" y="1564"/>
                </a:cubicBezTo>
                <a:cubicBezTo>
                  <a:pt x="189" y="1562"/>
                  <a:pt x="196" y="1572"/>
                  <a:pt x="198" y="1564"/>
                </a:cubicBezTo>
                <a:cubicBezTo>
                  <a:pt x="190" y="1563"/>
                  <a:pt x="186" y="1557"/>
                  <a:pt x="178" y="1556"/>
                </a:cubicBezTo>
                <a:cubicBezTo>
                  <a:pt x="169" y="1553"/>
                  <a:pt x="166" y="1547"/>
                  <a:pt x="154" y="1548"/>
                </a:cubicBezTo>
                <a:cubicBezTo>
                  <a:pt x="152" y="1540"/>
                  <a:pt x="139" y="1542"/>
                  <a:pt x="134" y="1537"/>
                </a:cubicBezTo>
                <a:cubicBezTo>
                  <a:pt x="124" y="1535"/>
                  <a:pt x="123" y="1526"/>
                  <a:pt x="113" y="1525"/>
                </a:cubicBezTo>
                <a:cubicBezTo>
                  <a:pt x="102" y="1516"/>
                  <a:pt x="88" y="1510"/>
                  <a:pt x="78" y="1500"/>
                </a:cubicBezTo>
                <a:cubicBezTo>
                  <a:pt x="72" y="1496"/>
                  <a:pt x="63" y="1494"/>
                  <a:pt x="60" y="1486"/>
                </a:cubicBezTo>
                <a:cubicBezTo>
                  <a:pt x="54" y="1481"/>
                  <a:pt x="46" y="1479"/>
                  <a:pt x="42" y="1472"/>
                </a:cubicBezTo>
                <a:cubicBezTo>
                  <a:pt x="28" y="1467"/>
                  <a:pt x="20" y="1454"/>
                  <a:pt x="7" y="1447"/>
                </a:cubicBezTo>
                <a:cubicBezTo>
                  <a:pt x="5" y="1444"/>
                  <a:pt x="3" y="1443"/>
                  <a:pt x="0" y="1441"/>
                </a:cubicBezTo>
                <a:cubicBezTo>
                  <a:pt x="0" y="1453"/>
                  <a:pt x="0" y="1453"/>
                  <a:pt x="0" y="1453"/>
                </a:cubicBezTo>
                <a:cubicBezTo>
                  <a:pt x="4" y="1456"/>
                  <a:pt x="8" y="1459"/>
                  <a:pt x="13" y="1461"/>
                </a:cubicBezTo>
                <a:cubicBezTo>
                  <a:pt x="17" y="1469"/>
                  <a:pt x="28" y="1469"/>
                  <a:pt x="31" y="1478"/>
                </a:cubicBezTo>
                <a:close/>
                <a:moveTo>
                  <a:pt x="3820" y="1776"/>
                </a:moveTo>
                <a:cubicBezTo>
                  <a:pt x="3815" y="1776"/>
                  <a:pt x="3808" y="1779"/>
                  <a:pt x="3803" y="1776"/>
                </a:cubicBezTo>
                <a:cubicBezTo>
                  <a:pt x="3783" y="1778"/>
                  <a:pt x="3779" y="1779"/>
                  <a:pt x="3776" y="1776"/>
                </a:cubicBezTo>
                <a:cubicBezTo>
                  <a:pt x="3722" y="1774"/>
                  <a:pt x="3706" y="1769"/>
                  <a:pt x="3689" y="1769"/>
                </a:cubicBezTo>
                <a:cubicBezTo>
                  <a:pt x="3650" y="1765"/>
                  <a:pt x="3646" y="1766"/>
                  <a:pt x="3642" y="1764"/>
                </a:cubicBezTo>
                <a:cubicBezTo>
                  <a:pt x="3610" y="1757"/>
                  <a:pt x="3602" y="1755"/>
                  <a:pt x="3595" y="1749"/>
                </a:cubicBezTo>
                <a:cubicBezTo>
                  <a:pt x="3566" y="1746"/>
                  <a:pt x="3562" y="1745"/>
                  <a:pt x="3558" y="1744"/>
                </a:cubicBezTo>
                <a:cubicBezTo>
                  <a:pt x="3530" y="1738"/>
                  <a:pt x="3526" y="1737"/>
                  <a:pt x="3522" y="1736"/>
                </a:cubicBezTo>
                <a:cubicBezTo>
                  <a:pt x="3481" y="1724"/>
                  <a:pt x="3475" y="1732"/>
                  <a:pt x="3472" y="1726"/>
                </a:cubicBezTo>
                <a:cubicBezTo>
                  <a:pt x="3453" y="1721"/>
                  <a:pt x="3450" y="1717"/>
                  <a:pt x="3446" y="1722"/>
                </a:cubicBezTo>
                <a:cubicBezTo>
                  <a:pt x="3412" y="1719"/>
                  <a:pt x="3406" y="1706"/>
                  <a:pt x="3395" y="1712"/>
                </a:cubicBezTo>
                <a:cubicBezTo>
                  <a:pt x="3337" y="1710"/>
                  <a:pt x="3330" y="1702"/>
                  <a:pt x="3321" y="1707"/>
                </a:cubicBezTo>
                <a:cubicBezTo>
                  <a:pt x="3287" y="1700"/>
                  <a:pt x="3277" y="1705"/>
                  <a:pt x="3269" y="1702"/>
                </a:cubicBezTo>
                <a:cubicBezTo>
                  <a:pt x="3226" y="1697"/>
                  <a:pt x="3220" y="1704"/>
                  <a:pt x="3217" y="1700"/>
                </a:cubicBezTo>
                <a:cubicBezTo>
                  <a:pt x="3198" y="1707"/>
                  <a:pt x="3203" y="1711"/>
                  <a:pt x="3210" y="1705"/>
                </a:cubicBezTo>
                <a:cubicBezTo>
                  <a:pt x="3279" y="1706"/>
                  <a:pt x="3289" y="1715"/>
                  <a:pt x="3303" y="1712"/>
                </a:cubicBezTo>
                <a:cubicBezTo>
                  <a:pt x="3345" y="1716"/>
                  <a:pt x="3350" y="1718"/>
                  <a:pt x="3357" y="1716"/>
                </a:cubicBezTo>
                <a:cubicBezTo>
                  <a:pt x="3407" y="1723"/>
                  <a:pt x="3409" y="1724"/>
                  <a:pt x="3411" y="1726"/>
                </a:cubicBezTo>
                <a:cubicBezTo>
                  <a:pt x="3473" y="1732"/>
                  <a:pt x="3477" y="1742"/>
                  <a:pt x="3483" y="1743"/>
                </a:cubicBezTo>
                <a:cubicBezTo>
                  <a:pt x="3570" y="1758"/>
                  <a:pt x="3575" y="1761"/>
                  <a:pt x="3579" y="1762"/>
                </a:cubicBezTo>
                <a:cubicBezTo>
                  <a:pt x="3628" y="1778"/>
                  <a:pt x="3639" y="1772"/>
                  <a:pt x="3647" y="1778"/>
                </a:cubicBezTo>
                <a:cubicBezTo>
                  <a:pt x="3686" y="1782"/>
                  <a:pt x="3696" y="1779"/>
                  <a:pt x="3705" y="1783"/>
                </a:cubicBezTo>
                <a:cubicBezTo>
                  <a:pt x="3771" y="1786"/>
                  <a:pt x="3780" y="1792"/>
                  <a:pt x="3790" y="1788"/>
                </a:cubicBezTo>
                <a:cubicBezTo>
                  <a:pt x="3840" y="1775"/>
                  <a:pt x="3840" y="1775"/>
                  <a:pt x="3840" y="1775"/>
                </a:cubicBezTo>
                <a:close/>
                <a:moveTo>
                  <a:pt x="3822" y="1734"/>
                </a:moveTo>
                <a:cubicBezTo>
                  <a:pt x="3814" y="1733"/>
                  <a:pt x="3806" y="1736"/>
                  <a:pt x="3799" y="1731"/>
                </a:cubicBezTo>
                <a:cubicBezTo>
                  <a:pt x="3682" y="1727"/>
                  <a:pt x="3670" y="1726"/>
                  <a:pt x="3658" y="1723"/>
                </a:cubicBezTo>
                <a:cubicBezTo>
                  <a:pt x="3616" y="1715"/>
                  <a:pt x="3612" y="1714"/>
                  <a:pt x="3608" y="1714"/>
                </a:cubicBezTo>
                <a:cubicBezTo>
                  <a:pt x="3534" y="1702"/>
                  <a:pt x="3526" y="1701"/>
                  <a:pt x="3519" y="1697"/>
                </a:cubicBezTo>
                <a:cubicBezTo>
                  <a:pt x="3485" y="1689"/>
                  <a:pt x="3477" y="1688"/>
                  <a:pt x="3468" y="1687"/>
                </a:cubicBezTo>
                <a:cubicBezTo>
                  <a:pt x="3428" y="1671"/>
                  <a:pt x="3424" y="1670"/>
                  <a:pt x="3419" y="1674"/>
                </a:cubicBezTo>
                <a:cubicBezTo>
                  <a:pt x="3410" y="1675"/>
                  <a:pt x="3423" y="1676"/>
                  <a:pt x="3436" y="1684"/>
                </a:cubicBezTo>
                <a:cubicBezTo>
                  <a:pt x="3468" y="1697"/>
                  <a:pt x="3474" y="1690"/>
                  <a:pt x="3477" y="1696"/>
                </a:cubicBezTo>
                <a:cubicBezTo>
                  <a:pt x="3533" y="1709"/>
                  <a:pt x="3546" y="1716"/>
                  <a:pt x="3560" y="1719"/>
                </a:cubicBezTo>
                <a:cubicBezTo>
                  <a:pt x="3598" y="1727"/>
                  <a:pt x="3608" y="1723"/>
                  <a:pt x="3615" y="1726"/>
                </a:cubicBezTo>
                <a:cubicBezTo>
                  <a:pt x="3636" y="1731"/>
                  <a:pt x="3639" y="1729"/>
                  <a:pt x="3641" y="1734"/>
                </a:cubicBezTo>
                <a:cubicBezTo>
                  <a:pt x="3660" y="1736"/>
                  <a:pt x="3665" y="1735"/>
                  <a:pt x="3670" y="1737"/>
                </a:cubicBezTo>
                <a:cubicBezTo>
                  <a:pt x="3705" y="1742"/>
                  <a:pt x="3716" y="1739"/>
                  <a:pt x="3725" y="1743"/>
                </a:cubicBezTo>
                <a:cubicBezTo>
                  <a:pt x="3789" y="1745"/>
                  <a:pt x="3796" y="1749"/>
                  <a:pt x="3804" y="1745"/>
                </a:cubicBezTo>
                <a:cubicBezTo>
                  <a:pt x="3840" y="1734"/>
                  <a:pt x="3840" y="1734"/>
                  <a:pt x="3840" y="1734"/>
                </a:cubicBezTo>
                <a:close/>
                <a:moveTo>
                  <a:pt x="3814" y="1712"/>
                </a:moveTo>
                <a:cubicBezTo>
                  <a:pt x="3808" y="1709"/>
                  <a:pt x="3800" y="1712"/>
                  <a:pt x="3794" y="1711"/>
                </a:cubicBezTo>
                <a:cubicBezTo>
                  <a:pt x="3747" y="1710"/>
                  <a:pt x="3742" y="1707"/>
                  <a:pt x="3736" y="1706"/>
                </a:cubicBezTo>
                <a:cubicBezTo>
                  <a:pt x="3703" y="1697"/>
                  <a:pt x="3688" y="1705"/>
                  <a:pt x="3677" y="1694"/>
                </a:cubicBezTo>
                <a:cubicBezTo>
                  <a:pt x="3646" y="1689"/>
                  <a:pt x="3642" y="1688"/>
                  <a:pt x="3640" y="1683"/>
                </a:cubicBezTo>
                <a:cubicBezTo>
                  <a:pt x="3599" y="1682"/>
                  <a:pt x="3595" y="1674"/>
                  <a:pt x="3590" y="1674"/>
                </a:cubicBezTo>
                <a:cubicBezTo>
                  <a:pt x="3534" y="1653"/>
                  <a:pt x="3529" y="1653"/>
                  <a:pt x="3524" y="1650"/>
                </a:cubicBezTo>
                <a:cubicBezTo>
                  <a:pt x="3485" y="1636"/>
                  <a:pt x="3477" y="1643"/>
                  <a:pt x="3473" y="1634"/>
                </a:cubicBezTo>
                <a:cubicBezTo>
                  <a:pt x="3432" y="1630"/>
                  <a:pt x="3428" y="1622"/>
                  <a:pt x="3421" y="1628"/>
                </a:cubicBezTo>
                <a:cubicBezTo>
                  <a:pt x="3398" y="1621"/>
                  <a:pt x="3392" y="1619"/>
                  <a:pt x="3385" y="1619"/>
                </a:cubicBezTo>
                <a:cubicBezTo>
                  <a:pt x="3434" y="1633"/>
                  <a:pt x="3443" y="1635"/>
                  <a:pt x="3452" y="1639"/>
                </a:cubicBezTo>
                <a:cubicBezTo>
                  <a:pt x="3476" y="1642"/>
                  <a:pt x="3477" y="1647"/>
                  <a:pt x="3480" y="1646"/>
                </a:cubicBezTo>
                <a:cubicBezTo>
                  <a:pt x="3512" y="1657"/>
                  <a:pt x="3517" y="1656"/>
                  <a:pt x="3522" y="1658"/>
                </a:cubicBezTo>
                <a:cubicBezTo>
                  <a:pt x="3563" y="1677"/>
                  <a:pt x="3566" y="1676"/>
                  <a:pt x="3568" y="1677"/>
                </a:cubicBezTo>
                <a:cubicBezTo>
                  <a:pt x="3613" y="1692"/>
                  <a:pt x="3637" y="1698"/>
                  <a:pt x="3660" y="1705"/>
                </a:cubicBezTo>
                <a:cubicBezTo>
                  <a:pt x="3739" y="1721"/>
                  <a:pt x="3746" y="1717"/>
                  <a:pt x="3751" y="1720"/>
                </a:cubicBezTo>
                <a:cubicBezTo>
                  <a:pt x="3784" y="1723"/>
                  <a:pt x="3784" y="1723"/>
                  <a:pt x="3785" y="1723"/>
                </a:cubicBezTo>
                <a:cubicBezTo>
                  <a:pt x="3801" y="1723"/>
                  <a:pt x="3804" y="1724"/>
                  <a:pt x="3808" y="1723"/>
                </a:cubicBezTo>
                <a:cubicBezTo>
                  <a:pt x="3815" y="1723"/>
                  <a:pt x="3819" y="1724"/>
                  <a:pt x="3824" y="1723"/>
                </a:cubicBezTo>
                <a:cubicBezTo>
                  <a:pt x="3840" y="1710"/>
                  <a:pt x="3840" y="1710"/>
                  <a:pt x="3840" y="1710"/>
                </a:cubicBezTo>
                <a:close/>
                <a:moveTo>
                  <a:pt x="3797" y="1804"/>
                </a:moveTo>
                <a:cubicBezTo>
                  <a:pt x="3789" y="1801"/>
                  <a:pt x="3778" y="1806"/>
                  <a:pt x="3770" y="1804"/>
                </a:cubicBezTo>
                <a:cubicBezTo>
                  <a:pt x="3676" y="1798"/>
                  <a:pt x="3668" y="1802"/>
                  <a:pt x="3661" y="1800"/>
                </a:cubicBezTo>
                <a:cubicBezTo>
                  <a:pt x="3623" y="1797"/>
                  <a:pt x="3609" y="1793"/>
                  <a:pt x="3593" y="1794"/>
                </a:cubicBezTo>
                <a:cubicBezTo>
                  <a:pt x="3548" y="1781"/>
                  <a:pt x="3545" y="1781"/>
                  <a:pt x="3542" y="1778"/>
                </a:cubicBezTo>
                <a:cubicBezTo>
                  <a:pt x="3517" y="1776"/>
                  <a:pt x="3515" y="1766"/>
                  <a:pt x="3510" y="1771"/>
                </a:cubicBezTo>
                <a:cubicBezTo>
                  <a:pt x="3398" y="1749"/>
                  <a:pt x="3391" y="1744"/>
                  <a:pt x="3384" y="1743"/>
                </a:cubicBezTo>
                <a:cubicBezTo>
                  <a:pt x="3327" y="1734"/>
                  <a:pt x="3313" y="1732"/>
                  <a:pt x="3297" y="1736"/>
                </a:cubicBezTo>
                <a:cubicBezTo>
                  <a:pt x="3259" y="1736"/>
                  <a:pt x="3255" y="1737"/>
                  <a:pt x="3249" y="1741"/>
                </a:cubicBezTo>
                <a:cubicBezTo>
                  <a:pt x="3277" y="1748"/>
                  <a:pt x="3287" y="1739"/>
                  <a:pt x="3293" y="1745"/>
                </a:cubicBezTo>
                <a:cubicBezTo>
                  <a:pt x="3389" y="1753"/>
                  <a:pt x="3395" y="1757"/>
                  <a:pt x="3401" y="1760"/>
                </a:cubicBezTo>
                <a:cubicBezTo>
                  <a:pt x="3447" y="1766"/>
                  <a:pt x="3449" y="1771"/>
                  <a:pt x="3453" y="1772"/>
                </a:cubicBezTo>
                <a:cubicBezTo>
                  <a:pt x="3494" y="1772"/>
                  <a:pt x="3499" y="1785"/>
                  <a:pt x="3507" y="1783"/>
                </a:cubicBezTo>
                <a:cubicBezTo>
                  <a:pt x="3618" y="1811"/>
                  <a:pt x="3626" y="1809"/>
                  <a:pt x="3633" y="1810"/>
                </a:cubicBezTo>
                <a:cubicBezTo>
                  <a:pt x="3663" y="1815"/>
                  <a:pt x="3672" y="1812"/>
                  <a:pt x="3678" y="1817"/>
                </a:cubicBezTo>
                <a:cubicBezTo>
                  <a:pt x="3707" y="1810"/>
                  <a:pt x="3710" y="1818"/>
                  <a:pt x="3714" y="1815"/>
                </a:cubicBezTo>
                <a:cubicBezTo>
                  <a:pt x="3759" y="1814"/>
                  <a:pt x="3766" y="1819"/>
                  <a:pt x="3776" y="1814"/>
                </a:cubicBezTo>
                <a:cubicBezTo>
                  <a:pt x="3840" y="1801"/>
                  <a:pt x="3840" y="1801"/>
                  <a:pt x="3840" y="1801"/>
                </a:cubicBezTo>
                <a:close/>
                <a:moveTo>
                  <a:pt x="3777" y="1834"/>
                </a:moveTo>
                <a:cubicBezTo>
                  <a:pt x="3774" y="1835"/>
                  <a:pt x="3771" y="1838"/>
                  <a:pt x="3768" y="1836"/>
                </a:cubicBezTo>
                <a:cubicBezTo>
                  <a:pt x="3746" y="1836"/>
                  <a:pt x="3742" y="1838"/>
                  <a:pt x="3739" y="1837"/>
                </a:cubicBezTo>
                <a:cubicBezTo>
                  <a:pt x="3676" y="1836"/>
                  <a:pt x="3670" y="1833"/>
                  <a:pt x="3664" y="1832"/>
                </a:cubicBezTo>
                <a:cubicBezTo>
                  <a:pt x="3603" y="1821"/>
                  <a:pt x="3596" y="1825"/>
                  <a:pt x="3590" y="1823"/>
                </a:cubicBezTo>
                <a:cubicBezTo>
                  <a:pt x="3543" y="1807"/>
                  <a:pt x="3529" y="1811"/>
                  <a:pt x="3517" y="1804"/>
                </a:cubicBezTo>
                <a:cubicBezTo>
                  <a:pt x="3478" y="1798"/>
                  <a:pt x="3476" y="1793"/>
                  <a:pt x="3473" y="1794"/>
                </a:cubicBezTo>
                <a:cubicBezTo>
                  <a:pt x="3443" y="1784"/>
                  <a:pt x="3441" y="1782"/>
                  <a:pt x="3438" y="1781"/>
                </a:cubicBezTo>
                <a:cubicBezTo>
                  <a:pt x="3417" y="1775"/>
                  <a:pt x="3412" y="1781"/>
                  <a:pt x="3410" y="1775"/>
                </a:cubicBezTo>
                <a:cubicBezTo>
                  <a:pt x="3351" y="1763"/>
                  <a:pt x="3348" y="1763"/>
                  <a:pt x="3345" y="1764"/>
                </a:cubicBezTo>
                <a:cubicBezTo>
                  <a:pt x="3311" y="1759"/>
                  <a:pt x="3305" y="1755"/>
                  <a:pt x="3298" y="1759"/>
                </a:cubicBezTo>
                <a:cubicBezTo>
                  <a:pt x="3214" y="1763"/>
                  <a:pt x="3208" y="1757"/>
                  <a:pt x="3206" y="1765"/>
                </a:cubicBezTo>
                <a:cubicBezTo>
                  <a:pt x="3169" y="1768"/>
                  <a:pt x="3164" y="1769"/>
                  <a:pt x="3159" y="1766"/>
                </a:cubicBezTo>
                <a:cubicBezTo>
                  <a:pt x="3204" y="1775"/>
                  <a:pt x="3217" y="1759"/>
                  <a:pt x="3224" y="1767"/>
                </a:cubicBezTo>
                <a:cubicBezTo>
                  <a:pt x="3264" y="1762"/>
                  <a:pt x="3273" y="1765"/>
                  <a:pt x="3282" y="1766"/>
                </a:cubicBezTo>
                <a:cubicBezTo>
                  <a:pt x="3317" y="1772"/>
                  <a:pt x="3325" y="1770"/>
                  <a:pt x="3333" y="1771"/>
                </a:cubicBezTo>
                <a:cubicBezTo>
                  <a:pt x="3372" y="1783"/>
                  <a:pt x="3388" y="1782"/>
                  <a:pt x="3403" y="1786"/>
                </a:cubicBezTo>
                <a:cubicBezTo>
                  <a:pt x="3459" y="1810"/>
                  <a:pt x="3467" y="1799"/>
                  <a:pt x="3470" y="1806"/>
                </a:cubicBezTo>
                <a:cubicBezTo>
                  <a:pt x="3503" y="1813"/>
                  <a:pt x="3507" y="1816"/>
                  <a:pt x="3512" y="1817"/>
                </a:cubicBezTo>
                <a:cubicBezTo>
                  <a:pt x="3558" y="1830"/>
                  <a:pt x="3564" y="1826"/>
                  <a:pt x="3568" y="1831"/>
                </a:cubicBezTo>
                <a:cubicBezTo>
                  <a:pt x="3605" y="1838"/>
                  <a:pt x="3614" y="1840"/>
                  <a:pt x="3623" y="1844"/>
                </a:cubicBezTo>
                <a:cubicBezTo>
                  <a:pt x="3676" y="1846"/>
                  <a:pt x="3679" y="1847"/>
                  <a:pt x="3681" y="1849"/>
                </a:cubicBezTo>
                <a:cubicBezTo>
                  <a:pt x="3682" y="1850"/>
                  <a:pt x="3677" y="1854"/>
                  <a:pt x="3671" y="1855"/>
                </a:cubicBezTo>
                <a:cubicBezTo>
                  <a:pt x="3615" y="1858"/>
                  <a:pt x="3613" y="1848"/>
                  <a:pt x="3606" y="1854"/>
                </a:cubicBezTo>
                <a:cubicBezTo>
                  <a:pt x="3572" y="1850"/>
                  <a:pt x="3571" y="1850"/>
                  <a:pt x="3571" y="1850"/>
                </a:cubicBezTo>
                <a:cubicBezTo>
                  <a:pt x="3418" y="1830"/>
                  <a:pt x="3411" y="1817"/>
                  <a:pt x="3398" y="1827"/>
                </a:cubicBezTo>
                <a:cubicBezTo>
                  <a:pt x="3363" y="1813"/>
                  <a:pt x="3357" y="1814"/>
                  <a:pt x="3352" y="1814"/>
                </a:cubicBezTo>
                <a:cubicBezTo>
                  <a:pt x="3304" y="1809"/>
                  <a:pt x="3301" y="1810"/>
                  <a:pt x="3300" y="1806"/>
                </a:cubicBezTo>
                <a:cubicBezTo>
                  <a:pt x="3273" y="1808"/>
                  <a:pt x="3261" y="1802"/>
                  <a:pt x="3262" y="1812"/>
                </a:cubicBezTo>
                <a:cubicBezTo>
                  <a:pt x="3315" y="1816"/>
                  <a:pt x="3329" y="1819"/>
                  <a:pt x="3343" y="1820"/>
                </a:cubicBezTo>
                <a:cubicBezTo>
                  <a:pt x="3406" y="1838"/>
                  <a:pt x="3415" y="1831"/>
                  <a:pt x="3421" y="1836"/>
                </a:cubicBezTo>
                <a:cubicBezTo>
                  <a:pt x="3447" y="1837"/>
                  <a:pt x="3452" y="1846"/>
                  <a:pt x="3459" y="1843"/>
                </a:cubicBezTo>
                <a:cubicBezTo>
                  <a:pt x="3502" y="1856"/>
                  <a:pt x="3506" y="1852"/>
                  <a:pt x="3510" y="1853"/>
                </a:cubicBezTo>
                <a:cubicBezTo>
                  <a:pt x="3555" y="1854"/>
                  <a:pt x="3567" y="1865"/>
                  <a:pt x="3582" y="1859"/>
                </a:cubicBezTo>
                <a:cubicBezTo>
                  <a:pt x="3605" y="1865"/>
                  <a:pt x="3611" y="1863"/>
                  <a:pt x="3618" y="1868"/>
                </a:cubicBezTo>
                <a:cubicBezTo>
                  <a:pt x="3691" y="1865"/>
                  <a:pt x="3696" y="1862"/>
                  <a:pt x="3701" y="1864"/>
                </a:cubicBezTo>
                <a:cubicBezTo>
                  <a:pt x="3757" y="1855"/>
                  <a:pt x="3766" y="1857"/>
                  <a:pt x="3777" y="1854"/>
                </a:cubicBezTo>
                <a:cubicBezTo>
                  <a:pt x="3779" y="1859"/>
                  <a:pt x="3769" y="1870"/>
                  <a:pt x="3763" y="1866"/>
                </a:cubicBezTo>
                <a:cubicBezTo>
                  <a:pt x="3682" y="1885"/>
                  <a:pt x="3674" y="1896"/>
                  <a:pt x="3670" y="1886"/>
                </a:cubicBezTo>
                <a:cubicBezTo>
                  <a:pt x="3625" y="1889"/>
                  <a:pt x="3618" y="1894"/>
                  <a:pt x="3611" y="1896"/>
                </a:cubicBezTo>
                <a:cubicBezTo>
                  <a:pt x="3579" y="1892"/>
                  <a:pt x="3575" y="1893"/>
                  <a:pt x="3572" y="1893"/>
                </a:cubicBezTo>
                <a:cubicBezTo>
                  <a:pt x="3521" y="1889"/>
                  <a:pt x="3517" y="1889"/>
                  <a:pt x="3513" y="1892"/>
                </a:cubicBezTo>
                <a:cubicBezTo>
                  <a:pt x="3467" y="1889"/>
                  <a:pt x="3461" y="1885"/>
                  <a:pt x="3454" y="1884"/>
                </a:cubicBezTo>
                <a:cubicBezTo>
                  <a:pt x="3391" y="1870"/>
                  <a:pt x="3382" y="1878"/>
                  <a:pt x="3377" y="1870"/>
                </a:cubicBezTo>
                <a:cubicBezTo>
                  <a:pt x="3311" y="1862"/>
                  <a:pt x="3305" y="1858"/>
                  <a:pt x="3297" y="1862"/>
                </a:cubicBezTo>
                <a:cubicBezTo>
                  <a:pt x="3269" y="1849"/>
                  <a:pt x="3269" y="1849"/>
                  <a:pt x="3268" y="1849"/>
                </a:cubicBezTo>
                <a:cubicBezTo>
                  <a:pt x="3214" y="1834"/>
                  <a:pt x="3210" y="1834"/>
                  <a:pt x="3206" y="1836"/>
                </a:cubicBezTo>
                <a:cubicBezTo>
                  <a:pt x="3163" y="1822"/>
                  <a:pt x="3146" y="1830"/>
                  <a:pt x="3134" y="1819"/>
                </a:cubicBezTo>
                <a:cubicBezTo>
                  <a:pt x="3074" y="1822"/>
                  <a:pt x="3070" y="1826"/>
                  <a:pt x="3068" y="1823"/>
                </a:cubicBezTo>
                <a:cubicBezTo>
                  <a:pt x="3109" y="1827"/>
                  <a:pt x="3119" y="1834"/>
                  <a:pt x="3132" y="1827"/>
                </a:cubicBezTo>
                <a:cubicBezTo>
                  <a:pt x="3173" y="1837"/>
                  <a:pt x="3176" y="1835"/>
                  <a:pt x="3178" y="1840"/>
                </a:cubicBezTo>
                <a:cubicBezTo>
                  <a:pt x="3214" y="1844"/>
                  <a:pt x="3218" y="1847"/>
                  <a:pt x="3223" y="1850"/>
                </a:cubicBezTo>
                <a:cubicBezTo>
                  <a:pt x="3251" y="1861"/>
                  <a:pt x="3259" y="1855"/>
                  <a:pt x="3264" y="1858"/>
                </a:cubicBezTo>
                <a:cubicBezTo>
                  <a:pt x="3309" y="1875"/>
                  <a:pt x="3315" y="1867"/>
                  <a:pt x="3318" y="1873"/>
                </a:cubicBezTo>
                <a:cubicBezTo>
                  <a:pt x="3345" y="1880"/>
                  <a:pt x="3349" y="1881"/>
                  <a:pt x="3354" y="1877"/>
                </a:cubicBezTo>
                <a:cubicBezTo>
                  <a:pt x="3385" y="1888"/>
                  <a:pt x="3393" y="1885"/>
                  <a:pt x="3400" y="1890"/>
                </a:cubicBezTo>
                <a:cubicBezTo>
                  <a:pt x="3481" y="1900"/>
                  <a:pt x="3490" y="1895"/>
                  <a:pt x="3496" y="1902"/>
                </a:cubicBezTo>
                <a:cubicBezTo>
                  <a:pt x="3537" y="1907"/>
                  <a:pt x="3543" y="1899"/>
                  <a:pt x="3547" y="1902"/>
                </a:cubicBezTo>
                <a:cubicBezTo>
                  <a:pt x="3588" y="1902"/>
                  <a:pt x="3603" y="1908"/>
                  <a:pt x="3620" y="1904"/>
                </a:cubicBezTo>
                <a:cubicBezTo>
                  <a:pt x="3661" y="1900"/>
                  <a:pt x="3671" y="1903"/>
                  <a:pt x="3666" y="1906"/>
                </a:cubicBezTo>
                <a:cubicBezTo>
                  <a:pt x="3619" y="1914"/>
                  <a:pt x="3615" y="1909"/>
                  <a:pt x="3607" y="1912"/>
                </a:cubicBezTo>
                <a:cubicBezTo>
                  <a:pt x="3539" y="1916"/>
                  <a:pt x="3531" y="1916"/>
                  <a:pt x="3523" y="1913"/>
                </a:cubicBezTo>
                <a:cubicBezTo>
                  <a:pt x="3432" y="1907"/>
                  <a:pt x="3415" y="1906"/>
                  <a:pt x="3399" y="1901"/>
                </a:cubicBezTo>
                <a:cubicBezTo>
                  <a:pt x="3370" y="1900"/>
                  <a:pt x="3366" y="1899"/>
                  <a:pt x="3363" y="1896"/>
                </a:cubicBezTo>
                <a:cubicBezTo>
                  <a:pt x="3326" y="1890"/>
                  <a:pt x="3322" y="1889"/>
                  <a:pt x="3318" y="1890"/>
                </a:cubicBezTo>
                <a:cubicBezTo>
                  <a:pt x="3289" y="1881"/>
                  <a:pt x="3284" y="1879"/>
                  <a:pt x="3278" y="1881"/>
                </a:cubicBezTo>
                <a:cubicBezTo>
                  <a:pt x="3240" y="1870"/>
                  <a:pt x="3234" y="1870"/>
                  <a:pt x="3229" y="1863"/>
                </a:cubicBezTo>
                <a:cubicBezTo>
                  <a:pt x="3194" y="1859"/>
                  <a:pt x="3191" y="1859"/>
                  <a:pt x="3189" y="1857"/>
                </a:cubicBezTo>
                <a:cubicBezTo>
                  <a:pt x="3145" y="1851"/>
                  <a:pt x="3142" y="1850"/>
                  <a:pt x="3139" y="1850"/>
                </a:cubicBezTo>
                <a:cubicBezTo>
                  <a:pt x="3116" y="1852"/>
                  <a:pt x="3119" y="1853"/>
                  <a:pt x="3122" y="1854"/>
                </a:cubicBezTo>
                <a:cubicBezTo>
                  <a:pt x="3165" y="1862"/>
                  <a:pt x="3177" y="1866"/>
                  <a:pt x="3192" y="1862"/>
                </a:cubicBezTo>
                <a:cubicBezTo>
                  <a:pt x="3224" y="1876"/>
                  <a:pt x="3230" y="1870"/>
                  <a:pt x="3232" y="1878"/>
                </a:cubicBezTo>
                <a:cubicBezTo>
                  <a:pt x="3267" y="1891"/>
                  <a:pt x="3273" y="1885"/>
                  <a:pt x="3276" y="1889"/>
                </a:cubicBezTo>
                <a:cubicBezTo>
                  <a:pt x="3375" y="1909"/>
                  <a:pt x="3387" y="1916"/>
                  <a:pt x="3401" y="1914"/>
                </a:cubicBezTo>
                <a:cubicBezTo>
                  <a:pt x="3492" y="1924"/>
                  <a:pt x="3504" y="1930"/>
                  <a:pt x="3518" y="1926"/>
                </a:cubicBezTo>
                <a:cubicBezTo>
                  <a:pt x="3580" y="1925"/>
                  <a:pt x="3585" y="1922"/>
                  <a:pt x="3587" y="1928"/>
                </a:cubicBezTo>
                <a:cubicBezTo>
                  <a:pt x="3624" y="1926"/>
                  <a:pt x="3632" y="1921"/>
                  <a:pt x="3638" y="1923"/>
                </a:cubicBezTo>
                <a:cubicBezTo>
                  <a:pt x="3669" y="1919"/>
                  <a:pt x="3663" y="1933"/>
                  <a:pt x="3656" y="1940"/>
                </a:cubicBezTo>
                <a:cubicBezTo>
                  <a:pt x="3600" y="1948"/>
                  <a:pt x="3593" y="1952"/>
                  <a:pt x="3589" y="1947"/>
                </a:cubicBezTo>
                <a:cubicBezTo>
                  <a:pt x="3561" y="1952"/>
                  <a:pt x="3558" y="1948"/>
                  <a:pt x="3555" y="1948"/>
                </a:cubicBezTo>
                <a:cubicBezTo>
                  <a:pt x="3519" y="1946"/>
                  <a:pt x="3513" y="1950"/>
                  <a:pt x="3508" y="1949"/>
                </a:cubicBezTo>
                <a:cubicBezTo>
                  <a:pt x="3414" y="1942"/>
                  <a:pt x="3406" y="1939"/>
                  <a:pt x="3397" y="1940"/>
                </a:cubicBezTo>
                <a:cubicBezTo>
                  <a:pt x="3378" y="1937"/>
                  <a:pt x="3373" y="1934"/>
                  <a:pt x="3369" y="1933"/>
                </a:cubicBezTo>
                <a:cubicBezTo>
                  <a:pt x="3338" y="1925"/>
                  <a:pt x="3333" y="1927"/>
                  <a:pt x="3330" y="1920"/>
                </a:cubicBezTo>
                <a:cubicBezTo>
                  <a:pt x="3276" y="1908"/>
                  <a:pt x="3263" y="1906"/>
                  <a:pt x="3250" y="1901"/>
                </a:cubicBezTo>
                <a:cubicBezTo>
                  <a:pt x="3202" y="1898"/>
                  <a:pt x="3197" y="1889"/>
                  <a:pt x="3189" y="1891"/>
                </a:cubicBezTo>
                <a:cubicBezTo>
                  <a:pt x="3142" y="1884"/>
                  <a:pt x="3137" y="1875"/>
                  <a:pt x="3129" y="1877"/>
                </a:cubicBezTo>
                <a:cubicBezTo>
                  <a:pt x="3033" y="1869"/>
                  <a:pt x="3021" y="1860"/>
                  <a:pt x="3006" y="1865"/>
                </a:cubicBezTo>
                <a:cubicBezTo>
                  <a:pt x="2982" y="1860"/>
                  <a:pt x="2977" y="1867"/>
                  <a:pt x="2974" y="1864"/>
                </a:cubicBezTo>
                <a:cubicBezTo>
                  <a:pt x="2935" y="1862"/>
                  <a:pt x="2925" y="1868"/>
                  <a:pt x="2917" y="1865"/>
                </a:cubicBezTo>
                <a:cubicBezTo>
                  <a:pt x="2859" y="1863"/>
                  <a:pt x="2849" y="1868"/>
                  <a:pt x="2841" y="1869"/>
                </a:cubicBezTo>
                <a:cubicBezTo>
                  <a:pt x="2783" y="1881"/>
                  <a:pt x="2778" y="1882"/>
                  <a:pt x="2773" y="1886"/>
                </a:cubicBezTo>
                <a:cubicBezTo>
                  <a:pt x="2804" y="1880"/>
                  <a:pt x="2812" y="1884"/>
                  <a:pt x="2824" y="1875"/>
                </a:cubicBezTo>
                <a:cubicBezTo>
                  <a:pt x="2897" y="1876"/>
                  <a:pt x="2917" y="1869"/>
                  <a:pt x="2934" y="1876"/>
                </a:cubicBezTo>
                <a:cubicBezTo>
                  <a:pt x="2981" y="1882"/>
                  <a:pt x="2985" y="1877"/>
                  <a:pt x="2987" y="1884"/>
                </a:cubicBezTo>
                <a:cubicBezTo>
                  <a:pt x="3022" y="1890"/>
                  <a:pt x="3030" y="1892"/>
                  <a:pt x="3038" y="1896"/>
                </a:cubicBezTo>
                <a:cubicBezTo>
                  <a:pt x="3080" y="1909"/>
                  <a:pt x="3085" y="1912"/>
                  <a:pt x="3089" y="1912"/>
                </a:cubicBezTo>
                <a:cubicBezTo>
                  <a:pt x="3173" y="1944"/>
                  <a:pt x="3183" y="1943"/>
                  <a:pt x="3190" y="1948"/>
                </a:cubicBezTo>
                <a:cubicBezTo>
                  <a:pt x="3234" y="1962"/>
                  <a:pt x="3240" y="1959"/>
                  <a:pt x="3244" y="1963"/>
                </a:cubicBezTo>
                <a:cubicBezTo>
                  <a:pt x="3322" y="1975"/>
                  <a:pt x="3327" y="1977"/>
                  <a:pt x="3333" y="1976"/>
                </a:cubicBezTo>
                <a:cubicBezTo>
                  <a:pt x="3358" y="1982"/>
                  <a:pt x="3360" y="1984"/>
                  <a:pt x="3364" y="1981"/>
                </a:cubicBezTo>
                <a:cubicBezTo>
                  <a:pt x="3414" y="1987"/>
                  <a:pt x="3420" y="1989"/>
                  <a:pt x="3426" y="1987"/>
                </a:cubicBezTo>
                <a:cubicBezTo>
                  <a:pt x="3461" y="1992"/>
                  <a:pt x="3466" y="1991"/>
                  <a:pt x="3470" y="1993"/>
                </a:cubicBezTo>
                <a:cubicBezTo>
                  <a:pt x="3422" y="1998"/>
                  <a:pt x="3407" y="1992"/>
                  <a:pt x="3389" y="1999"/>
                </a:cubicBezTo>
                <a:cubicBezTo>
                  <a:pt x="3326" y="1988"/>
                  <a:pt x="3316" y="1990"/>
                  <a:pt x="3307" y="1989"/>
                </a:cubicBezTo>
                <a:cubicBezTo>
                  <a:pt x="3261" y="1980"/>
                  <a:pt x="3244" y="1971"/>
                  <a:pt x="3226" y="1967"/>
                </a:cubicBezTo>
                <a:cubicBezTo>
                  <a:pt x="3195" y="1962"/>
                  <a:pt x="3191" y="1956"/>
                  <a:pt x="3186" y="1958"/>
                </a:cubicBezTo>
                <a:cubicBezTo>
                  <a:pt x="3137" y="1944"/>
                  <a:pt x="3127" y="1946"/>
                  <a:pt x="3119" y="1938"/>
                </a:cubicBezTo>
                <a:cubicBezTo>
                  <a:pt x="3088" y="1932"/>
                  <a:pt x="3084" y="1929"/>
                  <a:pt x="3079" y="1929"/>
                </a:cubicBezTo>
                <a:cubicBezTo>
                  <a:pt x="3050" y="1915"/>
                  <a:pt x="3043" y="1923"/>
                  <a:pt x="3039" y="1919"/>
                </a:cubicBezTo>
                <a:cubicBezTo>
                  <a:pt x="3002" y="1914"/>
                  <a:pt x="2992" y="1916"/>
                  <a:pt x="2984" y="1913"/>
                </a:cubicBezTo>
                <a:cubicBezTo>
                  <a:pt x="2904" y="1913"/>
                  <a:pt x="2889" y="1922"/>
                  <a:pt x="2877" y="1921"/>
                </a:cubicBezTo>
                <a:cubicBezTo>
                  <a:pt x="2813" y="1933"/>
                  <a:pt x="2798" y="1939"/>
                  <a:pt x="2799" y="1945"/>
                </a:cubicBezTo>
                <a:cubicBezTo>
                  <a:pt x="2861" y="1933"/>
                  <a:pt x="2866" y="1932"/>
                  <a:pt x="2871" y="1928"/>
                </a:cubicBezTo>
                <a:cubicBezTo>
                  <a:pt x="2906" y="1927"/>
                  <a:pt x="2917" y="1927"/>
                  <a:pt x="2929" y="1923"/>
                </a:cubicBezTo>
                <a:cubicBezTo>
                  <a:pt x="3007" y="1927"/>
                  <a:pt x="3019" y="1928"/>
                  <a:pt x="3029" y="1925"/>
                </a:cubicBezTo>
                <a:cubicBezTo>
                  <a:pt x="3074" y="1944"/>
                  <a:pt x="3079" y="1943"/>
                  <a:pt x="3084" y="1943"/>
                </a:cubicBezTo>
                <a:cubicBezTo>
                  <a:pt x="3150" y="1958"/>
                  <a:pt x="3158" y="1964"/>
                  <a:pt x="3167" y="1966"/>
                </a:cubicBezTo>
                <a:cubicBezTo>
                  <a:pt x="3267" y="1993"/>
                  <a:pt x="3284" y="1995"/>
                  <a:pt x="3300" y="2000"/>
                </a:cubicBezTo>
                <a:cubicBezTo>
                  <a:pt x="3328" y="2007"/>
                  <a:pt x="3334" y="2000"/>
                  <a:pt x="3337" y="2004"/>
                </a:cubicBezTo>
                <a:cubicBezTo>
                  <a:pt x="3386" y="2006"/>
                  <a:pt x="3394" y="2011"/>
                  <a:pt x="3404" y="2007"/>
                </a:cubicBezTo>
                <a:cubicBezTo>
                  <a:pt x="3444" y="2009"/>
                  <a:pt x="3446" y="2009"/>
                  <a:pt x="3448" y="2007"/>
                </a:cubicBezTo>
                <a:cubicBezTo>
                  <a:pt x="3414" y="2017"/>
                  <a:pt x="3408" y="2018"/>
                  <a:pt x="3404" y="2017"/>
                </a:cubicBezTo>
                <a:cubicBezTo>
                  <a:pt x="3325" y="2018"/>
                  <a:pt x="3323" y="2015"/>
                  <a:pt x="3319" y="2019"/>
                </a:cubicBezTo>
                <a:cubicBezTo>
                  <a:pt x="3285" y="2011"/>
                  <a:pt x="3279" y="2010"/>
                  <a:pt x="3273" y="2010"/>
                </a:cubicBezTo>
                <a:cubicBezTo>
                  <a:pt x="3230" y="2005"/>
                  <a:pt x="3227" y="1991"/>
                  <a:pt x="3219" y="1995"/>
                </a:cubicBezTo>
                <a:cubicBezTo>
                  <a:pt x="3181" y="1985"/>
                  <a:pt x="3178" y="1985"/>
                  <a:pt x="3175" y="1985"/>
                </a:cubicBezTo>
                <a:cubicBezTo>
                  <a:pt x="3136" y="1972"/>
                  <a:pt x="3122" y="1977"/>
                  <a:pt x="3112" y="1970"/>
                </a:cubicBezTo>
                <a:cubicBezTo>
                  <a:pt x="3087" y="1967"/>
                  <a:pt x="3081" y="1966"/>
                  <a:pt x="3075" y="1966"/>
                </a:cubicBezTo>
                <a:cubicBezTo>
                  <a:pt x="3010" y="1963"/>
                  <a:pt x="3006" y="1951"/>
                  <a:pt x="2999" y="1958"/>
                </a:cubicBezTo>
                <a:cubicBezTo>
                  <a:pt x="2936" y="1954"/>
                  <a:pt x="2929" y="1958"/>
                  <a:pt x="2924" y="1953"/>
                </a:cubicBezTo>
                <a:cubicBezTo>
                  <a:pt x="2869" y="1964"/>
                  <a:pt x="2857" y="1961"/>
                  <a:pt x="2843" y="1966"/>
                </a:cubicBezTo>
                <a:cubicBezTo>
                  <a:pt x="2776" y="1979"/>
                  <a:pt x="2775" y="1993"/>
                  <a:pt x="2767" y="1986"/>
                </a:cubicBezTo>
                <a:cubicBezTo>
                  <a:pt x="2731" y="2002"/>
                  <a:pt x="2724" y="2004"/>
                  <a:pt x="2726" y="2008"/>
                </a:cubicBezTo>
                <a:cubicBezTo>
                  <a:pt x="2806" y="1985"/>
                  <a:pt x="2815" y="1981"/>
                  <a:pt x="2823" y="1978"/>
                </a:cubicBezTo>
                <a:cubicBezTo>
                  <a:pt x="2864" y="1968"/>
                  <a:pt x="2866" y="1976"/>
                  <a:pt x="2871" y="1972"/>
                </a:cubicBezTo>
                <a:cubicBezTo>
                  <a:pt x="2952" y="1967"/>
                  <a:pt x="2960" y="1969"/>
                  <a:pt x="2969" y="1966"/>
                </a:cubicBezTo>
                <a:cubicBezTo>
                  <a:pt x="3050" y="1973"/>
                  <a:pt x="3054" y="1974"/>
                  <a:pt x="3057" y="1976"/>
                </a:cubicBezTo>
                <a:cubicBezTo>
                  <a:pt x="3089" y="1977"/>
                  <a:pt x="3091" y="1985"/>
                  <a:pt x="3097" y="1979"/>
                </a:cubicBezTo>
                <a:cubicBezTo>
                  <a:pt x="3157" y="1989"/>
                  <a:pt x="3190" y="2000"/>
                  <a:pt x="3222" y="2011"/>
                </a:cubicBezTo>
                <a:cubicBezTo>
                  <a:pt x="3288" y="2028"/>
                  <a:pt x="3294" y="2020"/>
                  <a:pt x="3296" y="2026"/>
                </a:cubicBezTo>
                <a:cubicBezTo>
                  <a:pt x="3316" y="2031"/>
                  <a:pt x="3321" y="2030"/>
                  <a:pt x="3318" y="2033"/>
                </a:cubicBezTo>
                <a:cubicBezTo>
                  <a:pt x="3157" y="2009"/>
                  <a:pt x="3149" y="2018"/>
                  <a:pt x="3144" y="2011"/>
                </a:cubicBezTo>
                <a:cubicBezTo>
                  <a:pt x="3117" y="2008"/>
                  <a:pt x="3112" y="2004"/>
                  <a:pt x="3105" y="2008"/>
                </a:cubicBezTo>
                <a:cubicBezTo>
                  <a:pt x="3059" y="2004"/>
                  <a:pt x="3054" y="1996"/>
                  <a:pt x="3045" y="2001"/>
                </a:cubicBezTo>
                <a:cubicBezTo>
                  <a:pt x="3011" y="1997"/>
                  <a:pt x="3008" y="1994"/>
                  <a:pt x="3005" y="1995"/>
                </a:cubicBezTo>
                <a:cubicBezTo>
                  <a:pt x="2952" y="1993"/>
                  <a:pt x="2938" y="1996"/>
                  <a:pt x="2924" y="1998"/>
                </a:cubicBezTo>
                <a:cubicBezTo>
                  <a:pt x="2835" y="2008"/>
                  <a:pt x="2827" y="2018"/>
                  <a:pt x="2821" y="2013"/>
                </a:cubicBezTo>
                <a:cubicBezTo>
                  <a:pt x="2738" y="2050"/>
                  <a:pt x="2725" y="2050"/>
                  <a:pt x="2709" y="2063"/>
                </a:cubicBezTo>
                <a:cubicBezTo>
                  <a:pt x="2697" y="2076"/>
                  <a:pt x="2731" y="2058"/>
                  <a:pt x="2764" y="2042"/>
                </a:cubicBezTo>
                <a:cubicBezTo>
                  <a:pt x="2789" y="2039"/>
                  <a:pt x="2799" y="2030"/>
                  <a:pt x="2807" y="2029"/>
                </a:cubicBezTo>
                <a:cubicBezTo>
                  <a:pt x="2891" y="2016"/>
                  <a:pt x="2897" y="2013"/>
                  <a:pt x="2902" y="2011"/>
                </a:cubicBezTo>
                <a:cubicBezTo>
                  <a:pt x="2990" y="2008"/>
                  <a:pt x="3000" y="2007"/>
                  <a:pt x="3010" y="2009"/>
                </a:cubicBezTo>
                <a:cubicBezTo>
                  <a:pt x="3050" y="2016"/>
                  <a:pt x="3063" y="2009"/>
                  <a:pt x="3071" y="2015"/>
                </a:cubicBezTo>
                <a:cubicBezTo>
                  <a:pt x="3111" y="2023"/>
                  <a:pt x="3123" y="2016"/>
                  <a:pt x="3131" y="2023"/>
                </a:cubicBezTo>
                <a:cubicBezTo>
                  <a:pt x="3181" y="2029"/>
                  <a:pt x="3185" y="2037"/>
                  <a:pt x="3192" y="2033"/>
                </a:cubicBezTo>
                <a:cubicBezTo>
                  <a:pt x="3231" y="2040"/>
                  <a:pt x="3241" y="2039"/>
                  <a:pt x="3251" y="2041"/>
                </a:cubicBezTo>
                <a:cubicBezTo>
                  <a:pt x="3301" y="2049"/>
                  <a:pt x="3307" y="2045"/>
                  <a:pt x="3313" y="2047"/>
                </a:cubicBezTo>
                <a:cubicBezTo>
                  <a:pt x="3337" y="2049"/>
                  <a:pt x="3342" y="2047"/>
                  <a:pt x="3339" y="2051"/>
                </a:cubicBezTo>
                <a:cubicBezTo>
                  <a:pt x="3224" y="2064"/>
                  <a:pt x="3212" y="2066"/>
                  <a:pt x="3201" y="2065"/>
                </a:cubicBezTo>
                <a:cubicBezTo>
                  <a:pt x="3146" y="2060"/>
                  <a:pt x="3142" y="2052"/>
                  <a:pt x="3135" y="2058"/>
                </a:cubicBezTo>
                <a:cubicBezTo>
                  <a:pt x="3084" y="2048"/>
                  <a:pt x="3081" y="2048"/>
                  <a:pt x="3078" y="2049"/>
                </a:cubicBezTo>
                <a:cubicBezTo>
                  <a:pt x="3030" y="2044"/>
                  <a:pt x="3024" y="2043"/>
                  <a:pt x="3020" y="2037"/>
                </a:cubicBezTo>
                <a:cubicBezTo>
                  <a:pt x="2992" y="2038"/>
                  <a:pt x="2989" y="2038"/>
                  <a:pt x="2986" y="2037"/>
                </a:cubicBezTo>
                <a:cubicBezTo>
                  <a:pt x="2925" y="2028"/>
                  <a:pt x="2913" y="2031"/>
                  <a:pt x="2902" y="2028"/>
                </a:cubicBezTo>
                <a:cubicBezTo>
                  <a:pt x="2798" y="2049"/>
                  <a:pt x="2802" y="2050"/>
                  <a:pt x="2807" y="2046"/>
                </a:cubicBezTo>
                <a:cubicBezTo>
                  <a:pt x="2860" y="2039"/>
                  <a:pt x="2870" y="2037"/>
                  <a:pt x="2878" y="2040"/>
                </a:cubicBezTo>
                <a:cubicBezTo>
                  <a:pt x="2928" y="2042"/>
                  <a:pt x="2933" y="2044"/>
                  <a:pt x="2939" y="2043"/>
                </a:cubicBezTo>
                <a:cubicBezTo>
                  <a:pt x="2982" y="2048"/>
                  <a:pt x="2993" y="2050"/>
                  <a:pt x="3004" y="2050"/>
                </a:cubicBezTo>
                <a:cubicBezTo>
                  <a:pt x="3042" y="2054"/>
                  <a:pt x="3044" y="2059"/>
                  <a:pt x="3047" y="2058"/>
                </a:cubicBezTo>
                <a:cubicBezTo>
                  <a:pt x="3083" y="2063"/>
                  <a:pt x="3094" y="2064"/>
                  <a:pt x="3106" y="2066"/>
                </a:cubicBezTo>
                <a:cubicBezTo>
                  <a:pt x="3158" y="2071"/>
                  <a:pt x="3161" y="2070"/>
                  <a:pt x="3163" y="2075"/>
                </a:cubicBezTo>
                <a:cubicBezTo>
                  <a:pt x="3119" y="2078"/>
                  <a:pt x="3112" y="2073"/>
                  <a:pt x="3103" y="2078"/>
                </a:cubicBezTo>
                <a:cubicBezTo>
                  <a:pt x="3054" y="2076"/>
                  <a:pt x="3050" y="2076"/>
                  <a:pt x="3047" y="2075"/>
                </a:cubicBezTo>
                <a:cubicBezTo>
                  <a:pt x="2983" y="2071"/>
                  <a:pt x="2977" y="2067"/>
                  <a:pt x="2970" y="2072"/>
                </a:cubicBezTo>
                <a:cubicBezTo>
                  <a:pt x="2906" y="2067"/>
                  <a:pt x="2901" y="2061"/>
                  <a:pt x="2894" y="2064"/>
                </a:cubicBezTo>
                <a:cubicBezTo>
                  <a:pt x="2812" y="2073"/>
                  <a:pt x="2794" y="2067"/>
                  <a:pt x="2773" y="2078"/>
                </a:cubicBezTo>
                <a:cubicBezTo>
                  <a:pt x="2738" y="2088"/>
                  <a:pt x="2734" y="2082"/>
                  <a:pt x="2728" y="2088"/>
                </a:cubicBezTo>
                <a:cubicBezTo>
                  <a:pt x="2644" y="2121"/>
                  <a:pt x="2641" y="2125"/>
                  <a:pt x="2641" y="2129"/>
                </a:cubicBezTo>
                <a:cubicBezTo>
                  <a:pt x="2738" y="2095"/>
                  <a:pt x="2746" y="2088"/>
                  <a:pt x="2753" y="2090"/>
                </a:cubicBezTo>
                <a:cubicBezTo>
                  <a:pt x="2828" y="2078"/>
                  <a:pt x="2836" y="2075"/>
                  <a:pt x="2843" y="2075"/>
                </a:cubicBezTo>
                <a:cubicBezTo>
                  <a:pt x="2891" y="2082"/>
                  <a:pt x="2901" y="2072"/>
                  <a:pt x="2908" y="2076"/>
                </a:cubicBezTo>
                <a:cubicBezTo>
                  <a:pt x="2964" y="2078"/>
                  <a:pt x="2978" y="2082"/>
                  <a:pt x="2992" y="2085"/>
                </a:cubicBezTo>
                <a:cubicBezTo>
                  <a:pt x="3031" y="2079"/>
                  <a:pt x="3033" y="2094"/>
                  <a:pt x="3040" y="2086"/>
                </a:cubicBezTo>
                <a:cubicBezTo>
                  <a:pt x="3099" y="2090"/>
                  <a:pt x="3111" y="2085"/>
                  <a:pt x="3121" y="2090"/>
                </a:cubicBezTo>
                <a:cubicBezTo>
                  <a:pt x="3199" y="2084"/>
                  <a:pt x="3207" y="2095"/>
                  <a:pt x="3219" y="2088"/>
                </a:cubicBezTo>
                <a:cubicBezTo>
                  <a:pt x="3208" y="2099"/>
                  <a:pt x="3205" y="2091"/>
                  <a:pt x="3198" y="2094"/>
                </a:cubicBezTo>
                <a:cubicBezTo>
                  <a:pt x="3131" y="2096"/>
                  <a:pt x="3117" y="2104"/>
                  <a:pt x="3107" y="2099"/>
                </a:cubicBezTo>
                <a:cubicBezTo>
                  <a:pt x="3021" y="2106"/>
                  <a:pt x="3010" y="2106"/>
                  <a:pt x="2998" y="2105"/>
                </a:cubicBezTo>
                <a:cubicBezTo>
                  <a:pt x="2922" y="2100"/>
                  <a:pt x="2915" y="2104"/>
                  <a:pt x="2910" y="2102"/>
                </a:cubicBezTo>
                <a:cubicBezTo>
                  <a:pt x="2882" y="2098"/>
                  <a:pt x="2881" y="2093"/>
                  <a:pt x="2875" y="2100"/>
                </a:cubicBezTo>
                <a:cubicBezTo>
                  <a:pt x="2833" y="2097"/>
                  <a:pt x="2826" y="2102"/>
                  <a:pt x="2820" y="2100"/>
                </a:cubicBezTo>
                <a:cubicBezTo>
                  <a:pt x="2721" y="2120"/>
                  <a:pt x="2713" y="2124"/>
                  <a:pt x="2707" y="2126"/>
                </a:cubicBezTo>
                <a:cubicBezTo>
                  <a:pt x="2639" y="2161"/>
                  <a:pt x="2639" y="2161"/>
                  <a:pt x="2639" y="2161"/>
                </a:cubicBezTo>
                <a:cubicBezTo>
                  <a:pt x="2644" y="2161"/>
                  <a:pt x="2644" y="2161"/>
                  <a:pt x="2644" y="2161"/>
                </a:cubicBezTo>
                <a:cubicBezTo>
                  <a:pt x="2702" y="2132"/>
                  <a:pt x="2725" y="2130"/>
                  <a:pt x="2750" y="2119"/>
                </a:cubicBezTo>
                <a:cubicBezTo>
                  <a:pt x="2807" y="2116"/>
                  <a:pt x="2815" y="2106"/>
                  <a:pt x="2820" y="2110"/>
                </a:cubicBezTo>
                <a:cubicBezTo>
                  <a:pt x="2867" y="2103"/>
                  <a:pt x="2877" y="2112"/>
                  <a:pt x="2890" y="2107"/>
                </a:cubicBezTo>
                <a:cubicBezTo>
                  <a:pt x="2945" y="2111"/>
                  <a:pt x="2950" y="2114"/>
                  <a:pt x="2956" y="2114"/>
                </a:cubicBezTo>
                <a:cubicBezTo>
                  <a:pt x="2999" y="2119"/>
                  <a:pt x="3003" y="2115"/>
                  <a:pt x="3005" y="2118"/>
                </a:cubicBezTo>
                <a:cubicBezTo>
                  <a:pt x="3070" y="2116"/>
                  <a:pt x="3082" y="2110"/>
                  <a:pt x="3092" y="2115"/>
                </a:cubicBezTo>
                <a:cubicBezTo>
                  <a:pt x="3156" y="2115"/>
                  <a:pt x="3150" y="2116"/>
                  <a:pt x="3145" y="2117"/>
                </a:cubicBezTo>
                <a:cubicBezTo>
                  <a:pt x="3107" y="2127"/>
                  <a:pt x="3095" y="2127"/>
                  <a:pt x="3086" y="2132"/>
                </a:cubicBezTo>
                <a:cubicBezTo>
                  <a:pt x="3022" y="2127"/>
                  <a:pt x="3005" y="2129"/>
                  <a:pt x="2989" y="2124"/>
                </a:cubicBezTo>
                <a:cubicBezTo>
                  <a:pt x="2932" y="2127"/>
                  <a:pt x="2924" y="2123"/>
                  <a:pt x="2915" y="2126"/>
                </a:cubicBezTo>
                <a:cubicBezTo>
                  <a:pt x="2887" y="2124"/>
                  <a:pt x="2881" y="2131"/>
                  <a:pt x="2879" y="2128"/>
                </a:cubicBezTo>
                <a:cubicBezTo>
                  <a:pt x="2832" y="2130"/>
                  <a:pt x="2823" y="2132"/>
                  <a:pt x="2814" y="2134"/>
                </a:cubicBezTo>
                <a:cubicBezTo>
                  <a:pt x="2764" y="2142"/>
                  <a:pt x="2740" y="2150"/>
                  <a:pt x="2715" y="2161"/>
                </a:cubicBezTo>
                <a:cubicBezTo>
                  <a:pt x="2798" y="2148"/>
                  <a:pt x="2821" y="2139"/>
                  <a:pt x="2841" y="2144"/>
                </a:cubicBezTo>
                <a:cubicBezTo>
                  <a:pt x="2885" y="2138"/>
                  <a:pt x="2894" y="2142"/>
                  <a:pt x="2907" y="2135"/>
                </a:cubicBezTo>
                <a:cubicBezTo>
                  <a:pt x="2985" y="2142"/>
                  <a:pt x="2994" y="2139"/>
                  <a:pt x="3002" y="2140"/>
                </a:cubicBezTo>
                <a:cubicBezTo>
                  <a:pt x="3023" y="2141"/>
                  <a:pt x="3028" y="2140"/>
                  <a:pt x="3025" y="2143"/>
                </a:cubicBezTo>
                <a:cubicBezTo>
                  <a:pt x="2910" y="2157"/>
                  <a:pt x="2897" y="2156"/>
                  <a:pt x="2893" y="2157"/>
                </a:cubicBezTo>
                <a:cubicBezTo>
                  <a:pt x="2869" y="2158"/>
                  <a:pt x="2865" y="2160"/>
                  <a:pt x="2861" y="2160"/>
                </a:cubicBezTo>
                <a:cubicBezTo>
                  <a:pt x="3013" y="2159"/>
                  <a:pt x="3020" y="2158"/>
                  <a:pt x="3026" y="2156"/>
                </a:cubicBezTo>
                <a:cubicBezTo>
                  <a:pt x="3054" y="2153"/>
                  <a:pt x="3064" y="2146"/>
                  <a:pt x="3072" y="2148"/>
                </a:cubicBezTo>
                <a:cubicBezTo>
                  <a:pt x="3075" y="2159"/>
                  <a:pt x="3078" y="2159"/>
                  <a:pt x="3080" y="2160"/>
                </a:cubicBezTo>
                <a:cubicBezTo>
                  <a:pt x="3107" y="2157"/>
                  <a:pt x="3112" y="2154"/>
                  <a:pt x="3118" y="2150"/>
                </a:cubicBezTo>
                <a:cubicBezTo>
                  <a:pt x="3153" y="2132"/>
                  <a:pt x="3155" y="2134"/>
                  <a:pt x="3155" y="2134"/>
                </a:cubicBezTo>
                <a:cubicBezTo>
                  <a:pt x="3178" y="2119"/>
                  <a:pt x="3190" y="2116"/>
                  <a:pt x="3201" y="2119"/>
                </a:cubicBezTo>
                <a:cubicBezTo>
                  <a:pt x="3131" y="2159"/>
                  <a:pt x="3130" y="2160"/>
                  <a:pt x="3128" y="2161"/>
                </a:cubicBezTo>
                <a:cubicBezTo>
                  <a:pt x="3164" y="2159"/>
                  <a:pt x="3161" y="2147"/>
                  <a:pt x="3167" y="2154"/>
                </a:cubicBezTo>
                <a:cubicBezTo>
                  <a:pt x="3189" y="2155"/>
                  <a:pt x="3197" y="2150"/>
                  <a:pt x="3206" y="2144"/>
                </a:cubicBezTo>
                <a:cubicBezTo>
                  <a:pt x="3263" y="2107"/>
                  <a:pt x="3265" y="2100"/>
                  <a:pt x="3271" y="2106"/>
                </a:cubicBezTo>
                <a:cubicBezTo>
                  <a:pt x="3223" y="2161"/>
                  <a:pt x="3223" y="2160"/>
                  <a:pt x="3223" y="2160"/>
                </a:cubicBezTo>
                <a:cubicBezTo>
                  <a:pt x="3308" y="2091"/>
                  <a:pt x="3321" y="2086"/>
                  <a:pt x="3342" y="2073"/>
                </a:cubicBezTo>
                <a:cubicBezTo>
                  <a:pt x="3359" y="2075"/>
                  <a:pt x="3359" y="2079"/>
                  <a:pt x="3343" y="2089"/>
                </a:cubicBezTo>
                <a:cubicBezTo>
                  <a:pt x="3313" y="2119"/>
                  <a:pt x="3317" y="2125"/>
                  <a:pt x="3308" y="2128"/>
                </a:cubicBezTo>
                <a:cubicBezTo>
                  <a:pt x="3292" y="2161"/>
                  <a:pt x="3292" y="2161"/>
                  <a:pt x="3292" y="2161"/>
                </a:cubicBezTo>
                <a:cubicBezTo>
                  <a:pt x="3363" y="2091"/>
                  <a:pt x="3369" y="2086"/>
                  <a:pt x="3374" y="2080"/>
                </a:cubicBezTo>
                <a:cubicBezTo>
                  <a:pt x="3370" y="2099"/>
                  <a:pt x="3334" y="2127"/>
                  <a:pt x="3314" y="2158"/>
                </a:cubicBezTo>
                <a:cubicBezTo>
                  <a:pt x="3342" y="2158"/>
                  <a:pt x="3349" y="2156"/>
                  <a:pt x="3347" y="2152"/>
                </a:cubicBezTo>
                <a:cubicBezTo>
                  <a:pt x="3389" y="2103"/>
                  <a:pt x="3396" y="2101"/>
                  <a:pt x="3399" y="2099"/>
                </a:cubicBezTo>
                <a:cubicBezTo>
                  <a:pt x="3445" y="2059"/>
                  <a:pt x="3445" y="2052"/>
                  <a:pt x="3456" y="2047"/>
                </a:cubicBezTo>
                <a:cubicBezTo>
                  <a:pt x="3484" y="2041"/>
                  <a:pt x="3467" y="2043"/>
                  <a:pt x="3468" y="2049"/>
                </a:cubicBezTo>
                <a:cubicBezTo>
                  <a:pt x="3440" y="2076"/>
                  <a:pt x="3442" y="2080"/>
                  <a:pt x="3437" y="2082"/>
                </a:cubicBezTo>
                <a:cubicBezTo>
                  <a:pt x="3392" y="2144"/>
                  <a:pt x="3380" y="2148"/>
                  <a:pt x="3384" y="2156"/>
                </a:cubicBezTo>
                <a:cubicBezTo>
                  <a:pt x="3400" y="2149"/>
                  <a:pt x="3407" y="2137"/>
                  <a:pt x="3416" y="2126"/>
                </a:cubicBezTo>
                <a:cubicBezTo>
                  <a:pt x="3467" y="2065"/>
                  <a:pt x="3466" y="2060"/>
                  <a:pt x="3472" y="2057"/>
                </a:cubicBezTo>
                <a:cubicBezTo>
                  <a:pt x="3556" y="1996"/>
                  <a:pt x="3560" y="1991"/>
                  <a:pt x="3563" y="1994"/>
                </a:cubicBezTo>
                <a:cubicBezTo>
                  <a:pt x="3529" y="2023"/>
                  <a:pt x="3523" y="2031"/>
                  <a:pt x="3512" y="2039"/>
                </a:cubicBezTo>
                <a:cubicBezTo>
                  <a:pt x="3475" y="2085"/>
                  <a:pt x="3460" y="2091"/>
                  <a:pt x="3458" y="2100"/>
                </a:cubicBezTo>
                <a:cubicBezTo>
                  <a:pt x="3420" y="2150"/>
                  <a:pt x="3417" y="2155"/>
                  <a:pt x="3414" y="2161"/>
                </a:cubicBezTo>
                <a:cubicBezTo>
                  <a:pt x="3433" y="2148"/>
                  <a:pt x="3442" y="2142"/>
                  <a:pt x="3446" y="2135"/>
                </a:cubicBezTo>
                <a:cubicBezTo>
                  <a:pt x="3477" y="2100"/>
                  <a:pt x="3473" y="2095"/>
                  <a:pt x="3481" y="2092"/>
                </a:cubicBezTo>
                <a:cubicBezTo>
                  <a:pt x="3555" y="2021"/>
                  <a:pt x="3565" y="2014"/>
                  <a:pt x="3571" y="2006"/>
                </a:cubicBezTo>
                <a:cubicBezTo>
                  <a:pt x="3592" y="1991"/>
                  <a:pt x="3593" y="1996"/>
                  <a:pt x="3587" y="1999"/>
                </a:cubicBezTo>
                <a:cubicBezTo>
                  <a:pt x="3577" y="2018"/>
                  <a:pt x="3561" y="2024"/>
                  <a:pt x="3560" y="2033"/>
                </a:cubicBezTo>
                <a:cubicBezTo>
                  <a:pt x="3502" y="2098"/>
                  <a:pt x="3496" y="2102"/>
                  <a:pt x="3496" y="2107"/>
                </a:cubicBezTo>
                <a:cubicBezTo>
                  <a:pt x="3460" y="2160"/>
                  <a:pt x="3460" y="2160"/>
                  <a:pt x="3459" y="2161"/>
                </a:cubicBezTo>
                <a:cubicBezTo>
                  <a:pt x="3491" y="2139"/>
                  <a:pt x="3491" y="2131"/>
                  <a:pt x="3497" y="2124"/>
                </a:cubicBezTo>
                <a:cubicBezTo>
                  <a:pt x="3587" y="2014"/>
                  <a:pt x="3595" y="2008"/>
                  <a:pt x="3601" y="2001"/>
                </a:cubicBezTo>
                <a:cubicBezTo>
                  <a:pt x="3627" y="1981"/>
                  <a:pt x="3620" y="1995"/>
                  <a:pt x="3602" y="2007"/>
                </a:cubicBezTo>
                <a:cubicBezTo>
                  <a:pt x="3551" y="2082"/>
                  <a:pt x="3543" y="2089"/>
                  <a:pt x="3535" y="2097"/>
                </a:cubicBezTo>
                <a:cubicBezTo>
                  <a:pt x="3507" y="2161"/>
                  <a:pt x="3507" y="2161"/>
                  <a:pt x="3507" y="2161"/>
                </a:cubicBezTo>
                <a:cubicBezTo>
                  <a:pt x="3522" y="2133"/>
                  <a:pt x="3528" y="2130"/>
                  <a:pt x="3528" y="2125"/>
                </a:cubicBezTo>
                <a:cubicBezTo>
                  <a:pt x="3595" y="2039"/>
                  <a:pt x="3610" y="2024"/>
                  <a:pt x="3619" y="2007"/>
                </a:cubicBezTo>
                <a:cubicBezTo>
                  <a:pt x="3670" y="1959"/>
                  <a:pt x="3677" y="1946"/>
                  <a:pt x="3690" y="1935"/>
                </a:cubicBezTo>
                <a:cubicBezTo>
                  <a:pt x="3679" y="1969"/>
                  <a:pt x="3669" y="1974"/>
                  <a:pt x="3667" y="1980"/>
                </a:cubicBezTo>
                <a:cubicBezTo>
                  <a:pt x="3643" y="2009"/>
                  <a:pt x="3642" y="2014"/>
                  <a:pt x="3639" y="2012"/>
                </a:cubicBezTo>
                <a:cubicBezTo>
                  <a:pt x="3593" y="2071"/>
                  <a:pt x="3588" y="2083"/>
                  <a:pt x="3577" y="2094"/>
                </a:cubicBezTo>
                <a:cubicBezTo>
                  <a:pt x="3549" y="2141"/>
                  <a:pt x="3544" y="2151"/>
                  <a:pt x="3537" y="2160"/>
                </a:cubicBezTo>
                <a:cubicBezTo>
                  <a:pt x="3556" y="2153"/>
                  <a:pt x="3557" y="2144"/>
                  <a:pt x="3567" y="2138"/>
                </a:cubicBezTo>
                <a:cubicBezTo>
                  <a:pt x="3621" y="2056"/>
                  <a:pt x="3625" y="2048"/>
                  <a:pt x="3632" y="2039"/>
                </a:cubicBezTo>
                <a:cubicBezTo>
                  <a:pt x="3710" y="1959"/>
                  <a:pt x="3713" y="1949"/>
                  <a:pt x="3721" y="1940"/>
                </a:cubicBezTo>
                <a:cubicBezTo>
                  <a:pt x="3805" y="1881"/>
                  <a:pt x="3805" y="1868"/>
                  <a:pt x="3812" y="1873"/>
                </a:cubicBezTo>
                <a:cubicBezTo>
                  <a:pt x="3725" y="1967"/>
                  <a:pt x="3714" y="1968"/>
                  <a:pt x="3717" y="1973"/>
                </a:cubicBezTo>
                <a:cubicBezTo>
                  <a:pt x="3670" y="2021"/>
                  <a:pt x="3669" y="2029"/>
                  <a:pt x="3657" y="2035"/>
                </a:cubicBezTo>
                <a:cubicBezTo>
                  <a:pt x="3623" y="2092"/>
                  <a:pt x="3606" y="2105"/>
                  <a:pt x="3601" y="2120"/>
                </a:cubicBezTo>
                <a:cubicBezTo>
                  <a:pt x="3575" y="2154"/>
                  <a:pt x="3578" y="2158"/>
                  <a:pt x="3575" y="2161"/>
                </a:cubicBezTo>
                <a:cubicBezTo>
                  <a:pt x="3591" y="2154"/>
                  <a:pt x="3592" y="2148"/>
                  <a:pt x="3601" y="2144"/>
                </a:cubicBezTo>
                <a:cubicBezTo>
                  <a:pt x="3659" y="2050"/>
                  <a:pt x="3668" y="2046"/>
                  <a:pt x="3670" y="2040"/>
                </a:cubicBezTo>
                <a:cubicBezTo>
                  <a:pt x="3726" y="1979"/>
                  <a:pt x="3738" y="1968"/>
                  <a:pt x="3748" y="1957"/>
                </a:cubicBezTo>
                <a:cubicBezTo>
                  <a:pt x="3766" y="1938"/>
                  <a:pt x="3770" y="1924"/>
                  <a:pt x="3778" y="1928"/>
                </a:cubicBezTo>
                <a:cubicBezTo>
                  <a:pt x="3738" y="1991"/>
                  <a:pt x="3728" y="1994"/>
                  <a:pt x="3730" y="1999"/>
                </a:cubicBezTo>
                <a:cubicBezTo>
                  <a:pt x="3701" y="2037"/>
                  <a:pt x="3698" y="2042"/>
                  <a:pt x="3698" y="2046"/>
                </a:cubicBezTo>
                <a:cubicBezTo>
                  <a:pt x="3667" y="2104"/>
                  <a:pt x="3655" y="2111"/>
                  <a:pt x="3655" y="2121"/>
                </a:cubicBezTo>
                <a:cubicBezTo>
                  <a:pt x="3638" y="2161"/>
                  <a:pt x="3638" y="2161"/>
                  <a:pt x="3638" y="2161"/>
                </a:cubicBezTo>
                <a:cubicBezTo>
                  <a:pt x="3648" y="2148"/>
                  <a:pt x="3647" y="2147"/>
                  <a:pt x="3647" y="2146"/>
                </a:cubicBezTo>
                <a:cubicBezTo>
                  <a:pt x="3676" y="2105"/>
                  <a:pt x="3675" y="2098"/>
                  <a:pt x="3683" y="2093"/>
                </a:cubicBezTo>
                <a:cubicBezTo>
                  <a:pt x="3715" y="2048"/>
                  <a:pt x="3713" y="2042"/>
                  <a:pt x="3715" y="2036"/>
                </a:cubicBezTo>
                <a:cubicBezTo>
                  <a:pt x="3779" y="1948"/>
                  <a:pt x="3777" y="1940"/>
                  <a:pt x="3785" y="1934"/>
                </a:cubicBezTo>
                <a:cubicBezTo>
                  <a:pt x="3815" y="1893"/>
                  <a:pt x="3825" y="1891"/>
                  <a:pt x="3824" y="1887"/>
                </a:cubicBezTo>
                <a:cubicBezTo>
                  <a:pt x="3839" y="1867"/>
                  <a:pt x="3840" y="1866"/>
                  <a:pt x="3840" y="1866"/>
                </a:cubicBezTo>
                <a:cubicBezTo>
                  <a:pt x="3804" y="1827"/>
                  <a:pt x="3788" y="1841"/>
                  <a:pt x="3777" y="1834"/>
                </a:cubicBezTo>
                <a:close/>
                <a:moveTo>
                  <a:pt x="3212" y="2126"/>
                </a:moveTo>
                <a:cubicBezTo>
                  <a:pt x="3206" y="2127"/>
                  <a:pt x="3212" y="2123"/>
                  <a:pt x="3215" y="2121"/>
                </a:cubicBezTo>
                <a:cubicBezTo>
                  <a:pt x="3221" y="2120"/>
                  <a:pt x="3215" y="2124"/>
                  <a:pt x="3212" y="2126"/>
                </a:cubicBezTo>
                <a:close/>
                <a:moveTo>
                  <a:pt x="3347" y="2036"/>
                </a:moveTo>
                <a:cubicBezTo>
                  <a:pt x="3340" y="2034"/>
                  <a:pt x="3333" y="2034"/>
                  <a:pt x="3326" y="2035"/>
                </a:cubicBezTo>
                <a:cubicBezTo>
                  <a:pt x="3326" y="2026"/>
                  <a:pt x="3338" y="2035"/>
                  <a:pt x="3344" y="2031"/>
                </a:cubicBezTo>
                <a:cubicBezTo>
                  <a:pt x="3350" y="2033"/>
                  <a:pt x="3358" y="2030"/>
                  <a:pt x="3365" y="2031"/>
                </a:cubicBezTo>
                <a:cubicBezTo>
                  <a:pt x="3365" y="2041"/>
                  <a:pt x="3352" y="2032"/>
                  <a:pt x="3347" y="2036"/>
                </a:cubicBezTo>
                <a:close/>
                <a:moveTo>
                  <a:pt x="3440" y="2043"/>
                </a:moveTo>
                <a:cubicBezTo>
                  <a:pt x="3436" y="2032"/>
                  <a:pt x="3448" y="2037"/>
                  <a:pt x="3456" y="2030"/>
                </a:cubicBezTo>
                <a:cubicBezTo>
                  <a:pt x="3458" y="2036"/>
                  <a:pt x="3444" y="2038"/>
                  <a:pt x="3440" y="2043"/>
                </a:cubicBezTo>
                <a:close/>
                <a:moveTo>
                  <a:pt x="3474" y="2015"/>
                </a:moveTo>
                <a:cubicBezTo>
                  <a:pt x="3476" y="2005"/>
                  <a:pt x="3495" y="2004"/>
                  <a:pt x="3502" y="2001"/>
                </a:cubicBezTo>
                <a:cubicBezTo>
                  <a:pt x="3500" y="2010"/>
                  <a:pt x="3483" y="2005"/>
                  <a:pt x="3474" y="2015"/>
                </a:cubicBezTo>
                <a:close/>
                <a:moveTo>
                  <a:pt x="3519" y="1994"/>
                </a:moveTo>
                <a:cubicBezTo>
                  <a:pt x="3516" y="1980"/>
                  <a:pt x="3533" y="1992"/>
                  <a:pt x="3542" y="1983"/>
                </a:cubicBezTo>
                <a:cubicBezTo>
                  <a:pt x="3540" y="1996"/>
                  <a:pt x="3527" y="1984"/>
                  <a:pt x="3519" y="1994"/>
                </a:cubicBezTo>
                <a:close/>
                <a:moveTo>
                  <a:pt x="3577" y="1968"/>
                </a:moveTo>
                <a:cubicBezTo>
                  <a:pt x="3572" y="1971"/>
                  <a:pt x="3566" y="1975"/>
                  <a:pt x="3560" y="1978"/>
                </a:cubicBezTo>
                <a:cubicBezTo>
                  <a:pt x="3486" y="1983"/>
                  <a:pt x="3475" y="1973"/>
                  <a:pt x="3460" y="1982"/>
                </a:cubicBezTo>
                <a:cubicBezTo>
                  <a:pt x="3419" y="1978"/>
                  <a:pt x="3410" y="1973"/>
                  <a:pt x="3399" y="1976"/>
                </a:cubicBezTo>
                <a:cubicBezTo>
                  <a:pt x="3349" y="1970"/>
                  <a:pt x="3344" y="1971"/>
                  <a:pt x="3339" y="1969"/>
                </a:cubicBezTo>
                <a:cubicBezTo>
                  <a:pt x="3269" y="1953"/>
                  <a:pt x="3258" y="1955"/>
                  <a:pt x="3249" y="1950"/>
                </a:cubicBezTo>
                <a:cubicBezTo>
                  <a:pt x="3200" y="1942"/>
                  <a:pt x="3196" y="1936"/>
                  <a:pt x="3192" y="1934"/>
                </a:cubicBezTo>
                <a:cubicBezTo>
                  <a:pt x="3172" y="1926"/>
                  <a:pt x="3166" y="1930"/>
                  <a:pt x="3162" y="1925"/>
                </a:cubicBezTo>
                <a:cubicBezTo>
                  <a:pt x="3043" y="1886"/>
                  <a:pt x="3038" y="1885"/>
                  <a:pt x="3033" y="1882"/>
                </a:cubicBezTo>
                <a:cubicBezTo>
                  <a:pt x="2999" y="1883"/>
                  <a:pt x="2997" y="1870"/>
                  <a:pt x="2991" y="1874"/>
                </a:cubicBezTo>
                <a:cubicBezTo>
                  <a:pt x="2983" y="1877"/>
                  <a:pt x="2990" y="1866"/>
                  <a:pt x="2994" y="1869"/>
                </a:cubicBezTo>
                <a:cubicBezTo>
                  <a:pt x="3041" y="1869"/>
                  <a:pt x="3043" y="1872"/>
                  <a:pt x="3046" y="1874"/>
                </a:cubicBezTo>
                <a:cubicBezTo>
                  <a:pt x="3077" y="1871"/>
                  <a:pt x="3084" y="1882"/>
                  <a:pt x="3095" y="1878"/>
                </a:cubicBezTo>
                <a:cubicBezTo>
                  <a:pt x="3133" y="1884"/>
                  <a:pt x="3141" y="1893"/>
                  <a:pt x="3151" y="1891"/>
                </a:cubicBezTo>
                <a:cubicBezTo>
                  <a:pt x="3208" y="1913"/>
                  <a:pt x="3215" y="1902"/>
                  <a:pt x="3218" y="1911"/>
                </a:cubicBezTo>
                <a:cubicBezTo>
                  <a:pt x="3273" y="1921"/>
                  <a:pt x="3277" y="1922"/>
                  <a:pt x="3280" y="1923"/>
                </a:cubicBezTo>
                <a:cubicBezTo>
                  <a:pt x="3334" y="1938"/>
                  <a:pt x="3340" y="1937"/>
                  <a:pt x="3344" y="1938"/>
                </a:cubicBezTo>
                <a:cubicBezTo>
                  <a:pt x="3395" y="1952"/>
                  <a:pt x="3404" y="1950"/>
                  <a:pt x="3411" y="1958"/>
                </a:cubicBezTo>
                <a:cubicBezTo>
                  <a:pt x="3494" y="1959"/>
                  <a:pt x="3503" y="1964"/>
                  <a:pt x="3514" y="1959"/>
                </a:cubicBezTo>
                <a:close/>
                <a:moveTo>
                  <a:pt x="3675" y="1904"/>
                </a:moveTo>
                <a:cubicBezTo>
                  <a:pt x="3669" y="1905"/>
                  <a:pt x="3675" y="1899"/>
                  <a:pt x="3677" y="1903"/>
                </a:cubicBezTo>
                <a:cubicBezTo>
                  <a:pt x="3681" y="1900"/>
                  <a:pt x="3684" y="1902"/>
                  <a:pt x="3688" y="1899"/>
                </a:cubicBezTo>
                <a:cubicBezTo>
                  <a:pt x="3697" y="1901"/>
                  <a:pt x="3678" y="1905"/>
                  <a:pt x="3675" y="1904"/>
                </a:cubicBezTo>
                <a:close/>
                <a:moveTo>
                  <a:pt x="3702" y="1915"/>
                </a:moveTo>
                <a:cubicBezTo>
                  <a:pt x="3701" y="1905"/>
                  <a:pt x="3714" y="1915"/>
                  <a:pt x="3720" y="1906"/>
                </a:cubicBezTo>
                <a:cubicBezTo>
                  <a:pt x="3721" y="1916"/>
                  <a:pt x="3706" y="1916"/>
                  <a:pt x="3702" y="1915"/>
                </a:cubicBezTo>
                <a:close/>
                <a:moveTo>
                  <a:pt x="2540" y="2037"/>
                </a:moveTo>
                <a:cubicBezTo>
                  <a:pt x="2539" y="2031"/>
                  <a:pt x="2538" y="2024"/>
                  <a:pt x="2540" y="2018"/>
                </a:cubicBezTo>
                <a:cubicBezTo>
                  <a:pt x="2542" y="2012"/>
                  <a:pt x="2540" y="2004"/>
                  <a:pt x="2543" y="1997"/>
                </a:cubicBezTo>
                <a:cubicBezTo>
                  <a:pt x="2543" y="1984"/>
                  <a:pt x="2543" y="1970"/>
                  <a:pt x="2542" y="1956"/>
                </a:cubicBezTo>
                <a:cubicBezTo>
                  <a:pt x="2537" y="1948"/>
                  <a:pt x="2544" y="1944"/>
                  <a:pt x="2538" y="1935"/>
                </a:cubicBezTo>
                <a:cubicBezTo>
                  <a:pt x="2542" y="1933"/>
                  <a:pt x="2536" y="1927"/>
                  <a:pt x="2539" y="1925"/>
                </a:cubicBezTo>
                <a:cubicBezTo>
                  <a:pt x="2537" y="1921"/>
                  <a:pt x="2535" y="1915"/>
                  <a:pt x="2532" y="1916"/>
                </a:cubicBezTo>
                <a:cubicBezTo>
                  <a:pt x="2533" y="1928"/>
                  <a:pt x="2536" y="1942"/>
                  <a:pt x="2534" y="1953"/>
                </a:cubicBezTo>
                <a:cubicBezTo>
                  <a:pt x="2536" y="1960"/>
                  <a:pt x="2536" y="1967"/>
                  <a:pt x="2534" y="1973"/>
                </a:cubicBezTo>
                <a:cubicBezTo>
                  <a:pt x="2536" y="1980"/>
                  <a:pt x="2536" y="1986"/>
                  <a:pt x="2534" y="1992"/>
                </a:cubicBezTo>
                <a:cubicBezTo>
                  <a:pt x="2535" y="2005"/>
                  <a:pt x="2533" y="2017"/>
                  <a:pt x="2532" y="2028"/>
                </a:cubicBezTo>
                <a:cubicBezTo>
                  <a:pt x="2525" y="2033"/>
                  <a:pt x="2533" y="2042"/>
                  <a:pt x="2528" y="2046"/>
                </a:cubicBezTo>
                <a:cubicBezTo>
                  <a:pt x="2525" y="2048"/>
                  <a:pt x="2525" y="2051"/>
                  <a:pt x="2525" y="2054"/>
                </a:cubicBezTo>
                <a:cubicBezTo>
                  <a:pt x="2529" y="2059"/>
                  <a:pt x="2524" y="2061"/>
                  <a:pt x="2524" y="2065"/>
                </a:cubicBezTo>
                <a:cubicBezTo>
                  <a:pt x="2517" y="2068"/>
                  <a:pt x="2525" y="2077"/>
                  <a:pt x="2519" y="2080"/>
                </a:cubicBezTo>
                <a:cubicBezTo>
                  <a:pt x="2521" y="2084"/>
                  <a:pt x="2520" y="2086"/>
                  <a:pt x="2520" y="2089"/>
                </a:cubicBezTo>
                <a:cubicBezTo>
                  <a:pt x="2514" y="2091"/>
                  <a:pt x="2516" y="2095"/>
                  <a:pt x="2515" y="2098"/>
                </a:cubicBezTo>
                <a:cubicBezTo>
                  <a:pt x="2513" y="2104"/>
                  <a:pt x="2515" y="2111"/>
                  <a:pt x="2511" y="2116"/>
                </a:cubicBezTo>
                <a:cubicBezTo>
                  <a:pt x="2509" y="2122"/>
                  <a:pt x="2507" y="2128"/>
                  <a:pt x="2507" y="2134"/>
                </a:cubicBezTo>
                <a:cubicBezTo>
                  <a:pt x="2503" y="2143"/>
                  <a:pt x="2499" y="2152"/>
                  <a:pt x="2495" y="2161"/>
                </a:cubicBezTo>
                <a:cubicBezTo>
                  <a:pt x="2519" y="2161"/>
                  <a:pt x="2519" y="2161"/>
                  <a:pt x="2519" y="2161"/>
                </a:cubicBezTo>
                <a:cubicBezTo>
                  <a:pt x="2519" y="2158"/>
                  <a:pt x="2519" y="2156"/>
                  <a:pt x="2519" y="2154"/>
                </a:cubicBezTo>
                <a:cubicBezTo>
                  <a:pt x="2528" y="2143"/>
                  <a:pt x="2529" y="2130"/>
                  <a:pt x="2530" y="2116"/>
                </a:cubicBezTo>
                <a:cubicBezTo>
                  <a:pt x="2538" y="2105"/>
                  <a:pt x="2532" y="2088"/>
                  <a:pt x="2539" y="2076"/>
                </a:cubicBezTo>
                <a:cubicBezTo>
                  <a:pt x="2537" y="2063"/>
                  <a:pt x="2534" y="2049"/>
                  <a:pt x="2540" y="2037"/>
                </a:cubicBezTo>
                <a:close/>
                <a:moveTo>
                  <a:pt x="2496" y="1981"/>
                </a:moveTo>
                <a:cubicBezTo>
                  <a:pt x="2498" y="1968"/>
                  <a:pt x="2500" y="1955"/>
                  <a:pt x="2499" y="1941"/>
                </a:cubicBezTo>
                <a:cubicBezTo>
                  <a:pt x="2497" y="1926"/>
                  <a:pt x="2503" y="1914"/>
                  <a:pt x="2497" y="1897"/>
                </a:cubicBezTo>
                <a:cubicBezTo>
                  <a:pt x="2499" y="1884"/>
                  <a:pt x="2492" y="1868"/>
                  <a:pt x="2492" y="1854"/>
                </a:cubicBezTo>
                <a:cubicBezTo>
                  <a:pt x="2491" y="1853"/>
                  <a:pt x="2491" y="1851"/>
                  <a:pt x="2490" y="1850"/>
                </a:cubicBezTo>
                <a:cubicBezTo>
                  <a:pt x="2490" y="1844"/>
                  <a:pt x="2493" y="1839"/>
                  <a:pt x="2487" y="1831"/>
                </a:cubicBezTo>
                <a:cubicBezTo>
                  <a:pt x="2490" y="1829"/>
                  <a:pt x="2486" y="1823"/>
                  <a:pt x="2484" y="1819"/>
                </a:cubicBezTo>
                <a:cubicBezTo>
                  <a:pt x="2488" y="1818"/>
                  <a:pt x="2484" y="1810"/>
                  <a:pt x="2480" y="1811"/>
                </a:cubicBezTo>
                <a:cubicBezTo>
                  <a:pt x="2483" y="1824"/>
                  <a:pt x="2485" y="1837"/>
                  <a:pt x="2487" y="1850"/>
                </a:cubicBezTo>
                <a:cubicBezTo>
                  <a:pt x="2488" y="1854"/>
                  <a:pt x="2488" y="1858"/>
                  <a:pt x="2489" y="1862"/>
                </a:cubicBezTo>
                <a:cubicBezTo>
                  <a:pt x="2483" y="1876"/>
                  <a:pt x="2497" y="1897"/>
                  <a:pt x="2490" y="1910"/>
                </a:cubicBezTo>
                <a:cubicBezTo>
                  <a:pt x="2494" y="1919"/>
                  <a:pt x="2488" y="1925"/>
                  <a:pt x="2493" y="1935"/>
                </a:cubicBezTo>
                <a:cubicBezTo>
                  <a:pt x="2491" y="1942"/>
                  <a:pt x="2489" y="1949"/>
                  <a:pt x="2491" y="1958"/>
                </a:cubicBezTo>
                <a:cubicBezTo>
                  <a:pt x="2493" y="1962"/>
                  <a:pt x="2485" y="1963"/>
                  <a:pt x="2490" y="1968"/>
                </a:cubicBezTo>
                <a:cubicBezTo>
                  <a:pt x="2485" y="1971"/>
                  <a:pt x="2492" y="1978"/>
                  <a:pt x="2486" y="1980"/>
                </a:cubicBezTo>
                <a:cubicBezTo>
                  <a:pt x="2490" y="1989"/>
                  <a:pt x="2481" y="1994"/>
                  <a:pt x="2488" y="2005"/>
                </a:cubicBezTo>
                <a:cubicBezTo>
                  <a:pt x="2479" y="2010"/>
                  <a:pt x="2481" y="2019"/>
                  <a:pt x="2480" y="2028"/>
                </a:cubicBezTo>
                <a:cubicBezTo>
                  <a:pt x="2480" y="2037"/>
                  <a:pt x="2473" y="2044"/>
                  <a:pt x="2474" y="2054"/>
                </a:cubicBezTo>
                <a:cubicBezTo>
                  <a:pt x="2474" y="2064"/>
                  <a:pt x="2468" y="2071"/>
                  <a:pt x="2471" y="2081"/>
                </a:cubicBezTo>
                <a:cubicBezTo>
                  <a:pt x="2462" y="2087"/>
                  <a:pt x="2465" y="2098"/>
                  <a:pt x="2460" y="2106"/>
                </a:cubicBezTo>
                <a:cubicBezTo>
                  <a:pt x="2458" y="2123"/>
                  <a:pt x="2448" y="2138"/>
                  <a:pt x="2442" y="2153"/>
                </a:cubicBezTo>
                <a:cubicBezTo>
                  <a:pt x="2440" y="2156"/>
                  <a:pt x="2439" y="2158"/>
                  <a:pt x="2438" y="2161"/>
                </a:cubicBezTo>
                <a:cubicBezTo>
                  <a:pt x="2450" y="2161"/>
                  <a:pt x="2450" y="2161"/>
                  <a:pt x="2450" y="2161"/>
                </a:cubicBezTo>
                <a:cubicBezTo>
                  <a:pt x="2454" y="2152"/>
                  <a:pt x="2458" y="2144"/>
                  <a:pt x="2463" y="2137"/>
                </a:cubicBezTo>
                <a:cubicBezTo>
                  <a:pt x="2470" y="2112"/>
                  <a:pt x="2475" y="2086"/>
                  <a:pt x="2484" y="2062"/>
                </a:cubicBezTo>
                <a:cubicBezTo>
                  <a:pt x="2488" y="2050"/>
                  <a:pt x="2484" y="2034"/>
                  <a:pt x="2491" y="2023"/>
                </a:cubicBezTo>
                <a:cubicBezTo>
                  <a:pt x="2491" y="2016"/>
                  <a:pt x="2493" y="2009"/>
                  <a:pt x="2493" y="2002"/>
                </a:cubicBezTo>
                <a:cubicBezTo>
                  <a:pt x="2497" y="1996"/>
                  <a:pt x="2494" y="1988"/>
                  <a:pt x="2496" y="1981"/>
                </a:cubicBezTo>
                <a:close/>
                <a:moveTo>
                  <a:pt x="1238" y="2076"/>
                </a:moveTo>
                <a:cubicBezTo>
                  <a:pt x="1236" y="2069"/>
                  <a:pt x="1240" y="2059"/>
                  <a:pt x="1239" y="2052"/>
                </a:cubicBezTo>
                <a:cubicBezTo>
                  <a:pt x="1239" y="2043"/>
                  <a:pt x="1243" y="2032"/>
                  <a:pt x="1236" y="2027"/>
                </a:cubicBezTo>
                <a:cubicBezTo>
                  <a:pt x="1230" y="2047"/>
                  <a:pt x="1232" y="2063"/>
                  <a:pt x="1231" y="2080"/>
                </a:cubicBezTo>
                <a:cubicBezTo>
                  <a:pt x="1228" y="2098"/>
                  <a:pt x="1224" y="2117"/>
                  <a:pt x="1223" y="2134"/>
                </a:cubicBezTo>
                <a:cubicBezTo>
                  <a:pt x="1220" y="2143"/>
                  <a:pt x="1218" y="2152"/>
                  <a:pt x="1216" y="2161"/>
                </a:cubicBezTo>
                <a:cubicBezTo>
                  <a:pt x="1224" y="2161"/>
                  <a:pt x="1224" y="2161"/>
                  <a:pt x="1224" y="2161"/>
                </a:cubicBezTo>
                <a:cubicBezTo>
                  <a:pt x="1225" y="2159"/>
                  <a:pt x="1225" y="2158"/>
                  <a:pt x="1226" y="2156"/>
                </a:cubicBezTo>
                <a:cubicBezTo>
                  <a:pt x="1228" y="2147"/>
                  <a:pt x="1231" y="2138"/>
                  <a:pt x="1233" y="2128"/>
                </a:cubicBezTo>
                <a:cubicBezTo>
                  <a:pt x="1233" y="2112"/>
                  <a:pt x="1241" y="2091"/>
                  <a:pt x="1238" y="2076"/>
                </a:cubicBezTo>
                <a:close/>
                <a:moveTo>
                  <a:pt x="1297" y="2091"/>
                </a:moveTo>
                <a:cubicBezTo>
                  <a:pt x="1292" y="2104"/>
                  <a:pt x="1292" y="2105"/>
                  <a:pt x="1290" y="2119"/>
                </a:cubicBezTo>
                <a:cubicBezTo>
                  <a:pt x="1292" y="2132"/>
                  <a:pt x="1282" y="2136"/>
                  <a:pt x="1285" y="2148"/>
                </a:cubicBezTo>
                <a:cubicBezTo>
                  <a:pt x="1284" y="2153"/>
                  <a:pt x="1283" y="2157"/>
                  <a:pt x="1282" y="2161"/>
                </a:cubicBezTo>
                <a:cubicBezTo>
                  <a:pt x="1290" y="2161"/>
                  <a:pt x="1290" y="2161"/>
                  <a:pt x="1290" y="2161"/>
                </a:cubicBezTo>
                <a:cubicBezTo>
                  <a:pt x="1290" y="2156"/>
                  <a:pt x="1288" y="2153"/>
                  <a:pt x="1292" y="2147"/>
                </a:cubicBezTo>
                <a:cubicBezTo>
                  <a:pt x="1291" y="2141"/>
                  <a:pt x="1299" y="2131"/>
                  <a:pt x="1293" y="2129"/>
                </a:cubicBezTo>
                <a:cubicBezTo>
                  <a:pt x="1293" y="2124"/>
                  <a:pt x="1301" y="2114"/>
                  <a:pt x="1295" y="2112"/>
                </a:cubicBezTo>
                <a:cubicBezTo>
                  <a:pt x="1295" y="2105"/>
                  <a:pt x="1303" y="2094"/>
                  <a:pt x="1297" y="2091"/>
                </a:cubicBezTo>
                <a:close/>
                <a:moveTo>
                  <a:pt x="1255" y="2092"/>
                </a:moveTo>
                <a:cubicBezTo>
                  <a:pt x="1259" y="2083"/>
                  <a:pt x="1257" y="2078"/>
                  <a:pt x="1257" y="2072"/>
                </a:cubicBezTo>
                <a:cubicBezTo>
                  <a:pt x="1259" y="2064"/>
                  <a:pt x="1259" y="2058"/>
                  <a:pt x="1256" y="2053"/>
                </a:cubicBezTo>
                <a:cubicBezTo>
                  <a:pt x="1250" y="2058"/>
                  <a:pt x="1256" y="2057"/>
                  <a:pt x="1253" y="2065"/>
                </a:cubicBezTo>
                <a:cubicBezTo>
                  <a:pt x="1250" y="2069"/>
                  <a:pt x="1258" y="2078"/>
                  <a:pt x="1250" y="2079"/>
                </a:cubicBezTo>
                <a:cubicBezTo>
                  <a:pt x="1250" y="2089"/>
                  <a:pt x="1247" y="2102"/>
                  <a:pt x="1246" y="2114"/>
                </a:cubicBezTo>
                <a:cubicBezTo>
                  <a:pt x="1241" y="2124"/>
                  <a:pt x="1243" y="2123"/>
                  <a:pt x="1240" y="2136"/>
                </a:cubicBezTo>
                <a:cubicBezTo>
                  <a:pt x="1239" y="2144"/>
                  <a:pt x="1234" y="2154"/>
                  <a:pt x="1236" y="2161"/>
                </a:cubicBezTo>
                <a:cubicBezTo>
                  <a:pt x="1243" y="2161"/>
                  <a:pt x="1243" y="2161"/>
                  <a:pt x="1243" y="2161"/>
                </a:cubicBezTo>
                <a:cubicBezTo>
                  <a:pt x="1245" y="2148"/>
                  <a:pt x="1247" y="2137"/>
                  <a:pt x="1251" y="2130"/>
                </a:cubicBezTo>
                <a:cubicBezTo>
                  <a:pt x="1249" y="2119"/>
                  <a:pt x="1254" y="2104"/>
                  <a:pt x="1255" y="2092"/>
                </a:cubicBezTo>
                <a:close/>
                <a:moveTo>
                  <a:pt x="3811" y="1673"/>
                </a:moveTo>
                <a:cubicBezTo>
                  <a:pt x="3800" y="1665"/>
                  <a:pt x="3786" y="1673"/>
                  <a:pt x="3774" y="1668"/>
                </a:cubicBezTo>
                <a:cubicBezTo>
                  <a:pt x="3734" y="1662"/>
                  <a:pt x="3730" y="1667"/>
                  <a:pt x="3727" y="1664"/>
                </a:cubicBezTo>
                <a:cubicBezTo>
                  <a:pt x="3689" y="1651"/>
                  <a:pt x="3680" y="1657"/>
                  <a:pt x="3675" y="1652"/>
                </a:cubicBezTo>
                <a:cubicBezTo>
                  <a:pt x="3626" y="1640"/>
                  <a:pt x="3617" y="1642"/>
                  <a:pt x="3610" y="1641"/>
                </a:cubicBezTo>
                <a:cubicBezTo>
                  <a:pt x="3574" y="1632"/>
                  <a:pt x="3572" y="1622"/>
                  <a:pt x="3568" y="1622"/>
                </a:cubicBezTo>
                <a:cubicBezTo>
                  <a:pt x="3496" y="1608"/>
                  <a:pt x="3489" y="1606"/>
                  <a:pt x="3482" y="1604"/>
                </a:cubicBezTo>
                <a:cubicBezTo>
                  <a:pt x="3424" y="1599"/>
                  <a:pt x="3420" y="1598"/>
                  <a:pt x="3416" y="1597"/>
                </a:cubicBezTo>
                <a:cubicBezTo>
                  <a:pt x="3398" y="1606"/>
                  <a:pt x="3405" y="1603"/>
                  <a:pt x="3413" y="1599"/>
                </a:cubicBezTo>
                <a:cubicBezTo>
                  <a:pt x="3475" y="1610"/>
                  <a:pt x="3482" y="1616"/>
                  <a:pt x="3492" y="1615"/>
                </a:cubicBezTo>
                <a:cubicBezTo>
                  <a:pt x="3630" y="1652"/>
                  <a:pt x="3632" y="1662"/>
                  <a:pt x="3638" y="1658"/>
                </a:cubicBezTo>
                <a:cubicBezTo>
                  <a:pt x="3670" y="1664"/>
                  <a:pt x="3675" y="1668"/>
                  <a:pt x="3680" y="1665"/>
                </a:cubicBezTo>
                <a:cubicBezTo>
                  <a:pt x="3714" y="1674"/>
                  <a:pt x="3718" y="1674"/>
                  <a:pt x="3720" y="1675"/>
                </a:cubicBezTo>
                <a:cubicBezTo>
                  <a:pt x="3770" y="1683"/>
                  <a:pt x="3781" y="1678"/>
                  <a:pt x="3790" y="1683"/>
                </a:cubicBezTo>
                <a:cubicBezTo>
                  <a:pt x="3840" y="1674"/>
                  <a:pt x="3840" y="1674"/>
                  <a:pt x="3840" y="1674"/>
                </a:cubicBezTo>
                <a:close/>
                <a:moveTo>
                  <a:pt x="1317" y="2096"/>
                </a:moveTo>
                <a:cubicBezTo>
                  <a:pt x="1315" y="2124"/>
                  <a:pt x="1312" y="2142"/>
                  <a:pt x="1308" y="2161"/>
                </a:cubicBezTo>
                <a:cubicBezTo>
                  <a:pt x="1314" y="2161"/>
                  <a:pt x="1314" y="2161"/>
                  <a:pt x="1314" y="2161"/>
                </a:cubicBezTo>
                <a:cubicBezTo>
                  <a:pt x="1315" y="2152"/>
                  <a:pt x="1316" y="2145"/>
                  <a:pt x="1320" y="2139"/>
                </a:cubicBezTo>
                <a:cubicBezTo>
                  <a:pt x="1317" y="2134"/>
                  <a:pt x="1319" y="2126"/>
                  <a:pt x="1320" y="2118"/>
                </a:cubicBezTo>
                <a:cubicBezTo>
                  <a:pt x="1321" y="2110"/>
                  <a:pt x="1323" y="2101"/>
                  <a:pt x="1317" y="2096"/>
                </a:cubicBezTo>
                <a:close/>
                <a:moveTo>
                  <a:pt x="3785" y="1637"/>
                </a:moveTo>
                <a:cubicBezTo>
                  <a:pt x="3782" y="1635"/>
                  <a:pt x="3778" y="1634"/>
                  <a:pt x="3774" y="1635"/>
                </a:cubicBezTo>
                <a:cubicBezTo>
                  <a:pt x="3732" y="1632"/>
                  <a:pt x="3730" y="1624"/>
                  <a:pt x="3725" y="1627"/>
                </a:cubicBezTo>
                <a:cubicBezTo>
                  <a:pt x="3687" y="1609"/>
                  <a:pt x="3680" y="1622"/>
                  <a:pt x="3678" y="1612"/>
                </a:cubicBezTo>
                <a:cubicBezTo>
                  <a:pt x="3648" y="1611"/>
                  <a:pt x="3648" y="1594"/>
                  <a:pt x="3642" y="1604"/>
                </a:cubicBezTo>
                <a:cubicBezTo>
                  <a:pt x="3610" y="1594"/>
                  <a:pt x="3602" y="1592"/>
                  <a:pt x="3595" y="1589"/>
                </a:cubicBezTo>
                <a:cubicBezTo>
                  <a:pt x="3579" y="1585"/>
                  <a:pt x="3573" y="1591"/>
                  <a:pt x="3571" y="1583"/>
                </a:cubicBezTo>
                <a:cubicBezTo>
                  <a:pt x="3547" y="1588"/>
                  <a:pt x="3547" y="1589"/>
                  <a:pt x="3548" y="1590"/>
                </a:cubicBezTo>
                <a:cubicBezTo>
                  <a:pt x="3606" y="1602"/>
                  <a:pt x="3612" y="1603"/>
                  <a:pt x="3618" y="1605"/>
                </a:cubicBezTo>
                <a:cubicBezTo>
                  <a:pt x="3700" y="1631"/>
                  <a:pt x="3710" y="1637"/>
                  <a:pt x="3723" y="1635"/>
                </a:cubicBezTo>
                <a:cubicBezTo>
                  <a:pt x="3800" y="1657"/>
                  <a:pt x="3808" y="1649"/>
                  <a:pt x="3814" y="1650"/>
                </a:cubicBezTo>
                <a:cubicBezTo>
                  <a:pt x="3840" y="1642"/>
                  <a:pt x="3840" y="1642"/>
                  <a:pt x="3840" y="1642"/>
                </a:cubicBezTo>
                <a:close/>
                <a:moveTo>
                  <a:pt x="1282" y="2060"/>
                </a:moveTo>
                <a:cubicBezTo>
                  <a:pt x="1277" y="2057"/>
                  <a:pt x="1286" y="2045"/>
                  <a:pt x="1280" y="2042"/>
                </a:cubicBezTo>
                <a:cubicBezTo>
                  <a:pt x="1281" y="2034"/>
                  <a:pt x="1285" y="2025"/>
                  <a:pt x="1276" y="2023"/>
                </a:cubicBezTo>
                <a:cubicBezTo>
                  <a:pt x="1273" y="2040"/>
                  <a:pt x="1276" y="2055"/>
                  <a:pt x="1276" y="2070"/>
                </a:cubicBezTo>
                <a:cubicBezTo>
                  <a:pt x="1271" y="2081"/>
                  <a:pt x="1274" y="2087"/>
                  <a:pt x="1272" y="2096"/>
                </a:cubicBezTo>
                <a:cubicBezTo>
                  <a:pt x="1268" y="2112"/>
                  <a:pt x="1263" y="2128"/>
                  <a:pt x="1259" y="2144"/>
                </a:cubicBezTo>
                <a:cubicBezTo>
                  <a:pt x="1262" y="2146"/>
                  <a:pt x="1260" y="2148"/>
                  <a:pt x="1258" y="2150"/>
                </a:cubicBezTo>
                <a:cubicBezTo>
                  <a:pt x="1257" y="2153"/>
                  <a:pt x="1256" y="2157"/>
                  <a:pt x="1255" y="2161"/>
                </a:cubicBezTo>
                <a:cubicBezTo>
                  <a:pt x="1264" y="2161"/>
                  <a:pt x="1264" y="2161"/>
                  <a:pt x="1264" y="2161"/>
                </a:cubicBezTo>
                <a:cubicBezTo>
                  <a:pt x="1266" y="2152"/>
                  <a:pt x="1268" y="2144"/>
                  <a:pt x="1271" y="2135"/>
                </a:cubicBezTo>
                <a:cubicBezTo>
                  <a:pt x="1274" y="2121"/>
                  <a:pt x="1276" y="2107"/>
                  <a:pt x="1280" y="2099"/>
                </a:cubicBezTo>
                <a:cubicBezTo>
                  <a:pt x="1277" y="2088"/>
                  <a:pt x="1282" y="2072"/>
                  <a:pt x="1282" y="2060"/>
                </a:cubicBezTo>
                <a:close/>
                <a:moveTo>
                  <a:pt x="2202" y="1935"/>
                </a:moveTo>
                <a:cubicBezTo>
                  <a:pt x="2206" y="1928"/>
                  <a:pt x="2197" y="1916"/>
                  <a:pt x="2202" y="1909"/>
                </a:cubicBezTo>
                <a:cubicBezTo>
                  <a:pt x="2195" y="1871"/>
                  <a:pt x="2195" y="1860"/>
                  <a:pt x="2193" y="1850"/>
                </a:cubicBezTo>
                <a:cubicBezTo>
                  <a:pt x="2181" y="1801"/>
                  <a:pt x="2181" y="1795"/>
                  <a:pt x="2179" y="1788"/>
                </a:cubicBezTo>
                <a:cubicBezTo>
                  <a:pt x="2152" y="1704"/>
                  <a:pt x="2146" y="1685"/>
                  <a:pt x="2142" y="1668"/>
                </a:cubicBezTo>
                <a:cubicBezTo>
                  <a:pt x="2114" y="1649"/>
                  <a:pt x="2121" y="1655"/>
                  <a:pt x="2117" y="1657"/>
                </a:cubicBezTo>
                <a:cubicBezTo>
                  <a:pt x="2124" y="1681"/>
                  <a:pt x="2136" y="1679"/>
                  <a:pt x="2135" y="1687"/>
                </a:cubicBezTo>
                <a:cubicBezTo>
                  <a:pt x="2151" y="1739"/>
                  <a:pt x="2161" y="1757"/>
                  <a:pt x="2164" y="1773"/>
                </a:cubicBezTo>
                <a:cubicBezTo>
                  <a:pt x="2178" y="1830"/>
                  <a:pt x="2179" y="1840"/>
                  <a:pt x="2181" y="1850"/>
                </a:cubicBezTo>
                <a:cubicBezTo>
                  <a:pt x="2187" y="1918"/>
                  <a:pt x="2197" y="1928"/>
                  <a:pt x="2192" y="1934"/>
                </a:cubicBezTo>
                <a:cubicBezTo>
                  <a:pt x="2196" y="1971"/>
                  <a:pt x="2194" y="1974"/>
                  <a:pt x="2198" y="1979"/>
                </a:cubicBezTo>
                <a:cubicBezTo>
                  <a:pt x="2197" y="2029"/>
                  <a:pt x="2191" y="2035"/>
                  <a:pt x="2197" y="2044"/>
                </a:cubicBezTo>
                <a:cubicBezTo>
                  <a:pt x="2190" y="2092"/>
                  <a:pt x="2194" y="2101"/>
                  <a:pt x="2193" y="2108"/>
                </a:cubicBezTo>
                <a:cubicBezTo>
                  <a:pt x="2188" y="2152"/>
                  <a:pt x="2191" y="2157"/>
                  <a:pt x="2193" y="2161"/>
                </a:cubicBezTo>
                <a:cubicBezTo>
                  <a:pt x="2202" y="2126"/>
                  <a:pt x="2206" y="2110"/>
                  <a:pt x="2205" y="2092"/>
                </a:cubicBezTo>
                <a:cubicBezTo>
                  <a:pt x="2208" y="2024"/>
                  <a:pt x="2207" y="2019"/>
                  <a:pt x="2205" y="2014"/>
                </a:cubicBezTo>
                <a:close/>
                <a:moveTo>
                  <a:pt x="3768" y="1444"/>
                </a:moveTo>
                <a:cubicBezTo>
                  <a:pt x="3757" y="1449"/>
                  <a:pt x="3747" y="1450"/>
                  <a:pt x="3736" y="1453"/>
                </a:cubicBezTo>
                <a:cubicBezTo>
                  <a:pt x="3730" y="1460"/>
                  <a:pt x="3726" y="1456"/>
                  <a:pt x="3720" y="1460"/>
                </a:cubicBezTo>
                <a:cubicBezTo>
                  <a:pt x="3716" y="1467"/>
                  <a:pt x="3705" y="1459"/>
                  <a:pt x="3707" y="1468"/>
                </a:cubicBezTo>
                <a:cubicBezTo>
                  <a:pt x="3722" y="1464"/>
                  <a:pt x="3737" y="1461"/>
                  <a:pt x="3752" y="1457"/>
                </a:cubicBezTo>
                <a:cubicBezTo>
                  <a:pt x="3759" y="1455"/>
                  <a:pt x="3766" y="1456"/>
                  <a:pt x="3775" y="1450"/>
                </a:cubicBezTo>
                <a:cubicBezTo>
                  <a:pt x="3782" y="1451"/>
                  <a:pt x="3790" y="1452"/>
                  <a:pt x="3799" y="1445"/>
                </a:cubicBezTo>
                <a:cubicBezTo>
                  <a:pt x="3812" y="1447"/>
                  <a:pt x="3826" y="1444"/>
                  <a:pt x="3840" y="1443"/>
                </a:cubicBezTo>
                <a:cubicBezTo>
                  <a:pt x="3840" y="1434"/>
                  <a:pt x="3840" y="1434"/>
                  <a:pt x="3840" y="1434"/>
                </a:cubicBezTo>
                <a:cubicBezTo>
                  <a:pt x="3837" y="1434"/>
                  <a:pt x="3833" y="1434"/>
                  <a:pt x="3829" y="1433"/>
                </a:cubicBezTo>
                <a:cubicBezTo>
                  <a:pt x="3808" y="1440"/>
                  <a:pt x="3788" y="1440"/>
                  <a:pt x="3768" y="1444"/>
                </a:cubicBezTo>
                <a:close/>
                <a:moveTo>
                  <a:pt x="2354" y="1890"/>
                </a:moveTo>
                <a:cubicBezTo>
                  <a:pt x="2362" y="1882"/>
                  <a:pt x="2352" y="1869"/>
                  <a:pt x="2360" y="1861"/>
                </a:cubicBezTo>
                <a:cubicBezTo>
                  <a:pt x="2363" y="1829"/>
                  <a:pt x="2356" y="1822"/>
                  <a:pt x="2361" y="1818"/>
                </a:cubicBezTo>
                <a:cubicBezTo>
                  <a:pt x="2362" y="1794"/>
                  <a:pt x="2359" y="1796"/>
                  <a:pt x="2357" y="1791"/>
                </a:cubicBezTo>
                <a:cubicBezTo>
                  <a:pt x="2337" y="1749"/>
                  <a:pt x="2341" y="1757"/>
                  <a:pt x="2345" y="1765"/>
                </a:cubicBezTo>
                <a:cubicBezTo>
                  <a:pt x="2354" y="1820"/>
                  <a:pt x="2344" y="1824"/>
                  <a:pt x="2349" y="1834"/>
                </a:cubicBezTo>
                <a:cubicBezTo>
                  <a:pt x="2344" y="1887"/>
                  <a:pt x="2342" y="1895"/>
                  <a:pt x="2342" y="1905"/>
                </a:cubicBezTo>
                <a:cubicBezTo>
                  <a:pt x="2331" y="1968"/>
                  <a:pt x="2332" y="1978"/>
                  <a:pt x="2331" y="1988"/>
                </a:cubicBezTo>
                <a:cubicBezTo>
                  <a:pt x="2314" y="2077"/>
                  <a:pt x="2313" y="2086"/>
                  <a:pt x="2310" y="2095"/>
                </a:cubicBezTo>
                <a:cubicBezTo>
                  <a:pt x="2307" y="2161"/>
                  <a:pt x="2307" y="2161"/>
                  <a:pt x="2307" y="2161"/>
                </a:cubicBezTo>
                <a:cubicBezTo>
                  <a:pt x="2322" y="2084"/>
                  <a:pt x="2324" y="2081"/>
                  <a:pt x="2327" y="2077"/>
                </a:cubicBezTo>
                <a:cubicBezTo>
                  <a:pt x="2336" y="2036"/>
                  <a:pt x="2332" y="2026"/>
                  <a:pt x="2338" y="2020"/>
                </a:cubicBezTo>
                <a:cubicBezTo>
                  <a:pt x="2352" y="1937"/>
                  <a:pt x="2348" y="1926"/>
                  <a:pt x="2351" y="1917"/>
                </a:cubicBezTo>
                <a:close/>
                <a:moveTo>
                  <a:pt x="2292" y="1940"/>
                </a:moveTo>
                <a:cubicBezTo>
                  <a:pt x="2296" y="1926"/>
                  <a:pt x="2292" y="1909"/>
                  <a:pt x="2296" y="1896"/>
                </a:cubicBezTo>
                <a:cubicBezTo>
                  <a:pt x="2295" y="1835"/>
                  <a:pt x="2294" y="1820"/>
                  <a:pt x="2294" y="1806"/>
                </a:cubicBezTo>
                <a:cubicBezTo>
                  <a:pt x="2286" y="1744"/>
                  <a:pt x="2282" y="1739"/>
                  <a:pt x="2285" y="1736"/>
                </a:cubicBezTo>
                <a:cubicBezTo>
                  <a:pt x="2273" y="1705"/>
                  <a:pt x="2269" y="1697"/>
                  <a:pt x="2265" y="1688"/>
                </a:cubicBezTo>
                <a:cubicBezTo>
                  <a:pt x="2246" y="1682"/>
                  <a:pt x="2248" y="1684"/>
                  <a:pt x="2251" y="1685"/>
                </a:cubicBezTo>
                <a:cubicBezTo>
                  <a:pt x="2265" y="1715"/>
                  <a:pt x="2266" y="1719"/>
                  <a:pt x="2267" y="1723"/>
                </a:cubicBezTo>
                <a:cubicBezTo>
                  <a:pt x="2283" y="1791"/>
                  <a:pt x="2281" y="1800"/>
                  <a:pt x="2283" y="1811"/>
                </a:cubicBezTo>
                <a:cubicBezTo>
                  <a:pt x="2285" y="1853"/>
                  <a:pt x="2286" y="1857"/>
                  <a:pt x="2284" y="1859"/>
                </a:cubicBezTo>
                <a:cubicBezTo>
                  <a:pt x="2288" y="1887"/>
                  <a:pt x="2277" y="1894"/>
                  <a:pt x="2285" y="1907"/>
                </a:cubicBezTo>
                <a:cubicBezTo>
                  <a:pt x="2275" y="1945"/>
                  <a:pt x="2288" y="1960"/>
                  <a:pt x="2280" y="1968"/>
                </a:cubicBezTo>
                <a:cubicBezTo>
                  <a:pt x="2273" y="2039"/>
                  <a:pt x="2271" y="2048"/>
                  <a:pt x="2269" y="2058"/>
                </a:cubicBezTo>
                <a:cubicBezTo>
                  <a:pt x="2263" y="2109"/>
                  <a:pt x="2258" y="2128"/>
                  <a:pt x="2255" y="2148"/>
                </a:cubicBezTo>
                <a:cubicBezTo>
                  <a:pt x="2263" y="2156"/>
                  <a:pt x="2264" y="2152"/>
                  <a:pt x="2264" y="2147"/>
                </a:cubicBezTo>
                <a:cubicBezTo>
                  <a:pt x="2269" y="2120"/>
                  <a:pt x="2273" y="2114"/>
                  <a:pt x="2273" y="2107"/>
                </a:cubicBezTo>
                <a:cubicBezTo>
                  <a:pt x="2282" y="2054"/>
                  <a:pt x="2283" y="2051"/>
                  <a:pt x="2283" y="2047"/>
                </a:cubicBezTo>
                <a:cubicBezTo>
                  <a:pt x="2288" y="1999"/>
                  <a:pt x="2289" y="1991"/>
                  <a:pt x="2291" y="1985"/>
                </a:cubicBezTo>
                <a:close/>
                <a:moveTo>
                  <a:pt x="2066" y="2125"/>
                </a:moveTo>
                <a:cubicBezTo>
                  <a:pt x="2067" y="2112"/>
                  <a:pt x="2061" y="2096"/>
                  <a:pt x="2065" y="2083"/>
                </a:cubicBezTo>
                <a:cubicBezTo>
                  <a:pt x="2063" y="2017"/>
                  <a:pt x="2065" y="2010"/>
                  <a:pt x="2060" y="2002"/>
                </a:cubicBezTo>
                <a:cubicBezTo>
                  <a:pt x="2062" y="1950"/>
                  <a:pt x="2061" y="1937"/>
                  <a:pt x="2061" y="1924"/>
                </a:cubicBezTo>
                <a:cubicBezTo>
                  <a:pt x="2054" y="1828"/>
                  <a:pt x="2052" y="1815"/>
                  <a:pt x="2049" y="1800"/>
                </a:cubicBezTo>
                <a:cubicBezTo>
                  <a:pt x="2040" y="1746"/>
                  <a:pt x="2037" y="1734"/>
                  <a:pt x="2035" y="1723"/>
                </a:cubicBezTo>
                <a:cubicBezTo>
                  <a:pt x="1977" y="1582"/>
                  <a:pt x="1975" y="1577"/>
                  <a:pt x="1971" y="1570"/>
                </a:cubicBezTo>
                <a:cubicBezTo>
                  <a:pt x="1942" y="1538"/>
                  <a:pt x="1936" y="1536"/>
                  <a:pt x="1934" y="1534"/>
                </a:cubicBezTo>
                <a:cubicBezTo>
                  <a:pt x="1956" y="1585"/>
                  <a:pt x="1956" y="1586"/>
                  <a:pt x="1956" y="1587"/>
                </a:cubicBezTo>
                <a:cubicBezTo>
                  <a:pt x="1974" y="1656"/>
                  <a:pt x="1989" y="1669"/>
                  <a:pt x="1984" y="1674"/>
                </a:cubicBezTo>
                <a:cubicBezTo>
                  <a:pt x="1993" y="1720"/>
                  <a:pt x="1994" y="1721"/>
                  <a:pt x="1995" y="1723"/>
                </a:cubicBezTo>
                <a:cubicBezTo>
                  <a:pt x="2007" y="1777"/>
                  <a:pt x="2004" y="1790"/>
                  <a:pt x="2009" y="1804"/>
                </a:cubicBezTo>
                <a:cubicBezTo>
                  <a:pt x="2007" y="1861"/>
                  <a:pt x="2013" y="1876"/>
                  <a:pt x="2011" y="1887"/>
                </a:cubicBezTo>
                <a:cubicBezTo>
                  <a:pt x="2002" y="1905"/>
                  <a:pt x="2002" y="1885"/>
                  <a:pt x="1995" y="1862"/>
                </a:cubicBezTo>
                <a:cubicBezTo>
                  <a:pt x="1973" y="1773"/>
                  <a:pt x="1964" y="1747"/>
                  <a:pt x="1955" y="1723"/>
                </a:cubicBezTo>
                <a:cubicBezTo>
                  <a:pt x="1915" y="1628"/>
                  <a:pt x="1914" y="1618"/>
                  <a:pt x="1906" y="1615"/>
                </a:cubicBezTo>
                <a:cubicBezTo>
                  <a:pt x="1965" y="1783"/>
                  <a:pt x="1975" y="1808"/>
                  <a:pt x="1980" y="1831"/>
                </a:cubicBezTo>
                <a:cubicBezTo>
                  <a:pt x="1992" y="1906"/>
                  <a:pt x="1998" y="1912"/>
                  <a:pt x="1995" y="1914"/>
                </a:cubicBezTo>
                <a:cubicBezTo>
                  <a:pt x="1998" y="1956"/>
                  <a:pt x="2004" y="1966"/>
                  <a:pt x="2001" y="1973"/>
                </a:cubicBezTo>
                <a:cubicBezTo>
                  <a:pt x="1996" y="2032"/>
                  <a:pt x="2010" y="2045"/>
                  <a:pt x="2004" y="2052"/>
                </a:cubicBezTo>
                <a:cubicBezTo>
                  <a:pt x="2012" y="2122"/>
                  <a:pt x="2008" y="2137"/>
                  <a:pt x="2010" y="2155"/>
                </a:cubicBezTo>
                <a:cubicBezTo>
                  <a:pt x="2034" y="2155"/>
                  <a:pt x="2033" y="2149"/>
                  <a:pt x="2033" y="2144"/>
                </a:cubicBezTo>
                <a:cubicBezTo>
                  <a:pt x="2030" y="2037"/>
                  <a:pt x="2024" y="2028"/>
                  <a:pt x="2028" y="2021"/>
                </a:cubicBezTo>
                <a:cubicBezTo>
                  <a:pt x="2023" y="1979"/>
                  <a:pt x="2026" y="1976"/>
                  <a:pt x="2023" y="1971"/>
                </a:cubicBezTo>
                <a:cubicBezTo>
                  <a:pt x="2019" y="1912"/>
                  <a:pt x="2024" y="1906"/>
                  <a:pt x="2018" y="1896"/>
                </a:cubicBezTo>
                <a:cubicBezTo>
                  <a:pt x="2018" y="1833"/>
                  <a:pt x="2019" y="1817"/>
                  <a:pt x="2016" y="1800"/>
                </a:cubicBezTo>
                <a:cubicBezTo>
                  <a:pt x="2016" y="1764"/>
                  <a:pt x="2012" y="1759"/>
                  <a:pt x="2010" y="1755"/>
                </a:cubicBezTo>
                <a:cubicBezTo>
                  <a:pt x="2001" y="1715"/>
                  <a:pt x="2003" y="1709"/>
                  <a:pt x="2000" y="1702"/>
                </a:cubicBezTo>
                <a:cubicBezTo>
                  <a:pt x="1963" y="1593"/>
                  <a:pt x="1962" y="1591"/>
                  <a:pt x="1961" y="1587"/>
                </a:cubicBezTo>
                <a:cubicBezTo>
                  <a:pt x="1950" y="1549"/>
                  <a:pt x="1953" y="1558"/>
                  <a:pt x="1957" y="1561"/>
                </a:cubicBezTo>
                <a:cubicBezTo>
                  <a:pt x="1975" y="1592"/>
                  <a:pt x="1977" y="1596"/>
                  <a:pt x="1983" y="1607"/>
                </a:cubicBezTo>
                <a:cubicBezTo>
                  <a:pt x="2027" y="1723"/>
                  <a:pt x="2027" y="1723"/>
                  <a:pt x="2027" y="1724"/>
                </a:cubicBezTo>
                <a:cubicBezTo>
                  <a:pt x="2038" y="1782"/>
                  <a:pt x="2041" y="1797"/>
                  <a:pt x="2041" y="1811"/>
                </a:cubicBezTo>
                <a:cubicBezTo>
                  <a:pt x="2045" y="1850"/>
                  <a:pt x="2045" y="1851"/>
                  <a:pt x="2045" y="1851"/>
                </a:cubicBezTo>
                <a:cubicBezTo>
                  <a:pt x="2052" y="1964"/>
                  <a:pt x="2047" y="1969"/>
                  <a:pt x="2051" y="1977"/>
                </a:cubicBezTo>
                <a:cubicBezTo>
                  <a:pt x="2053" y="2065"/>
                  <a:pt x="2050" y="2071"/>
                  <a:pt x="2053" y="2079"/>
                </a:cubicBezTo>
                <a:cubicBezTo>
                  <a:pt x="2054" y="2146"/>
                  <a:pt x="2059" y="2155"/>
                  <a:pt x="2058" y="2161"/>
                </a:cubicBezTo>
                <a:close/>
                <a:moveTo>
                  <a:pt x="1981" y="2083"/>
                </a:moveTo>
                <a:cubicBezTo>
                  <a:pt x="1978" y="2071"/>
                  <a:pt x="1983" y="2062"/>
                  <a:pt x="1977" y="2049"/>
                </a:cubicBezTo>
                <a:cubicBezTo>
                  <a:pt x="1971" y="1991"/>
                  <a:pt x="1971" y="1985"/>
                  <a:pt x="1968" y="1979"/>
                </a:cubicBezTo>
                <a:cubicBezTo>
                  <a:pt x="1943" y="1845"/>
                  <a:pt x="1942" y="1841"/>
                  <a:pt x="1941" y="1837"/>
                </a:cubicBezTo>
                <a:cubicBezTo>
                  <a:pt x="1879" y="1673"/>
                  <a:pt x="1870" y="1654"/>
                  <a:pt x="1861" y="1634"/>
                </a:cubicBezTo>
                <a:cubicBezTo>
                  <a:pt x="1840" y="1594"/>
                  <a:pt x="1839" y="1590"/>
                  <a:pt x="1838" y="1587"/>
                </a:cubicBezTo>
                <a:cubicBezTo>
                  <a:pt x="1832" y="1590"/>
                  <a:pt x="1834" y="1594"/>
                  <a:pt x="1836" y="1598"/>
                </a:cubicBezTo>
                <a:cubicBezTo>
                  <a:pt x="1858" y="1649"/>
                  <a:pt x="1872" y="1666"/>
                  <a:pt x="1877" y="1681"/>
                </a:cubicBezTo>
                <a:cubicBezTo>
                  <a:pt x="1893" y="1720"/>
                  <a:pt x="1893" y="1721"/>
                  <a:pt x="1893" y="1723"/>
                </a:cubicBezTo>
                <a:cubicBezTo>
                  <a:pt x="1914" y="1772"/>
                  <a:pt x="1910" y="1777"/>
                  <a:pt x="1914" y="1776"/>
                </a:cubicBezTo>
                <a:cubicBezTo>
                  <a:pt x="1940" y="1863"/>
                  <a:pt x="1942" y="1876"/>
                  <a:pt x="1943" y="1888"/>
                </a:cubicBezTo>
                <a:cubicBezTo>
                  <a:pt x="1950" y="1961"/>
                  <a:pt x="1952" y="1953"/>
                  <a:pt x="1943" y="1946"/>
                </a:cubicBezTo>
                <a:cubicBezTo>
                  <a:pt x="1932" y="1893"/>
                  <a:pt x="1921" y="1884"/>
                  <a:pt x="1926" y="1880"/>
                </a:cubicBezTo>
                <a:cubicBezTo>
                  <a:pt x="1861" y="1762"/>
                  <a:pt x="1850" y="1741"/>
                  <a:pt x="1840" y="1723"/>
                </a:cubicBezTo>
                <a:cubicBezTo>
                  <a:pt x="1783" y="1658"/>
                  <a:pt x="1776" y="1648"/>
                  <a:pt x="1767" y="1642"/>
                </a:cubicBezTo>
                <a:cubicBezTo>
                  <a:pt x="1733" y="1605"/>
                  <a:pt x="1723" y="1596"/>
                  <a:pt x="1714" y="1587"/>
                </a:cubicBezTo>
                <a:cubicBezTo>
                  <a:pt x="1665" y="1530"/>
                  <a:pt x="1658" y="1533"/>
                  <a:pt x="1655" y="1525"/>
                </a:cubicBezTo>
                <a:cubicBezTo>
                  <a:pt x="1699" y="1583"/>
                  <a:pt x="1701" y="1585"/>
                  <a:pt x="1703" y="1587"/>
                </a:cubicBezTo>
                <a:cubicBezTo>
                  <a:pt x="1735" y="1624"/>
                  <a:pt x="1746" y="1632"/>
                  <a:pt x="1756" y="1644"/>
                </a:cubicBezTo>
                <a:cubicBezTo>
                  <a:pt x="1773" y="1658"/>
                  <a:pt x="1775" y="1669"/>
                  <a:pt x="1781" y="1670"/>
                </a:cubicBezTo>
                <a:cubicBezTo>
                  <a:pt x="1838" y="1741"/>
                  <a:pt x="1850" y="1762"/>
                  <a:pt x="1862" y="1782"/>
                </a:cubicBezTo>
                <a:cubicBezTo>
                  <a:pt x="1903" y="1864"/>
                  <a:pt x="1910" y="1875"/>
                  <a:pt x="1915" y="1889"/>
                </a:cubicBezTo>
                <a:cubicBezTo>
                  <a:pt x="1940" y="1992"/>
                  <a:pt x="1931" y="1956"/>
                  <a:pt x="1920" y="1919"/>
                </a:cubicBezTo>
                <a:cubicBezTo>
                  <a:pt x="1884" y="1833"/>
                  <a:pt x="1878" y="1820"/>
                  <a:pt x="1871" y="1807"/>
                </a:cubicBezTo>
                <a:cubicBezTo>
                  <a:pt x="1795" y="1699"/>
                  <a:pt x="1793" y="1694"/>
                  <a:pt x="1790" y="1688"/>
                </a:cubicBezTo>
                <a:cubicBezTo>
                  <a:pt x="1762" y="1661"/>
                  <a:pt x="1758" y="1657"/>
                  <a:pt x="1756" y="1651"/>
                </a:cubicBezTo>
                <a:cubicBezTo>
                  <a:pt x="1802" y="1718"/>
                  <a:pt x="1804" y="1720"/>
                  <a:pt x="1805" y="1723"/>
                </a:cubicBezTo>
                <a:cubicBezTo>
                  <a:pt x="1863" y="1816"/>
                  <a:pt x="1871" y="1833"/>
                  <a:pt x="1879" y="1850"/>
                </a:cubicBezTo>
                <a:cubicBezTo>
                  <a:pt x="1922" y="1963"/>
                  <a:pt x="1922" y="1972"/>
                  <a:pt x="1928" y="1982"/>
                </a:cubicBezTo>
                <a:cubicBezTo>
                  <a:pt x="1956" y="2093"/>
                  <a:pt x="1951" y="2097"/>
                  <a:pt x="1956" y="2104"/>
                </a:cubicBezTo>
                <a:cubicBezTo>
                  <a:pt x="1959" y="2146"/>
                  <a:pt x="1972" y="2156"/>
                  <a:pt x="1963" y="2159"/>
                </a:cubicBezTo>
                <a:cubicBezTo>
                  <a:pt x="1945" y="2106"/>
                  <a:pt x="1944" y="2093"/>
                  <a:pt x="1940" y="2080"/>
                </a:cubicBezTo>
                <a:cubicBezTo>
                  <a:pt x="1931" y="2035"/>
                  <a:pt x="1915" y="2025"/>
                  <a:pt x="1923" y="2024"/>
                </a:cubicBezTo>
                <a:cubicBezTo>
                  <a:pt x="1841" y="1871"/>
                  <a:pt x="1834" y="1860"/>
                  <a:pt x="1828" y="1850"/>
                </a:cubicBezTo>
                <a:cubicBezTo>
                  <a:pt x="1791" y="1799"/>
                  <a:pt x="1791" y="1788"/>
                  <a:pt x="1786" y="1791"/>
                </a:cubicBezTo>
                <a:cubicBezTo>
                  <a:pt x="1814" y="1843"/>
                  <a:pt x="1816" y="1847"/>
                  <a:pt x="1818" y="1850"/>
                </a:cubicBezTo>
                <a:cubicBezTo>
                  <a:pt x="1833" y="1875"/>
                  <a:pt x="1836" y="1877"/>
                  <a:pt x="1838" y="1878"/>
                </a:cubicBezTo>
                <a:cubicBezTo>
                  <a:pt x="1879" y="1962"/>
                  <a:pt x="1889" y="1981"/>
                  <a:pt x="1898" y="2000"/>
                </a:cubicBezTo>
                <a:cubicBezTo>
                  <a:pt x="1875" y="1980"/>
                  <a:pt x="1850" y="1939"/>
                  <a:pt x="1819" y="1884"/>
                </a:cubicBezTo>
                <a:cubicBezTo>
                  <a:pt x="1732" y="1761"/>
                  <a:pt x="1720" y="1742"/>
                  <a:pt x="1709" y="1723"/>
                </a:cubicBezTo>
                <a:cubicBezTo>
                  <a:pt x="1646" y="1625"/>
                  <a:pt x="1649" y="1632"/>
                  <a:pt x="1653" y="1639"/>
                </a:cubicBezTo>
                <a:cubicBezTo>
                  <a:pt x="1671" y="1685"/>
                  <a:pt x="1682" y="1695"/>
                  <a:pt x="1684" y="1702"/>
                </a:cubicBezTo>
                <a:cubicBezTo>
                  <a:pt x="1745" y="1796"/>
                  <a:pt x="1761" y="1824"/>
                  <a:pt x="1778" y="1850"/>
                </a:cubicBezTo>
                <a:cubicBezTo>
                  <a:pt x="1867" y="1990"/>
                  <a:pt x="1875" y="2006"/>
                  <a:pt x="1885" y="2020"/>
                </a:cubicBezTo>
                <a:cubicBezTo>
                  <a:pt x="1926" y="2120"/>
                  <a:pt x="1942" y="2130"/>
                  <a:pt x="1934" y="2132"/>
                </a:cubicBezTo>
                <a:cubicBezTo>
                  <a:pt x="1832" y="1990"/>
                  <a:pt x="1806" y="1954"/>
                  <a:pt x="1783" y="1911"/>
                </a:cubicBezTo>
                <a:cubicBezTo>
                  <a:pt x="1741" y="1843"/>
                  <a:pt x="1740" y="1837"/>
                  <a:pt x="1735" y="1832"/>
                </a:cubicBezTo>
                <a:cubicBezTo>
                  <a:pt x="1658" y="1663"/>
                  <a:pt x="1649" y="1652"/>
                  <a:pt x="1645" y="1643"/>
                </a:cubicBezTo>
                <a:cubicBezTo>
                  <a:pt x="1632" y="1607"/>
                  <a:pt x="1632" y="1599"/>
                  <a:pt x="1633" y="1591"/>
                </a:cubicBezTo>
                <a:cubicBezTo>
                  <a:pt x="1626" y="1559"/>
                  <a:pt x="1619" y="1553"/>
                  <a:pt x="1623" y="1551"/>
                </a:cubicBezTo>
                <a:cubicBezTo>
                  <a:pt x="1620" y="1528"/>
                  <a:pt x="1613" y="1519"/>
                  <a:pt x="1611" y="1521"/>
                </a:cubicBezTo>
                <a:cubicBezTo>
                  <a:pt x="1628" y="1623"/>
                  <a:pt x="1636" y="1640"/>
                  <a:pt x="1645" y="1669"/>
                </a:cubicBezTo>
                <a:cubicBezTo>
                  <a:pt x="1725" y="1833"/>
                  <a:pt x="1729" y="1842"/>
                  <a:pt x="1734" y="1850"/>
                </a:cubicBezTo>
                <a:cubicBezTo>
                  <a:pt x="1761" y="1906"/>
                  <a:pt x="1774" y="1910"/>
                  <a:pt x="1772" y="1920"/>
                </a:cubicBezTo>
                <a:cubicBezTo>
                  <a:pt x="1831" y="2001"/>
                  <a:pt x="1831" y="2018"/>
                  <a:pt x="1838" y="2017"/>
                </a:cubicBezTo>
                <a:cubicBezTo>
                  <a:pt x="1762" y="1943"/>
                  <a:pt x="1741" y="1916"/>
                  <a:pt x="1719" y="1891"/>
                </a:cubicBezTo>
                <a:cubicBezTo>
                  <a:pt x="1634" y="1795"/>
                  <a:pt x="1617" y="1761"/>
                  <a:pt x="1594" y="1736"/>
                </a:cubicBezTo>
                <a:cubicBezTo>
                  <a:pt x="1579" y="1717"/>
                  <a:pt x="1587" y="1703"/>
                  <a:pt x="1576" y="1706"/>
                </a:cubicBezTo>
                <a:cubicBezTo>
                  <a:pt x="1636" y="1799"/>
                  <a:pt x="1637" y="1818"/>
                  <a:pt x="1644" y="1818"/>
                </a:cubicBezTo>
                <a:cubicBezTo>
                  <a:pt x="1676" y="1860"/>
                  <a:pt x="1684" y="1869"/>
                  <a:pt x="1693" y="1878"/>
                </a:cubicBezTo>
                <a:cubicBezTo>
                  <a:pt x="1712" y="1895"/>
                  <a:pt x="1714" y="1902"/>
                  <a:pt x="1716" y="1906"/>
                </a:cubicBezTo>
                <a:cubicBezTo>
                  <a:pt x="1737" y="1925"/>
                  <a:pt x="1738" y="1932"/>
                  <a:pt x="1741" y="1936"/>
                </a:cubicBezTo>
                <a:cubicBezTo>
                  <a:pt x="1802" y="2004"/>
                  <a:pt x="1813" y="2015"/>
                  <a:pt x="1823" y="2031"/>
                </a:cubicBezTo>
                <a:cubicBezTo>
                  <a:pt x="1847" y="2045"/>
                  <a:pt x="1849" y="2059"/>
                  <a:pt x="1856" y="2060"/>
                </a:cubicBezTo>
                <a:cubicBezTo>
                  <a:pt x="1990" y="2161"/>
                  <a:pt x="1990" y="2161"/>
                  <a:pt x="1990" y="2161"/>
                </a:cubicBezTo>
                <a:close/>
                <a:moveTo>
                  <a:pt x="1854" y="2041"/>
                </a:moveTo>
                <a:cubicBezTo>
                  <a:pt x="1854" y="2036"/>
                  <a:pt x="1857" y="2042"/>
                  <a:pt x="1859" y="2045"/>
                </a:cubicBezTo>
                <a:cubicBezTo>
                  <a:pt x="1859" y="2051"/>
                  <a:pt x="1855" y="2045"/>
                  <a:pt x="1854" y="2041"/>
                </a:cubicBezTo>
                <a:close/>
                <a:moveTo>
                  <a:pt x="1959" y="2032"/>
                </a:moveTo>
                <a:cubicBezTo>
                  <a:pt x="1963" y="2021"/>
                  <a:pt x="1956" y="2006"/>
                  <a:pt x="1957" y="1994"/>
                </a:cubicBezTo>
                <a:cubicBezTo>
                  <a:pt x="1965" y="1992"/>
                  <a:pt x="1957" y="2001"/>
                  <a:pt x="1962" y="2005"/>
                </a:cubicBezTo>
                <a:cubicBezTo>
                  <a:pt x="1961" y="2009"/>
                  <a:pt x="1962" y="2013"/>
                  <a:pt x="1966" y="2019"/>
                </a:cubicBezTo>
                <a:cubicBezTo>
                  <a:pt x="1961" y="2027"/>
                  <a:pt x="1964" y="2037"/>
                  <a:pt x="1967" y="2048"/>
                </a:cubicBezTo>
                <a:cubicBezTo>
                  <a:pt x="1957" y="2048"/>
                  <a:pt x="1965" y="2037"/>
                  <a:pt x="1959" y="2032"/>
                </a:cubicBezTo>
                <a:close/>
                <a:moveTo>
                  <a:pt x="1963" y="2066"/>
                </a:moveTo>
                <a:cubicBezTo>
                  <a:pt x="1972" y="2059"/>
                  <a:pt x="1967" y="2075"/>
                  <a:pt x="1969" y="2079"/>
                </a:cubicBezTo>
                <a:cubicBezTo>
                  <a:pt x="1960" y="2080"/>
                  <a:pt x="1969" y="2070"/>
                  <a:pt x="1963" y="2066"/>
                </a:cubicBezTo>
                <a:close/>
                <a:moveTo>
                  <a:pt x="1970" y="2107"/>
                </a:moveTo>
                <a:cubicBezTo>
                  <a:pt x="1972" y="2098"/>
                  <a:pt x="1972" y="2111"/>
                  <a:pt x="1974" y="2115"/>
                </a:cubicBezTo>
                <a:cubicBezTo>
                  <a:pt x="1968" y="2115"/>
                  <a:pt x="1971" y="2110"/>
                  <a:pt x="1970" y="2107"/>
                </a:cubicBezTo>
                <a:close/>
                <a:moveTo>
                  <a:pt x="1579" y="2154"/>
                </a:moveTo>
                <a:cubicBezTo>
                  <a:pt x="1577" y="2150"/>
                  <a:pt x="1576" y="2144"/>
                  <a:pt x="1572" y="2144"/>
                </a:cubicBezTo>
                <a:cubicBezTo>
                  <a:pt x="1555" y="2121"/>
                  <a:pt x="1535" y="2107"/>
                  <a:pt x="1519" y="2083"/>
                </a:cubicBezTo>
                <a:cubicBezTo>
                  <a:pt x="1510" y="2077"/>
                  <a:pt x="1503" y="2057"/>
                  <a:pt x="1496" y="2056"/>
                </a:cubicBezTo>
                <a:cubicBezTo>
                  <a:pt x="1494" y="2055"/>
                  <a:pt x="1497" y="2051"/>
                  <a:pt x="1497" y="2052"/>
                </a:cubicBezTo>
                <a:cubicBezTo>
                  <a:pt x="1493" y="2046"/>
                  <a:pt x="1489" y="2044"/>
                  <a:pt x="1484" y="2039"/>
                </a:cubicBezTo>
                <a:cubicBezTo>
                  <a:pt x="1485" y="2039"/>
                  <a:pt x="1487" y="2037"/>
                  <a:pt x="1486" y="2035"/>
                </a:cubicBezTo>
                <a:cubicBezTo>
                  <a:pt x="1486" y="2035"/>
                  <a:pt x="1483" y="2035"/>
                  <a:pt x="1482" y="2034"/>
                </a:cubicBezTo>
                <a:cubicBezTo>
                  <a:pt x="1479" y="2031"/>
                  <a:pt x="1476" y="2030"/>
                  <a:pt x="1474" y="2024"/>
                </a:cubicBezTo>
                <a:cubicBezTo>
                  <a:pt x="1470" y="2014"/>
                  <a:pt x="1459" y="2001"/>
                  <a:pt x="1461" y="1992"/>
                </a:cubicBezTo>
                <a:cubicBezTo>
                  <a:pt x="1455" y="1994"/>
                  <a:pt x="1455" y="1981"/>
                  <a:pt x="1451" y="1978"/>
                </a:cubicBezTo>
                <a:cubicBezTo>
                  <a:pt x="1447" y="1976"/>
                  <a:pt x="1444" y="1970"/>
                  <a:pt x="1441" y="1963"/>
                </a:cubicBezTo>
                <a:cubicBezTo>
                  <a:pt x="1436" y="1947"/>
                  <a:pt x="1427" y="1928"/>
                  <a:pt x="1418" y="1910"/>
                </a:cubicBezTo>
                <a:cubicBezTo>
                  <a:pt x="1415" y="1905"/>
                  <a:pt x="1418" y="1903"/>
                  <a:pt x="1415" y="1898"/>
                </a:cubicBezTo>
                <a:cubicBezTo>
                  <a:pt x="1414" y="1894"/>
                  <a:pt x="1410" y="1889"/>
                  <a:pt x="1413" y="1887"/>
                </a:cubicBezTo>
                <a:cubicBezTo>
                  <a:pt x="1408" y="1879"/>
                  <a:pt x="1406" y="1865"/>
                  <a:pt x="1397" y="1868"/>
                </a:cubicBezTo>
                <a:cubicBezTo>
                  <a:pt x="1396" y="1879"/>
                  <a:pt x="1399" y="1892"/>
                  <a:pt x="1402" y="1905"/>
                </a:cubicBezTo>
                <a:cubicBezTo>
                  <a:pt x="1416" y="1931"/>
                  <a:pt x="1425" y="1952"/>
                  <a:pt x="1432" y="1971"/>
                </a:cubicBezTo>
                <a:cubicBezTo>
                  <a:pt x="1438" y="1980"/>
                  <a:pt x="1445" y="1988"/>
                  <a:pt x="1450" y="2001"/>
                </a:cubicBezTo>
                <a:cubicBezTo>
                  <a:pt x="1456" y="2004"/>
                  <a:pt x="1451" y="2004"/>
                  <a:pt x="1455" y="2011"/>
                </a:cubicBezTo>
                <a:cubicBezTo>
                  <a:pt x="1458" y="2017"/>
                  <a:pt x="1461" y="2023"/>
                  <a:pt x="1464" y="2030"/>
                </a:cubicBezTo>
                <a:cubicBezTo>
                  <a:pt x="1485" y="2056"/>
                  <a:pt x="1502" y="2079"/>
                  <a:pt x="1525" y="2109"/>
                </a:cubicBezTo>
                <a:cubicBezTo>
                  <a:pt x="1533" y="2110"/>
                  <a:pt x="1536" y="2125"/>
                  <a:pt x="1543" y="2126"/>
                </a:cubicBezTo>
                <a:cubicBezTo>
                  <a:pt x="1548" y="2135"/>
                  <a:pt x="1555" y="2139"/>
                  <a:pt x="1560" y="2147"/>
                </a:cubicBezTo>
                <a:cubicBezTo>
                  <a:pt x="1565" y="2150"/>
                  <a:pt x="1569" y="2157"/>
                  <a:pt x="1573" y="2161"/>
                </a:cubicBezTo>
                <a:cubicBezTo>
                  <a:pt x="1586" y="2161"/>
                  <a:pt x="1586" y="2161"/>
                  <a:pt x="1586" y="2161"/>
                </a:cubicBezTo>
                <a:cubicBezTo>
                  <a:pt x="1586" y="2160"/>
                  <a:pt x="1586" y="2160"/>
                  <a:pt x="1586" y="2160"/>
                </a:cubicBezTo>
                <a:cubicBezTo>
                  <a:pt x="1584" y="2157"/>
                  <a:pt x="1583" y="2153"/>
                  <a:pt x="1579" y="2154"/>
                </a:cubicBezTo>
                <a:close/>
                <a:moveTo>
                  <a:pt x="1413" y="1586"/>
                </a:moveTo>
                <a:cubicBezTo>
                  <a:pt x="1417" y="1587"/>
                  <a:pt x="1434" y="1580"/>
                  <a:pt x="1432" y="1573"/>
                </a:cubicBezTo>
                <a:cubicBezTo>
                  <a:pt x="1332" y="1617"/>
                  <a:pt x="1332" y="1625"/>
                  <a:pt x="1329" y="1622"/>
                </a:cubicBezTo>
                <a:cubicBezTo>
                  <a:pt x="1276" y="1644"/>
                  <a:pt x="1261" y="1642"/>
                  <a:pt x="1244" y="1651"/>
                </a:cubicBezTo>
                <a:cubicBezTo>
                  <a:pt x="1194" y="1654"/>
                  <a:pt x="1187" y="1658"/>
                  <a:pt x="1182" y="1658"/>
                </a:cubicBezTo>
                <a:cubicBezTo>
                  <a:pt x="1086" y="1663"/>
                  <a:pt x="1081" y="1667"/>
                  <a:pt x="1077" y="1662"/>
                </a:cubicBezTo>
                <a:cubicBezTo>
                  <a:pt x="1023" y="1667"/>
                  <a:pt x="1020" y="1654"/>
                  <a:pt x="1015" y="1659"/>
                </a:cubicBezTo>
                <a:cubicBezTo>
                  <a:pt x="959" y="1657"/>
                  <a:pt x="950" y="1649"/>
                  <a:pt x="939" y="1650"/>
                </a:cubicBezTo>
                <a:cubicBezTo>
                  <a:pt x="905" y="1637"/>
                  <a:pt x="898" y="1648"/>
                  <a:pt x="895" y="1642"/>
                </a:cubicBezTo>
                <a:cubicBezTo>
                  <a:pt x="839" y="1639"/>
                  <a:pt x="829" y="1638"/>
                  <a:pt x="818" y="1637"/>
                </a:cubicBezTo>
                <a:cubicBezTo>
                  <a:pt x="782" y="1637"/>
                  <a:pt x="776" y="1641"/>
                  <a:pt x="772" y="1636"/>
                </a:cubicBezTo>
                <a:cubicBezTo>
                  <a:pt x="785" y="1624"/>
                  <a:pt x="806" y="1627"/>
                  <a:pt x="830" y="1623"/>
                </a:cubicBezTo>
                <a:cubicBezTo>
                  <a:pt x="909" y="1615"/>
                  <a:pt x="920" y="1617"/>
                  <a:pt x="931" y="1617"/>
                </a:cubicBezTo>
                <a:cubicBezTo>
                  <a:pt x="973" y="1628"/>
                  <a:pt x="986" y="1618"/>
                  <a:pt x="996" y="1626"/>
                </a:cubicBezTo>
                <a:cubicBezTo>
                  <a:pt x="1025" y="1624"/>
                  <a:pt x="1027" y="1631"/>
                  <a:pt x="1031" y="1626"/>
                </a:cubicBezTo>
                <a:cubicBezTo>
                  <a:pt x="1086" y="1630"/>
                  <a:pt x="1090" y="1638"/>
                  <a:pt x="1097" y="1635"/>
                </a:cubicBezTo>
                <a:cubicBezTo>
                  <a:pt x="1118" y="1639"/>
                  <a:pt x="1124" y="1635"/>
                  <a:pt x="1130" y="1637"/>
                </a:cubicBezTo>
                <a:cubicBezTo>
                  <a:pt x="1209" y="1638"/>
                  <a:pt x="1221" y="1635"/>
                  <a:pt x="1232" y="1639"/>
                </a:cubicBezTo>
                <a:cubicBezTo>
                  <a:pt x="1286" y="1626"/>
                  <a:pt x="1283" y="1615"/>
                  <a:pt x="1277" y="1622"/>
                </a:cubicBezTo>
                <a:cubicBezTo>
                  <a:pt x="1211" y="1632"/>
                  <a:pt x="1203" y="1628"/>
                  <a:pt x="1193" y="1633"/>
                </a:cubicBezTo>
                <a:cubicBezTo>
                  <a:pt x="1154" y="1633"/>
                  <a:pt x="1150" y="1625"/>
                  <a:pt x="1144" y="1628"/>
                </a:cubicBezTo>
                <a:cubicBezTo>
                  <a:pt x="1089" y="1622"/>
                  <a:pt x="1084" y="1619"/>
                  <a:pt x="1078" y="1623"/>
                </a:cubicBezTo>
                <a:cubicBezTo>
                  <a:pt x="1049" y="1618"/>
                  <a:pt x="1046" y="1618"/>
                  <a:pt x="1043" y="1618"/>
                </a:cubicBezTo>
                <a:cubicBezTo>
                  <a:pt x="981" y="1612"/>
                  <a:pt x="971" y="1608"/>
                  <a:pt x="960" y="1608"/>
                </a:cubicBezTo>
                <a:cubicBezTo>
                  <a:pt x="932" y="1604"/>
                  <a:pt x="928" y="1605"/>
                  <a:pt x="925" y="1604"/>
                </a:cubicBezTo>
                <a:cubicBezTo>
                  <a:pt x="1001" y="1605"/>
                  <a:pt x="1011" y="1594"/>
                  <a:pt x="1018" y="1601"/>
                </a:cubicBezTo>
                <a:cubicBezTo>
                  <a:pt x="1055" y="1603"/>
                  <a:pt x="1060" y="1595"/>
                  <a:pt x="1063" y="1601"/>
                </a:cubicBezTo>
                <a:cubicBezTo>
                  <a:pt x="1134" y="1604"/>
                  <a:pt x="1140" y="1606"/>
                  <a:pt x="1147" y="1601"/>
                </a:cubicBezTo>
                <a:cubicBezTo>
                  <a:pt x="1212" y="1605"/>
                  <a:pt x="1220" y="1601"/>
                  <a:pt x="1226" y="1604"/>
                </a:cubicBezTo>
                <a:cubicBezTo>
                  <a:pt x="1324" y="1587"/>
                  <a:pt x="1325" y="1586"/>
                  <a:pt x="1325" y="1586"/>
                </a:cubicBezTo>
                <a:cubicBezTo>
                  <a:pt x="1333" y="1585"/>
                  <a:pt x="1337" y="1579"/>
                  <a:pt x="1338" y="1584"/>
                </a:cubicBezTo>
                <a:cubicBezTo>
                  <a:pt x="1374" y="1577"/>
                  <a:pt x="1381" y="1566"/>
                  <a:pt x="1385" y="1570"/>
                </a:cubicBezTo>
                <a:cubicBezTo>
                  <a:pt x="1483" y="1523"/>
                  <a:pt x="1487" y="1526"/>
                  <a:pt x="1492" y="1522"/>
                </a:cubicBezTo>
                <a:cubicBezTo>
                  <a:pt x="1471" y="1527"/>
                  <a:pt x="1463" y="1531"/>
                  <a:pt x="1456" y="1530"/>
                </a:cubicBezTo>
                <a:cubicBezTo>
                  <a:pt x="1360" y="1567"/>
                  <a:pt x="1351" y="1575"/>
                  <a:pt x="1345" y="1573"/>
                </a:cubicBezTo>
                <a:cubicBezTo>
                  <a:pt x="1284" y="1587"/>
                  <a:pt x="1281" y="1588"/>
                  <a:pt x="1279" y="1587"/>
                </a:cubicBezTo>
                <a:cubicBezTo>
                  <a:pt x="1269" y="1588"/>
                  <a:pt x="1262" y="1591"/>
                  <a:pt x="1256" y="1591"/>
                </a:cubicBezTo>
                <a:cubicBezTo>
                  <a:pt x="1207" y="1586"/>
                  <a:pt x="1197" y="1597"/>
                  <a:pt x="1190" y="1593"/>
                </a:cubicBezTo>
                <a:cubicBezTo>
                  <a:pt x="1135" y="1593"/>
                  <a:pt x="1121" y="1590"/>
                  <a:pt x="1108" y="1587"/>
                </a:cubicBezTo>
                <a:cubicBezTo>
                  <a:pt x="1099" y="1588"/>
                  <a:pt x="1096" y="1589"/>
                  <a:pt x="1093" y="1587"/>
                </a:cubicBezTo>
                <a:cubicBezTo>
                  <a:pt x="1086" y="1592"/>
                  <a:pt x="1083" y="1589"/>
                  <a:pt x="1080" y="1587"/>
                </a:cubicBezTo>
                <a:cubicBezTo>
                  <a:pt x="1071" y="1590"/>
                  <a:pt x="1069" y="1589"/>
                  <a:pt x="1067" y="1587"/>
                </a:cubicBezTo>
                <a:cubicBezTo>
                  <a:pt x="1058" y="1588"/>
                  <a:pt x="1057" y="1587"/>
                  <a:pt x="1057" y="1587"/>
                </a:cubicBezTo>
                <a:cubicBezTo>
                  <a:pt x="1015" y="1587"/>
                  <a:pt x="1012" y="1588"/>
                  <a:pt x="1010" y="1589"/>
                </a:cubicBezTo>
                <a:cubicBezTo>
                  <a:pt x="975" y="1587"/>
                  <a:pt x="974" y="1587"/>
                  <a:pt x="972" y="1587"/>
                </a:cubicBezTo>
                <a:cubicBezTo>
                  <a:pt x="942" y="1586"/>
                  <a:pt x="939" y="1587"/>
                  <a:pt x="936" y="1587"/>
                </a:cubicBezTo>
                <a:cubicBezTo>
                  <a:pt x="869" y="1590"/>
                  <a:pt x="856" y="1597"/>
                  <a:pt x="846" y="1594"/>
                </a:cubicBezTo>
                <a:cubicBezTo>
                  <a:pt x="889" y="1581"/>
                  <a:pt x="893" y="1589"/>
                  <a:pt x="899" y="1586"/>
                </a:cubicBezTo>
                <a:cubicBezTo>
                  <a:pt x="966" y="1581"/>
                  <a:pt x="980" y="1573"/>
                  <a:pt x="991" y="1577"/>
                </a:cubicBezTo>
                <a:cubicBezTo>
                  <a:pt x="1076" y="1567"/>
                  <a:pt x="1088" y="1567"/>
                  <a:pt x="1099" y="1567"/>
                </a:cubicBezTo>
                <a:cubicBezTo>
                  <a:pt x="1176" y="1570"/>
                  <a:pt x="1182" y="1566"/>
                  <a:pt x="1187" y="1567"/>
                </a:cubicBezTo>
                <a:cubicBezTo>
                  <a:pt x="1215" y="1569"/>
                  <a:pt x="1217" y="1575"/>
                  <a:pt x="1222" y="1568"/>
                </a:cubicBezTo>
                <a:cubicBezTo>
                  <a:pt x="1264" y="1569"/>
                  <a:pt x="1271" y="1564"/>
                  <a:pt x="1277" y="1566"/>
                </a:cubicBezTo>
                <a:cubicBezTo>
                  <a:pt x="1376" y="1542"/>
                  <a:pt x="1383" y="1538"/>
                  <a:pt x="1390" y="1536"/>
                </a:cubicBezTo>
                <a:cubicBezTo>
                  <a:pt x="1484" y="1474"/>
                  <a:pt x="1476" y="1487"/>
                  <a:pt x="1470" y="1489"/>
                </a:cubicBezTo>
                <a:cubicBezTo>
                  <a:pt x="1430" y="1514"/>
                  <a:pt x="1425" y="1513"/>
                  <a:pt x="1418" y="1516"/>
                </a:cubicBezTo>
                <a:cubicBezTo>
                  <a:pt x="1306" y="1548"/>
                  <a:pt x="1299" y="1556"/>
                  <a:pt x="1294" y="1555"/>
                </a:cubicBezTo>
                <a:cubicBezTo>
                  <a:pt x="1254" y="1558"/>
                  <a:pt x="1248" y="1562"/>
                  <a:pt x="1243" y="1557"/>
                </a:cubicBezTo>
                <a:cubicBezTo>
                  <a:pt x="1168" y="1561"/>
                  <a:pt x="1163" y="1558"/>
                  <a:pt x="1158" y="1555"/>
                </a:cubicBezTo>
                <a:cubicBezTo>
                  <a:pt x="1105" y="1555"/>
                  <a:pt x="1102" y="1559"/>
                  <a:pt x="1099" y="1556"/>
                </a:cubicBezTo>
                <a:cubicBezTo>
                  <a:pt x="1061" y="1556"/>
                  <a:pt x="1050" y="1557"/>
                  <a:pt x="1038" y="1559"/>
                </a:cubicBezTo>
                <a:cubicBezTo>
                  <a:pt x="960" y="1559"/>
                  <a:pt x="946" y="1569"/>
                  <a:pt x="935" y="1566"/>
                </a:cubicBezTo>
                <a:cubicBezTo>
                  <a:pt x="971" y="1558"/>
                  <a:pt x="975" y="1554"/>
                  <a:pt x="981" y="1552"/>
                </a:cubicBezTo>
                <a:cubicBezTo>
                  <a:pt x="1042" y="1542"/>
                  <a:pt x="1049" y="1547"/>
                  <a:pt x="1058" y="1546"/>
                </a:cubicBezTo>
                <a:cubicBezTo>
                  <a:pt x="1138" y="1549"/>
                  <a:pt x="1148" y="1543"/>
                  <a:pt x="1156" y="1546"/>
                </a:cubicBezTo>
                <a:cubicBezTo>
                  <a:pt x="1198" y="1546"/>
                  <a:pt x="1203" y="1537"/>
                  <a:pt x="1207" y="1540"/>
                </a:cubicBezTo>
                <a:cubicBezTo>
                  <a:pt x="1239" y="1535"/>
                  <a:pt x="1247" y="1539"/>
                  <a:pt x="1256" y="1535"/>
                </a:cubicBezTo>
                <a:cubicBezTo>
                  <a:pt x="1298" y="1532"/>
                  <a:pt x="1304" y="1524"/>
                  <a:pt x="1308" y="1528"/>
                </a:cubicBezTo>
                <a:cubicBezTo>
                  <a:pt x="1438" y="1466"/>
                  <a:pt x="1451" y="1464"/>
                  <a:pt x="1449" y="1458"/>
                </a:cubicBezTo>
                <a:cubicBezTo>
                  <a:pt x="1297" y="1517"/>
                  <a:pt x="1274" y="1527"/>
                  <a:pt x="1254" y="1522"/>
                </a:cubicBezTo>
                <a:cubicBezTo>
                  <a:pt x="1211" y="1530"/>
                  <a:pt x="1201" y="1527"/>
                  <a:pt x="1189" y="1534"/>
                </a:cubicBezTo>
                <a:cubicBezTo>
                  <a:pt x="1111" y="1530"/>
                  <a:pt x="1102" y="1533"/>
                  <a:pt x="1094" y="1532"/>
                </a:cubicBezTo>
                <a:cubicBezTo>
                  <a:pt x="1073" y="1532"/>
                  <a:pt x="1068" y="1533"/>
                  <a:pt x="1071" y="1530"/>
                </a:cubicBezTo>
                <a:cubicBezTo>
                  <a:pt x="1185" y="1512"/>
                  <a:pt x="1199" y="1512"/>
                  <a:pt x="1202" y="1512"/>
                </a:cubicBezTo>
                <a:cubicBezTo>
                  <a:pt x="1226" y="1510"/>
                  <a:pt x="1231" y="1508"/>
                  <a:pt x="1234" y="1507"/>
                </a:cubicBezTo>
                <a:cubicBezTo>
                  <a:pt x="1346" y="1469"/>
                  <a:pt x="1340" y="1473"/>
                  <a:pt x="1335" y="1475"/>
                </a:cubicBezTo>
                <a:cubicBezTo>
                  <a:pt x="1261" y="1495"/>
                  <a:pt x="1240" y="1492"/>
                  <a:pt x="1217" y="1502"/>
                </a:cubicBezTo>
                <a:cubicBezTo>
                  <a:pt x="1152" y="1505"/>
                  <a:pt x="1137" y="1500"/>
                  <a:pt x="1119" y="1508"/>
                </a:cubicBezTo>
                <a:cubicBezTo>
                  <a:pt x="1066" y="1518"/>
                  <a:pt x="1063" y="1517"/>
                  <a:pt x="1058" y="1521"/>
                </a:cubicBezTo>
                <a:cubicBezTo>
                  <a:pt x="1034" y="1520"/>
                  <a:pt x="1045" y="1513"/>
                  <a:pt x="1055" y="1506"/>
                </a:cubicBezTo>
                <a:cubicBezTo>
                  <a:pt x="1348" y="1377"/>
                  <a:pt x="1364" y="1376"/>
                  <a:pt x="1383" y="1365"/>
                </a:cubicBezTo>
                <a:cubicBezTo>
                  <a:pt x="1426" y="1354"/>
                  <a:pt x="1438" y="1354"/>
                  <a:pt x="1435" y="1348"/>
                </a:cubicBezTo>
                <a:cubicBezTo>
                  <a:pt x="1198" y="1438"/>
                  <a:pt x="1172" y="1442"/>
                  <a:pt x="1140" y="1466"/>
                </a:cubicBezTo>
                <a:cubicBezTo>
                  <a:pt x="1106" y="1481"/>
                  <a:pt x="1104" y="1474"/>
                  <a:pt x="1100" y="1479"/>
                </a:cubicBezTo>
                <a:cubicBezTo>
                  <a:pt x="1051" y="1496"/>
                  <a:pt x="1042" y="1508"/>
                  <a:pt x="1037" y="1504"/>
                </a:cubicBezTo>
                <a:cubicBezTo>
                  <a:pt x="1031" y="1500"/>
                  <a:pt x="1041" y="1507"/>
                  <a:pt x="1037" y="1500"/>
                </a:cubicBezTo>
                <a:cubicBezTo>
                  <a:pt x="1073" y="1477"/>
                  <a:pt x="1094" y="1467"/>
                  <a:pt x="1109" y="1456"/>
                </a:cubicBezTo>
                <a:cubicBezTo>
                  <a:pt x="1275" y="1369"/>
                  <a:pt x="1284" y="1366"/>
                  <a:pt x="1295" y="1358"/>
                </a:cubicBezTo>
                <a:cubicBezTo>
                  <a:pt x="1347" y="1339"/>
                  <a:pt x="1366" y="1334"/>
                  <a:pt x="1388" y="1320"/>
                </a:cubicBezTo>
                <a:cubicBezTo>
                  <a:pt x="1431" y="1304"/>
                  <a:pt x="1442" y="1312"/>
                  <a:pt x="1439" y="1303"/>
                </a:cubicBezTo>
                <a:cubicBezTo>
                  <a:pt x="1354" y="1326"/>
                  <a:pt x="1347" y="1332"/>
                  <a:pt x="1342" y="1330"/>
                </a:cubicBezTo>
                <a:cubicBezTo>
                  <a:pt x="1287" y="1357"/>
                  <a:pt x="1267" y="1361"/>
                  <a:pt x="1247" y="1370"/>
                </a:cubicBezTo>
                <a:cubicBezTo>
                  <a:pt x="1154" y="1420"/>
                  <a:pt x="1135" y="1414"/>
                  <a:pt x="1141" y="1420"/>
                </a:cubicBezTo>
                <a:cubicBezTo>
                  <a:pt x="1005" y="1508"/>
                  <a:pt x="992" y="1517"/>
                  <a:pt x="978" y="1526"/>
                </a:cubicBezTo>
                <a:cubicBezTo>
                  <a:pt x="943" y="1546"/>
                  <a:pt x="941" y="1544"/>
                  <a:pt x="941" y="1544"/>
                </a:cubicBezTo>
                <a:cubicBezTo>
                  <a:pt x="918" y="1560"/>
                  <a:pt x="907" y="1563"/>
                  <a:pt x="896" y="1560"/>
                </a:cubicBezTo>
                <a:cubicBezTo>
                  <a:pt x="985" y="1506"/>
                  <a:pt x="1003" y="1486"/>
                  <a:pt x="1022" y="1472"/>
                </a:cubicBezTo>
                <a:cubicBezTo>
                  <a:pt x="1060" y="1446"/>
                  <a:pt x="1065" y="1443"/>
                  <a:pt x="1070" y="1440"/>
                </a:cubicBezTo>
                <a:cubicBezTo>
                  <a:pt x="1171" y="1370"/>
                  <a:pt x="1174" y="1376"/>
                  <a:pt x="1180" y="1369"/>
                </a:cubicBezTo>
                <a:cubicBezTo>
                  <a:pt x="1282" y="1309"/>
                  <a:pt x="1299" y="1314"/>
                  <a:pt x="1302" y="1301"/>
                </a:cubicBezTo>
                <a:cubicBezTo>
                  <a:pt x="1226" y="1335"/>
                  <a:pt x="1222" y="1338"/>
                  <a:pt x="1217" y="1341"/>
                </a:cubicBezTo>
                <a:cubicBezTo>
                  <a:pt x="1168" y="1365"/>
                  <a:pt x="1150" y="1376"/>
                  <a:pt x="1132" y="1387"/>
                </a:cubicBezTo>
                <a:cubicBezTo>
                  <a:pt x="1049" y="1445"/>
                  <a:pt x="1033" y="1453"/>
                  <a:pt x="1017" y="1465"/>
                </a:cubicBezTo>
                <a:cubicBezTo>
                  <a:pt x="992" y="1485"/>
                  <a:pt x="992" y="1482"/>
                  <a:pt x="981" y="1489"/>
                </a:cubicBezTo>
                <a:cubicBezTo>
                  <a:pt x="953" y="1511"/>
                  <a:pt x="948" y="1509"/>
                  <a:pt x="949" y="1514"/>
                </a:cubicBezTo>
                <a:cubicBezTo>
                  <a:pt x="929" y="1519"/>
                  <a:pt x="936" y="1514"/>
                  <a:pt x="942" y="1509"/>
                </a:cubicBezTo>
                <a:cubicBezTo>
                  <a:pt x="1076" y="1403"/>
                  <a:pt x="1090" y="1390"/>
                  <a:pt x="1112" y="1377"/>
                </a:cubicBezTo>
                <a:cubicBezTo>
                  <a:pt x="1178" y="1329"/>
                  <a:pt x="1193" y="1318"/>
                  <a:pt x="1209" y="1308"/>
                </a:cubicBezTo>
                <a:cubicBezTo>
                  <a:pt x="1280" y="1266"/>
                  <a:pt x="1295" y="1271"/>
                  <a:pt x="1295" y="1260"/>
                </a:cubicBezTo>
                <a:cubicBezTo>
                  <a:pt x="1220" y="1295"/>
                  <a:pt x="1208" y="1302"/>
                  <a:pt x="1196" y="1306"/>
                </a:cubicBezTo>
                <a:cubicBezTo>
                  <a:pt x="1126" y="1351"/>
                  <a:pt x="1126" y="1353"/>
                  <a:pt x="1112" y="1362"/>
                </a:cubicBezTo>
                <a:cubicBezTo>
                  <a:pt x="1010" y="1440"/>
                  <a:pt x="982" y="1464"/>
                  <a:pt x="946" y="1489"/>
                </a:cubicBezTo>
                <a:cubicBezTo>
                  <a:pt x="845" y="1564"/>
                  <a:pt x="847" y="1572"/>
                  <a:pt x="840" y="1570"/>
                </a:cubicBezTo>
                <a:cubicBezTo>
                  <a:pt x="892" y="1507"/>
                  <a:pt x="915" y="1505"/>
                  <a:pt x="910" y="1498"/>
                </a:cubicBezTo>
                <a:cubicBezTo>
                  <a:pt x="1004" y="1425"/>
                  <a:pt x="1033" y="1399"/>
                  <a:pt x="1064" y="1374"/>
                </a:cubicBezTo>
                <a:cubicBezTo>
                  <a:pt x="1139" y="1320"/>
                  <a:pt x="1148" y="1321"/>
                  <a:pt x="1148" y="1321"/>
                </a:cubicBezTo>
                <a:cubicBezTo>
                  <a:pt x="1183" y="1295"/>
                  <a:pt x="1197" y="1293"/>
                  <a:pt x="1194" y="1287"/>
                </a:cubicBezTo>
                <a:cubicBezTo>
                  <a:pt x="1152" y="1308"/>
                  <a:pt x="1145" y="1312"/>
                  <a:pt x="1138" y="1317"/>
                </a:cubicBezTo>
                <a:cubicBezTo>
                  <a:pt x="991" y="1422"/>
                  <a:pt x="961" y="1442"/>
                  <a:pt x="909" y="1481"/>
                </a:cubicBezTo>
                <a:cubicBezTo>
                  <a:pt x="856" y="1534"/>
                  <a:pt x="839" y="1547"/>
                  <a:pt x="827" y="1561"/>
                </a:cubicBezTo>
                <a:cubicBezTo>
                  <a:pt x="783" y="1596"/>
                  <a:pt x="771" y="1602"/>
                  <a:pt x="756" y="1612"/>
                </a:cubicBezTo>
                <a:cubicBezTo>
                  <a:pt x="740" y="1610"/>
                  <a:pt x="739" y="1606"/>
                  <a:pt x="755" y="1595"/>
                </a:cubicBezTo>
                <a:cubicBezTo>
                  <a:pt x="767" y="1578"/>
                  <a:pt x="776" y="1574"/>
                  <a:pt x="775" y="1568"/>
                </a:cubicBezTo>
                <a:cubicBezTo>
                  <a:pt x="823" y="1524"/>
                  <a:pt x="834" y="1505"/>
                  <a:pt x="854" y="1487"/>
                </a:cubicBezTo>
                <a:cubicBezTo>
                  <a:pt x="917" y="1415"/>
                  <a:pt x="931" y="1412"/>
                  <a:pt x="928" y="1406"/>
                </a:cubicBezTo>
                <a:cubicBezTo>
                  <a:pt x="1050" y="1310"/>
                  <a:pt x="1065" y="1300"/>
                  <a:pt x="1081" y="1289"/>
                </a:cubicBezTo>
                <a:cubicBezTo>
                  <a:pt x="1111" y="1268"/>
                  <a:pt x="1105" y="1267"/>
                  <a:pt x="1099" y="1270"/>
                </a:cubicBezTo>
                <a:cubicBezTo>
                  <a:pt x="1041" y="1309"/>
                  <a:pt x="1038" y="1312"/>
                  <a:pt x="1032" y="1315"/>
                </a:cubicBezTo>
                <a:cubicBezTo>
                  <a:pt x="949" y="1381"/>
                  <a:pt x="931" y="1388"/>
                  <a:pt x="926" y="1397"/>
                </a:cubicBezTo>
                <a:cubicBezTo>
                  <a:pt x="884" y="1440"/>
                  <a:pt x="876" y="1444"/>
                  <a:pt x="870" y="1449"/>
                </a:cubicBezTo>
                <a:cubicBezTo>
                  <a:pt x="825" y="1495"/>
                  <a:pt x="815" y="1515"/>
                  <a:pt x="793" y="1532"/>
                </a:cubicBezTo>
                <a:cubicBezTo>
                  <a:pt x="735" y="1594"/>
                  <a:pt x="729" y="1600"/>
                  <a:pt x="724" y="1606"/>
                </a:cubicBezTo>
                <a:cubicBezTo>
                  <a:pt x="713" y="1608"/>
                  <a:pt x="722" y="1598"/>
                  <a:pt x="732" y="1587"/>
                </a:cubicBezTo>
                <a:cubicBezTo>
                  <a:pt x="871" y="1418"/>
                  <a:pt x="904" y="1393"/>
                  <a:pt x="930" y="1366"/>
                </a:cubicBezTo>
                <a:cubicBezTo>
                  <a:pt x="949" y="1340"/>
                  <a:pt x="949" y="1347"/>
                  <a:pt x="936" y="1355"/>
                </a:cubicBezTo>
                <a:cubicBezTo>
                  <a:pt x="848" y="1438"/>
                  <a:pt x="838" y="1440"/>
                  <a:pt x="839" y="1445"/>
                </a:cubicBezTo>
                <a:cubicBezTo>
                  <a:pt x="799" y="1490"/>
                  <a:pt x="798" y="1496"/>
                  <a:pt x="789" y="1500"/>
                </a:cubicBezTo>
                <a:cubicBezTo>
                  <a:pt x="785" y="1499"/>
                  <a:pt x="795" y="1486"/>
                  <a:pt x="806" y="1474"/>
                </a:cubicBezTo>
                <a:cubicBezTo>
                  <a:pt x="822" y="1442"/>
                  <a:pt x="828" y="1440"/>
                  <a:pt x="826" y="1436"/>
                </a:cubicBezTo>
                <a:cubicBezTo>
                  <a:pt x="862" y="1385"/>
                  <a:pt x="866" y="1372"/>
                  <a:pt x="877" y="1360"/>
                </a:cubicBezTo>
                <a:cubicBezTo>
                  <a:pt x="945" y="1286"/>
                  <a:pt x="944" y="1279"/>
                  <a:pt x="952" y="1275"/>
                </a:cubicBezTo>
                <a:cubicBezTo>
                  <a:pt x="898" y="1318"/>
                  <a:pt x="891" y="1327"/>
                  <a:pt x="881" y="1336"/>
                </a:cubicBezTo>
                <a:cubicBezTo>
                  <a:pt x="836" y="1397"/>
                  <a:pt x="839" y="1404"/>
                  <a:pt x="832" y="1408"/>
                </a:cubicBezTo>
                <a:cubicBezTo>
                  <a:pt x="798" y="1460"/>
                  <a:pt x="792" y="1470"/>
                  <a:pt x="786" y="1480"/>
                </a:cubicBezTo>
                <a:cubicBezTo>
                  <a:pt x="759" y="1516"/>
                  <a:pt x="756" y="1519"/>
                  <a:pt x="755" y="1522"/>
                </a:cubicBezTo>
                <a:cubicBezTo>
                  <a:pt x="716" y="1575"/>
                  <a:pt x="710" y="1577"/>
                  <a:pt x="706" y="1580"/>
                </a:cubicBezTo>
                <a:cubicBezTo>
                  <a:pt x="698" y="1596"/>
                  <a:pt x="684" y="1601"/>
                  <a:pt x="684" y="1609"/>
                </a:cubicBezTo>
                <a:cubicBezTo>
                  <a:pt x="639" y="1644"/>
                  <a:pt x="633" y="1654"/>
                  <a:pt x="630" y="1648"/>
                </a:cubicBezTo>
                <a:cubicBezTo>
                  <a:pt x="640" y="1636"/>
                  <a:pt x="639" y="1629"/>
                  <a:pt x="649" y="1625"/>
                </a:cubicBezTo>
                <a:cubicBezTo>
                  <a:pt x="667" y="1601"/>
                  <a:pt x="672" y="1594"/>
                  <a:pt x="677" y="1589"/>
                </a:cubicBezTo>
                <a:cubicBezTo>
                  <a:pt x="704" y="1543"/>
                  <a:pt x="716" y="1538"/>
                  <a:pt x="712" y="1531"/>
                </a:cubicBezTo>
                <a:cubicBezTo>
                  <a:pt x="752" y="1464"/>
                  <a:pt x="761" y="1459"/>
                  <a:pt x="760" y="1452"/>
                </a:cubicBezTo>
                <a:cubicBezTo>
                  <a:pt x="794" y="1389"/>
                  <a:pt x="807" y="1385"/>
                  <a:pt x="808" y="1378"/>
                </a:cubicBezTo>
                <a:cubicBezTo>
                  <a:pt x="838" y="1332"/>
                  <a:pt x="853" y="1328"/>
                  <a:pt x="849" y="1319"/>
                </a:cubicBezTo>
                <a:cubicBezTo>
                  <a:pt x="776" y="1414"/>
                  <a:pt x="766" y="1416"/>
                  <a:pt x="771" y="1421"/>
                </a:cubicBezTo>
                <a:cubicBezTo>
                  <a:pt x="745" y="1470"/>
                  <a:pt x="733" y="1477"/>
                  <a:pt x="731" y="1486"/>
                </a:cubicBezTo>
                <a:cubicBezTo>
                  <a:pt x="674" y="1571"/>
                  <a:pt x="669" y="1579"/>
                  <a:pt x="664" y="1587"/>
                </a:cubicBezTo>
                <a:cubicBezTo>
                  <a:pt x="632" y="1624"/>
                  <a:pt x="633" y="1629"/>
                  <a:pt x="627" y="1633"/>
                </a:cubicBezTo>
                <a:cubicBezTo>
                  <a:pt x="546" y="1697"/>
                  <a:pt x="542" y="1702"/>
                  <a:pt x="539" y="1699"/>
                </a:cubicBezTo>
                <a:cubicBezTo>
                  <a:pt x="572" y="1669"/>
                  <a:pt x="577" y="1660"/>
                  <a:pt x="588" y="1652"/>
                </a:cubicBezTo>
                <a:cubicBezTo>
                  <a:pt x="624" y="1604"/>
                  <a:pt x="638" y="1598"/>
                  <a:pt x="640" y="1590"/>
                </a:cubicBezTo>
                <a:cubicBezTo>
                  <a:pt x="663" y="1560"/>
                  <a:pt x="668" y="1552"/>
                  <a:pt x="672" y="1544"/>
                </a:cubicBezTo>
                <a:cubicBezTo>
                  <a:pt x="706" y="1481"/>
                  <a:pt x="709" y="1476"/>
                  <a:pt x="711" y="1472"/>
                </a:cubicBezTo>
                <a:cubicBezTo>
                  <a:pt x="744" y="1422"/>
                  <a:pt x="731" y="1415"/>
                  <a:pt x="741" y="1413"/>
                </a:cubicBezTo>
                <a:cubicBezTo>
                  <a:pt x="778" y="1336"/>
                  <a:pt x="790" y="1321"/>
                  <a:pt x="798" y="1305"/>
                </a:cubicBezTo>
                <a:cubicBezTo>
                  <a:pt x="819" y="1273"/>
                  <a:pt x="831" y="1266"/>
                  <a:pt x="828" y="1257"/>
                </a:cubicBezTo>
                <a:cubicBezTo>
                  <a:pt x="785" y="1307"/>
                  <a:pt x="784" y="1315"/>
                  <a:pt x="778" y="1322"/>
                </a:cubicBezTo>
                <a:cubicBezTo>
                  <a:pt x="756" y="1353"/>
                  <a:pt x="753" y="1361"/>
                  <a:pt x="750" y="1369"/>
                </a:cubicBezTo>
                <a:cubicBezTo>
                  <a:pt x="719" y="1422"/>
                  <a:pt x="721" y="1431"/>
                  <a:pt x="713" y="1439"/>
                </a:cubicBezTo>
                <a:cubicBezTo>
                  <a:pt x="680" y="1499"/>
                  <a:pt x="686" y="1505"/>
                  <a:pt x="679" y="1507"/>
                </a:cubicBezTo>
                <a:cubicBezTo>
                  <a:pt x="644" y="1561"/>
                  <a:pt x="643" y="1569"/>
                  <a:pt x="634" y="1576"/>
                </a:cubicBezTo>
                <a:cubicBezTo>
                  <a:pt x="621" y="1590"/>
                  <a:pt x="625" y="1595"/>
                  <a:pt x="617" y="1598"/>
                </a:cubicBezTo>
                <a:cubicBezTo>
                  <a:pt x="545" y="1672"/>
                  <a:pt x="536" y="1679"/>
                  <a:pt x="531" y="1687"/>
                </a:cubicBezTo>
                <a:cubicBezTo>
                  <a:pt x="510" y="1703"/>
                  <a:pt x="509" y="1698"/>
                  <a:pt x="515" y="1695"/>
                </a:cubicBezTo>
                <a:cubicBezTo>
                  <a:pt x="523" y="1676"/>
                  <a:pt x="539" y="1669"/>
                  <a:pt x="540" y="1660"/>
                </a:cubicBezTo>
                <a:cubicBezTo>
                  <a:pt x="595" y="1594"/>
                  <a:pt x="599" y="1591"/>
                  <a:pt x="600" y="1587"/>
                </a:cubicBezTo>
                <a:cubicBezTo>
                  <a:pt x="621" y="1547"/>
                  <a:pt x="634" y="1540"/>
                  <a:pt x="635" y="1530"/>
                </a:cubicBezTo>
                <a:cubicBezTo>
                  <a:pt x="656" y="1483"/>
                  <a:pt x="669" y="1481"/>
                  <a:pt x="668" y="1476"/>
                </a:cubicBezTo>
                <a:cubicBezTo>
                  <a:pt x="693" y="1416"/>
                  <a:pt x="692" y="1410"/>
                  <a:pt x="698" y="1407"/>
                </a:cubicBezTo>
                <a:cubicBezTo>
                  <a:pt x="690" y="1416"/>
                  <a:pt x="680" y="1418"/>
                  <a:pt x="681" y="1422"/>
                </a:cubicBezTo>
                <a:cubicBezTo>
                  <a:pt x="650" y="1486"/>
                  <a:pt x="647" y="1493"/>
                  <a:pt x="642" y="1500"/>
                </a:cubicBezTo>
                <a:cubicBezTo>
                  <a:pt x="624" y="1530"/>
                  <a:pt x="615" y="1537"/>
                  <a:pt x="617" y="1545"/>
                </a:cubicBezTo>
                <a:cubicBezTo>
                  <a:pt x="572" y="1609"/>
                  <a:pt x="554" y="1631"/>
                  <a:pt x="531" y="1652"/>
                </a:cubicBezTo>
                <a:cubicBezTo>
                  <a:pt x="490" y="1699"/>
                  <a:pt x="491" y="1712"/>
                  <a:pt x="480" y="1711"/>
                </a:cubicBezTo>
                <a:cubicBezTo>
                  <a:pt x="462" y="1726"/>
                  <a:pt x="464" y="1724"/>
                  <a:pt x="466" y="1723"/>
                </a:cubicBezTo>
                <a:cubicBezTo>
                  <a:pt x="538" y="1634"/>
                  <a:pt x="539" y="1626"/>
                  <a:pt x="548" y="1620"/>
                </a:cubicBezTo>
                <a:cubicBezTo>
                  <a:pt x="574" y="1574"/>
                  <a:pt x="589" y="1563"/>
                  <a:pt x="591" y="1549"/>
                </a:cubicBezTo>
                <a:cubicBezTo>
                  <a:pt x="620" y="1490"/>
                  <a:pt x="627" y="1481"/>
                  <a:pt x="634" y="1471"/>
                </a:cubicBezTo>
                <a:cubicBezTo>
                  <a:pt x="656" y="1431"/>
                  <a:pt x="656" y="1418"/>
                  <a:pt x="667" y="1407"/>
                </a:cubicBezTo>
                <a:cubicBezTo>
                  <a:pt x="679" y="1383"/>
                  <a:pt x="687" y="1378"/>
                  <a:pt x="685" y="1371"/>
                </a:cubicBezTo>
                <a:cubicBezTo>
                  <a:pt x="710" y="1330"/>
                  <a:pt x="718" y="1325"/>
                  <a:pt x="716" y="1318"/>
                </a:cubicBezTo>
                <a:cubicBezTo>
                  <a:pt x="689" y="1355"/>
                  <a:pt x="678" y="1362"/>
                  <a:pt x="678" y="1371"/>
                </a:cubicBezTo>
                <a:cubicBezTo>
                  <a:pt x="651" y="1411"/>
                  <a:pt x="646" y="1429"/>
                  <a:pt x="633" y="1444"/>
                </a:cubicBezTo>
                <a:cubicBezTo>
                  <a:pt x="600" y="1501"/>
                  <a:pt x="605" y="1511"/>
                  <a:pt x="595" y="1518"/>
                </a:cubicBezTo>
                <a:cubicBezTo>
                  <a:pt x="574" y="1559"/>
                  <a:pt x="568" y="1562"/>
                  <a:pt x="569" y="1567"/>
                </a:cubicBezTo>
                <a:cubicBezTo>
                  <a:pt x="535" y="1606"/>
                  <a:pt x="533" y="1624"/>
                  <a:pt x="519" y="1639"/>
                </a:cubicBezTo>
                <a:cubicBezTo>
                  <a:pt x="456" y="1710"/>
                  <a:pt x="455" y="1717"/>
                  <a:pt x="451" y="1723"/>
                </a:cubicBezTo>
                <a:cubicBezTo>
                  <a:pt x="405" y="1762"/>
                  <a:pt x="394" y="1777"/>
                  <a:pt x="387" y="1770"/>
                </a:cubicBezTo>
                <a:cubicBezTo>
                  <a:pt x="433" y="1721"/>
                  <a:pt x="434" y="1719"/>
                  <a:pt x="435" y="1717"/>
                </a:cubicBezTo>
                <a:cubicBezTo>
                  <a:pt x="458" y="1687"/>
                  <a:pt x="459" y="1682"/>
                  <a:pt x="462" y="1684"/>
                </a:cubicBezTo>
                <a:cubicBezTo>
                  <a:pt x="506" y="1623"/>
                  <a:pt x="510" y="1611"/>
                  <a:pt x="521" y="1600"/>
                </a:cubicBezTo>
                <a:cubicBezTo>
                  <a:pt x="533" y="1574"/>
                  <a:pt x="540" y="1569"/>
                  <a:pt x="545" y="1563"/>
                </a:cubicBezTo>
                <a:cubicBezTo>
                  <a:pt x="564" y="1513"/>
                  <a:pt x="569" y="1512"/>
                  <a:pt x="568" y="1509"/>
                </a:cubicBezTo>
                <a:cubicBezTo>
                  <a:pt x="593" y="1456"/>
                  <a:pt x="602" y="1446"/>
                  <a:pt x="601" y="1434"/>
                </a:cubicBezTo>
                <a:cubicBezTo>
                  <a:pt x="624" y="1382"/>
                  <a:pt x="632" y="1377"/>
                  <a:pt x="632" y="1371"/>
                </a:cubicBezTo>
                <a:cubicBezTo>
                  <a:pt x="653" y="1313"/>
                  <a:pt x="654" y="1322"/>
                  <a:pt x="647" y="1330"/>
                </a:cubicBezTo>
                <a:cubicBezTo>
                  <a:pt x="614" y="1388"/>
                  <a:pt x="608" y="1396"/>
                  <a:pt x="607" y="1406"/>
                </a:cubicBezTo>
                <a:cubicBezTo>
                  <a:pt x="578" y="1463"/>
                  <a:pt x="576" y="1472"/>
                  <a:pt x="569" y="1480"/>
                </a:cubicBezTo>
                <a:cubicBezTo>
                  <a:pt x="560" y="1497"/>
                  <a:pt x="564" y="1503"/>
                  <a:pt x="560" y="1507"/>
                </a:cubicBezTo>
                <a:cubicBezTo>
                  <a:pt x="528" y="1567"/>
                  <a:pt x="520" y="1577"/>
                  <a:pt x="513" y="1587"/>
                </a:cubicBezTo>
                <a:cubicBezTo>
                  <a:pt x="479" y="1639"/>
                  <a:pt x="474" y="1648"/>
                  <a:pt x="468" y="1656"/>
                </a:cubicBezTo>
                <a:cubicBezTo>
                  <a:pt x="411" y="1726"/>
                  <a:pt x="409" y="1729"/>
                  <a:pt x="407" y="1732"/>
                </a:cubicBezTo>
                <a:cubicBezTo>
                  <a:pt x="319" y="1816"/>
                  <a:pt x="313" y="1820"/>
                  <a:pt x="308" y="1819"/>
                </a:cubicBezTo>
                <a:cubicBezTo>
                  <a:pt x="375" y="1743"/>
                  <a:pt x="376" y="1740"/>
                  <a:pt x="375" y="1736"/>
                </a:cubicBezTo>
                <a:cubicBezTo>
                  <a:pt x="396" y="1717"/>
                  <a:pt x="396" y="1710"/>
                  <a:pt x="406" y="1705"/>
                </a:cubicBezTo>
                <a:cubicBezTo>
                  <a:pt x="441" y="1654"/>
                  <a:pt x="453" y="1648"/>
                  <a:pt x="454" y="1641"/>
                </a:cubicBezTo>
                <a:cubicBezTo>
                  <a:pt x="492" y="1583"/>
                  <a:pt x="495" y="1579"/>
                  <a:pt x="496" y="1574"/>
                </a:cubicBezTo>
                <a:cubicBezTo>
                  <a:pt x="522" y="1539"/>
                  <a:pt x="516" y="1534"/>
                  <a:pt x="524" y="1531"/>
                </a:cubicBezTo>
                <a:cubicBezTo>
                  <a:pt x="547" y="1494"/>
                  <a:pt x="550" y="1490"/>
                  <a:pt x="549" y="1486"/>
                </a:cubicBezTo>
                <a:cubicBezTo>
                  <a:pt x="583" y="1436"/>
                  <a:pt x="576" y="1427"/>
                  <a:pt x="585" y="1420"/>
                </a:cubicBezTo>
                <a:cubicBezTo>
                  <a:pt x="616" y="1336"/>
                  <a:pt x="622" y="1321"/>
                  <a:pt x="626" y="1305"/>
                </a:cubicBezTo>
                <a:cubicBezTo>
                  <a:pt x="598" y="1363"/>
                  <a:pt x="595" y="1371"/>
                  <a:pt x="593" y="1380"/>
                </a:cubicBezTo>
                <a:cubicBezTo>
                  <a:pt x="574" y="1407"/>
                  <a:pt x="580" y="1413"/>
                  <a:pt x="575" y="1416"/>
                </a:cubicBezTo>
                <a:cubicBezTo>
                  <a:pt x="561" y="1441"/>
                  <a:pt x="562" y="1446"/>
                  <a:pt x="556" y="1450"/>
                </a:cubicBezTo>
                <a:cubicBezTo>
                  <a:pt x="536" y="1493"/>
                  <a:pt x="533" y="1497"/>
                  <a:pt x="532" y="1502"/>
                </a:cubicBezTo>
                <a:cubicBezTo>
                  <a:pt x="497" y="1558"/>
                  <a:pt x="489" y="1564"/>
                  <a:pt x="487" y="1570"/>
                </a:cubicBezTo>
                <a:cubicBezTo>
                  <a:pt x="441" y="1647"/>
                  <a:pt x="432" y="1651"/>
                  <a:pt x="430" y="1657"/>
                </a:cubicBezTo>
                <a:cubicBezTo>
                  <a:pt x="381" y="1713"/>
                  <a:pt x="377" y="1718"/>
                  <a:pt x="373" y="1723"/>
                </a:cubicBezTo>
                <a:cubicBezTo>
                  <a:pt x="346" y="1753"/>
                  <a:pt x="347" y="1756"/>
                  <a:pt x="341" y="1759"/>
                </a:cubicBezTo>
                <a:cubicBezTo>
                  <a:pt x="360" y="1724"/>
                  <a:pt x="360" y="1723"/>
                  <a:pt x="360" y="1723"/>
                </a:cubicBezTo>
                <a:cubicBezTo>
                  <a:pt x="379" y="1692"/>
                  <a:pt x="384" y="1684"/>
                  <a:pt x="387" y="1676"/>
                </a:cubicBezTo>
                <a:cubicBezTo>
                  <a:pt x="409" y="1644"/>
                  <a:pt x="414" y="1636"/>
                  <a:pt x="413" y="1627"/>
                </a:cubicBezTo>
                <a:cubicBezTo>
                  <a:pt x="440" y="1584"/>
                  <a:pt x="442" y="1580"/>
                  <a:pt x="442" y="1576"/>
                </a:cubicBezTo>
                <a:cubicBezTo>
                  <a:pt x="472" y="1518"/>
                  <a:pt x="481" y="1511"/>
                  <a:pt x="483" y="1503"/>
                </a:cubicBezTo>
                <a:cubicBezTo>
                  <a:pt x="500" y="1470"/>
                  <a:pt x="505" y="1462"/>
                  <a:pt x="506" y="1453"/>
                </a:cubicBezTo>
                <a:cubicBezTo>
                  <a:pt x="533" y="1399"/>
                  <a:pt x="543" y="1396"/>
                  <a:pt x="541" y="1391"/>
                </a:cubicBezTo>
                <a:cubicBezTo>
                  <a:pt x="535" y="1398"/>
                  <a:pt x="529" y="1402"/>
                  <a:pt x="523" y="1406"/>
                </a:cubicBezTo>
                <a:cubicBezTo>
                  <a:pt x="490" y="1481"/>
                  <a:pt x="478" y="1485"/>
                  <a:pt x="479" y="1491"/>
                </a:cubicBezTo>
                <a:cubicBezTo>
                  <a:pt x="453" y="1544"/>
                  <a:pt x="451" y="1545"/>
                  <a:pt x="450" y="1546"/>
                </a:cubicBezTo>
                <a:cubicBezTo>
                  <a:pt x="425" y="1576"/>
                  <a:pt x="433" y="1583"/>
                  <a:pt x="425" y="1587"/>
                </a:cubicBezTo>
                <a:cubicBezTo>
                  <a:pt x="410" y="1614"/>
                  <a:pt x="404" y="1624"/>
                  <a:pt x="401" y="1635"/>
                </a:cubicBezTo>
                <a:cubicBezTo>
                  <a:pt x="370" y="1675"/>
                  <a:pt x="368" y="1690"/>
                  <a:pt x="356" y="1703"/>
                </a:cubicBezTo>
                <a:cubicBezTo>
                  <a:pt x="325" y="1753"/>
                  <a:pt x="327" y="1761"/>
                  <a:pt x="319" y="1767"/>
                </a:cubicBezTo>
                <a:cubicBezTo>
                  <a:pt x="291" y="1810"/>
                  <a:pt x="281" y="1812"/>
                  <a:pt x="282" y="1816"/>
                </a:cubicBezTo>
                <a:cubicBezTo>
                  <a:pt x="265" y="1840"/>
                  <a:pt x="253" y="1842"/>
                  <a:pt x="257" y="1847"/>
                </a:cubicBezTo>
                <a:cubicBezTo>
                  <a:pt x="239" y="1856"/>
                  <a:pt x="242" y="1868"/>
                  <a:pt x="236" y="1861"/>
                </a:cubicBezTo>
                <a:cubicBezTo>
                  <a:pt x="277" y="1799"/>
                  <a:pt x="289" y="1783"/>
                  <a:pt x="294" y="1766"/>
                </a:cubicBezTo>
                <a:cubicBezTo>
                  <a:pt x="330" y="1701"/>
                  <a:pt x="335" y="1684"/>
                  <a:pt x="342" y="1667"/>
                </a:cubicBezTo>
                <a:cubicBezTo>
                  <a:pt x="379" y="1595"/>
                  <a:pt x="381" y="1591"/>
                  <a:pt x="383" y="1587"/>
                </a:cubicBezTo>
                <a:cubicBezTo>
                  <a:pt x="413" y="1542"/>
                  <a:pt x="410" y="1535"/>
                  <a:pt x="417" y="1529"/>
                </a:cubicBezTo>
                <a:cubicBezTo>
                  <a:pt x="450" y="1486"/>
                  <a:pt x="456" y="1474"/>
                  <a:pt x="468" y="1464"/>
                </a:cubicBezTo>
                <a:cubicBezTo>
                  <a:pt x="498" y="1426"/>
                  <a:pt x="504" y="1421"/>
                  <a:pt x="509" y="1416"/>
                </a:cubicBezTo>
                <a:cubicBezTo>
                  <a:pt x="453" y="1468"/>
                  <a:pt x="439" y="1487"/>
                  <a:pt x="422" y="1505"/>
                </a:cubicBezTo>
                <a:cubicBezTo>
                  <a:pt x="361" y="1567"/>
                  <a:pt x="356" y="1571"/>
                  <a:pt x="354" y="1575"/>
                </a:cubicBezTo>
                <a:cubicBezTo>
                  <a:pt x="336" y="1596"/>
                  <a:pt x="330" y="1605"/>
                  <a:pt x="328" y="1614"/>
                </a:cubicBezTo>
                <a:cubicBezTo>
                  <a:pt x="259" y="1729"/>
                  <a:pt x="254" y="1735"/>
                  <a:pt x="253" y="1741"/>
                </a:cubicBezTo>
                <a:cubicBezTo>
                  <a:pt x="230" y="1786"/>
                  <a:pt x="232" y="1791"/>
                  <a:pt x="226" y="1795"/>
                </a:cubicBezTo>
                <a:cubicBezTo>
                  <a:pt x="202" y="1849"/>
                  <a:pt x="201" y="1849"/>
                  <a:pt x="200" y="1850"/>
                </a:cubicBezTo>
                <a:cubicBezTo>
                  <a:pt x="173" y="1892"/>
                  <a:pt x="161" y="1909"/>
                  <a:pt x="150" y="1926"/>
                </a:cubicBezTo>
                <a:cubicBezTo>
                  <a:pt x="136" y="1930"/>
                  <a:pt x="140" y="1915"/>
                  <a:pt x="150" y="1901"/>
                </a:cubicBezTo>
                <a:cubicBezTo>
                  <a:pt x="183" y="1838"/>
                  <a:pt x="189" y="1826"/>
                  <a:pt x="193" y="1813"/>
                </a:cubicBezTo>
                <a:cubicBezTo>
                  <a:pt x="207" y="1785"/>
                  <a:pt x="212" y="1777"/>
                  <a:pt x="212" y="1769"/>
                </a:cubicBezTo>
                <a:cubicBezTo>
                  <a:pt x="231" y="1724"/>
                  <a:pt x="232" y="1723"/>
                  <a:pt x="232" y="1723"/>
                </a:cubicBezTo>
                <a:cubicBezTo>
                  <a:pt x="241" y="1687"/>
                  <a:pt x="250" y="1685"/>
                  <a:pt x="246" y="1680"/>
                </a:cubicBezTo>
                <a:cubicBezTo>
                  <a:pt x="255" y="1650"/>
                  <a:pt x="264" y="1643"/>
                  <a:pt x="261" y="1634"/>
                </a:cubicBezTo>
                <a:cubicBezTo>
                  <a:pt x="261" y="1615"/>
                  <a:pt x="266" y="1624"/>
                  <a:pt x="258" y="1630"/>
                </a:cubicBezTo>
                <a:cubicBezTo>
                  <a:pt x="225" y="1703"/>
                  <a:pt x="231" y="1712"/>
                  <a:pt x="224" y="1719"/>
                </a:cubicBezTo>
                <a:cubicBezTo>
                  <a:pt x="201" y="1779"/>
                  <a:pt x="189" y="1792"/>
                  <a:pt x="185" y="1808"/>
                </a:cubicBezTo>
                <a:cubicBezTo>
                  <a:pt x="164" y="1850"/>
                  <a:pt x="163" y="1851"/>
                  <a:pt x="162" y="1851"/>
                </a:cubicBezTo>
                <a:cubicBezTo>
                  <a:pt x="130" y="1909"/>
                  <a:pt x="125" y="1924"/>
                  <a:pt x="116" y="1938"/>
                </a:cubicBezTo>
                <a:cubicBezTo>
                  <a:pt x="85" y="1979"/>
                  <a:pt x="78" y="1989"/>
                  <a:pt x="74" y="1984"/>
                </a:cubicBezTo>
                <a:cubicBezTo>
                  <a:pt x="101" y="1935"/>
                  <a:pt x="110" y="1933"/>
                  <a:pt x="110" y="1929"/>
                </a:cubicBezTo>
                <a:cubicBezTo>
                  <a:pt x="133" y="1879"/>
                  <a:pt x="144" y="1865"/>
                  <a:pt x="151" y="1850"/>
                </a:cubicBezTo>
                <a:cubicBezTo>
                  <a:pt x="161" y="1818"/>
                  <a:pt x="171" y="1815"/>
                  <a:pt x="170" y="1811"/>
                </a:cubicBezTo>
                <a:cubicBezTo>
                  <a:pt x="183" y="1782"/>
                  <a:pt x="189" y="1778"/>
                  <a:pt x="186" y="1772"/>
                </a:cubicBezTo>
                <a:cubicBezTo>
                  <a:pt x="208" y="1714"/>
                  <a:pt x="211" y="1705"/>
                  <a:pt x="216" y="1697"/>
                </a:cubicBezTo>
                <a:cubicBezTo>
                  <a:pt x="249" y="1613"/>
                  <a:pt x="260" y="1606"/>
                  <a:pt x="260" y="1597"/>
                </a:cubicBezTo>
                <a:cubicBezTo>
                  <a:pt x="273" y="1582"/>
                  <a:pt x="276" y="1577"/>
                  <a:pt x="275" y="1573"/>
                </a:cubicBezTo>
                <a:cubicBezTo>
                  <a:pt x="300" y="1533"/>
                  <a:pt x="312" y="1530"/>
                  <a:pt x="310" y="1525"/>
                </a:cubicBezTo>
                <a:cubicBezTo>
                  <a:pt x="348" y="1485"/>
                  <a:pt x="352" y="1480"/>
                  <a:pt x="353" y="1475"/>
                </a:cubicBezTo>
                <a:cubicBezTo>
                  <a:pt x="296" y="1530"/>
                  <a:pt x="297" y="1534"/>
                  <a:pt x="293" y="1536"/>
                </a:cubicBezTo>
                <a:cubicBezTo>
                  <a:pt x="262" y="1584"/>
                  <a:pt x="261" y="1586"/>
                  <a:pt x="259" y="1587"/>
                </a:cubicBezTo>
                <a:cubicBezTo>
                  <a:pt x="245" y="1606"/>
                  <a:pt x="239" y="1616"/>
                  <a:pt x="234" y="1615"/>
                </a:cubicBezTo>
                <a:cubicBezTo>
                  <a:pt x="213" y="1638"/>
                  <a:pt x="213" y="1645"/>
                  <a:pt x="206" y="1651"/>
                </a:cubicBezTo>
                <a:cubicBezTo>
                  <a:pt x="189" y="1676"/>
                  <a:pt x="180" y="1681"/>
                  <a:pt x="178" y="1687"/>
                </a:cubicBezTo>
                <a:cubicBezTo>
                  <a:pt x="154" y="1721"/>
                  <a:pt x="153" y="1721"/>
                  <a:pt x="152" y="1723"/>
                </a:cubicBezTo>
                <a:cubicBezTo>
                  <a:pt x="138" y="1753"/>
                  <a:pt x="137" y="1760"/>
                  <a:pt x="131" y="1764"/>
                </a:cubicBezTo>
                <a:cubicBezTo>
                  <a:pt x="105" y="1814"/>
                  <a:pt x="96" y="1826"/>
                  <a:pt x="91" y="1839"/>
                </a:cubicBezTo>
                <a:cubicBezTo>
                  <a:pt x="79" y="1861"/>
                  <a:pt x="80" y="1865"/>
                  <a:pt x="75" y="1868"/>
                </a:cubicBezTo>
                <a:cubicBezTo>
                  <a:pt x="53" y="1931"/>
                  <a:pt x="39" y="1943"/>
                  <a:pt x="37" y="1956"/>
                </a:cubicBezTo>
                <a:cubicBezTo>
                  <a:pt x="12" y="1997"/>
                  <a:pt x="15" y="2001"/>
                  <a:pt x="13" y="2004"/>
                </a:cubicBezTo>
                <a:cubicBezTo>
                  <a:pt x="0" y="2074"/>
                  <a:pt x="0" y="2074"/>
                  <a:pt x="0" y="2074"/>
                </a:cubicBezTo>
                <a:cubicBezTo>
                  <a:pt x="47" y="2051"/>
                  <a:pt x="57" y="2058"/>
                  <a:pt x="60" y="2053"/>
                </a:cubicBezTo>
                <a:cubicBezTo>
                  <a:pt x="86" y="2046"/>
                  <a:pt x="88" y="2051"/>
                  <a:pt x="93" y="2044"/>
                </a:cubicBezTo>
                <a:cubicBezTo>
                  <a:pt x="135" y="2037"/>
                  <a:pt x="138" y="2037"/>
                  <a:pt x="141" y="2037"/>
                </a:cubicBezTo>
                <a:cubicBezTo>
                  <a:pt x="178" y="2029"/>
                  <a:pt x="183" y="2033"/>
                  <a:pt x="190" y="2032"/>
                </a:cubicBezTo>
                <a:cubicBezTo>
                  <a:pt x="239" y="2030"/>
                  <a:pt x="244" y="2027"/>
                  <a:pt x="246" y="2033"/>
                </a:cubicBezTo>
                <a:cubicBezTo>
                  <a:pt x="314" y="2037"/>
                  <a:pt x="328" y="2029"/>
                  <a:pt x="340" y="2032"/>
                </a:cubicBezTo>
                <a:cubicBezTo>
                  <a:pt x="380" y="2037"/>
                  <a:pt x="384" y="2032"/>
                  <a:pt x="387" y="2035"/>
                </a:cubicBezTo>
                <a:cubicBezTo>
                  <a:pt x="426" y="2046"/>
                  <a:pt x="434" y="2040"/>
                  <a:pt x="440" y="2045"/>
                </a:cubicBezTo>
                <a:cubicBezTo>
                  <a:pt x="489" y="2055"/>
                  <a:pt x="497" y="2053"/>
                  <a:pt x="505" y="2054"/>
                </a:cubicBezTo>
                <a:cubicBezTo>
                  <a:pt x="541" y="2062"/>
                  <a:pt x="543" y="2072"/>
                  <a:pt x="548" y="2071"/>
                </a:cubicBezTo>
                <a:cubicBezTo>
                  <a:pt x="620" y="2083"/>
                  <a:pt x="627" y="2084"/>
                  <a:pt x="634" y="2086"/>
                </a:cubicBezTo>
                <a:cubicBezTo>
                  <a:pt x="692" y="2089"/>
                  <a:pt x="696" y="2090"/>
                  <a:pt x="700" y="2090"/>
                </a:cubicBezTo>
                <a:cubicBezTo>
                  <a:pt x="718" y="2081"/>
                  <a:pt x="711" y="2084"/>
                  <a:pt x="703" y="2089"/>
                </a:cubicBezTo>
                <a:cubicBezTo>
                  <a:pt x="641" y="2080"/>
                  <a:pt x="633" y="2074"/>
                  <a:pt x="624" y="2075"/>
                </a:cubicBezTo>
                <a:cubicBezTo>
                  <a:pt x="484" y="2043"/>
                  <a:pt x="482" y="2034"/>
                  <a:pt x="477" y="2038"/>
                </a:cubicBezTo>
                <a:cubicBezTo>
                  <a:pt x="444" y="2032"/>
                  <a:pt x="439" y="2029"/>
                  <a:pt x="434" y="2032"/>
                </a:cubicBezTo>
                <a:cubicBezTo>
                  <a:pt x="400" y="2025"/>
                  <a:pt x="396" y="2025"/>
                  <a:pt x="394" y="2024"/>
                </a:cubicBezTo>
                <a:cubicBezTo>
                  <a:pt x="343" y="2018"/>
                  <a:pt x="333" y="2022"/>
                  <a:pt x="324" y="2019"/>
                </a:cubicBezTo>
                <a:cubicBezTo>
                  <a:pt x="262" y="2020"/>
                  <a:pt x="257" y="2017"/>
                  <a:pt x="251" y="2019"/>
                </a:cubicBezTo>
                <a:cubicBezTo>
                  <a:pt x="209" y="2019"/>
                  <a:pt x="202" y="2023"/>
                  <a:pt x="197" y="2017"/>
                </a:cubicBezTo>
                <a:cubicBezTo>
                  <a:pt x="163" y="2024"/>
                  <a:pt x="159" y="2021"/>
                  <a:pt x="153" y="2025"/>
                </a:cubicBezTo>
                <a:cubicBezTo>
                  <a:pt x="126" y="2026"/>
                  <a:pt x="113" y="2030"/>
                  <a:pt x="100" y="2033"/>
                </a:cubicBezTo>
                <a:cubicBezTo>
                  <a:pt x="46" y="2044"/>
                  <a:pt x="41" y="2049"/>
                  <a:pt x="38" y="2046"/>
                </a:cubicBezTo>
                <a:cubicBezTo>
                  <a:pt x="58" y="2023"/>
                  <a:pt x="73" y="2020"/>
                  <a:pt x="88" y="2016"/>
                </a:cubicBezTo>
                <a:cubicBezTo>
                  <a:pt x="150" y="2002"/>
                  <a:pt x="153" y="2007"/>
                  <a:pt x="158" y="2001"/>
                </a:cubicBezTo>
                <a:cubicBezTo>
                  <a:pt x="211" y="2000"/>
                  <a:pt x="226" y="1994"/>
                  <a:pt x="238" y="1996"/>
                </a:cubicBezTo>
                <a:cubicBezTo>
                  <a:pt x="305" y="1993"/>
                  <a:pt x="312" y="1989"/>
                  <a:pt x="319" y="1990"/>
                </a:cubicBezTo>
                <a:cubicBezTo>
                  <a:pt x="365" y="1990"/>
                  <a:pt x="371" y="1992"/>
                  <a:pt x="377" y="1993"/>
                </a:cubicBezTo>
                <a:cubicBezTo>
                  <a:pt x="409" y="2001"/>
                  <a:pt x="424" y="1993"/>
                  <a:pt x="436" y="2003"/>
                </a:cubicBezTo>
                <a:cubicBezTo>
                  <a:pt x="467" y="2007"/>
                  <a:pt x="471" y="2008"/>
                  <a:pt x="473" y="2012"/>
                </a:cubicBezTo>
                <a:cubicBezTo>
                  <a:pt x="514" y="2012"/>
                  <a:pt x="519" y="2020"/>
                  <a:pt x="524" y="2020"/>
                </a:cubicBezTo>
                <a:cubicBezTo>
                  <a:pt x="580" y="2038"/>
                  <a:pt x="586" y="2039"/>
                  <a:pt x="591" y="2042"/>
                </a:cubicBezTo>
                <a:cubicBezTo>
                  <a:pt x="630" y="2053"/>
                  <a:pt x="638" y="2047"/>
                  <a:pt x="642" y="2056"/>
                </a:cubicBezTo>
                <a:cubicBezTo>
                  <a:pt x="683" y="2057"/>
                  <a:pt x="687" y="2066"/>
                  <a:pt x="694" y="2060"/>
                </a:cubicBezTo>
                <a:cubicBezTo>
                  <a:pt x="718" y="2066"/>
                  <a:pt x="724" y="2067"/>
                  <a:pt x="730" y="2067"/>
                </a:cubicBezTo>
                <a:cubicBezTo>
                  <a:pt x="681" y="2055"/>
                  <a:pt x="672" y="2053"/>
                  <a:pt x="662" y="2049"/>
                </a:cubicBezTo>
                <a:cubicBezTo>
                  <a:pt x="639" y="2048"/>
                  <a:pt x="637" y="2043"/>
                  <a:pt x="634" y="2044"/>
                </a:cubicBezTo>
                <a:cubicBezTo>
                  <a:pt x="602" y="2034"/>
                  <a:pt x="597" y="2035"/>
                  <a:pt x="592" y="2034"/>
                </a:cubicBezTo>
                <a:cubicBezTo>
                  <a:pt x="550" y="2016"/>
                  <a:pt x="547" y="2017"/>
                  <a:pt x="546" y="2016"/>
                </a:cubicBezTo>
                <a:cubicBezTo>
                  <a:pt x="500" y="2003"/>
                  <a:pt x="476" y="1998"/>
                  <a:pt x="452" y="1992"/>
                </a:cubicBezTo>
                <a:cubicBezTo>
                  <a:pt x="373" y="1979"/>
                  <a:pt x="366" y="1983"/>
                  <a:pt x="361" y="1980"/>
                </a:cubicBezTo>
                <a:cubicBezTo>
                  <a:pt x="317" y="1980"/>
                  <a:pt x="311" y="1977"/>
                  <a:pt x="304" y="1979"/>
                </a:cubicBezTo>
                <a:cubicBezTo>
                  <a:pt x="254" y="1981"/>
                  <a:pt x="240" y="1988"/>
                  <a:pt x="229" y="1981"/>
                </a:cubicBezTo>
                <a:cubicBezTo>
                  <a:pt x="97" y="1998"/>
                  <a:pt x="86" y="2008"/>
                  <a:pt x="78" y="2002"/>
                </a:cubicBezTo>
                <a:cubicBezTo>
                  <a:pt x="120" y="1992"/>
                  <a:pt x="112" y="1982"/>
                  <a:pt x="127" y="1976"/>
                </a:cubicBezTo>
                <a:cubicBezTo>
                  <a:pt x="158" y="1975"/>
                  <a:pt x="166" y="1976"/>
                  <a:pt x="174" y="1973"/>
                </a:cubicBezTo>
                <a:cubicBezTo>
                  <a:pt x="251" y="1972"/>
                  <a:pt x="259" y="1966"/>
                  <a:pt x="267" y="1970"/>
                </a:cubicBezTo>
                <a:cubicBezTo>
                  <a:pt x="297" y="1969"/>
                  <a:pt x="306" y="1966"/>
                  <a:pt x="312" y="1970"/>
                </a:cubicBezTo>
                <a:cubicBezTo>
                  <a:pt x="434" y="1970"/>
                  <a:pt x="451" y="1972"/>
                  <a:pt x="468" y="1978"/>
                </a:cubicBezTo>
                <a:cubicBezTo>
                  <a:pt x="509" y="1983"/>
                  <a:pt x="514" y="1981"/>
                  <a:pt x="519" y="1982"/>
                </a:cubicBezTo>
                <a:cubicBezTo>
                  <a:pt x="599" y="1990"/>
                  <a:pt x="601" y="1999"/>
                  <a:pt x="606" y="1997"/>
                </a:cubicBezTo>
                <a:cubicBezTo>
                  <a:pt x="652" y="2009"/>
                  <a:pt x="662" y="2003"/>
                  <a:pt x="670" y="2009"/>
                </a:cubicBezTo>
                <a:cubicBezTo>
                  <a:pt x="697" y="2023"/>
                  <a:pt x="702" y="2017"/>
                  <a:pt x="706" y="2020"/>
                </a:cubicBezTo>
                <a:cubicBezTo>
                  <a:pt x="669" y="2010"/>
                  <a:pt x="666" y="1994"/>
                  <a:pt x="657" y="2000"/>
                </a:cubicBezTo>
                <a:cubicBezTo>
                  <a:pt x="630" y="1988"/>
                  <a:pt x="622" y="1995"/>
                  <a:pt x="616" y="1986"/>
                </a:cubicBezTo>
                <a:cubicBezTo>
                  <a:pt x="542" y="1976"/>
                  <a:pt x="535" y="1970"/>
                  <a:pt x="525" y="1974"/>
                </a:cubicBezTo>
                <a:cubicBezTo>
                  <a:pt x="482" y="1967"/>
                  <a:pt x="480" y="1966"/>
                  <a:pt x="479" y="1963"/>
                </a:cubicBezTo>
                <a:cubicBezTo>
                  <a:pt x="462" y="1959"/>
                  <a:pt x="459" y="1963"/>
                  <a:pt x="456" y="1961"/>
                </a:cubicBezTo>
                <a:cubicBezTo>
                  <a:pt x="424" y="1960"/>
                  <a:pt x="420" y="1957"/>
                  <a:pt x="415" y="1957"/>
                </a:cubicBezTo>
                <a:cubicBezTo>
                  <a:pt x="350" y="1950"/>
                  <a:pt x="339" y="1957"/>
                  <a:pt x="331" y="1951"/>
                </a:cubicBezTo>
                <a:cubicBezTo>
                  <a:pt x="265" y="1954"/>
                  <a:pt x="248" y="1958"/>
                  <a:pt x="232" y="1955"/>
                </a:cubicBezTo>
                <a:cubicBezTo>
                  <a:pt x="190" y="1956"/>
                  <a:pt x="185" y="1957"/>
                  <a:pt x="180" y="1961"/>
                </a:cubicBezTo>
                <a:cubicBezTo>
                  <a:pt x="140" y="1964"/>
                  <a:pt x="138" y="1962"/>
                  <a:pt x="136" y="1963"/>
                </a:cubicBezTo>
                <a:cubicBezTo>
                  <a:pt x="170" y="1946"/>
                  <a:pt x="182" y="1937"/>
                  <a:pt x="192" y="1943"/>
                </a:cubicBezTo>
                <a:cubicBezTo>
                  <a:pt x="246" y="1933"/>
                  <a:pt x="253" y="1924"/>
                  <a:pt x="258" y="1930"/>
                </a:cubicBezTo>
                <a:cubicBezTo>
                  <a:pt x="295" y="1927"/>
                  <a:pt x="301" y="1923"/>
                  <a:pt x="307" y="1925"/>
                </a:cubicBezTo>
                <a:cubicBezTo>
                  <a:pt x="327" y="1924"/>
                  <a:pt x="331" y="1922"/>
                  <a:pt x="334" y="1924"/>
                </a:cubicBezTo>
                <a:cubicBezTo>
                  <a:pt x="388" y="1925"/>
                  <a:pt x="404" y="1929"/>
                  <a:pt x="421" y="1929"/>
                </a:cubicBezTo>
                <a:cubicBezTo>
                  <a:pt x="460" y="1931"/>
                  <a:pt x="464" y="1930"/>
                  <a:pt x="468" y="1932"/>
                </a:cubicBezTo>
                <a:cubicBezTo>
                  <a:pt x="500" y="1938"/>
                  <a:pt x="509" y="1939"/>
                  <a:pt x="516" y="1945"/>
                </a:cubicBezTo>
                <a:cubicBezTo>
                  <a:pt x="545" y="1947"/>
                  <a:pt x="549" y="1948"/>
                  <a:pt x="553" y="1948"/>
                </a:cubicBezTo>
                <a:cubicBezTo>
                  <a:pt x="581" y="1954"/>
                  <a:pt x="585" y="1955"/>
                  <a:pt x="589" y="1956"/>
                </a:cubicBezTo>
                <a:cubicBezTo>
                  <a:pt x="631" y="1965"/>
                  <a:pt x="637" y="1957"/>
                  <a:pt x="640" y="1963"/>
                </a:cubicBezTo>
                <a:cubicBezTo>
                  <a:pt x="669" y="1971"/>
                  <a:pt x="675" y="1965"/>
                  <a:pt x="677" y="1973"/>
                </a:cubicBezTo>
                <a:cubicBezTo>
                  <a:pt x="724" y="1978"/>
                  <a:pt x="732" y="1980"/>
                  <a:pt x="742" y="1975"/>
                </a:cubicBezTo>
                <a:cubicBezTo>
                  <a:pt x="794" y="1988"/>
                  <a:pt x="801" y="1972"/>
                  <a:pt x="804" y="1979"/>
                </a:cubicBezTo>
                <a:cubicBezTo>
                  <a:pt x="853" y="1977"/>
                  <a:pt x="861" y="1982"/>
                  <a:pt x="870" y="1979"/>
                </a:cubicBezTo>
                <a:cubicBezTo>
                  <a:pt x="900" y="1977"/>
                  <a:pt x="904" y="1976"/>
                  <a:pt x="908" y="1978"/>
                </a:cubicBezTo>
                <a:cubicBezTo>
                  <a:pt x="897" y="1971"/>
                  <a:pt x="890" y="1973"/>
                  <a:pt x="884" y="1974"/>
                </a:cubicBezTo>
                <a:cubicBezTo>
                  <a:pt x="803" y="1972"/>
                  <a:pt x="797" y="1971"/>
                  <a:pt x="791" y="1970"/>
                </a:cubicBezTo>
                <a:cubicBezTo>
                  <a:pt x="749" y="1968"/>
                  <a:pt x="743" y="1967"/>
                  <a:pt x="737" y="1968"/>
                </a:cubicBezTo>
                <a:cubicBezTo>
                  <a:pt x="658" y="1953"/>
                  <a:pt x="651" y="1957"/>
                  <a:pt x="646" y="1952"/>
                </a:cubicBezTo>
                <a:cubicBezTo>
                  <a:pt x="564" y="1938"/>
                  <a:pt x="554" y="1936"/>
                  <a:pt x="545" y="1932"/>
                </a:cubicBezTo>
                <a:cubicBezTo>
                  <a:pt x="508" y="1929"/>
                  <a:pt x="500" y="1925"/>
                  <a:pt x="491" y="1924"/>
                </a:cubicBezTo>
                <a:cubicBezTo>
                  <a:pt x="443" y="1917"/>
                  <a:pt x="439" y="1914"/>
                  <a:pt x="434" y="1917"/>
                </a:cubicBezTo>
                <a:cubicBezTo>
                  <a:pt x="368" y="1913"/>
                  <a:pt x="358" y="1915"/>
                  <a:pt x="349" y="1911"/>
                </a:cubicBezTo>
                <a:cubicBezTo>
                  <a:pt x="280" y="1915"/>
                  <a:pt x="270" y="1914"/>
                  <a:pt x="260" y="1918"/>
                </a:cubicBezTo>
                <a:cubicBezTo>
                  <a:pt x="210" y="1922"/>
                  <a:pt x="205" y="1923"/>
                  <a:pt x="200" y="1927"/>
                </a:cubicBezTo>
                <a:cubicBezTo>
                  <a:pt x="203" y="1912"/>
                  <a:pt x="214" y="1906"/>
                  <a:pt x="223" y="1905"/>
                </a:cubicBezTo>
                <a:cubicBezTo>
                  <a:pt x="262" y="1903"/>
                  <a:pt x="272" y="1903"/>
                  <a:pt x="282" y="1900"/>
                </a:cubicBezTo>
                <a:cubicBezTo>
                  <a:pt x="349" y="1898"/>
                  <a:pt x="359" y="1896"/>
                  <a:pt x="369" y="1894"/>
                </a:cubicBezTo>
                <a:cubicBezTo>
                  <a:pt x="452" y="1895"/>
                  <a:pt x="455" y="1898"/>
                  <a:pt x="458" y="1897"/>
                </a:cubicBezTo>
                <a:cubicBezTo>
                  <a:pt x="522" y="1908"/>
                  <a:pt x="530" y="1902"/>
                  <a:pt x="536" y="1908"/>
                </a:cubicBezTo>
                <a:cubicBezTo>
                  <a:pt x="571" y="1918"/>
                  <a:pt x="575" y="1912"/>
                  <a:pt x="577" y="1918"/>
                </a:cubicBezTo>
                <a:cubicBezTo>
                  <a:pt x="628" y="1926"/>
                  <a:pt x="656" y="1930"/>
                  <a:pt x="684" y="1937"/>
                </a:cubicBezTo>
                <a:cubicBezTo>
                  <a:pt x="734" y="1944"/>
                  <a:pt x="740" y="1949"/>
                  <a:pt x="747" y="1947"/>
                </a:cubicBezTo>
                <a:cubicBezTo>
                  <a:pt x="821" y="1951"/>
                  <a:pt x="829" y="1947"/>
                  <a:pt x="837" y="1946"/>
                </a:cubicBezTo>
                <a:cubicBezTo>
                  <a:pt x="859" y="1935"/>
                  <a:pt x="855" y="1936"/>
                  <a:pt x="851" y="1940"/>
                </a:cubicBezTo>
                <a:cubicBezTo>
                  <a:pt x="802" y="1944"/>
                  <a:pt x="788" y="1936"/>
                  <a:pt x="771" y="1941"/>
                </a:cubicBezTo>
                <a:cubicBezTo>
                  <a:pt x="701" y="1932"/>
                  <a:pt x="695" y="1921"/>
                  <a:pt x="687" y="1925"/>
                </a:cubicBezTo>
                <a:cubicBezTo>
                  <a:pt x="651" y="1925"/>
                  <a:pt x="650" y="1910"/>
                  <a:pt x="644" y="1918"/>
                </a:cubicBezTo>
                <a:cubicBezTo>
                  <a:pt x="573" y="1907"/>
                  <a:pt x="547" y="1893"/>
                  <a:pt x="518" y="1892"/>
                </a:cubicBezTo>
                <a:cubicBezTo>
                  <a:pt x="472" y="1886"/>
                  <a:pt x="468" y="1886"/>
                  <a:pt x="465" y="1885"/>
                </a:cubicBezTo>
                <a:cubicBezTo>
                  <a:pt x="426" y="1884"/>
                  <a:pt x="423" y="1883"/>
                  <a:pt x="420" y="1881"/>
                </a:cubicBezTo>
                <a:cubicBezTo>
                  <a:pt x="390" y="1886"/>
                  <a:pt x="387" y="1878"/>
                  <a:pt x="381" y="1886"/>
                </a:cubicBezTo>
                <a:cubicBezTo>
                  <a:pt x="318" y="1882"/>
                  <a:pt x="301" y="1888"/>
                  <a:pt x="285" y="1888"/>
                </a:cubicBezTo>
                <a:cubicBezTo>
                  <a:pt x="243" y="1890"/>
                  <a:pt x="254" y="1879"/>
                  <a:pt x="263" y="1881"/>
                </a:cubicBezTo>
                <a:cubicBezTo>
                  <a:pt x="333" y="1866"/>
                  <a:pt x="337" y="1862"/>
                  <a:pt x="339" y="1865"/>
                </a:cubicBezTo>
                <a:cubicBezTo>
                  <a:pt x="362" y="1863"/>
                  <a:pt x="366" y="1862"/>
                  <a:pt x="369" y="1862"/>
                </a:cubicBezTo>
                <a:cubicBezTo>
                  <a:pt x="432" y="1861"/>
                  <a:pt x="438" y="1864"/>
                  <a:pt x="444" y="1865"/>
                </a:cubicBezTo>
                <a:cubicBezTo>
                  <a:pt x="505" y="1873"/>
                  <a:pt x="512" y="1869"/>
                  <a:pt x="518" y="1871"/>
                </a:cubicBezTo>
                <a:cubicBezTo>
                  <a:pt x="566" y="1885"/>
                  <a:pt x="580" y="1881"/>
                  <a:pt x="592" y="1887"/>
                </a:cubicBezTo>
                <a:cubicBezTo>
                  <a:pt x="631" y="1892"/>
                  <a:pt x="633" y="1897"/>
                  <a:pt x="636" y="1896"/>
                </a:cubicBezTo>
                <a:cubicBezTo>
                  <a:pt x="666" y="1905"/>
                  <a:pt x="669" y="1906"/>
                  <a:pt x="671" y="1907"/>
                </a:cubicBezTo>
                <a:cubicBezTo>
                  <a:pt x="693" y="1912"/>
                  <a:pt x="697" y="1906"/>
                  <a:pt x="700" y="1913"/>
                </a:cubicBezTo>
                <a:cubicBezTo>
                  <a:pt x="759" y="1922"/>
                  <a:pt x="762" y="1921"/>
                  <a:pt x="765" y="1921"/>
                </a:cubicBezTo>
                <a:cubicBezTo>
                  <a:pt x="800" y="1925"/>
                  <a:pt x="805" y="1929"/>
                  <a:pt x="812" y="1924"/>
                </a:cubicBezTo>
                <a:cubicBezTo>
                  <a:pt x="896" y="1917"/>
                  <a:pt x="903" y="1922"/>
                  <a:pt x="904" y="1915"/>
                </a:cubicBezTo>
                <a:cubicBezTo>
                  <a:pt x="941" y="1910"/>
                  <a:pt x="946" y="1909"/>
                  <a:pt x="951" y="1911"/>
                </a:cubicBezTo>
                <a:cubicBezTo>
                  <a:pt x="905" y="1904"/>
                  <a:pt x="893" y="1921"/>
                  <a:pt x="885" y="1913"/>
                </a:cubicBezTo>
                <a:cubicBezTo>
                  <a:pt x="846" y="1919"/>
                  <a:pt x="837" y="1917"/>
                  <a:pt x="828" y="1917"/>
                </a:cubicBezTo>
                <a:cubicBezTo>
                  <a:pt x="792" y="1912"/>
                  <a:pt x="784" y="1914"/>
                  <a:pt x="777" y="1913"/>
                </a:cubicBezTo>
                <a:cubicBezTo>
                  <a:pt x="738" y="1903"/>
                  <a:pt x="721" y="1904"/>
                  <a:pt x="706" y="1901"/>
                </a:cubicBezTo>
                <a:cubicBezTo>
                  <a:pt x="649" y="1879"/>
                  <a:pt x="642" y="1891"/>
                  <a:pt x="638" y="1884"/>
                </a:cubicBezTo>
                <a:cubicBezTo>
                  <a:pt x="605" y="1878"/>
                  <a:pt x="601" y="1875"/>
                  <a:pt x="597" y="1874"/>
                </a:cubicBezTo>
                <a:cubicBezTo>
                  <a:pt x="550" y="1863"/>
                  <a:pt x="544" y="1867"/>
                  <a:pt x="540" y="1863"/>
                </a:cubicBezTo>
                <a:cubicBezTo>
                  <a:pt x="502" y="1857"/>
                  <a:pt x="493" y="1855"/>
                  <a:pt x="484" y="1851"/>
                </a:cubicBezTo>
                <a:cubicBezTo>
                  <a:pt x="446" y="1850"/>
                  <a:pt x="441" y="1849"/>
                  <a:pt x="436" y="1850"/>
                </a:cubicBezTo>
                <a:cubicBezTo>
                  <a:pt x="427" y="1849"/>
                  <a:pt x="427" y="1849"/>
                  <a:pt x="426" y="1849"/>
                </a:cubicBezTo>
                <a:cubicBezTo>
                  <a:pt x="441" y="1845"/>
                  <a:pt x="447" y="1841"/>
                  <a:pt x="453" y="1841"/>
                </a:cubicBezTo>
                <a:cubicBezTo>
                  <a:pt x="505" y="1847"/>
                  <a:pt x="512" y="1842"/>
                  <a:pt x="517" y="1843"/>
                </a:cubicBezTo>
                <a:cubicBezTo>
                  <a:pt x="568" y="1846"/>
                  <a:pt x="586" y="1847"/>
                  <a:pt x="604" y="1850"/>
                </a:cubicBezTo>
                <a:cubicBezTo>
                  <a:pt x="715" y="1864"/>
                  <a:pt x="721" y="1868"/>
                  <a:pt x="727" y="1870"/>
                </a:cubicBezTo>
                <a:cubicBezTo>
                  <a:pt x="767" y="1870"/>
                  <a:pt x="775" y="1878"/>
                  <a:pt x="787" y="1871"/>
                </a:cubicBezTo>
                <a:cubicBezTo>
                  <a:pt x="812" y="1876"/>
                  <a:pt x="815" y="1872"/>
                  <a:pt x="818" y="1875"/>
                </a:cubicBezTo>
                <a:cubicBezTo>
                  <a:pt x="838" y="1878"/>
                  <a:pt x="833" y="1869"/>
                  <a:pt x="827" y="1869"/>
                </a:cubicBezTo>
                <a:cubicBezTo>
                  <a:pt x="753" y="1860"/>
                  <a:pt x="740" y="1862"/>
                  <a:pt x="727" y="1859"/>
                </a:cubicBezTo>
                <a:cubicBezTo>
                  <a:pt x="684" y="1853"/>
                  <a:pt x="681" y="1851"/>
                  <a:pt x="678" y="1850"/>
                </a:cubicBezTo>
                <a:cubicBezTo>
                  <a:pt x="661" y="1852"/>
                  <a:pt x="655" y="1843"/>
                  <a:pt x="648" y="1846"/>
                </a:cubicBezTo>
                <a:cubicBezTo>
                  <a:pt x="594" y="1836"/>
                  <a:pt x="591" y="1835"/>
                  <a:pt x="587" y="1838"/>
                </a:cubicBezTo>
                <a:cubicBezTo>
                  <a:pt x="522" y="1827"/>
                  <a:pt x="517" y="1833"/>
                  <a:pt x="514" y="1828"/>
                </a:cubicBezTo>
                <a:cubicBezTo>
                  <a:pt x="480" y="1832"/>
                  <a:pt x="473" y="1830"/>
                  <a:pt x="465" y="1829"/>
                </a:cubicBezTo>
                <a:cubicBezTo>
                  <a:pt x="401" y="1836"/>
                  <a:pt x="395" y="1840"/>
                  <a:pt x="391" y="1837"/>
                </a:cubicBezTo>
                <a:cubicBezTo>
                  <a:pt x="321" y="1841"/>
                  <a:pt x="308" y="1853"/>
                  <a:pt x="299" y="1847"/>
                </a:cubicBezTo>
                <a:cubicBezTo>
                  <a:pt x="357" y="1823"/>
                  <a:pt x="369" y="1823"/>
                  <a:pt x="382" y="1819"/>
                </a:cubicBezTo>
                <a:cubicBezTo>
                  <a:pt x="443" y="1805"/>
                  <a:pt x="449" y="1806"/>
                  <a:pt x="456" y="1804"/>
                </a:cubicBezTo>
                <a:cubicBezTo>
                  <a:pt x="500" y="1801"/>
                  <a:pt x="505" y="1805"/>
                  <a:pt x="513" y="1801"/>
                </a:cubicBezTo>
                <a:cubicBezTo>
                  <a:pt x="546" y="1804"/>
                  <a:pt x="560" y="1799"/>
                  <a:pt x="573" y="1802"/>
                </a:cubicBezTo>
                <a:cubicBezTo>
                  <a:pt x="598" y="1804"/>
                  <a:pt x="606" y="1802"/>
                  <a:pt x="612" y="1804"/>
                </a:cubicBezTo>
                <a:cubicBezTo>
                  <a:pt x="666" y="1801"/>
                  <a:pt x="677" y="1810"/>
                  <a:pt x="691" y="1806"/>
                </a:cubicBezTo>
                <a:cubicBezTo>
                  <a:pt x="743" y="1812"/>
                  <a:pt x="755" y="1821"/>
                  <a:pt x="768" y="1817"/>
                </a:cubicBezTo>
                <a:cubicBezTo>
                  <a:pt x="815" y="1828"/>
                  <a:pt x="822" y="1827"/>
                  <a:pt x="829" y="1829"/>
                </a:cubicBezTo>
                <a:cubicBezTo>
                  <a:pt x="863" y="1836"/>
                  <a:pt x="876" y="1842"/>
                  <a:pt x="891" y="1843"/>
                </a:cubicBezTo>
                <a:cubicBezTo>
                  <a:pt x="916" y="1847"/>
                  <a:pt x="922" y="1848"/>
                  <a:pt x="927" y="1850"/>
                </a:cubicBezTo>
                <a:cubicBezTo>
                  <a:pt x="988" y="1849"/>
                  <a:pt x="999" y="1857"/>
                  <a:pt x="1012" y="1853"/>
                </a:cubicBezTo>
                <a:cubicBezTo>
                  <a:pt x="1041" y="1850"/>
                  <a:pt x="1043" y="1850"/>
                  <a:pt x="1044" y="1850"/>
                </a:cubicBezTo>
                <a:cubicBezTo>
                  <a:pt x="999" y="1849"/>
                  <a:pt x="988" y="1843"/>
                  <a:pt x="975" y="1849"/>
                </a:cubicBezTo>
                <a:cubicBezTo>
                  <a:pt x="934" y="1842"/>
                  <a:pt x="931" y="1843"/>
                  <a:pt x="929" y="1838"/>
                </a:cubicBezTo>
                <a:cubicBezTo>
                  <a:pt x="892" y="1836"/>
                  <a:pt x="887" y="1832"/>
                  <a:pt x="881" y="1829"/>
                </a:cubicBezTo>
                <a:cubicBezTo>
                  <a:pt x="836" y="1823"/>
                  <a:pt x="830" y="1817"/>
                  <a:pt x="823" y="1816"/>
                </a:cubicBezTo>
                <a:cubicBezTo>
                  <a:pt x="784" y="1810"/>
                  <a:pt x="780" y="1809"/>
                  <a:pt x="776" y="1808"/>
                </a:cubicBezTo>
                <a:cubicBezTo>
                  <a:pt x="747" y="1807"/>
                  <a:pt x="745" y="1799"/>
                  <a:pt x="739" y="1805"/>
                </a:cubicBezTo>
                <a:cubicBezTo>
                  <a:pt x="696" y="1802"/>
                  <a:pt x="690" y="1789"/>
                  <a:pt x="681" y="1796"/>
                </a:cubicBezTo>
                <a:cubicBezTo>
                  <a:pt x="600" y="1793"/>
                  <a:pt x="592" y="1791"/>
                  <a:pt x="584" y="1788"/>
                </a:cubicBezTo>
                <a:cubicBezTo>
                  <a:pt x="555" y="1789"/>
                  <a:pt x="550" y="1790"/>
                  <a:pt x="546" y="1793"/>
                </a:cubicBezTo>
                <a:cubicBezTo>
                  <a:pt x="478" y="1787"/>
                  <a:pt x="468" y="1796"/>
                  <a:pt x="460" y="1790"/>
                </a:cubicBezTo>
                <a:cubicBezTo>
                  <a:pt x="447" y="1786"/>
                  <a:pt x="452" y="1789"/>
                  <a:pt x="459" y="1788"/>
                </a:cubicBezTo>
                <a:cubicBezTo>
                  <a:pt x="503" y="1789"/>
                  <a:pt x="512" y="1780"/>
                  <a:pt x="519" y="1779"/>
                </a:cubicBezTo>
                <a:cubicBezTo>
                  <a:pt x="592" y="1770"/>
                  <a:pt x="598" y="1780"/>
                  <a:pt x="607" y="1775"/>
                </a:cubicBezTo>
                <a:cubicBezTo>
                  <a:pt x="711" y="1778"/>
                  <a:pt x="713" y="1793"/>
                  <a:pt x="718" y="1785"/>
                </a:cubicBezTo>
                <a:cubicBezTo>
                  <a:pt x="749" y="1798"/>
                  <a:pt x="747" y="1779"/>
                  <a:pt x="751" y="1787"/>
                </a:cubicBezTo>
                <a:cubicBezTo>
                  <a:pt x="793" y="1807"/>
                  <a:pt x="794" y="1787"/>
                  <a:pt x="798" y="1794"/>
                </a:cubicBezTo>
                <a:cubicBezTo>
                  <a:pt x="832" y="1808"/>
                  <a:pt x="838" y="1809"/>
                  <a:pt x="844" y="1805"/>
                </a:cubicBezTo>
                <a:cubicBezTo>
                  <a:pt x="887" y="1811"/>
                  <a:pt x="894" y="1824"/>
                  <a:pt x="904" y="1817"/>
                </a:cubicBezTo>
                <a:cubicBezTo>
                  <a:pt x="923" y="1819"/>
                  <a:pt x="927" y="1825"/>
                  <a:pt x="932" y="1822"/>
                </a:cubicBezTo>
                <a:cubicBezTo>
                  <a:pt x="991" y="1824"/>
                  <a:pt x="988" y="1823"/>
                  <a:pt x="985" y="1822"/>
                </a:cubicBezTo>
                <a:cubicBezTo>
                  <a:pt x="941" y="1816"/>
                  <a:pt x="929" y="1813"/>
                  <a:pt x="915" y="1817"/>
                </a:cubicBezTo>
                <a:cubicBezTo>
                  <a:pt x="882" y="1804"/>
                  <a:pt x="876" y="1810"/>
                  <a:pt x="874" y="1802"/>
                </a:cubicBezTo>
                <a:cubicBezTo>
                  <a:pt x="838" y="1791"/>
                  <a:pt x="833" y="1797"/>
                  <a:pt x="829" y="1794"/>
                </a:cubicBezTo>
                <a:cubicBezTo>
                  <a:pt x="730" y="1777"/>
                  <a:pt x="718" y="1770"/>
                  <a:pt x="704" y="1773"/>
                </a:cubicBezTo>
                <a:cubicBezTo>
                  <a:pt x="613" y="1766"/>
                  <a:pt x="600" y="1761"/>
                  <a:pt x="586" y="1765"/>
                </a:cubicBezTo>
                <a:cubicBezTo>
                  <a:pt x="524" y="1768"/>
                  <a:pt x="520" y="1772"/>
                  <a:pt x="517" y="1766"/>
                </a:cubicBezTo>
                <a:cubicBezTo>
                  <a:pt x="480" y="1769"/>
                  <a:pt x="473" y="1774"/>
                  <a:pt x="466" y="1773"/>
                </a:cubicBezTo>
                <a:cubicBezTo>
                  <a:pt x="436" y="1778"/>
                  <a:pt x="441" y="1763"/>
                  <a:pt x="448" y="1757"/>
                </a:cubicBezTo>
                <a:cubicBezTo>
                  <a:pt x="504" y="1746"/>
                  <a:pt x="510" y="1742"/>
                  <a:pt x="515" y="1747"/>
                </a:cubicBezTo>
                <a:cubicBezTo>
                  <a:pt x="542" y="1741"/>
                  <a:pt x="545" y="1745"/>
                  <a:pt x="549" y="1745"/>
                </a:cubicBezTo>
                <a:cubicBezTo>
                  <a:pt x="585" y="1745"/>
                  <a:pt x="590" y="1741"/>
                  <a:pt x="595" y="1742"/>
                </a:cubicBezTo>
                <a:cubicBezTo>
                  <a:pt x="689" y="1745"/>
                  <a:pt x="698" y="1748"/>
                  <a:pt x="707" y="1747"/>
                </a:cubicBezTo>
                <a:cubicBezTo>
                  <a:pt x="726" y="1749"/>
                  <a:pt x="730" y="1752"/>
                  <a:pt x="735" y="1752"/>
                </a:cubicBezTo>
                <a:cubicBezTo>
                  <a:pt x="766" y="1759"/>
                  <a:pt x="771" y="1758"/>
                  <a:pt x="775" y="1764"/>
                </a:cubicBezTo>
                <a:cubicBezTo>
                  <a:pt x="828" y="1774"/>
                  <a:pt x="842" y="1776"/>
                  <a:pt x="855" y="1780"/>
                </a:cubicBezTo>
                <a:cubicBezTo>
                  <a:pt x="903" y="1782"/>
                  <a:pt x="909" y="1791"/>
                  <a:pt x="916" y="1788"/>
                </a:cubicBezTo>
                <a:cubicBezTo>
                  <a:pt x="964" y="1794"/>
                  <a:pt x="969" y="1802"/>
                  <a:pt x="977" y="1800"/>
                </a:cubicBezTo>
                <a:cubicBezTo>
                  <a:pt x="1073" y="1805"/>
                  <a:pt x="1085" y="1813"/>
                  <a:pt x="1100" y="1807"/>
                </a:cubicBezTo>
                <a:cubicBezTo>
                  <a:pt x="1124" y="1811"/>
                  <a:pt x="1129" y="1804"/>
                  <a:pt x="1132" y="1807"/>
                </a:cubicBezTo>
                <a:cubicBezTo>
                  <a:pt x="1171" y="1807"/>
                  <a:pt x="1181" y="1802"/>
                  <a:pt x="1189" y="1804"/>
                </a:cubicBezTo>
                <a:cubicBezTo>
                  <a:pt x="1247" y="1804"/>
                  <a:pt x="1257" y="1798"/>
                  <a:pt x="1265" y="1798"/>
                </a:cubicBezTo>
                <a:cubicBezTo>
                  <a:pt x="1322" y="1783"/>
                  <a:pt x="1327" y="1782"/>
                  <a:pt x="1332" y="1777"/>
                </a:cubicBezTo>
                <a:cubicBezTo>
                  <a:pt x="1302" y="1785"/>
                  <a:pt x="1293" y="1781"/>
                  <a:pt x="1281" y="1790"/>
                </a:cubicBezTo>
                <a:cubicBezTo>
                  <a:pt x="1209" y="1792"/>
                  <a:pt x="1189" y="1800"/>
                  <a:pt x="1172" y="1794"/>
                </a:cubicBezTo>
                <a:cubicBezTo>
                  <a:pt x="1124" y="1789"/>
                  <a:pt x="1121" y="1794"/>
                  <a:pt x="1119" y="1788"/>
                </a:cubicBezTo>
                <a:cubicBezTo>
                  <a:pt x="1084" y="1783"/>
                  <a:pt x="1075" y="1781"/>
                  <a:pt x="1067" y="1778"/>
                </a:cubicBezTo>
                <a:cubicBezTo>
                  <a:pt x="1024" y="1766"/>
                  <a:pt x="1020" y="1763"/>
                  <a:pt x="1015" y="1763"/>
                </a:cubicBezTo>
                <a:cubicBezTo>
                  <a:pt x="930" y="1734"/>
                  <a:pt x="921" y="1736"/>
                  <a:pt x="913" y="1731"/>
                </a:cubicBezTo>
                <a:cubicBezTo>
                  <a:pt x="872" y="1723"/>
                  <a:pt x="872" y="1723"/>
                  <a:pt x="872" y="1723"/>
                </a:cubicBezTo>
                <a:cubicBezTo>
                  <a:pt x="796" y="1706"/>
                  <a:pt x="789" y="1717"/>
                  <a:pt x="786" y="1708"/>
                </a:cubicBezTo>
                <a:cubicBezTo>
                  <a:pt x="752" y="1705"/>
                  <a:pt x="750" y="1703"/>
                  <a:pt x="746" y="1706"/>
                </a:cubicBezTo>
                <a:cubicBezTo>
                  <a:pt x="702" y="1704"/>
                  <a:pt x="698" y="1700"/>
                  <a:pt x="693" y="1700"/>
                </a:cubicBezTo>
                <a:cubicBezTo>
                  <a:pt x="656" y="1700"/>
                  <a:pt x="651" y="1698"/>
                  <a:pt x="646" y="1697"/>
                </a:cubicBezTo>
                <a:cubicBezTo>
                  <a:pt x="631" y="1693"/>
                  <a:pt x="647" y="1694"/>
                  <a:pt x="663" y="1692"/>
                </a:cubicBezTo>
                <a:cubicBezTo>
                  <a:pt x="748" y="1696"/>
                  <a:pt x="758" y="1693"/>
                  <a:pt x="768" y="1692"/>
                </a:cubicBezTo>
                <a:cubicBezTo>
                  <a:pt x="814" y="1692"/>
                  <a:pt x="817" y="1705"/>
                  <a:pt x="823" y="1701"/>
                </a:cubicBezTo>
                <a:cubicBezTo>
                  <a:pt x="893" y="1720"/>
                  <a:pt x="898" y="1716"/>
                  <a:pt x="902" y="1720"/>
                </a:cubicBezTo>
                <a:cubicBezTo>
                  <a:pt x="925" y="1724"/>
                  <a:pt x="927" y="1726"/>
                  <a:pt x="931" y="1723"/>
                </a:cubicBezTo>
                <a:cubicBezTo>
                  <a:pt x="939" y="1729"/>
                  <a:pt x="949" y="1728"/>
                  <a:pt x="957" y="1729"/>
                </a:cubicBezTo>
                <a:cubicBezTo>
                  <a:pt x="1002" y="1738"/>
                  <a:pt x="1006" y="1741"/>
                  <a:pt x="1011" y="1742"/>
                </a:cubicBezTo>
                <a:cubicBezTo>
                  <a:pt x="1043" y="1750"/>
                  <a:pt x="1047" y="1751"/>
                  <a:pt x="1051" y="1749"/>
                </a:cubicBezTo>
                <a:cubicBezTo>
                  <a:pt x="1083" y="1762"/>
                  <a:pt x="1090" y="1751"/>
                  <a:pt x="1093" y="1760"/>
                </a:cubicBezTo>
                <a:cubicBezTo>
                  <a:pt x="1164" y="1750"/>
                  <a:pt x="1174" y="1761"/>
                  <a:pt x="1189" y="1751"/>
                </a:cubicBezTo>
                <a:cubicBezTo>
                  <a:pt x="1274" y="1733"/>
                  <a:pt x="1280" y="1735"/>
                  <a:pt x="1287" y="1731"/>
                </a:cubicBezTo>
                <a:cubicBezTo>
                  <a:pt x="1301" y="1721"/>
                  <a:pt x="1299" y="1722"/>
                  <a:pt x="1296" y="1723"/>
                </a:cubicBezTo>
                <a:cubicBezTo>
                  <a:pt x="1242" y="1734"/>
                  <a:pt x="1238" y="1735"/>
                  <a:pt x="1233" y="1739"/>
                </a:cubicBezTo>
                <a:cubicBezTo>
                  <a:pt x="1198" y="1742"/>
                  <a:pt x="1187" y="1742"/>
                  <a:pt x="1175" y="1747"/>
                </a:cubicBezTo>
                <a:cubicBezTo>
                  <a:pt x="1097" y="1746"/>
                  <a:pt x="1085" y="1745"/>
                  <a:pt x="1074" y="1748"/>
                </a:cubicBezTo>
                <a:cubicBezTo>
                  <a:pt x="1029" y="1731"/>
                  <a:pt x="1024" y="1732"/>
                  <a:pt x="1019" y="1733"/>
                </a:cubicBezTo>
                <a:cubicBezTo>
                  <a:pt x="968" y="1722"/>
                  <a:pt x="966" y="1720"/>
                  <a:pt x="963" y="1718"/>
                </a:cubicBezTo>
                <a:cubicBezTo>
                  <a:pt x="888" y="1705"/>
                  <a:pt x="870" y="1698"/>
                  <a:pt x="852" y="1692"/>
                </a:cubicBezTo>
                <a:cubicBezTo>
                  <a:pt x="783" y="1690"/>
                  <a:pt x="782" y="1675"/>
                  <a:pt x="776" y="1683"/>
                </a:cubicBezTo>
                <a:cubicBezTo>
                  <a:pt x="741" y="1678"/>
                  <a:pt x="733" y="1680"/>
                  <a:pt x="724" y="1679"/>
                </a:cubicBezTo>
                <a:cubicBezTo>
                  <a:pt x="667" y="1683"/>
                  <a:pt x="665" y="1675"/>
                  <a:pt x="659" y="1681"/>
                </a:cubicBezTo>
                <a:cubicBezTo>
                  <a:pt x="662" y="1669"/>
                  <a:pt x="672" y="1670"/>
                  <a:pt x="683" y="1669"/>
                </a:cubicBezTo>
                <a:cubicBezTo>
                  <a:pt x="732" y="1664"/>
                  <a:pt x="752" y="1669"/>
                  <a:pt x="773" y="1664"/>
                </a:cubicBezTo>
                <a:cubicBezTo>
                  <a:pt x="797" y="1669"/>
                  <a:pt x="804" y="1670"/>
                  <a:pt x="810" y="1671"/>
                </a:cubicBezTo>
                <a:cubicBezTo>
                  <a:pt x="851" y="1682"/>
                  <a:pt x="858" y="1679"/>
                  <a:pt x="864" y="1683"/>
                </a:cubicBezTo>
                <a:cubicBezTo>
                  <a:pt x="906" y="1691"/>
                  <a:pt x="912" y="1691"/>
                  <a:pt x="917" y="1696"/>
                </a:cubicBezTo>
                <a:cubicBezTo>
                  <a:pt x="943" y="1696"/>
                  <a:pt x="947" y="1703"/>
                  <a:pt x="954" y="1699"/>
                </a:cubicBezTo>
                <a:cubicBezTo>
                  <a:pt x="1003" y="1704"/>
                  <a:pt x="1006" y="1708"/>
                  <a:pt x="1009" y="1708"/>
                </a:cubicBezTo>
                <a:cubicBezTo>
                  <a:pt x="1072" y="1718"/>
                  <a:pt x="1080" y="1708"/>
                  <a:pt x="1085" y="1716"/>
                </a:cubicBezTo>
                <a:cubicBezTo>
                  <a:pt x="1148" y="1712"/>
                  <a:pt x="1153" y="1718"/>
                  <a:pt x="1160" y="1714"/>
                </a:cubicBezTo>
                <a:cubicBezTo>
                  <a:pt x="1205" y="1716"/>
                  <a:pt x="1214" y="1704"/>
                  <a:pt x="1220" y="1709"/>
                </a:cubicBezTo>
                <a:cubicBezTo>
                  <a:pt x="1305" y="1688"/>
                  <a:pt x="1313" y="1684"/>
                  <a:pt x="1319" y="1681"/>
                </a:cubicBezTo>
                <a:cubicBezTo>
                  <a:pt x="1358" y="1670"/>
                  <a:pt x="1363" y="1665"/>
                  <a:pt x="1367" y="1663"/>
                </a:cubicBezTo>
                <a:cubicBezTo>
                  <a:pt x="1319" y="1676"/>
                  <a:pt x="1311" y="1676"/>
                  <a:pt x="1303" y="1682"/>
                </a:cubicBezTo>
                <a:cubicBezTo>
                  <a:pt x="1252" y="1689"/>
                  <a:pt x="1247" y="1696"/>
                  <a:pt x="1244" y="1693"/>
                </a:cubicBezTo>
                <a:cubicBezTo>
                  <a:pt x="1175" y="1703"/>
                  <a:pt x="1166" y="1705"/>
                  <a:pt x="1158" y="1706"/>
                </a:cubicBezTo>
                <a:cubicBezTo>
                  <a:pt x="1073" y="1701"/>
                  <a:pt x="1065" y="1700"/>
                  <a:pt x="1057" y="1700"/>
                </a:cubicBezTo>
                <a:cubicBezTo>
                  <a:pt x="1027" y="1691"/>
                  <a:pt x="1020" y="1706"/>
                  <a:pt x="1018" y="1695"/>
                </a:cubicBezTo>
                <a:cubicBezTo>
                  <a:pt x="988" y="1695"/>
                  <a:pt x="984" y="1692"/>
                  <a:pt x="979" y="1689"/>
                </a:cubicBezTo>
                <a:cubicBezTo>
                  <a:pt x="823" y="1665"/>
                  <a:pt x="821" y="1655"/>
                  <a:pt x="816" y="1660"/>
                </a:cubicBezTo>
                <a:cubicBezTo>
                  <a:pt x="789" y="1656"/>
                  <a:pt x="788" y="1655"/>
                  <a:pt x="785" y="1656"/>
                </a:cubicBezTo>
                <a:cubicBezTo>
                  <a:pt x="888" y="1653"/>
                  <a:pt x="913" y="1660"/>
                  <a:pt x="939" y="1661"/>
                </a:cubicBezTo>
                <a:cubicBezTo>
                  <a:pt x="970" y="1669"/>
                  <a:pt x="974" y="1669"/>
                  <a:pt x="978" y="1666"/>
                </a:cubicBezTo>
                <a:cubicBezTo>
                  <a:pt x="1021" y="1678"/>
                  <a:pt x="1030" y="1667"/>
                  <a:pt x="1034" y="1677"/>
                </a:cubicBezTo>
                <a:cubicBezTo>
                  <a:pt x="1079" y="1681"/>
                  <a:pt x="1083" y="1674"/>
                  <a:pt x="1086" y="1677"/>
                </a:cubicBezTo>
                <a:cubicBezTo>
                  <a:pt x="1123" y="1675"/>
                  <a:pt x="1128" y="1682"/>
                  <a:pt x="1137" y="1674"/>
                </a:cubicBezTo>
                <a:cubicBezTo>
                  <a:pt x="1232" y="1659"/>
                  <a:pt x="1245" y="1664"/>
                  <a:pt x="1260" y="1654"/>
                </a:cubicBezTo>
                <a:cubicBezTo>
                  <a:pt x="1316" y="1636"/>
                  <a:pt x="1331" y="1630"/>
                  <a:pt x="1345" y="1625"/>
                </a:cubicBezTo>
                <a:cubicBezTo>
                  <a:pt x="1412" y="1587"/>
                  <a:pt x="1413" y="1587"/>
                  <a:pt x="1413" y="1586"/>
                </a:cubicBezTo>
                <a:close/>
                <a:moveTo>
                  <a:pt x="885" y="1554"/>
                </a:moveTo>
                <a:cubicBezTo>
                  <a:pt x="890" y="1553"/>
                  <a:pt x="885" y="1557"/>
                  <a:pt x="882" y="1560"/>
                </a:cubicBezTo>
                <a:cubicBezTo>
                  <a:pt x="876" y="1561"/>
                  <a:pt x="881" y="1556"/>
                  <a:pt x="885" y="1554"/>
                </a:cubicBezTo>
                <a:close/>
                <a:moveTo>
                  <a:pt x="230" y="1635"/>
                </a:moveTo>
                <a:cubicBezTo>
                  <a:pt x="229" y="1638"/>
                  <a:pt x="228" y="1641"/>
                  <a:pt x="226" y="1644"/>
                </a:cubicBezTo>
                <a:cubicBezTo>
                  <a:pt x="219" y="1647"/>
                  <a:pt x="226" y="1636"/>
                  <a:pt x="230" y="1635"/>
                </a:cubicBezTo>
                <a:close/>
                <a:moveTo>
                  <a:pt x="45" y="2000"/>
                </a:moveTo>
                <a:cubicBezTo>
                  <a:pt x="37" y="2007"/>
                  <a:pt x="30" y="2015"/>
                  <a:pt x="26" y="2023"/>
                </a:cubicBezTo>
                <a:cubicBezTo>
                  <a:pt x="5" y="2034"/>
                  <a:pt x="15" y="2026"/>
                  <a:pt x="15" y="2017"/>
                </a:cubicBezTo>
                <a:cubicBezTo>
                  <a:pt x="41" y="1976"/>
                  <a:pt x="44" y="1972"/>
                  <a:pt x="41" y="1968"/>
                </a:cubicBezTo>
                <a:cubicBezTo>
                  <a:pt x="65" y="1913"/>
                  <a:pt x="75" y="1910"/>
                  <a:pt x="72" y="1905"/>
                </a:cubicBezTo>
                <a:cubicBezTo>
                  <a:pt x="95" y="1863"/>
                  <a:pt x="95" y="1856"/>
                  <a:pt x="98" y="1850"/>
                </a:cubicBezTo>
                <a:cubicBezTo>
                  <a:pt x="112" y="1826"/>
                  <a:pt x="110" y="1821"/>
                  <a:pt x="119" y="1818"/>
                </a:cubicBezTo>
                <a:cubicBezTo>
                  <a:pt x="138" y="1776"/>
                  <a:pt x="148" y="1760"/>
                  <a:pt x="152" y="1743"/>
                </a:cubicBezTo>
                <a:cubicBezTo>
                  <a:pt x="171" y="1710"/>
                  <a:pt x="179" y="1703"/>
                  <a:pt x="183" y="1694"/>
                </a:cubicBezTo>
                <a:cubicBezTo>
                  <a:pt x="217" y="1664"/>
                  <a:pt x="212" y="1666"/>
                  <a:pt x="215" y="1669"/>
                </a:cubicBezTo>
                <a:cubicBezTo>
                  <a:pt x="204" y="1692"/>
                  <a:pt x="203" y="1696"/>
                  <a:pt x="204" y="1701"/>
                </a:cubicBezTo>
                <a:cubicBezTo>
                  <a:pt x="195" y="1723"/>
                  <a:pt x="195" y="1724"/>
                  <a:pt x="196" y="1724"/>
                </a:cubicBezTo>
                <a:cubicBezTo>
                  <a:pt x="166" y="1784"/>
                  <a:pt x="168" y="1793"/>
                  <a:pt x="160" y="1801"/>
                </a:cubicBezTo>
                <a:cubicBezTo>
                  <a:pt x="146" y="1834"/>
                  <a:pt x="137" y="1841"/>
                  <a:pt x="137" y="1850"/>
                </a:cubicBezTo>
                <a:cubicBezTo>
                  <a:pt x="121" y="1886"/>
                  <a:pt x="117" y="1894"/>
                  <a:pt x="113" y="1902"/>
                </a:cubicBezTo>
                <a:cubicBezTo>
                  <a:pt x="94" y="1930"/>
                  <a:pt x="88" y="1934"/>
                  <a:pt x="89" y="1939"/>
                </a:cubicBezTo>
                <a:cubicBezTo>
                  <a:pt x="62" y="1985"/>
                  <a:pt x="45" y="1991"/>
                  <a:pt x="45" y="2000"/>
                </a:cubicBezTo>
                <a:close/>
                <a:moveTo>
                  <a:pt x="229" y="1850"/>
                </a:moveTo>
                <a:cubicBezTo>
                  <a:pt x="228" y="1851"/>
                  <a:pt x="227" y="1853"/>
                  <a:pt x="224" y="1855"/>
                </a:cubicBezTo>
                <a:cubicBezTo>
                  <a:pt x="198" y="1885"/>
                  <a:pt x="194" y="1894"/>
                  <a:pt x="186" y="1902"/>
                </a:cubicBezTo>
                <a:cubicBezTo>
                  <a:pt x="198" y="1867"/>
                  <a:pt x="207" y="1865"/>
                  <a:pt x="204" y="1861"/>
                </a:cubicBezTo>
                <a:cubicBezTo>
                  <a:pt x="228" y="1817"/>
                  <a:pt x="233" y="1810"/>
                  <a:pt x="234" y="1803"/>
                </a:cubicBezTo>
                <a:cubicBezTo>
                  <a:pt x="266" y="1737"/>
                  <a:pt x="268" y="1729"/>
                  <a:pt x="271" y="1723"/>
                </a:cubicBezTo>
                <a:cubicBezTo>
                  <a:pt x="276" y="1715"/>
                  <a:pt x="275" y="1709"/>
                  <a:pt x="283" y="1704"/>
                </a:cubicBezTo>
                <a:cubicBezTo>
                  <a:pt x="320" y="1641"/>
                  <a:pt x="333" y="1614"/>
                  <a:pt x="353" y="1590"/>
                </a:cubicBezTo>
                <a:cubicBezTo>
                  <a:pt x="370" y="1563"/>
                  <a:pt x="380" y="1558"/>
                  <a:pt x="380" y="1551"/>
                </a:cubicBezTo>
                <a:cubicBezTo>
                  <a:pt x="375" y="1567"/>
                  <a:pt x="378" y="1576"/>
                  <a:pt x="373" y="1583"/>
                </a:cubicBezTo>
                <a:cubicBezTo>
                  <a:pt x="361" y="1612"/>
                  <a:pt x="354" y="1619"/>
                  <a:pt x="350" y="1627"/>
                </a:cubicBezTo>
                <a:cubicBezTo>
                  <a:pt x="327" y="1680"/>
                  <a:pt x="320" y="1686"/>
                  <a:pt x="318" y="1694"/>
                </a:cubicBezTo>
                <a:cubicBezTo>
                  <a:pt x="303" y="1745"/>
                  <a:pt x="284" y="1746"/>
                  <a:pt x="291" y="1751"/>
                </a:cubicBezTo>
                <a:cubicBezTo>
                  <a:pt x="272" y="1791"/>
                  <a:pt x="262" y="1798"/>
                  <a:pt x="261" y="1806"/>
                </a:cubicBezTo>
                <a:cubicBezTo>
                  <a:pt x="231" y="1846"/>
                  <a:pt x="230" y="1848"/>
                  <a:pt x="229" y="1850"/>
                </a:cubicBezTo>
                <a:close/>
                <a:moveTo>
                  <a:pt x="385" y="1792"/>
                </a:moveTo>
                <a:cubicBezTo>
                  <a:pt x="384" y="1783"/>
                  <a:pt x="399" y="1782"/>
                  <a:pt x="403" y="1783"/>
                </a:cubicBezTo>
                <a:cubicBezTo>
                  <a:pt x="404" y="1793"/>
                  <a:pt x="391" y="1784"/>
                  <a:pt x="385" y="1792"/>
                </a:cubicBezTo>
                <a:close/>
                <a:moveTo>
                  <a:pt x="431" y="1793"/>
                </a:moveTo>
                <a:cubicBezTo>
                  <a:pt x="436" y="1792"/>
                  <a:pt x="431" y="1799"/>
                  <a:pt x="428" y="1795"/>
                </a:cubicBezTo>
                <a:cubicBezTo>
                  <a:pt x="424" y="1798"/>
                  <a:pt x="421" y="1795"/>
                  <a:pt x="417" y="1799"/>
                </a:cubicBezTo>
                <a:cubicBezTo>
                  <a:pt x="408" y="1797"/>
                  <a:pt x="427" y="1792"/>
                  <a:pt x="431" y="1793"/>
                </a:cubicBezTo>
                <a:close/>
                <a:moveTo>
                  <a:pt x="583" y="1697"/>
                </a:moveTo>
                <a:cubicBezTo>
                  <a:pt x="586" y="1711"/>
                  <a:pt x="568" y="1700"/>
                  <a:pt x="560" y="1710"/>
                </a:cubicBezTo>
                <a:cubicBezTo>
                  <a:pt x="561" y="1696"/>
                  <a:pt x="575" y="1708"/>
                  <a:pt x="583" y="1697"/>
                </a:cubicBezTo>
                <a:close/>
                <a:moveTo>
                  <a:pt x="642" y="1707"/>
                </a:moveTo>
                <a:cubicBezTo>
                  <a:pt x="646" y="1712"/>
                  <a:pt x="653" y="1707"/>
                  <a:pt x="658" y="1710"/>
                </a:cubicBezTo>
                <a:cubicBezTo>
                  <a:pt x="713" y="1718"/>
                  <a:pt x="725" y="1710"/>
                  <a:pt x="734" y="1715"/>
                </a:cubicBezTo>
                <a:cubicBezTo>
                  <a:pt x="772" y="1721"/>
                  <a:pt x="782" y="1717"/>
                  <a:pt x="791" y="1723"/>
                </a:cubicBezTo>
                <a:cubicBezTo>
                  <a:pt x="834" y="1729"/>
                  <a:pt x="845" y="1727"/>
                  <a:pt x="854" y="1732"/>
                </a:cubicBezTo>
                <a:cubicBezTo>
                  <a:pt x="904" y="1738"/>
                  <a:pt x="907" y="1744"/>
                  <a:pt x="912" y="1745"/>
                </a:cubicBezTo>
                <a:cubicBezTo>
                  <a:pt x="932" y="1753"/>
                  <a:pt x="938" y="1749"/>
                  <a:pt x="942" y="1753"/>
                </a:cubicBezTo>
                <a:cubicBezTo>
                  <a:pt x="1062" y="1787"/>
                  <a:pt x="1067" y="1788"/>
                  <a:pt x="1072" y="1791"/>
                </a:cubicBezTo>
                <a:cubicBezTo>
                  <a:pt x="1107" y="1789"/>
                  <a:pt x="1109" y="1802"/>
                  <a:pt x="1115" y="1797"/>
                </a:cubicBezTo>
                <a:cubicBezTo>
                  <a:pt x="1123" y="1795"/>
                  <a:pt x="1116" y="1806"/>
                  <a:pt x="1112" y="1803"/>
                </a:cubicBezTo>
                <a:cubicBezTo>
                  <a:pt x="1065" y="1804"/>
                  <a:pt x="1062" y="1802"/>
                  <a:pt x="1060" y="1799"/>
                </a:cubicBezTo>
                <a:cubicBezTo>
                  <a:pt x="1029" y="1804"/>
                  <a:pt x="1021" y="1793"/>
                  <a:pt x="1010" y="1798"/>
                </a:cubicBezTo>
                <a:cubicBezTo>
                  <a:pt x="972" y="1793"/>
                  <a:pt x="964" y="1785"/>
                  <a:pt x="954" y="1787"/>
                </a:cubicBezTo>
                <a:cubicBezTo>
                  <a:pt x="897" y="1767"/>
                  <a:pt x="890" y="1778"/>
                  <a:pt x="886" y="1769"/>
                </a:cubicBezTo>
                <a:cubicBezTo>
                  <a:pt x="832" y="1761"/>
                  <a:pt x="828" y="1760"/>
                  <a:pt x="824" y="1759"/>
                </a:cubicBezTo>
                <a:cubicBezTo>
                  <a:pt x="769" y="1746"/>
                  <a:pt x="764" y="1748"/>
                  <a:pt x="759" y="1747"/>
                </a:cubicBezTo>
                <a:cubicBezTo>
                  <a:pt x="709" y="1735"/>
                  <a:pt x="699" y="1737"/>
                  <a:pt x="692" y="1729"/>
                </a:cubicBezTo>
                <a:cubicBezTo>
                  <a:pt x="608" y="1731"/>
                  <a:pt x="600" y="1727"/>
                  <a:pt x="589" y="1732"/>
                </a:cubicBezTo>
                <a:cubicBezTo>
                  <a:pt x="527" y="1725"/>
                  <a:pt x="529" y="1724"/>
                  <a:pt x="530" y="1723"/>
                </a:cubicBezTo>
                <a:cubicBezTo>
                  <a:pt x="578" y="1715"/>
                  <a:pt x="590" y="1713"/>
                  <a:pt x="602" y="1716"/>
                </a:cubicBezTo>
                <a:close/>
                <a:moveTo>
                  <a:pt x="599" y="1690"/>
                </a:moveTo>
                <a:cubicBezTo>
                  <a:pt x="601" y="1681"/>
                  <a:pt x="618" y="1685"/>
                  <a:pt x="627" y="1675"/>
                </a:cubicBezTo>
                <a:cubicBezTo>
                  <a:pt x="625" y="1685"/>
                  <a:pt x="607" y="1687"/>
                  <a:pt x="599" y="1690"/>
                </a:cubicBezTo>
                <a:close/>
                <a:moveTo>
                  <a:pt x="645" y="1659"/>
                </a:moveTo>
                <a:cubicBezTo>
                  <a:pt x="642" y="1653"/>
                  <a:pt x="656" y="1650"/>
                  <a:pt x="660" y="1646"/>
                </a:cubicBezTo>
                <a:cubicBezTo>
                  <a:pt x="664" y="1657"/>
                  <a:pt x="652" y="1652"/>
                  <a:pt x="645" y="1659"/>
                </a:cubicBezTo>
                <a:close/>
                <a:moveTo>
                  <a:pt x="756" y="1654"/>
                </a:moveTo>
                <a:cubicBezTo>
                  <a:pt x="750" y="1652"/>
                  <a:pt x="742" y="1655"/>
                  <a:pt x="736" y="1654"/>
                </a:cubicBezTo>
                <a:cubicBezTo>
                  <a:pt x="735" y="1645"/>
                  <a:pt x="748" y="1653"/>
                  <a:pt x="753" y="1649"/>
                </a:cubicBezTo>
                <a:cubicBezTo>
                  <a:pt x="760" y="1651"/>
                  <a:pt x="767" y="1650"/>
                  <a:pt x="774" y="1649"/>
                </a:cubicBezTo>
                <a:cubicBezTo>
                  <a:pt x="775" y="1659"/>
                  <a:pt x="762" y="1650"/>
                  <a:pt x="756" y="1654"/>
                </a:cubicBezTo>
                <a:close/>
                <a:moveTo>
                  <a:pt x="2401" y="2005"/>
                </a:moveTo>
                <a:cubicBezTo>
                  <a:pt x="2408" y="1993"/>
                  <a:pt x="2402" y="1977"/>
                  <a:pt x="2411" y="1965"/>
                </a:cubicBezTo>
                <a:cubicBezTo>
                  <a:pt x="2409" y="1949"/>
                  <a:pt x="2415" y="1936"/>
                  <a:pt x="2415" y="1921"/>
                </a:cubicBezTo>
                <a:cubicBezTo>
                  <a:pt x="2418" y="1915"/>
                  <a:pt x="2412" y="1906"/>
                  <a:pt x="2418" y="1900"/>
                </a:cubicBezTo>
                <a:cubicBezTo>
                  <a:pt x="2415" y="1892"/>
                  <a:pt x="2420" y="1885"/>
                  <a:pt x="2415" y="1876"/>
                </a:cubicBezTo>
                <a:cubicBezTo>
                  <a:pt x="2419" y="1870"/>
                  <a:pt x="2409" y="1859"/>
                  <a:pt x="2414" y="1854"/>
                </a:cubicBezTo>
                <a:cubicBezTo>
                  <a:pt x="2413" y="1852"/>
                  <a:pt x="2412" y="1851"/>
                  <a:pt x="2412" y="1850"/>
                </a:cubicBezTo>
                <a:cubicBezTo>
                  <a:pt x="2408" y="1842"/>
                  <a:pt x="2411" y="1836"/>
                  <a:pt x="2408" y="1828"/>
                </a:cubicBezTo>
                <a:cubicBezTo>
                  <a:pt x="2403" y="1830"/>
                  <a:pt x="2407" y="1823"/>
                  <a:pt x="2403" y="1824"/>
                </a:cubicBezTo>
                <a:cubicBezTo>
                  <a:pt x="2398" y="1820"/>
                  <a:pt x="2406" y="1811"/>
                  <a:pt x="2397" y="1813"/>
                </a:cubicBezTo>
                <a:cubicBezTo>
                  <a:pt x="2400" y="1825"/>
                  <a:pt x="2402" y="1838"/>
                  <a:pt x="2404" y="1850"/>
                </a:cubicBezTo>
                <a:cubicBezTo>
                  <a:pt x="2408" y="1872"/>
                  <a:pt x="2409" y="1894"/>
                  <a:pt x="2405" y="1913"/>
                </a:cubicBezTo>
                <a:cubicBezTo>
                  <a:pt x="2408" y="1930"/>
                  <a:pt x="2398" y="1943"/>
                  <a:pt x="2402" y="1960"/>
                </a:cubicBezTo>
                <a:cubicBezTo>
                  <a:pt x="2399" y="1967"/>
                  <a:pt x="2399" y="1975"/>
                  <a:pt x="2396" y="1982"/>
                </a:cubicBezTo>
                <a:cubicBezTo>
                  <a:pt x="2399" y="1987"/>
                  <a:pt x="2391" y="1989"/>
                  <a:pt x="2396" y="1995"/>
                </a:cubicBezTo>
                <a:cubicBezTo>
                  <a:pt x="2385" y="1995"/>
                  <a:pt x="2399" y="2005"/>
                  <a:pt x="2392" y="2007"/>
                </a:cubicBezTo>
                <a:cubicBezTo>
                  <a:pt x="2388" y="2013"/>
                  <a:pt x="2394" y="2023"/>
                  <a:pt x="2387" y="2029"/>
                </a:cubicBezTo>
                <a:cubicBezTo>
                  <a:pt x="2390" y="2038"/>
                  <a:pt x="2385" y="2044"/>
                  <a:pt x="2385" y="2052"/>
                </a:cubicBezTo>
                <a:cubicBezTo>
                  <a:pt x="2383" y="2055"/>
                  <a:pt x="2382" y="2058"/>
                  <a:pt x="2384" y="2062"/>
                </a:cubicBezTo>
                <a:cubicBezTo>
                  <a:pt x="2376" y="2064"/>
                  <a:pt x="2382" y="2070"/>
                  <a:pt x="2380" y="2074"/>
                </a:cubicBezTo>
                <a:cubicBezTo>
                  <a:pt x="2377" y="2082"/>
                  <a:pt x="2375" y="2090"/>
                  <a:pt x="2372" y="2097"/>
                </a:cubicBezTo>
                <a:cubicBezTo>
                  <a:pt x="2371" y="2105"/>
                  <a:pt x="2369" y="2112"/>
                  <a:pt x="2367" y="2119"/>
                </a:cubicBezTo>
                <a:cubicBezTo>
                  <a:pt x="2370" y="2125"/>
                  <a:pt x="2361" y="2126"/>
                  <a:pt x="2363" y="2131"/>
                </a:cubicBezTo>
                <a:cubicBezTo>
                  <a:pt x="2363" y="2135"/>
                  <a:pt x="2362" y="2139"/>
                  <a:pt x="2359" y="2142"/>
                </a:cubicBezTo>
                <a:cubicBezTo>
                  <a:pt x="2362" y="2150"/>
                  <a:pt x="2354" y="2154"/>
                  <a:pt x="2353" y="2161"/>
                </a:cubicBezTo>
                <a:cubicBezTo>
                  <a:pt x="2365" y="2161"/>
                  <a:pt x="2365" y="2161"/>
                  <a:pt x="2365" y="2161"/>
                </a:cubicBezTo>
                <a:cubicBezTo>
                  <a:pt x="2368" y="2151"/>
                  <a:pt x="2373" y="2141"/>
                  <a:pt x="2376" y="2131"/>
                </a:cubicBezTo>
                <a:cubicBezTo>
                  <a:pt x="2378" y="2116"/>
                  <a:pt x="2384" y="2103"/>
                  <a:pt x="2384" y="2088"/>
                </a:cubicBezTo>
                <a:cubicBezTo>
                  <a:pt x="2391" y="2076"/>
                  <a:pt x="2392" y="2062"/>
                  <a:pt x="2397" y="2049"/>
                </a:cubicBezTo>
                <a:cubicBezTo>
                  <a:pt x="2398" y="2035"/>
                  <a:pt x="2403" y="2021"/>
                  <a:pt x="2401" y="2005"/>
                </a:cubicBezTo>
                <a:close/>
                <a:moveTo>
                  <a:pt x="1848" y="2083"/>
                </a:moveTo>
                <a:cubicBezTo>
                  <a:pt x="1837" y="2071"/>
                  <a:pt x="1827" y="2058"/>
                  <a:pt x="1815" y="2048"/>
                </a:cubicBezTo>
                <a:cubicBezTo>
                  <a:pt x="1743" y="1977"/>
                  <a:pt x="1737" y="1972"/>
                  <a:pt x="1733" y="1965"/>
                </a:cubicBezTo>
                <a:cubicBezTo>
                  <a:pt x="1666" y="1891"/>
                  <a:pt x="1651" y="1871"/>
                  <a:pt x="1636" y="1850"/>
                </a:cubicBezTo>
                <a:cubicBezTo>
                  <a:pt x="1576" y="1734"/>
                  <a:pt x="1570" y="1734"/>
                  <a:pt x="1568" y="1730"/>
                </a:cubicBezTo>
                <a:cubicBezTo>
                  <a:pt x="1563" y="1714"/>
                  <a:pt x="1566" y="1709"/>
                  <a:pt x="1562" y="1710"/>
                </a:cubicBezTo>
                <a:cubicBezTo>
                  <a:pt x="1560" y="1694"/>
                  <a:pt x="1559" y="1690"/>
                  <a:pt x="1557" y="1687"/>
                </a:cubicBezTo>
                <a:cubicBezTo>
                  <a:pt x="1558" y="1700"/>
                  <a:pt x="1552" y="1702"/>
                  <a:pt x="1558" y="1709"/>
                </a:cubicBezTo>
                <a:cubicBezTo>
                  <a:pt x="1561" y="1727"/>
                  <a:pt x="1562" y="1732"/>
                  <a:pt x="1566" y="1737"/>
                </a:cubicBezTo>
                <a:cubicBezTo>
                  <a:pt x="1608" y="1833"/>
                  <a:pt x="1615" y="1842"/>
                  <a:pt x="1617" y="1850"/>
                </a:cubicBezTo>
                <a:cubicBezTo>
                  <a:pt x="1630" y="1877"/>
                  <a:pt x="1634" y="1884"/>
                  <a:pt x="1637" y="1883"/>
                </a:cubicBezTo>
                <a:cubicBezTo>
                  <a:pt x="1687" y="1963"/>
                  <a:pt x="1705" y="1985"/>
                  <a:pt x="1727" y="2013"/>
                </a:cubicBezTo>
                <a:cubicBezTo>
                  <a:pt x="1767" y="2045"/>
                  <a:pt x="1770" y="2058"/>
                  <a:pt x="1776" y="2060"/>
                </a:cubicBezTo>
                <a:cubicBezTo>
                  <a:pt x="1861" y="2152"/>
                  <a:pt x="1866" y="2156"/>
                  <a:pt x="1871" y="2161"/>
                </a:cubicBezTo>
                <a:cubicBezTo>
                  <a:pt x="1865" y="2152"/>
                  <a:pt x="1861" y="2136"/>
                  <a:pt x="1853" y="2132"/>
                </a:cubicBezTo>
                <a:cubicBezTo>
                  <a:pt x="1790" y="2069"/>
                  <a:pt x="1789" y="2056"/>
                  <a:pt x="1784" y="2057"/>
                </a:cubicBezTo>
                <a:cubicBezTo>
                  <a:pt x="1762" y="2030"/>
                  <a:pt x="1757" y="2034"/>
                  <a:pt x="1755" y="2025"/>
                </a:cubicBezTo>
                <a:cubicBezTo>
                  <a:pt x="1720" y="1996"/>
                  <a:pt x="1720" y="1984"/>
                  <a:pt x="1714" y="1987"/>
                </a:cubicBezTo>
                <a:cubicBezTo>
                  <a:pt x="1638" y="1877"/>
                  <a:pt x="1634" y="1870"/>
                  <a:pt x="1631" y="1864"/>
                </a:cubicBezTo>
                <a:cubicBezTo>
                  <a:pt x="1677" y="1921"/>
                  <a:pt x="1680" y="1927"/>
                  <a:pt x="1685" y="1927"/>
                </a:cubicBezTo>
                <a:cubicBezTo>
                  <a:pt x="1708" y="1953"/>
                  <a:pt x="1709" y="1963"/>
                  <a:pt x="1714" y="1961"/>
                </a:cubicBezTo>
                <a:cubicBezTo>
                  <a:pt x="1783" y="2035"/>
                  <a:pt x="1790" y="2043"/>
                  <a:pt x="1798" y="2046"/>
                </a:cubicBezTo>
                <a:cubicBezTo>
                  <a:pt x="1845" y="2089"/>
                  <a:pt x="1846" y="2102"/>
                  <a:pt x="1851" y="2101"/>
                </a:cubicBezTo>
                <a:cubicBezTo>
                  <a:pt x="1873" y="2132"/>
                  <a:pt x="1878" y="2128"/>
                  <a:pt x="1880" y="2135"/>
                </a:cubicBezTo>
                <a:cubicBezTo>
                  <a:pt x="1905" y="2147"/>
                  <a:pt x="1893" y="2133"/>
                  <a:pt x="1882" y="2118"/>
                </a:cubicBezTo>
                <a:close/>
                <a:moveTo>
                  <a:pt x="2436" y="1972"/>
                </a:moveTo>
                <a:cubicBezTo>
                  <a:pt x="2431" y="1958"/>
                  <a:pt x="2436" y="1947"/>
                  <a:pt x="2434" y="1934"/>
                </a:cubicBezTo>
                <a:cubicBezTo>
                  <a:pt x="2431" y="1920"/>
                  <a:pt x="2431" y="1907"/>
                  <a:pt x="2431" y="1894"/>
                </a:cubicBezTo>
                <a:cubicBezTo>
                  <a:pt x="2429" y="1879"/>
                  <a:pt x="2427" y="1865"/>
                  <a:pt x="2423" y="1850"/>
                </a:cubicBezTo>
                <a:cubicBezTo>
                  <a:pt x="2421" y="1837"/>
                  <a:pt x="2418" y="1825"/>
                  <a:pt x="2413" y="1812"/>
                </a:cubicBezTo>
                <a:cubicBezTo>
                  <a:pt x="2409" y="1804"/>
                  <a:pt x="2405" y="1795"/>
                  <a:pt x="2400" y="1786"/>
                </a:cubicBezTo>
                <a:cubicBezTo>
                  <a:pt x="2387" y="1789"/>
                  <a:pt x="2409" y="1804"/>
                  <a:pt x="2401" y="1808"/>
                </a:cubicBezTo>
                <a:cubicBezTo>
                  <a:pt x="2410" y="1815"/>
                  <a:pt x="2407" y="1821"/>
                  <a:pt x="2413" y="1832"/>
                </a:cubicBezTo>
                <a:cubicBezTo>
                  <a:pt x="2413" y="1838"/>
                  <a:pt x="2414" y="1843"/>
                  <a:pt x="2415" y="1850"/>
                </a:cubicBezTo>
                <a:cubicBezTo>
                  <a:pt x="2415" y="1853"/>
                  <a:pt x="2416" y="1856"/>
                  <a:pt x="2417" y="1859"/>
                </a:cubicBezTo>
                <a:cubicBezTo>
                  <a:pt x="2421" y="1865"/>
                  <a:pt x="2415" y="1867"/>
                  <a:pt x="2420" y="1873"/>
                </a:cubicBezTo>
                <a:cubicBezTo>
                  <a:pt x="2412" y="1875"/>
                  <a:pt x="2428" y="1885"/>
                  <a:pt x="2420" y="1886"/>
                </a:cubicBezTo>
                <a:cubicBezTo>
                  <a:pt x="2421" y="1895"/>
                  <a:pt x="2422" y="1904"/>
                  <a:pt x="2424" y="1913"/>
                </a:cubicBezTo>
                <a:cubicBezTo>
                  <a:pt x="2425" y="1918"/>
                  <a:pt x="2423" y="1922"/>
                  <a:pt x="2424" y="1926"/>
                </a:cubicBezTo>
                <a:cubicBezTo>
                  <a:pt x="2421" y="1930"/>
                  <a:pt x="2428" y="1937"/>
                  <a:pt x="2424" y="1939"/>
                </a:cubicBezTo>
                <a:cubicBezTo>
                  <a:pt x="2428" y="1976"/>
                  <a:pt x="2427" y="2011"/>
                  <a:pt x="2424" y="2046"/>
                </a:cubicBezTo>
                <a:cubicBezTo>
                  <a:pt x="2418" y="2061"/>
                  <a:pt x="2419" y="2079"/>
                  <a:pt x="2412" y="2094"/>
                </a:cubicBezTo>
                <a:cubicBezTo>
                  <a:pt x="2415" y="2099"/>
                  <a:pt x="2407" y="2100"/>
                  <a:pt x="2412" y="2107"/>
                </a:cubicBezTo>
                <a:cubicBezTo>
                  <a:pt x="2411" y="2110"/>
                  <a:pt x="2410" y="2114"/>
                  <a:pt x="2408" y="2118"/>
                </a:cubicBezTo>
                <a:cubicBezTo>
                  <a:pt x="2405" y="2127"/>
                  <a:pt x="2407" y="2137"/>
                  <a:pt x="2402" y="2144"/>
                </a:cubicBezTo>
                <a:cubicBezTo>
                  <a:pt x="2401" y="2150"/>
                  <a:pt x="2400" y="2155"/>
                  <a:pt x="2398" y="2161"/>
                </a:cubicBezTo>
                <a:cubicBezTo>
                  <a:pt x="2410" y="2161"/>
                  <a:pt x="2410" y="2161"/>
                  <a:pt x="2410" y="2161"/>
                </a:cubicBezTo>
                <a:cubicBezTo>
                  <a:pt x="2411" y="2159"/>
                  <a:pt x="2412" y="2157"/>
                  <a:pt x="2413" y="2155"/>
                </a:cubicBezTo>
                <a:cubicBezTo>
                  <a:pt x="2413" y="2141"/>
                  <a:pt x="2418" y="2130"/>
                  <a:pt x="2421" y="2118"/>
                </a:cubicBezTo>
                <a:cubicBezTo>
                  <a:pt x="2423" y="2107"/>
                  <a:pt x="2422" y="2094"/>
                  <a:pt x="2427" y="2083"/>
                </a:cubicBezTo>
                <a:cubicBezTo>
                  <a:pt x="2430" y="2071"/>
                  <a:pt x="2430" y="2058"/>
                  <a:pt x="2435" y="2047"/>
                </a:cubicBezTo>
                <a:cubicBezTo>
                  <a:pt x="2434" y="2041"/>
                  <a:pt x="2436" y="2036"/>
                  <a:pt x="2436" y="2030"/>
                </a:cubicBezTo>
                <a:cubicBezTo>
                  <a:pt x="2439" y="2025"/>
                  <a:pt x="2434" y="2017"/>
                  <a:pt x="2436" y="2011"/>
                </a:cubicBezTo>
                <a:cubicBezTo>
                  <a:pt x="2440" y="1999"/>
                  <a:pt x="2435" y="1985"/>
                  <a:pt x="2436" y="1972"/>
                </a:cubicBezTo>
                <a:close/>
                <a:moveTo>
                  <a:pt x="1821" y="2138"/>
                </a:moveTo>
                <a:cubicBezTo>
                  <a:pt x="1814" y="2138"/>
                  <a:pt x="1811" y="2128"/>
                  <a:pt x="1805" y="2127"/>
                </a:cubicBezTo>
                <a:cubicBezTo>
                  <a:pt x="1757" y="2084"/>
                  <a:pt x="1754" y="2074"/>
                  <a:pt x="1747" y="2074"/>
                </a:cubicBezTo>
                <a:cubicBezTo>
                  <a:pt x="1699" y="2031"/>
                  <a:pt x="1696" y="2022"/>
                  <a:pt x="1689" y="2022"/>
                </a:cubicBezTo>
                <a:cubicBezTo>
                  <a:pt x="1626" y="1966"/>
                  <a:pt x="1625" y="1952"/>
                  <a:pt x="1617" y="1954"/>
                </a:cubicBezTo>
                <a:cubicBezTo>
                  <a:pt x="1548" y="1868"/>
                  <a:pt x="1544" y="1859"/>
                  <a:pt x="1540" y="1850"/>
                </a:cubicBezTo>
                <a:cubicBezTo>
                  <a:pt x="1520" y="1803"/>
                  <a:pt x="1518" y="1794"/>
                  <a:pt x="1511" y="1797"/>
                </a:cubicBezTo>
                <a:cubicBezTo>
                  <a:pt x="1515" y="1820"/>
                  <a:pt x="1523" y="1829"/>
                  <a:pt x="1520" y="1834"/>
                </a:cubicBezTo>
                <a:cubicBezTo>
                  <a:pt x="1451" y="1707"/>
                  <a:pt x="1453" y="1693"/>
                  <a:pt x="1444" y="1694"/>
                </a:cubicBezTo>
                <a:cubicBezTo>
                  <a:pt x="1515" y="1844"/>
                  <a:pt x="1519" y="1846"/>
                  <a:pt x="1523" y="1850"/>
                </a:cubicBezTo>
                <a:cubicBezTo>
                  <a:pt x="1552" y="1907"/>
                  <a:pt x="1560" y="1922"/>
                  <a:pt x="1567" y="1937"/>
                </a:cubicBezTo>
                <a:cubicBezTo>
                  <a:pt x="1690" y="2114"/>
                  <a:pt x="1700" y="2123"/>
                  <a:pt x="1709" y="2135"/>
                </a:cubicBezTo>
                <a:cubicBezTo>
                  <a:pt x="1732" y="2161"/>
                  <a:pt x="1736" y="2157"/>
                  <a:pt x="1738" y="2161"/>
                </a:cubicBezTo>
                <a:cubicBezTo>
                  <a:pt x="1718" y="2123"/>
                  <a:pt x="1707" y="2120"/>
                  <a:pt x="1700" y="2104"/>
                </a:cubicBezTo>
                <a:cubicBezTo>
                  <a:pt x="1663" y="2064"/>
                  <a:pt x="1654" y="2053"/>
                  <a:pt x="1646" y="2040"/>
                </a:cubicBezTo>
                <a:cubicBezTo>
                  <a:pt x="1582" y="1936"/>
                  <a:pt x="1581" y="1927"/>
                  <a:pt x="1575" y="1927"/>
                </a:cubicBezTo>
                <a:cubicBezTo>
                  <a:pt x="1587" y="1933"/>
                  <a:pt x="1590" y="1942"/>
                  <a:pt x="1595" y="1942"/>
                </a:cubicBezTo>
                <a:cubicBezTo>
                  <a:pt x="1638" y="1987"/>
                  <a:pt x="1642" y="1992"/>
                  <a:pt x="1645" y="1998"/>
                </a:cubicBezTo>
                <a:cubicBezTo>
                  <a:pt x="1681" y="2022"/>
                  <a:pt x="1682" y="2032"/>
                  <a:pt x="1687" y="2030"/>
                </a:cubicBezTo>
                <a:cubicBezTo>
                  <a:pt x="1750" y="2098"/>
                  <a:pt x="1761" y="2092"/>
                  <a:pt x="1765" y="2104"/>
                </a:cubicBezTo>
                <a:cubicBezTo>
                  <a:pt x="1812" y="2147"/>
                  <a:pt x="1821" y="2154"/>
                  <a:pt x="1829" y="2161"/>
                </a:cubicBezTo>
                <a:cubicBezTo>
                  <a:pt x="1831" y="2144"/>
                  <a:pt x="1824" y="2146"/>
                  <a:pt x="1821" y="2138"/>
                </a:cubicBezTo>
                <a:close/>
                <a:moveTo>
                  <a:pt x="1637" y="2119"/>
                </a:moveTo>
                <a:cubicBezTo>
                  <a:pt x="1623" y="2101"/>
                  <a:pt x="1608" y="2086"/>
                  <a:pt x="1593" y="2069"/>
                </a:cubicBezTo>
                <a:cubicBezTo>
                  <a:pt x="1578" y="2052"/>
                  <a:pt x="1564" y="2032"/>
                  <a:pt x="1548" y="2017"/>
                </a:cubicBezTo>
                <a:cubicBezTo>
                  <a:pt x="1551" y="2009"/>
                  <a:pt x="1539" y="2006"/>
                  <a:pt x="1537" y="1994"/>
                </a:cubicBezTo>
                <a:cubicBezTo>
                  <a:pt x="1529" y="1991"/>
                  <a:pt x="1525" y="1976"/>
                  <a:pt x="1520" y="1966"/>
                </a:cubicBezTo>
                <a:cubicBezTo>
                  <a:pt x="1511" y="1971"/>
                  <a:pt x="1521" y="1955"/>
                  <a:pt x="1513" y="1960"/>
                </a:cubicBezTo>
                <a:cubicBezTo>
                  <a:pt x="1511" y="1955"/>
                  <a:pt x="1508" y="1949"/>
                  <a:pt x="1506" y="1944"/>
                </a:cubicBezTo>
                <a:cubicBezTo>
                  <a:pt x="1502" y="1931"/>
                  <a:pt x="1493" y="1930"/>
                  <a:pt x="1489" y="1917"/>
                </a:cubicBezTo>
                <a:cubicBezTo>
                  <a:pt x="1484" y="1909"/>
                  <a:pt x="1483" y="1902"/>
                  <a:pt x="1482" y="1895"/>
                </a:cubicBezTo>
                <a:cubicBezTo>
                  <a:pt x="1477" y="1888"/>
                  <a:pt x="1475" y="1876"/>
                  <a:pt x="1467" y="1879"/>
                </a:cubicBezTo>
                <a:cubicBezTo>
                  <a:pt x="1468" y="1884"/>
                  <a:pt x="1460" y="1885"/>
                  <a:pt x="1467" y="1892"/>
                </a:cubicBezTo>
                <a:cubicBezTo>
                  <a:pt x="1470" y="1897"/>
                  <a:pt x="1472" y="1903"/>
                  <a:pt x="1475" y="1908"/>
                </a:cubicBezTo>
                <a:cubicBezTo>
                  <a:pt x="1470" y="1908"/>
                  <a:pt x="1477" y="1922"/>
                  <a:pt x="1480" y="1918"/>
                </a:cubicBezTo>
                <a:cubicBezTo>
                  <a:pt x="1484" y="1924"/>
                  <a:pt x="1478" y="1926"/>
                  <a:pt x="1484" y="1932"/>
                </a:cubicBezTo>
                <a:cubicBezTo>
                  <a:pt x="1492" y="1939"/>
                  <a:pt x="1497" y="1953"/>
                  <a:pt x="1503" y="1965"/>
                </a:cubicBezTo>
                <a:cubicBezTo>
                  <a:pt x="1519" y="1982"/>
                  <a:pt x="1532" y="2007"/>
                  <a:pt x="1545" y="2031"/>
                </a:cubicBezTo>
                <a:cubicBezTo>
                  <a:pt x="1557" y="2038"/>
                  <a:pt x="1564" y="2058"/>
                  <a:pt x="1575" y="2065"/>
                </a:cubicBezTo>
                <a:cubicBezTo>
                  <a:pt x="1585" y="2077"/>
                  <a:pt x="1595" y="2088"/>
                  <a:pt x="1604" y="2099"/>
                </a:cubicBezTo>
                <a:cubicBezTo>
                  <a:pt x="1607" y="2110"/>
                  <a:pt x="1615" y="2107"/>
                  <a:pt x="1619" y="2115"/>
                </a:cubicBezTo>
                <a:cubicBezTo>
                  <a:pt x="1624" y="2121"/>
                  <a:pt x="1628" y="2128"/>
                  <a:pt x="1635" y="2129"/>
                </a:cubicBezTo>
                <a:cubicBezTo>
                  <a:pt x="1640" y="2135"/>
                  <a:pt x="1645" y="2140"/>
                  <a:pt x="1651" y="2141"/>
                </a:cubicBezTo>
                <a:cubicBezTo>
                  <a:pt x="1656" y="2147"/>
                  <a:pt x="1661" y="2155"/>
                  <a:pt x="1668" y="2156"/>
                </a:cubicBezTo>
                <a:cubicBezTo>
                  <a:pt x="1669" y="2157"/>
                  <a:pt x="1671" y="2159"/>
                  <a:pt x="1673" y="2161"/>
                </a:cubicBezTo>
                <a:cubicBezTo>
                  <a:pt x="1689" y="2161"/>
                  <a:pt x="1689" y="2161"/>
                  <a:pt x="1689" y="2161"/>
                </a:cubicBezTo>
                <a:cubicBezTo>
                  <a:pt x="1681" y="2156"/>
                  <a:pt x="1675" y="2145"/>
                  <a:pt x="1665" y="2144"/>
                </a:cubicBezTo>
                <a:cubicBezTo>
                  <a:pt x="1657" y="2131"/>
                  <a:pt x="1646" y="2127"/>
                  <a:pt x="1637" y="2119"/>
                </a:cubicBezTo>
                <a:close/>
                <a:moveTo>
                  <a:pt x="2161" y="2081"/>
                </a:moveTo>
                <a:cubicBezTo>
                  <a:pt x="2158" y="2077"/>
                  <a:pt x="2157" y="2073"/>
                  <a:pt x="2158" y="2070"/>
                </a:cubicBezTo>
                <a:cubicBezTo>
                  <a:pt x="2154" y="1989"/>
                  <a:pt x="2157" y="1975"/>
                  <a:pt x="2151" y="1957"/>
                </a:cubicBezTo>
                <a:cubicBezTo>
                  <a:pt x="2143" y="1854"/>
                  <a:pt x="2143" y="1852"/>
                  <a:pt x="2142" y="1850"/>
                </a:cubicBezTo>
                <a:cubicBezTo>
                  <a:pt x="2122" y="1784"/>
                  <a:pt x="2128" y="1782"/>
                  <a:pt x="2124" y="1776"/>
                </a:cubicBezTo>
                <a:cubicBezTo>
                  <a:pt x="2100" y="1714"/>
                  <a:pt x="2097" y="1705"/>
                  <a:pt x="2095" y="1697"/>
                </a:cubicBezTo>
                <a:cubicBezTo>
                  <a:pt x="2101" y="1724"/>
                  <a:pt x="2102" y="1725"/>
                  <a:pt x="2102" y="1726"/>
                </a:cubicBezTo>
                <a:cubicBezTo>
                  <a:pt x="2129" y="1819"/>
                  <a:pt x="2126" y="1827"/>
                  <a:pt x="2131" y="1837"/>
                </a:cubicBezTo>
                <a:cubicBezTo>
                  <a:pt x="2132" y="1855"/>
                  <a:pt x="2141" y="1862"/>
                  <a:pt x="2135" y="1865"/>
                </a:cubicBezTo>
                <a:cubicBezTo>
                  <a:pt x="2138" y="1931"/>
                  <a:pt x="2140" y="1935"/>
                  <a:pt x="2142" y="1939"/>
                </a:cubicBezTo>
                <a:cubicBezTo>
                  <a:pt x="2150" y="2010"/>
                  <a:pt x="2145" y="2021"/>
                  <a:pt x="2147" y="2033"/>
                </a:cubicBezTo>
                <a:cubicBezTo>
                  <a:pt x="2149" y="2123"/>
                  <a:pt x="2150" y="2136"/>
                  <a:pt x="2149" y="2149"/>
                </a:cubicBezTo>
                <a:cubicBezTo>
                  <a:pt x="2160" y="2157"/>
                  <a:pt x="2161" y="2153"/>
                  <a:pt x="2162" y="2149"/>
                </a:cubicBezTo>
                <a:cubicBezTo>
                  <a:pt x="2159" y="2097"/>
                  <a:pt x="2156" y="2088"/>
                  <a:pt x="2161" y="2081"/>
                </a:cubicBezTo>
                <a:close/>
                <a:moveTo>
                  <a:pt x="33" y="1449"/>
                </a:moveTo>
                <a:cubicBezTo>
                  <a:pt x="56" y="1462"/>
                  <a:pt x="71" y="1482"/>
                  <a:pt x="95" y="1494"/>
                </a:cubicBezTo>
                <a:cubicBezTo>
                  <a:pt x="97" y="1500"/>
                  <a:pt x="105" y="1501"/>
                  <a:pt x="110" y="1505"/>
                </a:cubicBezTo>
                <a:cubicBezTo>
                  <a:pt x="117" y="1507"/>
                  <a:pt x="116" y="1516"/>
                  <a:pt x="127" y="1514"/>
                </a:cubicBezTo>
                <a:cubicBezTo>
                  <a:pt x="134" y="1525"/>
                  <a:pt x="150" y="1528"/>
                  <a:pt x="160" y="1536"/>
                </a:cubicBezTo>
                <a:cubicBezTo>
                  <a:pt x="158" y="1527"/>
                  <a:pt x="150" y="1527"/>
                  <a:pt x="145" y="1522"/>
                </a:cubicBezTo>
                <a:cubicBezTo>
                  <a:pt x="142" y="1514"/>
                  <a:pt x="131" y="1514"/>
                  <a:pt x="127" y="1508"/>
                </a:cubicBezTo>
                <a:cubicBezTo>
                  <a:pt x="115" y="1500"/>
                  <a:pt x="103" y="1492"/>
                  <a:pt x="92" y="1483"/>
                </a:cubicBezTo>
                <a:cubicBezTo>
                  <a:pt x="81" y="1473"/>
                  <a:pt x="67" y="1466"/>
                  <a:pt x="59" y="1454"/>
                </a:cubicBezTo>
                <a:cubicBezTo>
                  <a:pt x="45" y="1448"/>
                  <a:pt x="37" y="1434"/>
                  <a:pt x="21" y="1429"/>
                </a:cubicBezTo>
                <a:cubicBezTo>
                  <a:pt x="19" y="1426"/>
                  <a:pt x="17" y="1423"/>
                  <a:pt x="12" y="1424"/>
                </a:cubicBezTo>
                <a:cubicBezTo>
                  <a:pt x="13" y="1418"/>
                  <a:pt x="8" y="1418"/>
                  <a:pt x="6" y="1415"/>
                </a:cubicBezTo>
                <a:cubicBezTo>
                  <a:pt x="4" y="1414"/>
                  <a:pt x="2" y="1413"/>
                  <a:pt x="0" y="1412"/>
                </a:cubicBezTo>
                <a:cubicBezTo>
                  <a:pt x="0" y="1427"/>
                  <a:pt x="0" y="1427"/>
                  <a:pt x="0" y="1427"/>
                </a:cubicBezTo>
                <a:cubicBezTo>
                  <a:pt x="9" y="1427"/>
                  <a:pt x="12" y="1433"/>
                  <a:pt x="18" y="1435"/>
                </a:cubicBezTo>
                <a:cubicBezTo>
                  <a:pt x="22" y="1440"/>
                  <a:pt x="30" y="1442"/>
                  <a:pt x="33" y="1449"/>
                </a:cubicBezTo>
                <a:close/>
                <a:moveTo>
                  <a:pt x="11" y="1606"/>
                </a:moveTo>
                <a:cubicBezTo>
                  <a:pt x="16" y="1604"/>
                  <a:pt x="21" y="1615"/>
                  <a:pt x="22" y="1606"/>
                </a:cubicBezTo>
                <a:cubicBezTo>
                  <a:pt x="16" y="1602"/>
                  <a:pt x="8" y="1601"/>
                  <a:pt x="0" y="1599"/>
                </a:cubicBezTo>
                <a:cubicBezTo>
                  <a:pt x="0" y="1604"/>
                  <a:pt x="0" y="1604"/>
                  <a:pt x="0" y="1604"/>
                </a:cubicBezTo>
                <a:cubicBezTo>
                  <a:pt x="3" y="1605"/>
                  <a:pt x="5" y="1608"/>
                  <a:pt x="11" y="1606"/>
                </a:cubicBezTo>
                <a:close/>
                <a:moveTo>
                  <a:pt x="2119" y="2102"/>
                </a:moveTo>
                <a:cubicBezTo>
                  <a:pt x="2125" y="2098"/>
                  <a:pt x="2116" y="2089"/>
                  <a:pt x="2121" y="2085"/>
                </a:cubicBezTo>
                <a:cubicBezTo>
                  <a:pt x="2115" y="2006"/>
                  <a:pt x="2120" y="1984"/>
                  <a:pt x="2114" y="1959"/>
                </a:cubicBezTo>
                <a:cubicBezTo>
                  <a:pt x="2119" y="1920"/>
                  <a:pt x="2112" y="1912"/>
                  <a:pt x="2114" y="1907"/>
                </a:cubicBezTo>
                <a:cubicBezTo>
                  <a:pt x="2109" y="1878"/>
                  <a:pt x="2111" y="1869"/>
                  <a:pt x="2111" y="1861"/>
                </a:cubicBezTo>
                <a:cubicBezTo>
                  <a:pt x="2104" y="1826"/>
                  <a:pt x="2110" y="1824"/>
                  <a:pt x="2106" y="1818"/>
                </a:cubicBezTo>
                <a:cubicBezTo>
                  <a:pt x="2101" y="1785"/>
                  <a:pt x="2098" y="1779"/>
                  <a:pt x="2101" y="1775"/>
                </a:cubicBezTo>
                <a:cubicBezTo>
                  <a:pt x="2089" y="1739"/>
                  <a:pt x="2087" y="1733"/>
                  <a:pt x="2084" y="1728"/>
                </a:cubicBezTo>
                <a:cubicBezTo>
                  <a:pt x="2070" y="1693"/>
                  <a:pt x="2059" y="1670"/>
                  <a:pt x="2047" y="1646"/>
                </a:cubicBezTo>
                <a:cubicBezTo>
                  <a:pt x="2025" y="1605"/>
                  <a:pt x="2014" y="1602"/>
                  <a:pt x="2016" y="1610"/>
                </a:cubicBezTo>
                <a:cubicBezTo>
                  <a:pt x="2040" y="1652"/>
                  <a:pt x="2043" y="1652"/>
                  <a:pt x="2047" y="1666"/>
                </a:cubicBezTo>
                <a:cubicBezTo>
                  <a:pt x="2064" y="1692"/>
                  <a:pt x="2065" y="1707"/>
                  <a:pt x="2073" y="1718"/>
                </a:cubicBezTo>
                <a:cubicBezTo>
                  <a:pt x="2101" y="1833"/>
                  <a:pt x="2096" y="1839"/>
                  <a:pt x="2098" y="1848"/>
                </a:cubicBezTo>
                <a:cubicBezTo>
                  <a:pt x="2102" y="1892"/>
                  <a:pt x="2102" y="1908"/>
                  <a:pt x="2104" y="1925"/>
                </a:cubicBezTo>
                <a:cubicBezTo>
                  <a:pt x="2102" y="2001"/>
                  <a:pt x="2110" y="2008"/>
                  <a:pt x="2107" y="2011"/>
                </a:cubicBezTo>
                <a:cubicBezTo>
                  <a:pt x="2106" y="2090"/>
                  <a:pt x="2110" y="2108"/>
                  <a:pt x="2111" y="2125"/>
                </a:cubicBezTo>
                <a:cubicBezTo>
                  <a:pt x="2120" y="2161"/>
                  <a:pt x="2120" y="2161"/>
                  <a:pt x="2120" y="2161"/>
                </a:cubicBezTo>
                <a:cubicBezTo>
                  <a:pt x="2117" y="2124"/>
                  <a:pt x="2124" y="2115"/>
                  <a:pt x="2119" y="2102"/>
                </a:cubicBezTo>
                <a:close/>
                <a:moveTo>
                  <a:pt x="17" y="1522"/>
                </a:moveTo>
                <a:cubicBezTo>
                  <a:pt x="18" y="1528"/>
                  <a:pt x="28" y="1525"/>
                  <a:pt x="29" y="1531"/>
                </a:cubicBezTo>
                <a:cubicBezTo>
                  <a:pt x="34" y="1532"/>
                  <a:pt x="41" y="1532"/>
                  <a:pt x="44" y="1536"/>
                </a:cubicBezTo>
                <a:cubicBezTo>
                  <a:pt x="46" y="1541"/>
                  <a:pt x="57" y="1535"/>
                  <a:pt x="58" y="1541"/>
                </a:cubicBezTo>
                <a:cubicBezTo>
                  <a:pt x="65" y="1541"/>
                  <a:pt x="67" y="1546"/>
                  <a:pt x="76" y="1544"/>
                </a:cubicBezTo>
                <a:cubicBezTo>
                  <a:pt x="77" y="1547"/>
                  <a:pt x="89" y="1554"/>
                  <a:pt x="90" y="1546"/>
                </a:cubicBezTo>
                <a:cubicBezTo>
                  <a:pt x="64" y="1540"/>
                  <a:pt x="44" y="1527"/>
                  <a:pt x="20" y="1519"/>
                </a:cubicBezTo>
                <a:cubicBezTo>
                  <a:pt x="17" y="1514"/>
                  <a:pt x="10" y="1514"/>
                  <a:pt x="5" y="1511"/>
                </a:cubicBezTo>
                <a:cubicBezTo>
                  <a:pt x="3" y="1511"/>
                  <a:pt x="2" y="1510"/>
                  <a:pt x="0" y="1509"/>
                </a:cubicBezTo>
                <a:cubicBezTo>
                  <a:pt x="0" y="1516"/>
                  <a:pt x="0" y="1516"/>
                  <a:pt x="0" y="1516"/>
                </a:cubicBezTo>
                <a:cubicBezTo>
                  <a:pt x="1" y="1516"/>
                  <a:pt x="2" y="1516"/>
                  <a:pt x="3" y="1517"/>
                </a:cubicBezTo>
                <a:cubicBezTo>
                  <a:pt x="5" y="1521"/>
                  <a:pt x="12" y="1521"/>
                  <a:pt x="17" y="1522"/>
                </a:cubicBezTo>
                <a:close/>
                <a:moveTo>
                  <a:pt x="13" y="1574"/>
                </a:moveTo>
                <a:cubicBezTo>
                  <a:pt x="18" y="1579"/>
                  <a:pt x="24" y="1583"/>
                  <a:pt x="33" y="1583"/>
                </a:cubicBezTo>
                <a:cubicBezTo>
                  <a:pt x="34" y="1585"/>
                  <a:pt x="36" y="1586"/>
                  <a:pt x="37" y="1587"/>
                </a:cubicBezTo>
                <a:cubicBezTo>
                  <a:pt x="41" y="1590"/>
                  <a:pt x="48" y="1590"/>
                  <a:pt x="54" y="1591"/>
                </a:cubicBezTo>
                <a:cubicBezTo>
                  <a:pt x="57" y="1597"/>
                  <a:pt x="68" y="1596"/>
                  <a:pt x="72" y="1602"/>
                </a:cubicBezTo>
                <a:cubicBezTo>
                  <a:pt x="81" y="1598"/>
                  <a:pt x="90" y="1610"/>
                  <a:pt x="95" y="1601"/>
                </a:cubicBezTo>
                <a:cubicBezTo>
                  <a:pt x="82" y="1602"/>
                  <a:pt x="77" y="1594"/>
                  <a:pt x="66" y="1593"/>
                </a:cubicBezTo>
                <a:cubicBezTo>
                  <a:pt x="63" y="1589"/>
                  <a:pt x="56" y="1589"/>
                  <a:pt x="51" y="1588"/>
                </a:cubicBezTo>
                <a:cubicBezTo>
                  <a:pt x="50" y="1588"/>
                  <a:pt x="50" y="1587"/>
                  <a:pt x="50" y="1587"/>
                </a:cubicBezTo>
                <a:cubicBezTo>
                  <a:pt x="46" y="1585"/>
                  <a:pt x="42" y="1583"/>
                  <a:pt x="39" y="1580"/>
                </a:cubicBezTo>
                <a:cubicBezTo>
                  <a:pt x="27" y="1579"/>
                  <a:pt x="22" y="1572"/>
                  <a:pt x="13" y="1569"/>
                </a:cubicBezTo>
                <a:cubicBezTo>
                  <a:pt x="10" y="1565"/>
                  <a:pt x="5" y="1565"/>
                  <a:pt x="0" y="1564"/>
                </a:cubicBezTo>
                <a:cubicBezTo>
                  <a:pt x="0" y="1571"/>
                  <a:pt x="0" y="1571"/>
                  <a:pt x="0" y="1571"/>
                </a:cubicBezTo>
                <a:cubicBezTo>
                  <a:pt x="1" y="1571"/>
                  <a:pt x="1" y="1571"/>
                  <a:pt x="1" y="1572"/>
                </a:cubicBezTo>
                <a:cubicBezTo>
                  <a:pt x="5" y="1573"/>
                  <a:pt x="7" y="1576"/>
                  <a:pt x="13" y="1574"/>
                </a:cubicBezTo>
                <a:close/>
                <a:moveTo>
                  <a:pt x="27" y="1336"/>
                </a:moveTo>
                <a:cubicBezTo>
                  <a:pt x="28" y="1340"/>
                  <a:pt x="30" y="1341"/>
                  <a:pt x="33" y="1342"/>
                </a:cubicBezTo>
                <a:cubicBezTo>
                  <a:pt x="35" y="1349"/>
                  <a:pt x="43" y="1349"/>
                  <a:pt x="45" y="1356"/>
                </a:cubicBezTo>
                <a:cubicBezTo>
                  <a:pt x="57" y="1360"/>
                  <a:pt x="63" y="1371"/>
                  <a:pt x="72" y="1379"/>
                </a:cubicBezTo>
                <a:cubicBezTo>
                  <a:pt x="91" y="1393"/>
                  <a:pt x="107" y="1411"/>
                  <a:pt x="122" y="1430"/>
                </a:cubicBezTo>
                <a:cubicBezTo>
                  <a:pt x="131" y="1437"/>
                  <a:pt x="136" y="1449"/>
                  <a:pt x="146" y="1455"/>
                </a:cubicBezTo>
                <a:cubicBezTo>
                  <a:pt x="146" y="1459"/>
                  <a:pt x="151" y="1458"/>
                  <a:pt x="152" y="1461"/>
                </a:cubicBezTo>
                <a:cubicBezTo>
                  <a:pt x="153" y="1464"/>
                  <a:pt x="155" y="1465"/>
                  <a:pt x="158" y="1466"/>
                </a:cubicBezTo>
                <a:cubicBezTo>
                  <a:pt x="160" y="1473"/>
                  <a:pt x="168" y="1474"/>
                  <a:pt x="170" y="1481"/>
                </a:cubicBezTo>
                <a:cubicBezTo>
                  <a:pt x="181" y="1486"/>
                  <a:pt x="186" y="1497"/>
                  <a:pt x="197" y="1503"/>
                </a:cubicBezTo>
                <a:cubicBezTo>
                  <a:pt x="199" y="1509"/>
                  <a:pt x="207" y="1510"/>
                  <a:pt x="211" y="1514"/>
                </a:cubicBezTo>
                <a:cubicBezTo>
                  <a:pt x="215" y="1519"/>
                  <a:pt x="218" y="1526"/>
                  <a:pt x="226" y="1526"/>
                </a:cubicBezTo>
                <a:cubicBezTo>
                  <a:pt x="226" y="1517"/>
                  <a:pt x="219" y="1515"/>
                  <a:pt x="214" y="1511"/>
                </a:cubicBezTo>
                <a:cubicBezTo>
                  <a:pt x="209" y="1507"/>
                  <a:pt x="207" y="1499"/>
                  <a:pt x="199" y="1497"/>
                </a:cubicBezTo>
                <a:cubicBezTo>
                  <a:pt x="195" y="1493"/>
                  <a:pt x="190" y="1489"/>
                  <a:pt x="185" y="1486"/>
                </a:cubicBezTo>
                <a:cubicBezTo>
                  <a:pt x="181" y="1480"/>
                  <a:pt x="176" y="1475"/>
                  <a:pt x="170" y="1472"/>
                </a:cubicBezTo>
                <a:cubicBezTo>
                  <a:pt x="169" y="1468"/>
                  <a:pt x="169" y="1465"/>
                  <a:pt x="164" y="1466"/>
                </a:cubicBezTo>
                <a:cubicBezTo>
                  <a:pt x="162" y="1463"/>
                  <a:pt x="161" y="1460"/>
                  <a:pt x="158" y="1458"/>
                </a:cubicBezTo>
                <a:cubicBezTo>
                  <a:pt x="154" y="1452"/>
                  <a:pt x="149" y="1447"/>
                  <a:pt x="143" y="1444"/>
                </a:cubicBezTo>
                <a:cubicBezTo>
                  <a:pt x="142" y="1440"/>
                  <a:pt x="142" y="1437"/>
                  <a:pt x="137" y="1438"/>
                </a:cubicBezTo>
                <a:cubicBezTo>
                  <a:pt x="137" y="1433"/>
                  <a:pt x="135" y="1430"/>
                  <a:pt x="131" y="1429"/>
                </a:cubicBezTo>
                <a:cubicBezTo>
                  <a:pt x="131" y="1419"/>
                  <a:pt x="121" y="1420"/>
                  <a:pt x="119" y="1412"/>
                </a:cubicBezTo>
                <a:cubicBezTo>
                  <a:pt x="102" y="1392"/>
                  <a:pt x="83" y="1375"/>
                  <a:pt x="65" y="1356"/>
                </a:cubicBezTo>
                <a:cubicBezTo>
                  <a:pt x="45" y="1338"/>
                  <a:pt x="25" y="1320"/>
                  <a:pt x="6" y="1302"/>
                </a:cubicBezTo>
                <a:cubicBezTo>
                  <a:pt x="4" y="1301"/>
                  <a:pt x="2" y="1300"/>
                  <a:pt x="0" y="1299"/>
                </a:cubicBezTo>
                <a:cubicBezTo>
                  <a:pt x="0" y="1316"/>
                  <a:pt x="0" y="1316"/>
                  <a:pt x="0" y="1316"/>
                </a:cubicBezTo>
                <a:cubicBezTo>
                  <a:pt x="7" y="1321"/>
                  <a:pt x="14" y="1326"/>
                  <a:pt x="21" y="1331"/>
                </a:cubicBezTo>
                <a:cubicBezTo>
                  <a:pt x="21" y="1334"/>
                  <a:pt x="26" y="1333"/>
                  <a:pt x="27" y="1336"/>
                </a:cubicBezTo>
                <a:close/>
                <a:moveTo>
                  <a:pt x="28" y="1371"/>
                </a:moveTo>
                <a:cubicBezTo>
                  <a:pt x="35" y="1372"/>
                  <a:pt x="35" y="1380"/>
                  <a:pt x="40" y="1382"/>
                </a:cubicBezTo>
                <a:cubicBezTo>
                  <a:pt x="38" y="1393"/>
                  <a:pt x="51" y="1388"/>
                  <a:pt x="52" y="1397"/>
                </a:cubicBezTo>
                <a:cubicBezTo>
                  <a:pt x="69" y="1412"/>
                  <a:pt x="85" y="1429"/>
                  <a:pt x="99" y="1448"/>
                </a:cubicBezTo>
                <a:cubicBezTo>
                  <a:pt x="109" y="1454"/>
                  <a:pt x="115" y="1465"/>
                  <a:pt x="123" y="1473"/>
                </a:cubicBezTo>
                <a:cubicBezTo>
                  <a:pt x="131" y="1473"/>
                  <a:pt x="128" y="1484"/>
                  <a:pt x="135" y="1484"/>
                </a:cubicBezTo>
                <a:cubicBezTo>
                  <a:pt x="138" y="1491"/>
                  <a:pt x="146" y="1490"/>
                  <a:pt x="147" y="1499"/>
                </a:cubicBezTo>
                <a:cubicBezTo>
                  <a:pt x="153" y="1500"/>
                  <a:pt x="157" y="1504"/>
                  <a:pt x="162" y="1507"/>
                </a:cubicBezTo>
                <a:cubicBezTo>
                  <a:pt x="160" y="1518"/>
                  <a:pt x="173" y="1513"/>
                  <a:pt x="174" y="1521"/>
                </a:cubicBezTo>
                <a:cubicBezTo>
                  <a:pt x="179" y="1524"/>
                  <a:pt x="182" y="1528"/>
                  <a:pt x="189" y="1529"/>
                </a:cubicBezTo>
                <a:cubicBezTo>
                  <a:pt x="189" y="1533"/>
                  <a:pt x="192" y="1534"/>
                  <a:pt x="195" y="1535"/>
                </a:cubicBezTo>
                <a:cubicBezTo>
                  <a:pt x="198" y="1535"/>
                  <a:pt x="201" y="1540"/>
                  <a:pt x="203" y="1535"/>
                </a:cubicBezTo>
                <a:cubicBezTo>
                  <a:pt x="197" y="1531"/>
                  <a:pt x="192" y="1527"/>
                  <a:pt x="188" y="1521"/>
                </a:cubicBezTo>
                <a:cubicBezTo>
                  <a:pt x="183" y="1522"/>
                  <a:pt x="183" y="1517"/>
                  <a:pt x="179" y="1515"/>
                </a:cubicBezTo>
                <a:cubicBezTo>
                  <a:pt x="179" y="1510"/>
                  <a:pt x="170" y="1513"/>
                  <a:pt x="171" y="1507"/>
                </a:cubicBezTo>
                <a:cubicBezTo>
                  <a:pt x="164" y="1503"/>
                  <a:pt x="159" y="1498"/>
                  <a:pt x="156" y="1492"/>
                </a:cubicBezTo>
                <a:cubicBezTo>
                  <a:pt x="147" y="1491"/>
                  <a:pt x="148" y="1479"/>
                  <a:pt x="138" y="1478"/>
                </a:cubicBezTo>
                <a:cubicBezTo>
                  <a:pt x="133" y="1463"/>
                  <a:pt x="117" y="1459"/>
                  <a:pt x="111" y="1444"/>
                </a:cubicBezTo>
                <a:cubicBezTo>
                  <a:pt x="99" y="1435"/>
                  <a:pt x="91" y="1422"/>
                  <a:pt x="81" y="1410"/>
                </a:cubicBezTo>
                <a:cubicBezTo>
                  <a:pt x="73" y="1398"/>
                  <a:pt x="60" y="1391"/>
                  <a:pt x="51" y="1379"/>
                </a:cubicBezTo>
                <a:cubicBezTo>
                  <a:pt x="40" y="1370"/>
                  <a:pt x="32" y="1358"/>
                  <a:pt x="22" y="1348"/>
                </a:cubicBezTo>
                <a:cubicBezTo>
                  <a:pt x="13" y="1343"/>
                  <a:pt x="7" y="1336"/>
                  <a:pt x="0" y="1329"/>
                </a:cubicBezTo>
                <a:cubicBezTo>
                  <a:pt x="0" y="1344"/>
                  <a:pt x="0" y="1344"/>
                  <a:pt x="0" y="1344"/>
                </a:cubicBezTo>
                <a:cubicBezTo>
                  <a:pt x="2" y="1346"/>
                  <a:pt x="3" y="1347"/>
                  <a:pt x="4" y="1348"/>
                </a:cubicBezTo>
                <a:cubicBezTo>
                  <a:pt x="13" y="1355"/>
                  <a:pt x="21" y="1362"/>
                  <a:pt x="28" y="1371"/>
                </a:cubicBezTo>
                <a:close/>
                <a:moveTo>
                  <a:pt x="5" y="1267"/>
                </a:moveTo>
                <a:cubicBezTo>
                  <a:pt x="4" y="1275"/>
                  <a:pt x="11" y="1275"/>
                  <a:pt x="17" y="1276"/>
                </a:cubicBezTo>
                <a:cubicBezTo>
                  <a:pt x="22" y="1284"/>
                  <a:pt x="32" y="1288"/>
                  <a:pt x="40" y="1292"/>
                </a:cubicBezTo>
                <a:cubicBezTo>
                  <a:pt x="46" y="1300"/>
                  <a:pt x="52" y="1306"/>
                  <a:pt x="58" y="1312"/>
                </a:cubicBezTo>
                <a:cubicBezTo>
                  <a:pt x="61" y="1316"/>
                  <a:pt x="63" y="1321"/>
                  <a:pt x="70" y="1321"/>
                </a:cubicBezTo>
                <a:cubicBezTo>
                  <a:pt x="70" y="1328"/>
                  <a:pt x="75" y="1330"/>
                  <a:pt x="79" y="1332"/>
                </a:cubicBezTo>
                <a:cubicBezTo>
                  <a:pt x="92" y="1347"/>
                  <a:pt x="102" y="1363"/>
                  <a:pt x="118" y="1375"/>
                </a:cubicBezTo>
                <a:cubicBezTo>
                  <a:pt x="124" y="1382"/>
                  <a:pt x="129" y="1390"/>
                  <a:pt x="136" y="1397"/>
                </a:cubicBezTo>
                <a:cubicBezTo>
                  <a:pt x="141" y="1406"/>
                  <a:pt x="149" y="1411"/>
                  <a:pt x="154" y="1420"/>
                </a:cubicBezTo>
                <a:cubicBezTo>
                  <a:pt x="158" y="1430"/>
                  <a:pt x="170" y="1431"/>
                  <a:pt x="172" y="1443"/>
                </a:cubicBezTo>
                <a:cubicBezTo>
                  <a:pt x="176" y="1445"/>
                  <a:pt x="181" y="1447"/>
                  <a:pt x="181" y="1454"/>
                </a:cubicBezTo>
                <a:cubicBezTo>
                  <a:pt x="185" y="1454"/>
                  <a:pt x="190" y="1466"/>
                  <a:pt x="193" y="1457"/>
                </a:cubicBezTo>
                <a:cubicBezTo>
                  <a:pt x="182" y="1462"/>
                  <a:pt x="190" y="1447"/>
                  <a:pt x="184" y="1448"/>
                </a:cubicBezTo>
                <a:cubicBezTo>
                  <a:pt x="182" y="1444"/>
                  <a:pt x="179" y="1441"/>
                  <a:pt x="178" y="1437"/>
                </a:cubicBezTo>
                <a:cubicBezTo>
                  <a:pt x="169" y="1433"/>
                  <a:pt x="166" y="1423"/>
                  <a:pt x="160" y="1417"/>
                </a:cubicBezTo>
                <a:cubicBezTo>
                  <a:pt x="159" y="1411"/>
                  <a:pt x="152" y="1414"/>
                  <a:pt x="154" y="1406"/>
                </a:cubicBezTo>
                <a:cubicBezTo>
                  <a:pt x="144" y="1408"/>
                  <a:pt x="149" y="1396"/>
                  <a:pt x="142" y="1397"/>
                </a:cubicBezTo>
                <a:cubicBezTo>
                  <a:pt x="141" y="1385"/>
                  <a:pt x="131" y="1383"/>
                  <a:pt x="127" y="1374"/>
                </a:cubicBezTo>
                <a:cubicBezTo>
                  <a:pt x="114" y="1362"/>
                  <a:pt x="105" y="1347"/>
                  <a:pt x="91" y="1338"/>
                </a:cubicBezTo>
                <a:cubicBezTo>
                  <a:pt x="89" y="1327"/>
                  <a:pt x="80" y="1323"/>
                  <a:pt x="73" y="1318"/>
                </a:cubicBezTo>
                <a:cubicBezTo>
                  <a:pt x="72" y="1306"/>
                  <a:pt x="60" y="1306"/>
                  <a:pt x="58" y="1295"/>
                </a:cubicBezTo>
                <a:cubicBezTo>
                  <a:pt x="45" y="1292"/>
                  <a:pt x="43" y="1279"/>
                  <a:pt x="28" y="1278"/>
                </a:cubicBezTo>
                <a:cubicBezTo>
                  <a:pt x="29" y="1270"/>
                  <a:pt x="20" y="1271"/>
                  <a:pt x="17" y="1267"/>
                </a:cubicBezTo>
                <a:cubicBezTo>
                  <a:pt x="10" y="1265"/>
                  <a:pt x="9" y="1258"/>
                  <a:pt x="2" y="1256"/>
                </a:cubicBezTo>
                <a:cubicBezTo>
                  <a:pt x="1" y="1255"/>
                  <a:pt x="1" y="1255"/>
                  <a:pt x="0" y="1255"/>
                </a:cubicBezTo>
                <a:cubicBezTo>
                  <a:pt x="0" y="1265"/>
                  <a:pt x="0" y="1265"/>
                  <a:pt x="0" y="1265"/>
                </a:cubicBezTo>
                <a:cubicBezTo>
                  <a:pt x="2" y="1265"/>
                  <a:pt x="4" y="1266"/>
                  <a:pt x="5" y="1267"/>
                </a:cubicBezTo>
                <a:close/>
                <a:moveTo>
                  <a:pt x="3825" y="1569"/>
                </a:moveTo>
                <a:cubicBezTo>
                  <a:pt x="3816" y="1562"/>
                  <a:pt x="3807" y="1560"/>
                  <a:pt x="3797" y="1562"/>
                </a:cubicBezTo>
                <a:cubicBezTo>
                  <a:pt x="3787" y="1561"/>
                  <a:pt x="3777" y="1555"/>
                  <a:pt x="3766" y="1557"/>
                </a:cubicBezTo>
                <a:cubicBezTo>
                  <a:pt x="3762" y="1555"/>
                  <a:pt x="3758" y="1552"/>
                  <a:pt x="3752" y="1556"/>
                </a:cubicBezTo>
                <a:cubicBezTo>
                  <a:pt x="3748" y="1551"/>
                  <a:pt x="3743" y="1552"/>
                  <a:pt x="3739" y="1551"/>
                </a:cubicBezTo>
                <a:cubicBezTo>
                  <a:pt x="3728" y="1553"/>
                  <a:pt x="3718" y="1550"/>
                  <a:pt x="3708" y="1546"/>
                </a:cubicBezTo>
                <a:cubicBezTo>
                  <a:pt x="3688" y="1545"/>
                  <a:pt x="3669" y="1541"/>
                  <a:pt x="3648" y="1542"/>
                </a:cubicBezTo>
                <a:cubicBezTo>
                  <a:pt x="3638" y="1539"/>
                  <a:pt x="3625" y="1548"/>
                  <a:pt x="3617" y="1541"/>
                </a:cubicBezTo>
                <a:cubicBezTo>
                  <a:pt x="3611" y="1543"/>
                  <a:pt x="3607" y="1540"/>
                  <a:pt x="3601" y="1544"/>
                </a:cubicBezTo>
                <a:cubicBezTo>
                  <a:pt x="3595" y="1547"/>
                  <a:pt x="3591" y="1538"/>
                  <a:pt x="3584" y="1544"/>
                </a:cubicBezTo>
                <a:cubicBezTo>
                  <a:pt x="3589" y="1552"/>
                  <a:pt x="3598" y="1544"/>
                  <a:pt x="3604" y="1549"/>
                </a:cubicBezTo>
                <a:cubicBezTo>
                  <a:pt x="3612" y="1549"/>
                  <a:pt x="3620" y="1549"/>
                  <a:pt x="3628" y="1548"/>
                </a:cubicBezTo>
                <a:cubicBezTo>
                  <a:pt x="3642" y="1550"/>
                  <a:pt x="3656" y="1550"/>
                  <a:pt x="3672" y="1548"/>
                </a:cubicBezTo>
                <a:cubicBezTo>
                  <a:pt x="3677" y="1557"/>
                  <a:pt x="3685" y="1551"/>
                  <a:pt x="3691" y="1556"/>
                </a:cubicBezTo>
                <a:cubicBezTo>
                  <a:pt x="3699" y="1550"/>
                  <a:pt x="3704" y="1562"/>
                  <a:pt x="3712" y="1557"/>
                </a:cubicBezTo>
                <a:cubicBezTo>
                  <a:pt x="3718" y="1559"/>
                  <a:pt x="3725" y="1560"/>
                  <a:pt x="3732" y="1562"/>
                </a:cubicBezTo>
                <a:cubicBezTo>
                  <a:pt x="3738" y="1564"/>
                  <a:pt x="3746" y="1561"/>
                  <a:pt x="3752" y="1566"/>
                </a:cubicBezTo>
                <a:cubicBezTo>
                  <a:pt x="3760" y="1560"/>
                  <a:pt x="3764" y="1575"/>
                  <a:pt x="3773" y="1567"/>
                </a:cubicBezTo>
                <a:cubicBezTo>
                  <a:pt x="3775" y="1570"/>
                  <a:pt x="3779" y="1569"/>
                  <a:pt x="3782" y="1571"/>
                </a:cubicBezTo>
                <a:cubicBezTo>
                  <a:pt x="3786" y="1568"/>
                  <a:pt x="3789" y="1572"/>
                  <a:pt x="3792" y="1572"/>
                </a:cubicBezTo>
                <a:cubicBezTo>
                  <a:pt x="3806" y="1576"/>
                  <a:pt x="3821" y="1577"/>
                  <a:pt x="3835" y="1580"/>
                </a:cubicBezTo>
                <a:cubicBezTo>
                  <a:pt x="3837" y="1580"/>
                  <a:pt x="3839" y="1580"/>
                  <a:pt x="3840" y="1580"/>
                </a:cubicBezTo>
                <a:cubicBezTo>
                  <a:pt x="3840" y="1569"/>
                  <a:pt x="3840" y="1569"/>
                  <a:pt x="3840" y="1569"/>
                </a:cubicBezTo>
                <a:cubicBezTo>
                  <a:pt x="3835" y="1568"/>
                  <a:pt x="3830" y="1567"/>
                  <a:pt x="3825" y="1569"/>
                </a:cubicBezTo>
                <a:close/>
                <a:moveTo>
                  <a:pt x="66" y="1161"/>
                </a:moveTo>
                <a:cubicBezTo>
                  <a:pt x="76" y="1163"/>
                  <a:pt x="80" y="1170"/>
                  <a:pt x="90" y="1172"/>
                </a:cubicBezTo>
                <a:cubicBezTo>
                  <a:pt x="130" y="1194"/>
                  <a:pt x="136" y="1196"/>
                  <a:pt x="142" y="1197"/>
                </a:cubicBezTo>
                <a:cubicBezTo>
                  <a:pt x="203" y="1236"/>
                  <a:pt x="209" y="1238"/>
                  <a:pt x="216" y="1239"/>
                </a:cubicBezTo>
                <a:cubicBezTo>
                  <a:pt x="270" y="1269"/>
                  <a:pt x="279" y="1275"/>
                  <a:pt x="292" y="1277"/>
                </a:cubicBezTo>
                <a:cubicBezTo>
                  <a:pt x="334" y="1289"/>
                  <a:pt x="331" y="1300"/>
                  <a:pt x="342" y="1296"/>
                </a:cubicBezTo>
                <a:cubicBezTo>
                  <a:pt x="412" y="1309"/>
                  <a:pt x="424" y="1309"/>
                  <a:pt x="435" y="1308"/>
                </a:cubicBezTo>
                <a:cubicBezTo>
                  <a:pt x="429" y="1305"/>
                  <a:pt x="396" y="1300"/>
                  <a:pt x="360" y="1296"/>
                </a:cubicBezTo>
                <a:cubicBezTo>
                  <a:pt x="314" y="1274"/>
                  <a:pt x="305" y="1273"/>
                  <a:pt x="298" y="1271"/>
                </a:cubicBezTo>
                <a:cubicBezTo>
                  <a:pt x="268" y="1253"/>
                  <a:pt x="261" y="1256"/>
                  <a:pt x="260" y="1252"/>
                </a:cubicBezTo>
                <a:cubicBezTo>
                  <a:pt x="193" y="1210"/>
                  <a:pt x="176" y="1209"/>
                  <a:pt x="168" y="1196"/>
                </a:cubicBezTo>
                <a:cubicBezTo>
                  <a:pt x="83" y="1155"/>
                  <a:pt x="76" y="1152"/>
                  <a:pt x="71" y="1147"/>
                </a:cubicBezTo>
                <a:cubicBezTo>
                  <a:pt x="140" y="1177"/>
                  <a:pt x="150" y="1176"/>
                  <a:pt x="156" y="1179"/>
                </a:cubicBezTo>
                <a:cubicBezTo>
                  <a:pt x="201" y="1206"/>
                  <a:pt x="215" y="1202"/>
                  <a:pt x="218" y="1210"/>
                </a:cubicBezTo>
                <a:cubicBezTo>
                  <a:pt x="278" y="1230"/>
                  <a:pt x="285" y="1243"/>
                  <a:pt x="303" y="1245"/>
                </a:cubicBezTo>
                <a:cubicBezTo>
                  <a:pt x="364" y="1264"/>
                  <a:pt x="384" y="1264"/>
                  <a:pt x="399" y="1269"/>
                </a:cubicBezTo>
                <a:cubicBezTo>
                  <a:pt x="485" y="1272"/>
                  <a:pt x="483" y="1270"/>
                  <a:pt x="495" y="1272"/>
                </a:cubicBezTo>
                <a:cubicBezTo>
                  <a:pt x="565" y="1259"/>
                  <a:pt x="573" y="1259"/>
                  <a:pt x="576" y="1253"/>
                </a:cubicBezTo>
                <a:cubicBezTo>
                  <a:pt x="439" y="1260"/>
                  <a:pt x="413" y="1263"/>
                  <a:pt x="396" y="1257"/>
                </a:cubicBezTo>
                <a:cubicBezTo>
                  <a:pt x="354" y="1249"/>
                  <a:pt x="344" y="1252"/>
                  <a:pt x="344" y="1247"/>
                </a:cubicBezTo>
                <a:cubicBezTo>
                  <a:pt x="309" y="1236"/>
                  <a:pt x="298" y="1236"/>
                  <a:pt x="294" y="1228"/>
                </a:cubicBezTo>
                <a:cubicBezTo>
                  <a:pt x="210" y="1194"/>
                  <a:pt x="205" y="1188"/>
                  <a:pt x="194" y="1187"/>
                </a:cubicBezTo>
                <a:cubicBezTo>
                  <a:pt x="138" y="1160"/>
                  <a:pt x="130" y="1156"/>
                  <a:pt x="124" y="1151"/>
                </a:cubicBezTo>
                <a:cubicBezTo>
                  <a:pt x="81" y="1136"/>
                  <a:pt x="64" y="1128"/>
                  <a:pt x="50" y="1118"/>
                </a:cubicBezTo>
                <a:cubicBezTo>
                  <a:pt x="0" y="1116"/>
                  <a:pt x="0" y="1116"/>
                  <a:pt x="0" y="1116"/>
                </a:cubicBezTo>
                <a:cubicBezTo>
                  <a:pt x="0" y="1130"/>
                  <a:pt x="0" y="1130"/>
                  <a:pt x="0" y="1130"/>
                </a:cubicBezTo>
                <a:close/>
                <a:moveTo>
                  <a:pt x="45" y="1130"/>
                </a:moveTo>
                <a:cubicBezTo>
                  <a:pt x="45" y="1137"/>
                  <a:pt x="35" y="1131"/>
                  <a:pt x="33" y="1130"/>
                </a:cubicBezTo>
                <a:cubicBezTo>
                  <a:pt x="35" y="1121"/>
                  <a:pt x="40" y="1133"/>
                  <a:pt x="45" y="1130"/>
                </a:cubicBezTo>
                <a:close/>
                <a:moveTo>
                  <a:pt x="3833" y="1489"/>
                </a:moveTo>
                <a:cubicBezTo>
                  <a:pt x="3825" y="1493"/>
                  <a:pt x="3818" y="1494"/>
                  <a:pt x="3812" y="1488"/>
                </a:cubicBezTo>
                <a:cubicBezTo>
                  <a:pt x="3742" y="1497"/>
                  <a:pt x="3737" y="1489"/>
                  <a:pt x="3728" y="1496"/>
                </a:cubicBezTo>
                <a:cubicBezTo>
                  <a:pt x="3675" y="1496"/>
                  <a:pt x="3676" y="1502"/>
                  <a:pt x="3666" y="1500"/>
                </a:cubicBezTo>
                <a:cubicBezTo>
                  <a:pt x="3595" y="1515"/>
                  <a:pt x="3582" y="1508"/>
                  <a:pt x="3582" y="1518"/>
                </a:cubicBezTo>
                <a:cubicBezTo>
                  <a:pt x="3657" y="1509"/>
                  <a:pt x="3660" y="1510"/>
                  <a:pt x="3663" y="1512"/>
                </a:cubicBezTo>
                <a:cubicBezTo>
                  <a:pt x="3728" y="1514"/>
                  <a:pt x="3735" y="1511"/>
                  <a:pt x="3740" y="1515"/>
                </a:cubicBezTo>
                <a:cubicBezTo>
                  <a:pt x="3764" y="1515"/>
                  <a:pt x="3762" y="1517"/>
                  <a:pt x="3770" y="1514"/>
                </a:cubicBezTo>
                <a:cubicBezTo>
                  <a:pt x="3782" y="1527"/>
                  <a:pt x="3789" y="1525"/>
                  <a:pt x="3795" y="1526"/>
                </a:cubicBezTo>
                <a:cubicBezTo>
                  <a:pt x="3840" y="1512"/>
                  <a:pt x="3840" y="1512"/>
                  <a:pt x="3840" y="1512"/>
                </a:cubicBezTo>
                <a:cubicBezTo>
                  <a:pt x="3784" y="1503"/>
                  <a:pt x="3777" y="1507"/>
                  <a:pt x="3773" y="1502"/>
                </a:cubicBezTo>
                <a:cubicBezTo>
                  <a:pt x="3766" y="1498"/>
                  <a:pt x="3768" y="1501"/>
                  <a:pt x="3772" y="1499"/>
                </a:cubicBezTo>
                <a:cubicBezTo>
                  <a:pt x="3788" y="1503"/>
                  <a:pt x="3792" y="1500"/>
                  <a:pt x="3795" y="1499"/>
                </a:cubicBezTo>
                <a:cubicBezTo>
                  <a:pt x="3824" y="1498"/>
                  <a:pt x="3829" y="1501"/>
                  <a:pt x="3834" y="1502"/>
                </a:cubicBezTo>
                <a:cubicBezTo>
                  <a:pt x="3838" y="1490"/>
                  <a:pt x="3835" y="1489"/>
                  <a:pt x="3833" y="1489"/>
                </a:cubicBezTo>
                <a:close/>
                <a:moveTo>
                  <a:pt x="66" y="1257"/>
                </a:moveTo>
                <a:cubicBezTo>
                  <a:pt x="68" y="1264"/>
                  <a:pt x="75" y="1265"/>
                  <a:pt x="78" y="1271"/>
                </a:cubicBezTo>
                <a:cubicBezTo>
                  <a:pt x="98" y="1294"/>
                  <a:pt x="102" y="1294"/>
                  <a:pt x="104" y="1297"/>
                </a:cubicBezTo>
                <a:cubicBezTo>
                  <a:pt x="116" y="1304"/>
                  <a:pt x="117" y="1308"/>
                  <a:pt x="119" y="1311"/>
                </a:cubicBezTo>
                <a:cubicBezTo>
                  <a:pt x="217" y="1393"/>
                  <a:pt x="223" y="1405"/>
                  <a:pt x="238" y="1409"/>
                </a:cubicBezTo>
                <a:cubicBezTo>
                  <a:pt x="279" y="1431"/>
                  <a:pt x="282" y="1437"/>
                  <a:pt x="291" y="1437"/>
                </a:cubicBezTo>
                <a:cubicBezTo>
                  <a:pt x="303" y="1435"/>
                  <a:pt x="293" y="1433"/>
                  <a:pt x="285" y="1428"/>
                </a:cubicBezTo>
                <a:cubicBezTo>
                  <a:pt x="204" y="1374"/>
                  <a:pt x="190" y="1370"/>
                  <a:pt x="181" y="1358"/>
                </a:cubicBezTo>
                <a:cubicBezTo>
                  <a:pt x="117" y="1297"/>
                  <a:pt x="118" y="1286"/>
                  <a:pt x="110" y="1285"/>
                </a:cubicBezTo>
                <a:cubicBezTo>
                  <a:pt x="88" y="1258"/>
                  <a:pt x="74" y="1254"/>
                  <a:pt x="65" y="1243"/>
                </a:cubicBezTo>
                <a:cubicBezTo>
                  <a:pt x="10" y="1204"/>
                  <a:pt x="6" y="1201"/>
                  <a:pt x="0" y="1199"/>
                </a:cubicBezTo>
                <a:cubicBezTo>
                  <a:pt x="32" y="1237"/>
                  <a:pt x="49" y="1247"/>
                  <a:pt x="66" y="1257"/>
                </a:cubicBezTo>
                <a:close/>
                <a:moveTo>
                  <a:pt x="3" y="1183"/>
                </a:moveTo>
                <a:cubicBezTo>
                  <a:pt x="9" y="1185"/>
                  <a:pt x="7" y="1190"/>
                  <a:pt x="15" y="1189"/>
                </a:cubicBezTo>
                <a:cubicBezTo>
                  <a:pt x="78" y="1222"/>
                  <a:pt x="81" y="1227"/>
                  <a:pt x="85" y="1230"/>
                </a:cubicBezTo>
                <a:cubicBezTo>
                  <a:pt x="116" y="1250"/>
                  <a:pt x="119" y="1255"/>
                  <a:pt x="126" y="1255"/>
                </a:cubicBezTo>
                <a:cubicBezTo>
                  <a:pt x="154" y="1289"/>
                  <a:pt x="171" y="1286"/>
                  <a:pt x="174" y="1298"/>
                </a:cubicBezTo>
                <a:cubicBezTo>
                  <a:pt x="211" y="1321"/>
                  <a:pt x="215" y="1332"/>
                  <a:pt x="227" y="1334"/>
                </a:cubicBezTo>
                <a:cubicBezTo>
                  <a:pt x="262" y="1360"/>
                  <a:pt x="270" y="1366"/>
                  <a:pt x="280" y="1370"/>
                </a:cubicBezTo>
                <a:cubicBezTo>
                  <a:pt x="327" y="1381"/>
                  <a:pt x="332" y="1388"/>
                  <a:pt x="342" y="1389"/>
                </a:cubicBezTo>
                <a:cubicBezTo>
                  <a:pt x="379" y="1386"/>
                  <a:pt x="362" y="1382"/>
                  <a:pt x="341" y="1383"/>
                </a:cubicBezTo>
                <a:cubicBezTo>
                  <a:pt x="264" y="1347"/>
                  <a:pt x="251" y="1347"/>
                  <a:pt x="247" y="1336"/>
                </a:cubicBezTo>
                <a:cubicBezTo>
                  <a:pt x="207" y="1310"/>
                  <a:pt x="191" y="1298"/>
                  <a:pt x="179" y="1283"/>
                </a:cubicBezTo>
                <a:cubicBezTo>
                  <a:pt x="147" y="1262"/>
                  <a:pt x="143" y="1252"/>
                  <a:pt x="132" y="1250"/>
                </a:cubicBezTo>
                <a:cubicBezTo>
                  <a:pt x="97" y="1221"/>
                  <a:pt x="94" y="1221"/>
                  <a:pt x="94" y="1219"/>
                </a:cubicBezTo>
                <a:cubicBezTo>
                  <a:pt x="109" y="1228"/>
                  <a:pt x="115" y="1227"/>
                  <a:pt x="117" y="1230"/>
                </a:cubicBezTo>
                <a:cubicBezTo>
                  <a:pt x="148" y="1252"/>
                  <a:pt x="153" y="1256"/>
                  <a:pt x="161" y="1257"/>
                </a:cubicBezTo>
                <a:cubicBezTo>
                  <a:pt x="206" y="1287"/>
                  <a:pt x="219" y="1293"/>
                  <a:pt x="232" y="1299"/>
                </a:cubicBezTo>
                <a:cubicBezTo>
                  <a:pt x="317" y="1344"/>
                  <a:pt x="337" y="1342"/>
                  <a:pt x="349" y="1348"/>
                </a:cubicBezTo>
                <a:cubicBezTo>
                  <a:pt x="465" y="1351"/>
                  <a:pt x="474" y="1354"/>
                  <a:pt x="477" y="1348"/>
                </a:cubicBezTo>
                <a:cubicBezTo>
                  <a:pt x="383" y="1343"/>
                  <a:pt x="365" y="1340"/>
                  <a:pt x="343" y="1340"/>
                </a:cubicBezTo>
                <a:cubicBezTo>
                  <a:pt x="290" y="1316"/>
                  <a:pt x="281" y="1319"/>
                  <a:pt x="279" y="1315"/>
                </a:cubicBezTo>
                <a:cubicBezTo>
                  <a:pt x="254" y="1296"/>
                  <a:pt x="242" y="1301"/>
                  <a:pt x="243" y="1293"/>
                </a:cubicBezTo>
                <a:cubicBezTo>
                  <a:pt x="164" y="1248"/>
                  <a:pt x="155" y="1245"/>
                  <a:pt x="149" y="1237"/>
                </a:cubicBezTo>
                <a:cubicBezTo>
                  <a:pt x="95" y="1207"/>
                  <a:pt x="88" y="1202"/>
                  <a:pt x="81" y="1196"/>
                </a:cubicBezTo>
                <a:cubicBezTo>
                  <a:pt x="4" y="1157"/>
                  <a:pt x="4" y="1153"/>
                  <a:pt x="0" y="1151"/>
                </a:cubicBezTo>
                <a:close/>
                <a:moveTo>
                  <a:pt x="70" y="1202"/>
                </a:moveTo>
                <a:cubicBezTo>
                  <a:pt x="73" y="1206"/>
                  <a:pt x="78" y="1207"/>
                  <a:pt x="82" y="1210"/>
                </a:cubicBezTo>
                <a:cubicBezTo>
                  <a:pt x="78" y="1220"/>
                  <a:pt x="75" y="1204"/>
                  <a:pt x="67" y="1208"/>
                </a:cubicBezTo>
                <a:cubicBezTo>
                  <a:pt x="64" y="1204"/>
                  <a:pt x="59" y="1202"/>
                  <a:pt x="55" y="1199"/>
                </a:cubicBezTo>
                <a:cubicBezTo>
                  <a:pt x="60" y="1190"/>
                  <a:pt x="63" y="1205"/>
                  <a:pt x="70" y="1202"/>
                </a:cubicBezTo>
                <a:close/>
                <a:moveTo>
                  <a:pt x="35" y="1185"/>
                </a:moveTo>
                <a:cubicBezTo>
                  <a:pt x="41" y="1188"/>
                  <a:pt x="46" y="1191"/>
                  <a:pt x="52" y="1194"/>
                </a:cubicBezTo>
                <a:cubicBezTo>
                  <a:pt x="50" y="1201"/>
                  <a:pt x="44" y="1187"/>
                  <a:pt x="35" y="1191"/>
                </a:cubicBezTo>
                <a:cubicBezTo>
                  <a:pt x="31" y="1185"/>
                  <a:pt x="25" y="1182"/>
                  <a:pt x="17" y="1180"/>
                </a:cubicBezTo>
                <a:cubicBezTo>
                  <a:pt x="20" y="1173"/>
                  <a:pt x="32" y="1182"/>
                  <a:pt x="35" y="1185"/>
                </a:cubicBezTo>
                <a:close/>
                <a:moveTo>
                  <a:pt x="29" y="1923"/>
                </a:moveTo>
                <a:cubicBezTo>
                  <a:pt x="24" y="1917"/>
                  <a:pt x="30" y="1914"/>
                  <a:pt x="34" y="1910"/>
                </a:cubicBezTo>
                <a:cubicBezTo>
                  <a:pt x="44" y="1877"/>
                  <a:pt x="46" y="1872"/>
                  <a:pt x="47" y="1866"/>
                </a:cubicBezTo>
                <a:cubicBezTo>
                  <a:pt x="62" y="1828"/>
                  <a:pt x="70" y="1818"/>
                  <a:pt x="74" y="1809"/>
                </a:cubicBezTo>
                <a:cubicBezTo>
                  <a:pt x="123" y="1738"/>
                  <a:pt x="116" y="1731"/>
                  <a:pt x="124" y="1727"/>
                </a:cubicBezTo>
                <a:cubicBezTo>
                  <a:pt x="146" y="1696"/>
                  <a:pt x="149" y="1692"/>
                  <a:pt x="150" y="1688"/>
                </a:cubicBezTo>
                <a:cubicBezTo>
                  <a:pt x="168" y="1656"/>
                  <a:pt x="165" y="1657"/>
                  <a:pt x="166" y="1660"/>
                </a:cubicBezTo>
                <a:cubicBezTo>
                  <a:pt x="143" y="1677"/>
                  <a:pt x="143" y="1690"/>
                  <a:pt x="139" y="1692"/>
                </a:cubicBezTo>
                <a:cubicBezTo>
                  <a:pt x="117" y="1719"/>
                  <a:pt x="117" y="1721"/>
                  <a:pt x="116" y="1723"/>
                </a:cubicBezTo>
                <a:cubicBezTo>
                  <a:pt x="73" y="1788"/>
                  <a:pt x="59" y="1797"/>
                  <a:pt x="52" y="1807"/>
                </a:cubicBezTo>
                <a:cubicBezTo>
                  <a:pt x="32" y="1842"/>
                  <a:pt x="29" y="1846"/>
                  <a:pt x="25" y="1850"/>
                </a:cubicBezTo>
                <a:cubicBezTo>
                  <a:pt x="7" y="1875"/>
                  <a:pt x="6" y="1884"/>
                  <a:pt x="0" y="1891"/>
                </a:cubicBezTo>
                <a:cubicBezTo>
                  <a:pt x="5" y="1904"/>
                  <a:pt x="3" y="1897"/>
                  <a:pt x="12" y="1893"/>
                </a:cubicBezTo>
                <a:cubicBezTo>
                  <a:pt x="35" y="1848"/>
                  <a:pt x="36" y="1847"/>
                  <a:pt x="36" y="1845"/>
                </a:cubicBezTo>
                <a:cubicBezTo>
                  <a:pt x="49" y="1838"/>
                  <a:pt x="48" y="1841"/>
                  <a:pt x="45" y="1843"/>
                </a:cubicBezTo>
                <a:cubicBezTo>
                  <a:pt x="31" y="1867"/>
                  <a:pt x="35" y="1879"/>
                  <a:pt x="26" y="1887"/>
                </a:cubicBezTo>
                <a:cubicBezTo>
                  <a:pt x="14" y="1906"/>
                  <a:pt x="22" y="1913"/>
                  <a:pt x="14" y="1916"/>
                </a:cubicBezTo>
                <a:cubicBezTo>
                  <a:pt x="0" y="1980"/>
                  <a:pt x="0" y="1980"/>
                  <a:pt x="0" y="1980"/>
                </a:cubicBezTo>
                <a:close/>
                <a:moveTo>
                  <a:pt x="1055" y="2111"/>
                </a:moveTo>
                <a:cubicBezTo>
                  <a:pt x="1052" y="2102"/>
                  <a:pt x="1048" y="2094"/>
                  <a:pt x="1043" y="2087"/>
                </a:cubicBezTo>
                <a:cubicBezTo>
                  <a:pt x="1043" y="2076"/>
                  <a:pt x="1032" y="2071"/>
                  <a:pt x="1036" y="2058"/>
                </a:cubicBezTo>
                <a:cubicBezTo>
                  <a:pt x="1029" y="2052"/>
                  <a:pt x="1031" y="2040"/>
                  <a:pt x="1028" y="2032"/>
                </a:cubicBezTo>
                <a:cubicBezTo>
                  <a:pt x="1026" y="2022"/>
                  <a:pt x="1023" y="2012"/>
                  <a:pt x="1024" y="2001"/>
                </a:cubicBezTo>
                <a:cubicBezTo>
                  <a:pt x="1020" y="1993"/>
                  <a:pt x="1020" y="1983"/>
                  <a:pt x="1023" y="1970"/>
                </a:cubicBezTo>
                <a:cubicBezTo>
                  <a:pt x="1018" y="1968"/>
                  <a:pt x="1026" y="1958"/>
                  <a:pt x="1022" y="1955"/>
                </a:cubicBezTo>
                <a:cubicBezTo>
                  <a:pt x="1021" y="1950"/>
                  <a:pt x="1029" y="1939"/>
                  <a:pt x="1023" y="1937"/>
                </a:cubicBezTo>
                <a:cubicBezTo>
                  <a:pt x="1019" y="1939"/>
                  <a:pt x="1012" y="1956"/>
                  <a:pt x="1017" y="1960"/>
                </a:cubicBezTo>
                <a:cubicBezTo>
                  <a:pt x="1016" y="1965"/>
                  <a:pt x="1016" y="1969"/>
                  <a:pt x="1017" y="1972"/>
                </a:cubicBezTo>
                <a:cubicBezTo>
                  <a:pt x="1016" y="1976"/>
                  <a:pt x="1013" y="1982"/>
                  <a:pt x="1017" y="1984"/>
                </a:cubicBezTo>
                <a:cubicBezTo>
                  <a:pt x="1016" y="2000"/>
                  <a:pt x="1018" y="2015"/>
                  <a:pt x="1020" y="2029"/>
                </a:cubicBezTo>
                <a:cubicBezTo>
                  <a:pt x="1017" y="2034"/>
                  <a:pt x="1010" y="2032"/>
                  <a:pt x="1010" y="2042"/>
                </a:cubicBezTo>
                <a:cubicBezTo>
                  <a:pt x="1015" y="2047"/>
                  <a:pt x="1011" y="2058"/>
                  <a:pt x="1014" y="2064"/>
                </a:cubicBezTo>
                <a:cubicBezTo>
                  <a:pt x="1012" y="2073"/>
                  <a:pt x="1016" y="2078"/>
                  <a:pt x="1017" y="2086"/>
                </a:cubicBezTo>
                <a:cubicBezTo>
                  <a:pt x="1020" y="2099"/>
                  <a:pt x="1020" y="2115"/>
                  <a:pt x="1027" y="2127"/>
                </a:cubicBezTo>
                <a:cubicBezTo>
                  <a:pt x="1026" y="2140"/>
                  <a:pt x="1032" y="2149"/>
                  <a:pt x="1035" y="2161"/>
                </a:cubicBezTo>
                <a:cubicBezTo>
                  <a:pt x="1046" y="2161"/>
                  <a:pt x="1046" y="2161"/>
                  <a:pt x="1046" y="2161"/>
                </a:cubicBezTo>
                <a:cubicBezTo>
                  <a:pt x="1045" y="2157"/>
                  <a:pt x="1044" y="2153"/>
                  <a:pt x="1042" y="2149"/>
                </a:cubicBezTo>
                <a:cubicBezTo>
                  <a:pt x="1042" y="2143"/>
                  <a:pt x="1038" y="2139"/>
                  <a:pt x="1037" y="2133"/>
                </a:cubicBezTo>
                <a:cubicBezTo>
                  <a:pt x="1039" y="2126"/>
                  <a:pt x="1035" y="2123"/>
                  <a:pt x="1032" y="2120"/>
                </a:cubicBezTo>
                <a:cubicBezTo>
                  <a:pt x="1033" y="2095"/>
                  <a:pt x="1020" y="2079"/>
                  <a:pt x="1022" y="2054"/>
                </a:cubicBezTo>
                <a:cubicBezTo>
                  <a:pt x="1030" y="2055"/>
                  <a:pt x="1022" y="2065"/>
                  <a:pt x="1028" y="2068"/>
                </a:cubicBezTo>
                <a:cubicBezTo>
                  <a:pt x="1031" y="2070"/>
                  <a:pt x="1031" y="2075"/>
                  <a:pt x="1030" y="2080"/>
                </a:cubicBezTo>
                <a:cubicBezTo>
                  <a:pt x="1035" y="2087"/>
                  <a:pt x="1039" y="2094"/>
                  <a:pt x="1039" y="2104"/>
                </a:cubicBezTo>
                <a:cubicBezTo>
                  <a:pt x="1050" y="2121"/>
                  <a:pt x="1057" y="2141"/>
                  <a:pt x="1065" y="2161"/>
                </a:cubicBezTo>
                <a:cubicBezTo>
                  <a:pt x="1075" y="2161"/>
                  <a:pt x="1075" y="2161"/>
                  <a:pt x="1075" y="2161"/>
                </a:cubicBezTo>
                <a:cubicBezTo>
                  <a:pt x="1075" y="2150"/>
                  <a:pt x="1068" y="2144"/>
                  <a:pt x="1067" y="2135"/>
                </a:cubicBezTo>
                <a:cubicBezTo>
                  <a:pt x="1062" y="2127"/>
                  <a:pt x="1058" y="2119"/>
                  <a:pt x="1055" y="2111"/>
                </a:cubicBezTo>
                <a:close/>
                <a:moveTo>
                  <a:pt x="1023" y="2051"/>
                </a:moveTo>
                <a:cubicBezTo>
                  <a:pt x="1014" y="2052"/>
                  <a:pt x="1020" y="2044"/>
                  <a:pt x="1020" y="2039"/>
                </a:cubicBezTo>
                <a:cubicBezTo>
                  <a:pt x="1024" y="2041"/>
                  <a:pt x="1024" y="2046"/>
                  <a:pt x="1023" y="2051"/>
                </a:cubicBezTo>
                <a:close/>
                <a:moveTo>
                  <a:pt x="1015" y="2136"/>
                </a:moveTo>
                <a:cubicBezTo>
                  <a:pt x="1005" y="2126"/>
                  <a:pt x="1005" y="2111"/>
                  <a:pt x="998" y="2099"/>
                </a:cubicBezTo>
                <a:cubicBezTo>
                  <a:pt x="1001" y="2092"/>
                  <a:pt x="995" y="2091"/>
                  <a:pt x="999" y="2084"/>
                </a:cubicBezTo>
                <a:cubicBezTo>
                  <a:pt x="995" y="2081"/>
                  <a:pt x="1003" y="2070"/>
                  <a:pt x="994" y="2071"/>
                </a:cubicBezTo>
                <a:cubicBezTo>
                  <a:pt x="985" y="2097"/>
                  <a:pt x="999" y="2110"/>
                  <a:pt x="998" y="2132"/>
                </a:cubicBezTo>
                <a:cubicBezTo>
                  <a:pt x="1003" y="2139"/>
                  <a:pt x="1005" y="2149"/>
                  <a:pt x="1007" y="2158"/>
                </a:cubicBezTo>
                <a:cubicBezTo>
                  <a:pt x="1007" y="2159"/>
                  <a:pt x="1008" y="2160"/>
                  <a:pt x="1009" y="2161"/>
                </a:cubicBezTo>
                <a:cubicBezTo>
                  <a:pt x="1019" y="2161"/>
                  <a:pt x="1019" y="2161"/>
                  <a:pt x="1019" y="2161"/>
                </a:cubicBezTo>
                <a:cubicBezTo>
                  <a:pt x="1019" y="2160"/>
                  <a:pt x="1019" y="2159"/>
                  <a:pt x="1018" y="2158"/>
                </a:cubicBezTo>
                <a:cubicBezTo>
                  <a:pt x="1019" y="2150"/>
                  <a:pt x="1011" y="2147"/>
                  <a:pt x="1015" y="2136"/>
                </a:cubicBezTo>
                <a:close/>
                <a:moveTo>
                  <a:pt x="3774" y="1597"/>
                </a:moveTo>
                <a:cubicBezTo>
                  <a:pt x="3765" y="1591"/>
                  <a:pt x="3753" y="1597"/>
                  <a:pt x="3745" y="1588"/>
                </a:cubicBezTo>
                <a:cubicBezTo>
                  <a:pt x="3741" y="1588"/>
                  <a:pt x="3738" y="1588"/>
                  <a:pt x="3735" y="1587"/>
                </a:cubicBezTo>
                <a:cubicBezTo>
                  <a:pt x="3718" y="1585"/>
                  <a:pt x="3703" y="1579"/>
                  <a:pt x="3686" y="1576"/>
                </a:cubicBezTo>
                <a:cubicBezTo>
                  <a:pt x="3676" y="1577"/>
                  <a:pt x="3668" y="1571"/>
                  <a:pt x="3658" y="1570"/>
                </a:cubicBezTo>
                <a:cubicBezTo>
                  <a:pt x="3655" y="1560"/>
                  <a:pt x="3649" y="1569"/>
                  <a:pt x="3645" y="1564"/>
                </a:cubicBezTo>
                <a:cubicBezTo>
                  <a:pt x="3640" y="1559"/>
                  <a:pt x="3633" y="1565"/>
                  <a:pt x="3630" y="1557"/>
                </a:cubicBezTo>
                <a:cubicBezTo>
                  <a:pt x="3625" y="1560"/>
                  <a:pt x="3623" y="1556"/>
                  <a:pt x="3619" y="1556"/>
                </a:cubicBezTo>
                <a:cubicBezTo>
                  <a:pt x="3613" y="1564"/>
                  <a:pt x="3612" y="1550"/>
                  <a:pt x="3606" y="1558"/>
                </a:cubicBezTo>
                <a:cubicBezTo>
                  <a:pt x="3600" y="1553"/>
                  <a:pt x="3591" y="1556"/>
                  <a:pt x="3584" y="1554"/>
                </a:cubicBezTo>
                <a:cubicBezTo>
                  <a:pt x="3581" y="1551"/>
                  <a:pt x="3576" y="1556"/>
                  <a:pt x="3574" y="1550"/>
                </a:cubicBezTo>
                <a:cubicBezTo>
                  <a:pt x="3569" y="1553"/>
                  <a:pt x="3567" y="1545"/>
                  <a:pt x="3561" y="1551"/>
                </a:cubicBezTo>
                <a:cubicBezTo>
                  <a:pt x="3556" y="1543"/>
                  <a:pt x="3546" y="1551"/>
                  <a:pt x="3540" y="1544"/>
                </a:cubicBezTo>
                <a:cubicBezTo>
                  <a:pt x="3534" y="1547"/>
                  <a:pt x="3528" y="1548"/>
                  <a:pt x="3523" y="1544"/>
                </a:cubicBezTo>
                <a:cubicBezTo>
                  <a:pt x="3517" y="1548"/>
                  <a:pt x="3512" y="1545"/>
                  <a:pt x="3506" y="1545"/>
                </a:cubicBezTo>
                <a:cubicBezTo>
                  <a:pt x="3500" y="1551"/>
                  <a:pt x="3496" y="1545"/>
                  <a:pt x="3490" y="1551"/>
                </a:cubicBezTo>
                <a:cubicBezTo>
                  <a:pt x="3485" y="1550"/>
                  <a:pt x="3475" y="1555"/>
                  <a:pt x="3479" y="1561"/>
                </a:cubicBezTo>
                <a:cubicBezTo>
                  <a:pt x="3494" y="1558"/>
                  <a:pt x="3507" y="1561"/>
                  <a:pt x="3523" y="1555"/>
                </a:cubicBezTo>
                <a:cubicBezTo>
                  <a:pt x="3530" y="1561"/>
                  <a:pt x="3541" y="1555"/>
                  <a:pt x="3549" y="1559"/>
                </a:cubicBezTo>
                <a:cubicBezTo>
                  <a:pt x="3559" y="1558"/>
                  <a:pt x="3566" y="1564"/>
                  <a:pt x="3576" y="1563"/>
                </a:cubicBezTo>
                <a:cubicBezTo>
                  <a:pt x="3593" y="1568"/>
                  <a:pt x="3612" y="1569"/>
                  <a:pt x="3631" y="1570"/>
                </a:cubicBezTo>
                <a:cubicBezTo>
                  <a:pt x="3635" y="1574"/>
                  <a:pt x="3640" y="1572"/>
                  <a:pt x="3643" y="1579"/>
                </a:cubicBezTo>
                <a:cubicBezTo>
                  <a:pt x="3650" y="1572"/>
                  <a:pt x="3652" y="1585"/>
                  <a:pt x="3658" y="1580"/>
                </a:cubicBezTo>
                <a:cubicBezTo>
                  <a:pt x="3664" y="1586"/>
                  <a:pt x="3673" y="1584"/>
                  <a:pt x="3680" y="1587"/>
                </a:cubicBezTo>
                <a:cubicBezTo>
                  <a:pt x="3682" y="1588"/>
                  <a:pt x="3683" y="1589"/>
                  <a:pt x="3685" y="1591"/>
                </a:cubicBezTo>
                <a:cubicBezTo>
                  <a:pt x="3696" y="1584"/>
                  <a:pt x="3703" y="1597"/>
                  <a:pt x="3714" y="1593"/>
                </a:cubicBezTo>
                <a:cubicBezTo>
                  <a:pt x="3722" y="1603"/>
                  <a:pt x="3735" y="1594"/>
                  <a:pt x="3743" y="1602"/>
                </a:cubicBezTo>
                <a:cubicBezTo>
                  <a:pt x="3776" y="1609"/>
                  <a:pt x="3808" y="1614"/>
                  <a:pt x="3840" y="1621"/>
                </a:cubicBezTo>
                <a:cubicBezTo>
                  <a:pt x="3840" y="1609"/>
                  <a:pt x="3840" y="1609"/>
                  <a:pt x="3840" y="1609"/>
                </a:cubicBezTo>
                <a:cubicBezTo>
                  <a:pt x="3828" y="1606"/>
                  <a:pt x="3815" y="1604"/>
                  <a:pt x="3803" y="1599"/>
                </a:cubicBezTo>
                <a:cubicBezTo>
                  <a:pt x="3791" y="1606"/>
                  <a:pt x="3785" y="1593"/>
                  <a:pt x="3774" y="1597"/>
                </a:cubicBezTo>
                <a:close/>
                <a:moveTo>
                  <a:pt x="1087" y="2104"/>
                </a:moveTo>
                <a:cubicBezTo>
                  <a:pt x="1080" y="2082"/>
                  <a:pt x="1073" y="2060"/>
                  <a:pt x="1069" y="2036"/>
                </a:cubicBezTo>
                <a:cubicBezTo>
                  <a:pt x="1070" y="2030"/>
                  <a:pt x="1069" y="2024"/>
                  <a:pt x="1068" y="2018"/>
                </a:cubicBezTo>
                <a:cubicBezTo>
                  <a:pt x="1069" y="2010"/>
                  <a:pt x="1075" y="2000"/>
                  <a:pt x="1067" y="1997"/>
                </a:cubicBezTo>
                <a:cubicBezTo>
                  <a:pt x="1060" y="2006"/>
                  <a:pt x="1063" y="2019"/>
                  <a:pt x="1060" y="2037"/>
                </a:cubicBezTo>
                <a:cubicBezTo>
                  <a:pt x="1065" y="2043"/>
                  <a:pt x="1063" y="2054"/>
                  <a:pt x="1065" y="2062"/>
                </a:cubicBezTo>
                <a:cubicBezTo>
                  <a:pt x="1065" y="2072"/>
                  <a:pt x="1071" y="2078"/>
                  <a:pt x="1070" y="2088"/>
                </a:cubicBezTo>
                <a:cubicBezTo>
                  <a:pt x="1076" y="2094"/>
                  <a:pt x="1074" y="2104"/>
                  <a:pt x="1079" y="2111"/>
                </a:cubicBezTo>
                <a:cubicBezTo>
                  <a:pt x="1081" y="2120"/>
                  <a:pt x="1086" y="2128"/>
                  <a:pt x="1087" y="2137"/>
                </a:cubicBezTo>
                <a:cubicBezTo>
                  <a:pt x="1091" y="2145"/>
                  <a:pt x="1094" y="2153"/>
                  <a:pt x="1097" y="2161"/>
                </a:cubicBezTo>
                <a:cubicBezTo>
                  <a:pt x="1111" y="2161"/>
                  <a:pt x="1111" y="2161"/>
                  <a:pt x="1111" y="2161"/>
                </a:cubicBezTo>
                <a:cubicBezTo>
                  <a:pt x="1109" y="2152"/>
                  <a:pt x="1102" y="2146"/>
                  <a:pt x="1103" y="2135"/>
                </a:cubicBezTo>
                <a:cubicBezTo>
                  <a:pt x="1093" y="2127"/>
                  <a:pt x="1093" y="2114"/>
                  <a:pt x="1087" y="2104"/>
                </a:cubicBezTo>
                <a:close/>
                <a:moveTo>
                  <a:pt x="1121" y="2089"/>
                </a:moveTo>
                <a:cubicBezTo>
                  <a:pt x="1117" y="2074"/>
                  <a:pt x="1115" y="2058"/>
                  <a:pt x="1112" y="2042"/>
                </a:cubicBezTo>
                <a:cubicBezTo>
                  <a:pt x="1113" y="2033"/>
                  <a:pt x="1107" y="2028"/>
                  <a:pt x="1110" y="2017"/>
                </a:cubicBezTo>
                <a:cubicBezTo>
                  <a:pt x="1112" y="2012"/>
                  <a:pt x="1108" y="2010"/>
                  <a:pt x="1110" y="2005"/>
                </a:cubicBezTo>
                <a:cubicBezTo>
                  <a:pt x="1103" y="2005"/>
                  <a:pt x="1115" y="1993"/>
                  <a:pt x="1104" y="1995"/>
                </a:cubicBezTo>
                <a:cubicBezTo>
                  <a:pt x="1103" y="2007"/>
                  <a:pt x="1106" y="2017"/>
                  <a:pt x="1103" y="2031"/>
                </a:cubicBezTo>
                <a:cubicBezTo>
                  <a:pt x="1106" y="2036"/>
                  <a:pt x="1104" y="2043"/>
                  <a:pt x="1108" y="2047"/>
                </a:cubicBezTo>
                <a:cubicBezTo>
                  <a:pt x="1106" y="2054"/>
                  <a:pt x="1106" y="2061"/>
                  <a:pt x="1109" y="2065"/>
                </a:cubicBezTo>
                <a:cubicBezTo>
                  <a:pt x="1111" y="2089"/>
                  <a:pt x="1115" y="2113"/>
                  <a:pt x="1121" y="2134"/>
                </a:cubicBezTo>
                <a:cubicBezTo>
                  <a:pt x="1124" y="2143"/>
                  <a:pt x="1126" y="2152"/>
                  <a:pt x="1129" y="2161"/>
                </a:cubicBezTo>
                <a:cubicBezTo>
                  <a:pt x="1142" y="2161"/>
                  <a:pt x="1142" y="2161"/>
                  <a:pt x="1142" y="2161"/>
                </a:cubicBezTo>
                <a:cubicBezTo>
                  <a:pt x="1139" y="2152"/>
                  <a:pt x="1137" y="2143"/>
                  <a:pt x="1133" y="2134"/>
                </a:cubicBezTo>
                <a:cubicBezTo>
                  <a:pt x="1128" y="2120"/>
                  <a:pt x="1124" y="2105"/>
                  <a:pt x="1121" y="2089"/>
                </a:cubicBezTo>
                <a:close/>
                <a:moveTo>
                  <a:pt x="84" y="1642"/>
                </a:moveTo>
                <a:cubicBezTo>
                  <a:pt x="87" y="1632"/>
                  <a:pt x="72" y="1640"/>
                  <a:pt x="69" y="1634"/>
                </a:cubicBezTo>
                <a:cubicBezTo>
                  <a:pt x="60" y="1635"/>
                  <a:pt x="57" y="1629"/>
                  <a:pt x="46" y="1632"/>
                </a:cubicBezTo>
                <a:cubicBezTo>
                  <a:pt x="44" y="1625"/>
                  <a:pt x="31" y="1630"/>
                  <a:pt x="29" y="1623"/>
                </a:cubicBezTo>
                <a:cubicBezTo>
                  <a:pt x="20" y="1624"/>
                  <a:pt x="15" y="1620"/>
                  <a:pt x="8" y="1618"/>
                </a:cubicBezTo>
                <a:cubicBezTo>
                  <a:pt x="6" y="1617"/>
                  <a:pt x="3" y="1616"/>
                  <a:pt x="0" y="1615"/>
                </a:cubicBezTo>
                <a:cubicBezTo>
                  <a:pt x="0" y="1623"/>
                  <a:pt x="0" y="1623"/>
                  <a:pt x="0" y="1623"/>
                </a:cubicBezTo>
                <a:cubicBezTo>
                  <a:pt x="8" y="1624"/>
                  <a:pt x="14" y="1626"/>
                  <a:pt x="20" y="1629"/>
                </a:cubicBezTo>
                <a:cubicBezTo>
                  <a:pt x="42" y="1633"/>
                  <a:pt x="63" y="1637"/>
                  <a:pt x="84" y="1642"/>
                </a:cubicBezTo>
                <a:close/>
                <a:moveTo>
                  <a:pt x="1168" y="2102"/>
                </a:moveTo>
                <a:cubicBezTo>
                  <a:pt x="1168" y="2095"/>
                  <a:pt x="1170" y="2087"/>
                  <a:pt x="1168" y="2081"/>
                </a:cubicBezTo>
                <a:cubicBezTo>
                  <a:pt x="1168" y="2069"/>
                  <a:pt x="1174" y="2069"/>
                  <a:pt x="1167" y="2063"/>
                </a:cubicBezTo>
                <a:cubicBezTo>
                  <a:pt x="1163" y="2072"/>
                  <a:pt x="1162" y="2081"/>
                  <a:pt x="1163" y="2088"/>
                </a:cubicBezTo>
                <a:cubicBezTo>
                  <a:pt x="1161" y="2093"/>
                  <a:pt x="1161" y="2097"/>
                  <a:pt x="1163" y="2100"/>
                </a:cubicBezTo>
                <a:cubicBezTo>
                  <a:pt x="1162" y="2105"/>
                  <a:pt x="1159" y="2111"/>
                  <a:pt x="1163" y="2112"/>
                </a:cubicBezTo>
                <a:cubicBezTo>
                  <a:pt x="1158" y="2123"/>
                  <a:pt x="1161" y="2129"/>
                  <a:pt x="1159" y="2138"/>
                </a:cubicBezTo>
                <a:cubicBezTo>
                  <a:pt x="1156" y="2145"/>
                  <a:pt x="1164" y="2157"/>
                  <a:pt x="1156" y="2159"/>
                </a:cubicBezTo>
                <a:cubicBezTo>
                  <a:pt x="1158" y="2152"/>
                  <a:pt x="1155" y="2147"/>
                  <a:pt x="1154" y="2146"/>
                </a:cubicBezTo>
                <a:cubicBezTo>
                  <a:pt x="1153" y="2145"/>
                  <a:pt x="1155" y="2142"/>
                  <a:pt x="1155" y="2140"/>
                </a:cubicBezTo>
                <a:cubicBezTo>
                  <a:pt x="1155" y="2140"/>
                  <a:pt x="1153" y="2140"/>
                  <a:pt x="1152" y="2140"/>
                </a:cubicBezTo>
                <a:cubicBezTo>
                  <a:pt x="1152" y="2139"/>
                  <a:pt x="1152" y="2132"/>
                  <a:pt x="1152" y="2131"/>
                </a:cubicBezTo>
                <a:cubicBezTo>
                  <a:pt x="1150" y="2126"/>
                  <a:pt x="1149" y="2117"/>
                  <a:pt x="1150" y="2115"/>
                </a:cubicBezTo>
                <a:cubicBezTo>
                  <a:pt x="1151" y="2112"/>
                  <a:pt x="1148" y="2113"/>
                  <a:pt x="1148" y="2111"/>
                </a:cubicBezTo>
                <a:cubicBezTo>
                  <a:pt x="1145" y="2096"/>
                  <a:pt x="1144" y="2079"/>
                  <a:pt x="1143" y="2062"/>
                </a:cubicBezTo>
                <a:cubicBezTo>
                  <a:pt x="1144" y="2044"/>
                  <a:pt x="1138" y="2030"/>
                  <a:pt x="1142" y="2011"/>
                </a:cubicBezTo>
                <a:cubicBezTo>
                  <a:pt x="1142" y="2007"/>
                  <a:pt x="1139" y="2004"/>
                  <a:pt x="1142" y="1999"/>
                </a:cubicBezTo>
                <a:cubicBezTo>
                  <a:pt x="1134" y="1999"/>
                  <a:pt x="1147" y="1986"/>
                  <a:pt x="1139" y="1986"/>
                </a:cubicBezTo>
                <a:cubicBezTo>
                  <a:pt x="1142" y="1976"/>
                  <a:pt x="1143" y="1967"/>
                  <a:pt x="1137" y="1962"/>
                </a:cubicBezTo>
                <a:cubicBezTo>
                  <a:pt x="1131" y="2001"/>
                  <a:pt x="1136" y="2035"/>
                  <a:pt x="1134" y="2072"/>
                </a:cubicBezTo>
                <a:cubicBezTo>
                  <a:pt x="1138" y="2074"/>
                  <a:pt x="1135" y="2079"/>
                  <a:pt x="1134" y="2084"/>
                </a:cubicBezTo>
                <a:cubicBezTo>
                  <a:pt x="1139" y="2086"/>
                  <a:pt x="1133" y="2094"/>
                  <a:pt x="1137" y="2097"/>
                </a:cubicBezTo>
                <a:cubicBezTo>
                  <a:pt x="1142" y="2103"/>
                  <a:pt x="1134" y="2117"/>
                  <a:pt x="1142" y="2122"/>
                </a:cubicBezTo>
                <a:cubicBezTo>
                  <a:pt x="1143" y="2131"/>
                  <a:pt x="1143" y="2140"/>
                  <a:pt x="1144" y="2149"/>
                </a:cubicBezTo>
                <a:cubicBezTo>
                  <a:pt x="1146" y="2153"/>
                  <a:pt x="1147" y="2157"/>
                  <a:pt x="1147" y="2161"/>
                </a:cubicBezTo>
                <a:cubicBezTo>
                  <a:pt x="1172" y="2161"/>
                  <a:pt x="1172" y="2161"/>
                  <a:pt x="1172" y="2161"/>
                </a:cubicBezTo>
                <a:cubicBezTo>
                  <a:pt x="1169" y="2155"/>
                  <a:pt x="1169" y="2147"/>
                  <a:pt x="1167" y="2141"/>
                </a:cubicBezTo>
                <a:cubicBezTo>
                  <a:pt x="1169" y="2129"/>
                  <a:pt x="1168" y="2118"/>
                  <a:pt x="1168" y="2102"/>
                </a:cubicBezTo>
                <a:close/>
                <a:moveTo>
                  <a:pt x="1211" y="2053"/>
                </a:moveTo>
                <a:cubicBezTo>
                  <a:pt x="1208" y="2066"/>
                  <a:pt x="1204" y="2080"/>
                  <a:pt x="1201" y="2093"/>
                </a:cubicBezTo>
                <a:cubicBezTo>
                  <a:pt x="1199" y="2112"/>
                  <a:pt x="1196" y="2132"/>
                  <a:pt x="1191" y="2153"/>
                </a:cubicBezTo>
                <a:cubicBezTo>
                  <a:pt x="1192" y="2155"/>
                  <a:pt x="1192" y="2158"/>
                  <a:pt x="1192" y="2161"/>
                </a:cubicBezTo>
                <a:cubicBezTo>
                  <a:pt x="1201" y="2161"/>
                  <a:pt x="1201" y="2161"/>
                  <a:pt x="1201" y="2161"/>
                </a:cubicBezTo>
                <a:cubicBezTo>
                  <a:pt x="1204" y="2134"/>
                  <a:pt x="1209" y="2110"/>
                  <a:pt x="1209" y="2083"/>
                </a:cubicBezTo>
                <a:cubicBezTo>
                  <a:pt x="1211" y="2073"/>
                  <a:pt x="1221" y="2057"/>
                  <a:pt x="1211" y="2053"/>
                </a:cubicBezTo>
                <a:close/>
                <a:moveTo>
                  <a:pt x="3" y="1812"/>
                </a:moveTo>
                <a:cubicBezTo>
                  <a:pt x="15" y="1804"/>
                  <a:pt x="13" y="1794"/>
                  <a:pt x="25" y="1787"/>
                </a:cubicBezTo>
                <a:cubicBezTo>
                  <a:pt x="28" y="1782"/>
                  <a:pt x="34" y="1779"/>
                  <a:pt x="33" y="1774"/>
                </a:cubicBezTo>
                <a:cubicBezTo>
                  <a:pt x="39" y="1769"/>
                  <a:pt x="44" y="1765"/>
                  <a:pt x="45" y="1759"/>
                </a:cubicBezTo>
                <a:cubicBezTo>
                  <a:pt x="26" y="1773"/>
                  <a:pt x="12" y="1788"/>
                  <a:pt x="0" y="1803"/>
                </a:cubicBezTo>
                <a:cubicBezTo>
                  <a:pt x="0" y="1818"/>
                  <a:pt x="0" y="1818"/>
                  <a:pt x="0" y="1818"/>
                </a:cubicBezTo>
                <a:cubicBezTo>
                  <a:pt x="2" y="1816"/>
                  <a:pt x="4" y="1814"/>
                  <a:pt x="3" y="1812"/>
                </a:cubicBezTo>
                <a:close/>
                <a:moveTo>
                  <a:pt x="61" y="2080"/>
                </a:moveTo>
                <a:cubicBezTo>
                  <a:pt x="72" y="2073"/>
                  <a:pt x="81" y="2079"/>
                  <a:pt x="92" y="2069"/>
                </a:cubicBezTo>
                <a:cubicBezTo>
                  <a:pt x="158" y="2058"/>
                  <a:pt x="160" y="2071"/>
                  <a:pt x="167" y="2061"/>
                </a:cubicBezTo>
                <a:cubicBezTo>
                  <a:pt x="246" y="2065"/>
                  <a:pt x="264" y="2056"/>
                  <a:pt x="280" y="2062"/>
                </a:cubicBezTo>
                <a:cubicBezTo>
                  <a:pt x="346" y="2063"/>
                  <a:pt x="349" y="2073"/>
                  <a:pt x="354" y="2068"/>
                </a:cubicBezTo>
                <a:cubicBezTo>
                  <a:pt x="394" y="2077"/>
                  <a:pt x="399" y="2069"/>
                  <a:pt x="403" y="2074"/>
                </a:cubicBezTo>
                <a:cubicBezTo>
                  <a:pt x="443" y="2084"/>
                  <a:pt x="447" y="2085"/>
                  <a:pt x="450" y="2087"/>
                </a:cubicBezTo>
                <a:cubicBezTo>
                  <a:pt x="477" y="2102"/>
                  <a:pt x="483" y="2089"/>
                  <a:pt x="486" y="2098"/>
                </a:cubicBezTo>
                <a:cubicBezTo>
                  <a:pt x="526" y="2104"/>
                  <a:pt x="530" y="2105"/>
                  <a:pt x="534" y="2108"/>
                </a:cubicBezTo>
                <a:cubicBezTo>
                  <a:pt x="561" y="2108"/>
                  <a:pt x="572" y="2108"/>
                  <a:pt x="569" y="2102"/>
                </a:cubicBezTo>
                <a:cubicBezTo>
                  <a:pt x="510" y="2093"/>
                  <a:pt x="504" y="2091"/>
                  <a:pt x="498" y="2090"/>
                </a:cubicBezTo>
                <a:cubicBezTo>
                  <a:pt x="415" y="2067"/>
                  <a:pt x="405" y="2061"/>
                  <a:pt x="392" y="2063"/>
                </a:cubicBezTo>
                <a:cubicBezTo>
                  <a:pt x="314" y="2045"/>
                  <a:pt x="307" y="2053"/>
                  <a:pt x="301" y="2052"/>
                </a:cubicBezTo>
                <a:cubicBezTo>
                  <a:pt x="235" y="2048"/>
                  <a:pt x="222" y="2050"/>
                  <a:pt x="209" y="2050"/>
                </a:cubicBezTo>
                <a:cubicBezTo>
                  <a:pt x="146" y="2052"/>
                  <a:pt x="139" y="2053"/>
                  <a:pt x="133" y="2056"/>
                </a:cubicBezTo>
                <a:cubicBezTo>
                  <a:pt x="32" y="2067"/>
                  <a:pt x="24" y="2078"/>
                  <a:pt x="18" y="2078"/>
                </a:cubicBezTo>
                <a:cubicBezTo>
                  <a:pt x="10" y="2091"/>
                  <a:pt x="20" y="2089"/>
                  <a:pt x="31" y="2087"/>
                </a:cubicBezTo>
                <a:close/>
                <a:moveTo>
                  <a:pt x="595" y="2136"/>
                </a:moveTo>
                <a:cubicBezTo>
                  <a:pt x="587" y="2131"/>
                  <a:pt x="577" y="2136"/>
                  <a:pt x="569" y="2133"/>
                </a:cubicBezTo>
                <a:cubicBezTo>
                  <a:pt x="483" y="2122"/>
                  <a:pt x="477" y="2123"/>
                  <a:pt x="474" y="2117"/>
                </a:cubicBezTo>
                <a:cubicBezTo>
                  <a:pt x="421" y="2114"/>
                  <a:pt x="414" y="2101"/>
                  <a:pt x="403" y="2105"/>
                </a:cubicBezTo>
                <a:cubicBezTo>
                  <a:pt x="248" y="2083"/>
                  <a:pt x="243" y="2078"/>
                  <a:pt x="236" y="2081"/>
                </a:cubicBezTo>
                <a:cubicBezTo>
                  <a:pt x="174" y="2080"/>
                  <a:pt x="168" y="2076"/>
                  <a:pt x="161" y="2083"/>
                </a:cubicBezTo>
                <a:cubicBezTo>
                  <a:pt x="128" y="2086"/>
                  <a:pt x="115" y="2085"/>
                  <a:pt x="101" y="2088"/>
                </a:cubicBezTo>
                <a:cubicBezTo>
                  <a:pt x="19" y="2094"/>
                  <a:pt x="10" y="2104"/>
                  <a:pt x="5" y="2100"/>
                </a:cubicBezTo>
                <a:cubicBezTo>
                  <a:pt x="8" y="2114"/>
                  <a:pt x="16" y="2111"/>
                  <a:pt x="23" y="2112"/>
                </a:cubicBezTo>
                <a:cubicBezTo>
                  <a:pt x="108" y="2099"/>
                  <a:pt x="113" y="2102"/>
                  <a:pt x="121" y="2096"/>
                </a:cubicBezTo>
                <a:cubicBezTo>
                  <a:pt x="164" y="2097"/>
                  <a:pt x="172" y="2090"/>
                  <a:pt x="178" y="2092"/>
                </a:cubicBezTo>
                <a:cubicBezTo>
                  <a:pt x="325" y="2095"/>
                  <a:pt x="332" y="2108"/>
                  <a:pt x="343" y="2104"/>
                </a:cubicBezTo>
                <a:cubicBezTo>
                  <a:pt x="441" y="2120"/>
                  <a:pt x="450" y="2125"/>
                  <a:pt x="459" y="2127"/>
                </a:cubicBezTo>
                <a:cubicBezTo>
                  <a:pt x="493" y="2135"/>
                  <a:pt x="495" y="2139"/>
                  <a:pt x="499" y="2138"/>
                </a:cubicBezTo>
                <a:cubicBezTo>
                  <a:pt x="537" y="2143"/>
                  <a:pt x="542" y="2137"/>
                  <a:pt x="544" y="2143"/>
                </a:cubicBezTo>
                <a:cubicBezTo>
                  <a:pt x="585" y="2145"/>
                  <a:pt x="590" y="2143"/>
                  <a:pt x="595" y="2147"/>
                </a:cubicBezTo>
                <a:cubicBezTo>
                  <a:pt x="634" y="2140"/>
                  <a:pt x="643" y="2135"/>
                  <a:pt x="639" y="2128"/>
                </a:cubicBezTo>
                <a:close/>
                <a:moveTo>
                  <a:pt x="995" y="2146"/>
                </a:moveTo>
                <a:cubicBezTo>
                  <a:pt x="988" y="2140"/>
                  <a:pt x="999" y="2125"/>
                  <a:pt x="990" y="2120"/>
                </a:cubicBezTo>
                <a:cubicBezTo>
                  <a:pt x="981" y="2132"/>
                  <a:pt x="987" y="2147"/>
                  <a:pt x="987" y="2161"/>
                </a:cubicBezTo>
                <a:cubicBezTo>
                  <a:pt x="995" y="2161"/>
                  <a:pt x="995" y="2161"/>
                  <a:pt x="995" y="2161"/>
                </a:cubicBezTo>
                <a:cubicBezTo>
                  <a:pt x="995" y="2156"/>
                  <a:pt x="994" y="2151"/>
                  <a:pt x="995" y="2146"/>
                </a:cubicBezTo>
                <a:close/>
                <a:moveTo>
                  <a:pt x="514" y="2146"/>
                </a:moveTo>
                <a:cubicBezTo>
                  <a:pt x="506" y="2145"/>
                  <a:pt x="499" y="2146"/>
                  <a:pt x="491" y="2147"/>
                </a:cubicBezTo>
                <a:cubicBezTo>
                  <a:pt x="419" y="2148"/>
                  <a:pt x="414" y="2136"/>
                  <a:pt x="406" y="2141"/>
                </a:cubicBezTo>
                <a:cubicBezTo>
                  <a:pt x="358" y="2140"/>
                  <a:pt x="354" y="2125"/>
                  <a:pt x="345" y="2133"/>
                </a:cubicBezTo>
                <a:cubicBezTo>
                  <a:pt x="311" y="2126"/>
                  <a:pt x="297" y="2125"/>
                  <a:pt x="282" y="2123"/>
                </a:cubicBezTo>
                <a:cubicBezTo>
                  <a:pt x="214" y="2116"/>
                  <a:pt x="206" y="2121"/>
                  <a:pt x="200" y="2120"/>
                </a:cubicBezTo>
                <a:cubicBezTo>
                  <a:pt x="151" y="2120"/>
                  <a:pt x="144" y="2119"/>
                  <a:pt x="137" y="2120"/>
                </a:cubicBezTo>
                <a:cubicBezTo>
                  <a:pt x="111" y="2118"/>
                  <a:pt x="106" y="2125"/>
                  <a:pt x="103" y="2122"/>
                </a:cubicBezTo>
                <a:cubicBezTo>
                  <a:pt x="40" y="2130"/>
                  <a:pt x="36" y="2131"/>
                  <a:pt x="32" y="2131"/>
                </a:cubicBezTo>
                <a:cubicBezTo>
                  <a:pt x="4" y="2137"/>
                  <a:pt x="2" y="2138"/>
                  <a:pt x="0" y="2139"/>
                </a:cubicBezTo>
                <a:cubicBezTo>
                  <a:pt x="60" y="2138"/>
                  <a:pt x="69" y="2138"/>
                  <a:pt x="80" y="2134"/>
                </a:cubicBezTo>
                <a:cubicBezTo>
                  <a:pt x="151" y="2133"/>
                  <a:pt x="162" y="2129"/>
                  <a:pt x="172" y="2131"/>
                </a:cubicBezTo>
                <a:cubicBezTo>
                  <a:pt x="273" y="2131"/>
                  <a:pt x="282" y="2138"/>
                  <a:pt x="293" y="2134"/>
                </a:cubicBezTo>
                <a:cubicBezTo>
                  <a:pt x="356" y="2145"/>
                  <a:pt x="360" y="2148"/>
                  <a:pt x="366" y="2144"/>
                </a:cubicBezTo>
                <a:cubicBezTo>
                  <a:pt x="431" y="2152"/>
                  <a:pt x="450" y="2156"/>
                  <a:pt x="471" y="2154"/>
                </a:cubicBezTo>
                <a:cubicBezTo>
                  <a:pt x="523" y="2147"/>
                  <a:pt x="527" y="2156"/>
                  <a:pt x="534" y="2150"/>
                </a:cubicBezTo>
                <a:close/>
              </a:path>
            </a:pathLst>
          </a:custGeom>
          <a:solidFill>
            <a:schemeClr val="accent1">
              <a:lumMod val="75000"/>
            </a:schemeClr>
          </a:solidFill>
          <a:ln>
            <a:noFill/>
          </a:ln>
        </p:spPr>
      </p:sp>
      <p:grpSp>
        <p:nvGrpSpPr>
          <p:cNvPr id="9" name="Group 8" title="Text Container Shape"/>
          <p:cNvGrpSpPr/>
          <p:nvPr/>
        </p:nvGrpSpPr>
        <p:grpSpPr>
          <a:xfrm>
            <a:off x="2452688" y="1262063"/>
            <a:ext cx="7286625" cy="4333875"/>
            <a:chOff x="2452688" y="1262063"/>
            <a:chExt cx="7286625" cy="4333875"/>
          </a:xfrm>
        </p:grpSpPr>
        <p:sp>
          <p:nvSpPr>
            <p:cNvPr id="175" name="Freeform 159"/>
            <p:cNvSpPr/>
            <p:nvPr/>
          </p:nvSpPr>
          <p:spPr bwMode="auto">
            <a:xfrm>
              <a:off x="2452688" y="1262063"/>
              <a:ext cx="7286625" cy="4333875"/>
            </a:xfrm>
            <a:custGeom>
              <a:avLst/>
              <a:gdLst/>
              <a:ahLst/>
              <a:cxnLst/>
              <a:rect l="0" t="0" r="r" b="b"/>
              <a:pathLst>
                <a:path w="4590" h="2730">
                  <a:moveTo>
                    <a:pt x="200" y="0"/>
                  </a:moveTo>
                  <a:lnTo>
                    <a:pt x="4390" y="0"/>
                  </a:lnTo>
                  <a:lnTo>
                    <a:pt x="4430" y="4"/>
                  </a:lnTo>
                  <a:lnTo>
                    <a:pt x="4468" y="15"/>
                  </a:lnTo>
                  <a:lnTo>
                    <a:pt x="4501" y="33"/>
                  </a:lnTo>
                  <a:lnTo>
                    <a:pt x="4532" y="59"/>
                  </a:lnTo>
                  <a:lnTo>
                    <a:pt x="4555" y="88"/>
                  </a:lnTo>
                  <a:lnTo>
                    <a:pt x="4575" y="123"/>
                  </a:lnTo>
                  <a:lnTo>
                    <a:pt x="4586" y="160"/>
                  </a:lnTo>
                  <a:lnTo>
                    <a:pt x="4590" y="201"/>
                  </a:lnTo>
                  <a:lnTo>
                    <a:pt x="4590" y="2529"/>
                  </a:lnTo>
                  <a:lnTo>
                    <a:pt x="4586" y="2570"/>
                  </a:lnTo>
                  <a:lnTo>
                    <a:pt x="4575" y="2607"/>
                  </a:lnTo>
                  <a:lnTo>
                    <a:pt x="4555" y="2642"/>
                  </a:lnTo>
                  <a:lnTo>
                    <a:pt x="4532" y="2672"/>
                  </a:lnTo>
                  <a:lnTo>
                    <a:pt x="4501" y="2697"/>
                  </a:lnTo>
                  <a:lnTo>
                    <a:pt x="4468" y="2715"/>
                  </a:lnTo>
                  <a:lnTo>
                    <a:pt x="4430" y="2726"/>
                  </a:lnTo>
                  <a:lnTo>
                    <a:pt x="4390" y="2730"/>
                  </a:lnTo>
                  <a:lnTo>
                    <a:pt x="200" y="2730"/>
                  </a:lnTo>
                  <a:lnTo>
                    <a:pt x="160" y="2726"/>
                  </a:lnTo>
                  <a:lnTo>
                    <a:pt x="122" y="2715"/>
                  </a:lnTo>
                  <a:lnTo>
                    <a:pt x="89" y="2697"/>
                  </a:lnTo>
                  <a:lnTo>
                    <a:pt x="58" y="2672"/>
                  </a:lnTo>
                  <a:lnTo>
                    <a:pt x="35" y="2642"/>
                  </a:lnTo>
                  <a:lnTo>
                    <a:pt x="15" y="2607"/>
                  </a:lnTo>
                  <a:lnTo>
                    <a:pt x="4" y="2570"/>
                  </a:lnTo>
                  <a:lnTo>
                    <a:pt x="0" y="2529"/>
                  </a:lnTo>
                  <a:lnTo>
                    <a:pt x="0" y="201"/>
                  </a:lnTo>
                  <a:lnTo>
                    <a:pt x="4" y="160"/>
                  </a:lnTo>
                  <a:lnTo>
                    <a:pt x="15" y="123"/>
                  </a:lnTo>
                  <a:lnTo>
                    <a:pt x="35" y="88"/>
                  </a:lnTo>
                  <a:lnTo>
                    <a:pt x="58" y="59"/>
                  </a:lnTo>
                  <a:lnTo>
                    <a:pt x="89" y="33"/>
                  </a:lnTo>
                  <a:lnTo>
                    <a:pt x="122" y="15"/>
                  </a:lnTo>
                  <a:lnTo>
                    <a:pt x="160" y="4"/>
                  </a:lnTo>
                  <a:lnTo>
                    <a:pt x="200" y="0"/>
                  </a:lnTo>
                  <a:close/>
                </a:path>
              </a:pathLst>
            </a:custGeom>
            <a:solidFill>
              <a:schemeClr val="bg2"/>
            </a:solidFill>
            <a:ln w="0">
              <a:noFill/>
              <a:prstDash val="solid"/>
              <a:round/>
              <a:headEnd/>
              <a:tailEnd/>
            </a:ln>
          </p:spPr>
        </p:sp>
        <p:sp>
          <p:nvSpPr>
            <p:cNvPr id="180" name="Freeform 164"/>
            <p:cNvSpPr>
              <a:spLocks noEditPoints="1"/>
            </p:cNvSpPr>
            <p:nvPr/>
          </p:nvSpPr>
          <p:spPr bwMode="auto">
            <a:xfrm>
              <a:off x="2643188" y="1452563"/>
              <a:ext cx="6905625" cy="3952875"/>
            </a:xfrm>
            <a:custGeom>
              <a:avLst/>
              <a:gdLst/>
              <a:ahLst/>
              <a:cxnLst/>
              <a:rect l="0" t="0" r="r" b="b"/>
              <a:pathLst>
                <a:path w="4350" h="2490">
                  <a:moveTo>
                    <a:pt x="80" y="28"/>
                  </a:moveTo>
                  <a:lnTo>
                    <a:pt x="63" y="30"/>
                  </a:lnTo>
                  <a:lnTo>
                    <a:pt x="50" y="38"/>
                  </a:lnTo>
                  <a:lnTo>
                    <a:pt x="38" y="49"/>
                  </a:lnTo>
                  <a:lnTo>
                    <a:pt x="30" y="63"/>
                  </a:lnTo>
                  <a:lnTo>
                    <a:pt x="28" y="79"/>
                  </a:lnTo>
                  <a:lnTo>
                    <a:pt x="28" y="2411"/>
                  </a:lnTo>
                  <a:lnTo>
                    <a:pt x="30" y="2427"/>
                  </a:lnTo>
                  <a:lnTo>
                    <a:pt x="38" y="2441"/>
                  </a:lnTo>
                  <a:lnTo>
                    <a:pt x="50" y="2452"/>
                  </a:lnTo>
                  <a:lnTo>
                    <a:pt x="63" y="2460"/>
                  </a:lnTo>
                  <a:lnTo>
                    <a:pt x="80" y="2462"/>
                  </a:lnTo>
                  <a:lnTo>
                    <a:pt x="4270" y="2462"/>
                  </a:lnTo>
                  <a:lnTo>
                    <a:pt x="4287" y="2460"/>
                  </a:lnTo>
                  <a:lnTo>
                    <a:pt x="4300" y="2452"/>
                  </a:lnTo>
                  <a:lnTo>
                    <a:pt x="4312" y="2441"/>
                  </a:lnTo>
                  <a:lnTo>
                    <a:pt x="4320" y="2427"/>
                  </a:lnTo>
                  <a:lnTo>
                    <a:pt x="4322" y="2411"/>
                  </a:lnTo>
                  <a:lnTo>
                    <a:pt x="4322" y="79"/>
                  </a:lnTo>
                  <a:lnTo>
                    <a:pt x="4320" y="63"/>
                  </a:lnTo>
                  <a:lnTo>
                    <a:pt x="4312" y="49"/>
                  </a:lnTo>
                  <a:lnTo>
                    <a:pt x="4300" y="38"/>
                  </a:lnTo>
                  <a:lnTo>
                    <a:pt x="4287" y="30"/>
                  </a:lnTo>
                  <a:lnTo>
                    <a:pt x="4270" y="28"/>
                  </a:lnTo>
                  <a:lnTo>
                    <a:pt x="80" y="28"/>
                  </a:lnTo>
                  <a:close/>
                  <a:moveTo>
                    <a:pt x="80" y="0"/>
                  </a:moveTo>
                  <a:lnTo>
                    <a:pt x="4270" y="0"/>
                  </a:lnTo>
                  <a:lnTo>
                    <a:pt x="4295" y="4"/>
                  </a:lnTo>
                  <a:lnTo>
                    <a:pt x="4317" y="16"/>
                  </a:lnTo>
                  <a:lnTo>
                    <a:pt x="4334" y="33"/>
                  </a:lnTo>
                  <a:lnTo>
                    <a:pt x="4346" y="54"/>
                  </a:lnTo>
                  <a:lnTo>
                    <a:pt x="4350" y="79"/>
                  </a:lnTo>
                  <a:lnTo>
                    <a:pt x="4350" y="2411"/>
                  </a:lnTo>
                  <a:lnTo>
                    <a:pt x="4346" y="2436"/>
                  </a:lnTo>
                  <a:lnTo>
                    <a:pt x="4334" y="2457"/>
                  </a:lnTo>
                  <a:lnTo>
                    <a:pt x="4317" y="2474"/>
                  </a:lnTo>
                  <a:lnTo>
                    <a:pt x="4295" y="2486"/>
                  </a:lnTo>
                  <a:lnTo>
                    <a:pt x="4270" y="2490"/>
                  </a:lnTo>
                  <a:lnTo>
                    <a:pt x="80" y="2490"/>
                  </a:lnTo>
                  <a:lnTo>
                    <a:pt x="55" y="2486"/>
                  </a:lnTo>
                  <a:lnTo>
                    <a:pt x="33" y="2474"/>
                  </a:lnTo>
                  <a:lnTo>
                    <a:pt x="16" y="2457"/>
                  </a:lnTo>
                  <a:lnTo>
                    <a:pt x="4" y="2436"/>
                  </a:lnTo>
                  <a:lnTo>
                    <a:pt x="0" y="2411"/>
                  </a:lnTo>
                  <a:lnTo>
                    <a:pt x="0" y="79"/>
                  </a:lnTo>
                  <a:lnTo>
                    <a:pt x="4" y="54"/>
                  </a:lnTo>
                  <a:lnTo>
                    <a:pt x="16" y="33"/>
                  </a:lnTo>
                  <a:lnTo>
                    <a:pt x="33" y="16"/>
                  </a:lnTo>
                  <a:lnTo>
                    <a:pt x="55" y="4"/>
                  </a:lnTo>
                  <a:lnTo>
                    <a:pt x="80" y="0"/>
                  </a:lnTo>
                  <a:close/>
                </a:path>
              </a:pathLst>
            </a:custGeom>
            <a:solidFill>
              <a:schemeClr val="accent1"/>
            </a:solidFill>
            <a:ln w="0">
              <a:noFill/>
              <a:prstDash val="solid"/>
              <a:round/>
              <a:headEnd/>
              <a:tailEnd/>
            </a:ln>
          </p:spPr>
        </p:sp>
        <p:cxnSp>
          <p:nvCxnSpPr>
            <p:cNvPr id="185" name="Straight Connector 184"/>
            <p:cNvCxnSpPr/>
            <p:nvPr/>
          </p:nvCxnSpPr>
          <p:spPr>
            <a:xfrm>
              <a:off x="5410200" y="3862794"/>
              <a:ext cx="13716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a:xfrm>
            <a:off x="8984743" y="6296730"/>
            <a:ext cx="2743200" cy="365125"/>
          </a:xfrm>
        </p:spPr>
        <p:txBody>
          <a:bodyPr/>
          <a:lstStyle>
            <a:lvl1pPr>
              <a:defRPr>
                <a:solidFill>
                  <a:schemeClr val="bg2"/>
                </a:solidFill>
              </a:defRPr>
            </a:lvl1p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a:xfrm>
            <a:off x="4040910" y="6296730"/>
            <a:ext cx="4114800" cy="365125"/>
          </a:xfrm>
        </p:spPr>
        <p:txBody>
          <a:bodyPr/>
          <a:lstStyle>
            <a:lvl1pPr algn="ctr">
              <a:defRPr>
                <a:solidFill>
                  <a:schemeClr val="bg2"/>
                </a:solidFill>
              </a:defRPr>
            </a:lvl1pPr>
          </a:lstStyle>
          <a:p>
            <a:endParaRPr lang="en-US"/>
          </a:p>
        </p:txBody>
      </p:sp>
      <p:sp>
        <p:nvSpPr>
          <p:cNvPr id="6" name="Slide Number Placeholder 5"/>
          <p:cNvSpPr>
            <a:spLocks noGrp="1"/>
          </p:cNvSpPr>
          <p:nvPr>
            <p:ph type="sldNum" sz="quarter" idx="12"/>
          </p:nvPr>
        </p:nvSpPr>
        <p:spPr>
          <a:xfrm>
            <a:off x="464076" y="6296730"/>
            <a:ext cx="2781542" cy="365125"/>
          </a:xfrm>
        </p:spPr>
        <p:txBody>
          <a:bodyPr anchor="ctr"/>
          <a:lstStyle>
            <a:lvl1pPr algn="l">
              <a:defRPr sz="1200">
                <a:solidFill>
                  <a:schemeClr val="bg2"/>
                </a:solidFill>
              </a:defRPr>
            </a:lvl1pPr>
          </a:lstStyle>
          <a:p>
            <a:fld id="{89635CE1-92A9-4336-9718-9FC2B26F831F}" type="slidenum">
              <a:rPr lang="en-US" smtClean="0"/>
              <a:t>‹#›</a:t>
            </a:fld>
            <a:endParaRPr lang="en-US"/>
          </a:p>
        </p:txBody>
      </p:sp>
      <p:sp>
        <p:nvSpPr>
          <p:cNvPr id="2" name="Title 1"/>
          <p:cNvSpPr>
            <a:spLocks noGrp="1"/>
          </p:cNvSpPr>
          <p:nvPr>
            <p:ph type="title"/>
          </p:nvPr>
        </p:nvSpPr>
        <p:spPr>
          <a:xfrm>
            <a:off x="3162301" y="1830579"/>
            <a:ext cx="5859724" cy="1841715"/>
          </a:xfrm>
        </p:spPr>
        <p:txBody>
          <a:bodyPr anchor="t">
            <a:normAutofit/>
          </a:bodyPr>
          <a:lstStyle>
            <a:lvl1pPr algn="ctr">
              <a:lnSpc>
                <a:spcPct val="105000"/>
              </a:lnSpc>
              <a:defRPr sz="3900" baseline="0">
                <a:solidFill>
                  <a:schemeClr val="tx2">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14584" y="4176131"/>
            <a:ext cx="4566474" cy="1038807"/>
          </a:xfrm>
        </p:spPr>
        <p:txBody>
          <a:bodyPr>
            <a:normAutofit/>
          </a:bodyPr>
          <a:lstStyle>
            <a:lvl1pPr marL="0" indent="0" algn="ctr">
              <a:lnSpc>
                <a:spcPct val="130000"/>
              </a:lnSpc>
              <a:spcBef>
                <a:spcPts val="0"/>
              </a:spcBef>
              <a:buNone/>
              <a:defRPr sz="2000" baseline="0">
                <a:solidFill>
                  <a:schemeClr val="tx2">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9256292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933699"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543751" y="2438399"/>
            <a:ext cx="4160520" cy="36576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559913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933698" y="566928"/>
            <a:ext cx="8770573" cy="1563624"/>
          </a:xfrm>
        </p:spPr>
        <p:txBody>
          <a:bodyPr/>
          <a:lstStyle/>
          <a:p>
            <a:r>
              <a:rPr lang="en-US"/>
              <a:t>Click to edit Master title style</a:t>
            </a:r>
            <a:endParaRPr lang="en-US" dirty="0"/>
          </a:p>
        </p:txBody>
      </p:sp>
      <p:sp>
        <p:nvSpPr>
          <p:cNvPr id="3" name="Text Placeholder 2"/>
          <p:cNvSpPr>
            <a:spLocks noGrp="1"/>
          </p:cNvSpPr>
          <p:nvPr>
            <p:ph type="body" idx="1"/>
          </p:nvPr>
        </p:nvSpPr>
        <p:spPr>
          <a:xfrm>
            <a:off x="2933699"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933699"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43751" y="2456408"/>
            <a:ext cx="4160520" cy="823912"/>
          </a:xfrm>
        </p:spPr>
        <p:txBody>
          <a:bodyPr anchor="b"/>
          <a:lstStyle>
            <a:lvl1pPr marL="0" indent="0">
              <a:lnSpc>
                <a:spcPct val="99000"/>
              </a:lnSpc>
              <a:buNone/>
              <a:defRPr sz="2400" b="0" baseline="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543751" y="3316639"/>
            <a:ext cx="4160520" cy="2779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C5C796-110B-44F5-BC38-463770076866}" type="datetimeFigureOut">
              <a:rPr lang="en-US" smtClean="0"/>
              <a:t>21/11/2021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2458992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9C5C796-110B-44F5-BC38-463770076866}" type="datetimeFigureOut">
              <a:rPr lang="en-US" smtClean="0"/>
              <a:t>21/11/2021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74282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grpSp>
        <p:nvGrpSpPr>
          <p:cNvPr id="5" name="Group 4" title="Feathers"/>
          <p:cNvGrpSpPr/>
          <p:nvPr/>
        </p:nvGrpSpPr>
        <p:grpSpPr>
          <a:xfrm>
            <a:off x="400714" y="362425"/>
            <a:ext cx="3495979" cy="6204388"/>
            <a:chOff x="400714" y="362425"/>
            <a:chExt cx="3495979" cy="6204388"/>
          </a:xfrm>
        </p:grpSpPr>
        <p:sp>
          <p:nvSpPr>
            <p:cNvPr id="6"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7"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Date Placeholder 1"/>
          <p:cNvSpPr>
            <a:spLocks noGrp="1"/>
          </p:cNvSpPr>
          <p:nvPr>
            <p:ph type="dt" sz="half" idx="10"/>
          </p:nvPr>
        </p:nvSpPr>
        <p:spPr/>
        <p:txBody>
          <a:bodyPr/>
          <a:lstStyle/>
          <a:p>
            <a:fld id="{49C5C796-110B-44F5-BC38-463770076866}" type="datetimeFigureOut">
              <a:rPr lang="en-US" smtClean="0"/>
              <a:t>21/11/2021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4137381820"/>
      </p:ext>
    </p:extLst>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8"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07"/>
            <a:ext cx="3227715" cy="1687924"/>
          </a:xfrm>
        </p:spPr>
        <p:txBody>
          <a:bodyPr anchor="b">
            <a:normAutofit/>
          </a:bodyPr>
          <a:lstStyle>
            <a:lvl1pPr>
              <a:lnSpc>
                <a:spcPct val="104000"/>
              </a:lnSpc>
              <a:defRPr sz="3400"/>
            </a:lvl1pPr>
          </a:lstStyle>
          <a:p>
            <a:r>
              <a:rPr lang="en-US"/>
              <a:t>Click to edit Master title style</a:t>
            </a:r>
            <a:endParaRPr lang="en-US" dirty="0"/>
          </a:p>
        </p:txBody>
      </p:sp>
      <p:sp>
        <p:nvSpPr>
          <p:cNvPr id="3" name="Content Placeholder 2"/>
          <p:cNvSpPr>
            <a:spLocks noGrp="1"/>
          </p:cNvSpPr>
          <p:nvPr>
            <p:ph idx="1"/>
          </p:nvPr>
        </p:nvSpPr>
        <p:spPr>
          <a:xfrm>
            <a:off x="487730" y="441414"/>
            <a:ext cx="7597040" cy="5654586"/>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76488" y="3223803"/>
            <a:ext cx="3227715" cy="2872197"/>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555" y="6286500"/>
            <a:ext cx="3227715" cy="365125"/>
          </a:xfrm>
        </p:spPr>
        <p:txBody>
          <a:bodyPr/>
          <a:lstStyle>
            <a:lvl1pPr algn="l">
              <a:defRPr/>
            </a:lvl1p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a:xfrm>
            <a:off x="487730" y="6286500"/>
            <a:ext cx="7597040"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8476488" y="373604"/>
            <a:ext cx="3227715" cy="816481"/>
          </a:xfrm>
        </p:spPr>
        <p:txBody>
          <a:bodyPr anchor="t"/>
          <a:lstStyle>
            <a:lvl1pPr algn="l">
              <a:defRPr sz="4400"/>
            </a:lvl1pPr>
          </a:lstStyle>
          <a:p>
            <a:fld id="{89635CE1-92A9-4336-9718-9FC2B26F831F}" type="slidenum">
              <a:rPr lang="en-US" smtClean="0"/>
              <a:t>‹#›</a:t>
            </a:fld>
            <a:endParaRPr lang="en-US"/>
          </a:p>
        </p:txBody>
      </p:sp>
    </p:spTree>
    <p:extLst>
      <p:ext uri="{BB962C8B-B14F-4D97-AF65-F5344CB8AC3E}">
        <p14:creationId xmlns:p14="http://schemas.microsoft.com/office/powerpoint/2010/main" val="1578810528"/>
      </p:ext>
    </p:extLst>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3945545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2" name="Freeform 15" title="Feather"/>
          <p:cNvSpPr>
            <a:spLocks noEditPoints="1"/>
          </p:cNvSpPr>
          <p:nvPr/>
        </p:nvSpPr>
        <p:spPr bwMode="auto">
          <a:xfrm rot="2047334" flipH="1">
            <a:off x="8572457" y="453681"/>
            <a:ext cx="3409445" cy="5857295"/>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sp>
        <p:nvSpPr>
          <p:cNvPr id="2" name="Title 1"/>
          <p:cNvSpPr>
            <a:spLocks noGrp="1"/>
          </p:cNvSpPr>
          <p:nvPr>
            <p:ph type="title"/>
          </p:nvPr>
        </p:nvSpPr>
        <p:spPr>
          <a:xfrm>
            <a:off x="8476488" y="1503910"/>
            <a:ext cx="3230625" cy="1687924"/>
          </a:xfrm>
        </p:spPr>
        <p:txBody>
          <a:bodyPr anchor="b">
            <a:noAutofit/>
          </a:bodyPr>
          <a:lstStyle>
            <a:lvl1pPr>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102651"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476488" y="3223806"/>
            <a:ext cx="3227832" cy="2872194"/>
          </a:xfrm>
        </p:spPr>
        <p:txBody>
          <a:bodyPr/>
          <a:lstStyle>
            <a:lvl1pPr marL="0" indent="0">
              <a:spcBef>
                <a:spcPts val="14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476488" y="6291072"/>
            <a:ext cx="3227832" cy="365125"/>
          </a:xfrm>
        </p:spPr>
        <p:txBody>
          <a:bodyPr/>
          <a:lstStyle>
            <a:lvl1pPr algn="l">
              <a:defRPr/>
            </a:lvl1p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a:xfrm>
            <a:off x="487731" y="6291072"/>
            <a:ext cx="7598664" cy="365125"/>
          </a:xfrm>
        </p:spPr>
        <p:txBody>
          <a:bodyPr/>
          <a:lstStyle>
            <a:lvl1pPr algn="l">
              <a:defRPr/>
            </a:lvl1pPr>
          </a:lstStyle>
          <a:p>
            <a:endParaRPr lang="en-US"/>
          </a:p>
        </p:txBody>
      </p:sp>
      <p:sp>
        <p:nvSpPr>
          <p:cNvPr id="7" name="Slide Number Placeholder 6"/>
          <p:cNvSpPr>
            <a:spLocks noGrp="1"/>
          </p:cNvSpPr>
          <p:nvPr>
            <p:ph type="sldNum" sz="quarter" idx="12"/>
          </p:nvPr>
        </p:nvSpPr>
        <p:spPr>
          <a:xfrm>
            <a:off x="8476488" y="373607"/>
            <a:ext cx="3227832" cy="816482"/>
          </a:xfrm>
        </p:spPr>
        <p:txBody>
          <a:bodyPr anchor="t"/>
          <a:lstStyle>
            <a:lvl1pPr algn="l">
              <a:defRPr sz="4400"/>
            </a:lvl1pPr>
          </a:lstStyle>
          <a:p>
            <a:fld id="{89635CE1-92A9-4336-9718-9FC2B26F831F}" type="slidenum">
              <a:rPr lang="en-US" smtClean="0"/>
              <a:t>‹#›</a:t>
            </a:fld>
            <a:endParaRPr lang="en-US"/>
          </a:p>
        </p:txBody>
      </p:sp>
    </p:spTree>
    <p:extLst>
      <p:ext uri="{BB962C8B-B14F-4D97-AF65-F5344CB8AC3E}">
        <p14:creationId xmlns:p14="http://schemas.microsoft.com/office/powerpoint/2010/main" val="34918865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6813596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title="Feather"/>
          <p:cNvGrpSpPr/>
          <p:nvPr/>
        </p:nvGrpSpPr>
        <p:grpSpPr>
          <a:xfrm>
            <a:off x="400714" y="362425"/>
            <a:ext cx="3495979" cy="6204388"/>
            <a:chOff x="400714" y="362425"/>
            <a:chExt cx="3495979" cy="6204388"/>
          </a:xfrm>
        </p:grpSpPr>
        <p:sp>
          <p:nvSpPr>
            <p:cNvPr id="25"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6"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a:xfrm>
            <a:off x="2933699" y="6296615"/>
            <a:ext cx="5959577" cy="365125"/>
          </a:xfrm>
        </p:spPr>
        <p:txBody>
          <a:bodyPr/>
          <a:lstStyle/>
          <a:p>
            <a:endParaRPr lang="en-US"/>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89635CE1-92A9-4336-9718-9FC2B26F831F}" type="slidenum">
              <a:rPr lang="en-US" smtClean="0"/>
              <a:t>‹#›</a:t>
            </a:fld>
            <a:endParaRPr lang="en-US"/>
          </a:p>
        </p:txBody>
      </p:sp>
      <p:cxnSp>
        <p:nvCxnSpPr>
          <p:cNvPr id="7" name="Straight Connector 6" title="Rule Line"/>
          <p:cNvCxnSpPr/>
          <p:nvPr/>
        </p:nvCxnSpPr>
        <p:spPr>
          <a:xfrm>
            <a:off x="9111582" y="571502"/>
            <a:ext cx="0" cy="5275467"/>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70728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ABLE OF CONTENT">
  <p:cSld name="TABLE OF CONTENT">
    <p:bg>
      <p:bgPr>
        <a:no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3087184" y="2762733"/>
            <a:ext cx="312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466269"/>
              </a:buClr>
              <a:buSzPts val="1800"/>
              <a:buNone/>
              <a:defRPr sz="2400">
                <a:solidFill>
                  <a:srgbClr val="466269"/>
                </a:solidFill>
              </a:defRPr>
            </a:lvl1pPr>
            <a:lvl2pPr lvl="1" algn="ctr" rtl="0">
              <a:spcBef>
                <a:spcPts val="0"/>
              </a:spcBef>
              <a:spcAft>
                <a:spcPts val="0"/>
              </a:spcAft>
              <a:buClr>
                <a:srgbClr val="466269"/>
              </a:buClr>
              <a:buSzPts val="1800"/>
              <a:buNone/>
              <a:defRPr sz="2400">
                <a:solidFill>
                  <a:srgbClr val="466269"/>
                </a:solidFill>
              </a:defRPr>
            </a:lvl2pPr>
            <a:lvl3pPr lvl="2" algn="ctr" rtl="0">
              <a:spcBef>
                <a:spcPts val="0"/>
              </a:spcBef>
              <a:spcAft>
                <a:spcPts val="0"/>
              </a:spcAft>
              <a:buClr>
                <a:srgbClr val="466269"/>
              </a:buClr>
              <a:buSzPts val="1800"/>
              <a:buNone/>
              <a:defRPr sz="2400">
                <a:solidFill>
                  <a:srgbClr val="466269"/>
                </a:solidFill>
              </a:defRPr>
            </a:lvl3pPr>
            <a:lvl4pPr lvl="3" algn="ctr" rtl="0">
              <a:spcBef>
                <a:spcPts val="0"/>
              </a:spcBef>
              <a:spcAft>
                <a:spcPts val="0"/>
              </a:spcAft>
              <a:buClr>
                <a:srgbClr val="466269"/>
              </a:buClr>
              <a:buSzPts val="1800"/>
              <a:buNone/>
              <a:defRPr sz="2400">
                <a:solidFill>
                  <a:srgbClr val="466269"/>
                </a:solidFill>
              </a:defRPr>
            </a:lvl4pPr>
            <a:lvl5pPr lvl="4" algn="ctr" rtl="0">
              <a:spcBef>
                <a:spcPts val="0"/>
              </a:spcBef>
              <a:spcAft>
                <a:spcPts val="0"/>
              </a:spcAft>
              <a:buClr>
                <a:srgbClr val="466269"/>
              </a:buClr>
              <a:buSzPts val="1800"/>
              <a:buNone/>
              <a:defRPr sz="2400">
                <a:solidFill>
                  <a:srgbClr val="466269"/>
                </a:solidFill>
              </a:defRPr>
            </a:lvl5pPr>
            <a:lvl6pPr lvl="5" algn="ctr" rtl="0">
              <a:spcBef>
                <a:spcPts val="0"/>
              </a:spcBef>
              <a:spcAft>
                <a:spcPts val="0"/>
              </a:spcAft>
              <a:buClr>
                <a:srgbClr val="466269"/>
              </a:buClr>
              <a:buSzPts val="1800"/>
              <a:buNone/>
              <a:defRPr sz="2400">
                <a:solidFill>
                  <a:srgbClr val="466269"/>
                </a:solidFill>
              </a:defRPr>
            </a:lvl6pPr>
            <a:lvl7pPr lvl="6" algn="ctr" rtl="0">
              <a:spcBef>
                <a:spcPts val="0"/>
              </a:spcBef>
              <a:spcAft>
                <a:spcPts val="0"/>
              </a:spcAft>
              <a:buClr>
                <a:srgbClr val="466269"/>
              </a:buClr>
              <a:buSzPts val="1800"/>
              <a:buNone/>
              <a:defRPr sz="2400">
                <a:solidFill>
                  <a:srgbClr val="466269"/>
                </a:solidFill>
              </a:defRPr>
            </a:lvl7pPr>
            <a:lvl8pPr lvl="7" algn="ctr" rtl="0">
              <a:spcBef>
                <a:spcPts val="0"/>
              </a:spcBef>
              <a:spcAft>
                <a:spcPts val="0"/>
              </a:spcAft>
              <a:buClr>
                <a:srgbClr val="466269"/>
              </a:buClr>
              <a:buSzPts val="1800"/>
              <a:buNone/>
              <a:defRPr sz="2400">
                <a:solidFill>
                  <a:srgbClr val="466269"/>
                </a:solidFill>
              </a:defRPr>
            </a:lvl8pPr>
            <a:lvl9pPr lvl="8" algn="ctr" rtl="0">
              <a:spcBef>
                <a:spcPts val="0"/>
              </a:spcBef>
              <a:spcAft>
                <a:spcPts val="0"/>
              </a:spcAft>
              <a:buClr>
                <a:srgbClr val="466269"/>
              </a:buClr>
              <a:buSzPts val="1800"/>
              <a:buNone/>
              <a:defRPr sz="2400">
                <a:solidFill>
                  <a:srgbClr val="466269"/>
                </a:solidFill>
              </a:defRPr>
            </a:lvl9pPr>
          </a:lstStyle>
          <a:p>
            <a:endParaRPr/>
          </a:p>
        </p:txBody>
      </p:sp>
      <p:sp>
        <p:nvSpPr>
          <p:cNvPr id="13" name="Google Shape;13;p3"/>
          <p:cNvSpPr txBox="1">
            <a:spLocks noGrp="1"/>
          </p:cNvSpPr>
          <p:nvPr>
            <p:ph type="title" idx="2" hasCustomPrompt="1"/>
          </p:nvPr>
        </p:nvSpPr>
        <p:spPr>
          <a:xfrm>
            <a:off x="3899584" y="2120833"/>
            <a:ext cx="1497600" cy="7704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Clr>
                <a:srgbClr val="466269"/>
              </a:buClr>
              <a:buSzPts val="3000"/>
              <a:buNone/>
              <a:defRPr sz="4000">
                <a:solidFill>
                  <a:srgbClr val="466269"/>
                </a:solidFill>
              </a:defRPr>
            </a:lvl1pPr>
            <a:lvl2pPr lvl="1"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9pPr>
          </a:lstStyle>
          <a:p>
            <a:r>
              <a:t>xx%</a:t>
            </a:r>
          </a:p>
        </p:txBody>
      </p:sp>
      <p:sp>
        <p:nvSpPr>
          <p:cNvPr id="14" name="Google Shape;14;p3"/>
          <p:cNvSpPr txBox="1">
            <a:spLocks noGrp="1"/>
          </p:cNvSpPr>
          <p:nvPr>
            <p:ph type="ctrTitle" idx="3"/>
          </p:nvPr>
        </p:nvSpPr>
        <p:spPr>
          <a:xfrm>
            <a:off x="5982417" y="2762733"/>
            <a:ext cx="312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466269"/>
              </a:buClr>
              <a:buSzPts val="1800"/>
              <a:buNone/>
              <a:defRPr sz="2400">
                <a:solidFill>
                  <a:srgbClr val="466269"/>
                </a:solidFill>
              </a:defRPr>
            </a:lvl1pPr>
            <a:lvl2pPr lvl="1" algn="ctr" rtl="0">
              <a:spcBef>
                <a:spcPts val="0"/>
              </a:spcBef>
              <a:spcAft>
                <a:spcPts val="0"/>
              </a:spcAft>
              <a:buClr>
                <a:srgbClr val="466269"/>
              </a:buClr>
              <a:buSzPts val="1800"/>
              <a:buNone/>
              <a:defRPr sz="2400">
                <a:solidFill>
                  <a:srgbClr val="466269"/>
                </a:solidFill>
              </a:defRPr>
            </a:lvl2pPr>
            <a:lvl3pPr lvl="2" algn="ctr" rtl="0">
              <a:spcBef>
                <a:spcPts val="0"/>
              </a:spcBef>
              <a:spcAft>
                <a:spcPts val="0"/>
              </a:spcAft>
              <a:buClr>
                <a:srgbClr val="466269"/>
              </a:buClr>
              <a:buSzPts val="1800"/>
              <a:buNone/>
              <a:defRPr sz="2400">
                <a:solidFill>
                  <a:srgbClr val="466269"/>
                </a:solidFill>
              </a:defRPr>
            </a:lvl3pPr>
            <a:lvl4pPr lvl="3" algn="ctr" rtl="0">
              <a:spcBef>
                <a:spcPts val="0"/>
              </a:spcBef>
              <a:spcAft>
                <a:spcPts val="0"/>
              </a:spcAft>
              <a:buClr>
                <a:srgbClr val="466269"/>
              </a:buClr>
              <a:buSzPts val="1800"/>
              <a:buNone/>
              <a:defRPr sz="2400">
                <a:solidFill>
                  <a:srgbClr val="466269"/>
                </a:solidFill>
              </a:defRPr>
            </a:lvl4pPr>
            <a:lvl5pPr lvl="4" algn="ctr" rtl="0">
              <a:spcBef>
                <a:spcPts val="0"/>
              </a:spcBef>
              <a:spcAft>
                <a:spcPts val="0"/>
              </a:spcAft>
              <a:buClr>
                <a:srgbClr val="466269"/>
              </a:buClr>
              <a:buSzPts val="1800"/>
              <a:buNone/>
              <a:defRPr sz="2400">
                <a:solidFill>
                  <a:srgbClr val="466269"/>
                </a:solidFill>
              </a:defRPr>
            </a:lvl5pPr>
            <a:lvl6pPr lvl="5" algn="ctr" rtl="0">
              <a:spcBef>
                <a:spcPts val="0"/>
              </a:spcBef>
              <a:spcAft>
                <a:spcPts val="0"/>
              </a:spcAft>
              <a:buClr>
                <a:srgbClr val="466269"/>
              </a:buClr>
              <a:buSzPts val="1800"/>
              <a:buNone/>
              <a:defRPr sz="2400">
                <a:solidFill>
                  <a:srgbClr val="466269"/>
                </a:solidFill>
              </a:defRPr>
            </a:lvl6pPr>
            <a:lvl7pPr lvl="6" algn="ctr" rtl="0">
              <a:spcBef>
                <a:spcPts val="0"/>
              </a:spcBef>
              <a:spcAft>
                <a:spcPts val="0"/>
              </a:spcAft>
              <a:buClr>
                <a:srgbClr val="466269"/>
              </a:buClr>
              <a:buSzPts val="1800"/>
              <a:buNone/>
              <a:defRPr sz="2400">
                <a:solidFill>
                  <a:srgbClr val="466269"/>
                </a:solidFill>
              </a:defRPr>
            </a:lvl7pPr>
            <a:lvl8pPr lvl="7" algn="ctr" rtl="0">
              <a:spcBef>
                <a:spcPts val="0"/>
              </a:spcBef>
              <a:spcAft>
                <a:spcPts val="0"/>
              </a:spcAft>
              <a:buClr>
                <a:srgbClr val="466269"/>
              </a:buClr>
              <a:buSzPts val="1800"/>
              <a:buNone/>
              <a:defRPr sz="2400">
                <a:solidFill>
                  <a:srgbClr val="466269"/>
                </a:solidFill>
              </a:defRPr>
            </a:lvl8pPr>
            <a:lvl9pPr lvl="8" algn="ctr" rtl="0">
              <a:spcBef>
                <a:spcPts val="0"/>
              </a:spcBef>
              <a:spcAft>
                <a:spcPts val="0"/>
              </a:spcAft>
              <a:buClr>
                <a:srgbClr val="466269"/>
              </a:buClr>
              <a:buSzPts val="1800"/>
              <a:buNone/>
              <a:defRPr sz="2400">
                <a:solidFill>
                  <a:srgbClr val="466269"/>
                </a:solidFill>
              </a:defRPr>
            </a:lvl9pPr>
          </a:lstStyle>
          <a:p>
            <a:endParaRPr/>
          </a:p>
        </p:txBody>
      </p:sp>
      <p:sp>
        <p:nvSpPr>
          <p:cNvPr id="15" name="Google Shape;15;p3"/>
          <p:cNvSpPr txBox="1">
            <a:spLocks noGrp="1"/>
          </p:cNvSpPr>
          <p:nvPr>
            <p:ph type="title" idx="4" hasCustomPrompt="1"/>
          </p:nvPr>
        </p:nvSpPr>
        <p:spPr>
          <a:xfrm>
            <a:off x="6794817" y="2120833"/>
            <a:ext cx="1497600" cy="7704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Clr>
                <a:srgbClr val="466269"/>
              </a:buClr>
              <a:buSzPts val="3000"/>
              <a:buNone/>
              <a:defRPr sz="4000">
                <a:solidFill>
                  <a:srgbClr val="466269"/>
                </a:solidFill>
              </a:defRPr>
            </a:lvl1pPr>
            <a:lvl2pPr lvl="1"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9pPr>
          </a:lstStyle>
          <a:p>
            <a:r>
              <a:t>xx%</a:t>
            </a:r>
          </a:p>
        </p:txBody>
      </p:sp>
      <p:sp>
        <p:nvSpPr>
          <p:cNvPr id="16" name="Google Shape;16;p3"/>
          <p:cNvSpPr txBox="1">
            <a:spLocks noGrp="1"/>
          </p:cNvSpPr>
          <p:nvPr>
            <p:ph type="ctrTitle" idx="5"/>
          </p:nvPr>
        </p:nvSpPr>
        <p:spPr>
          <a:xfrm>
            <a:off x="3087184" y="3966767"/>
            <a:ext cx="312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466269"/>
              </a:buClr>
              <a:buSzPts val="1800"/>
              <a:buNone/>
              <a:defRPr sz="2400">
                <a:solidFill>
                  <a:srgbClr val="466269"/>
                </a:solidFill>
              </a:defRPr>
            </a:lvl1pPr>
            <a:lvl2pPr lvl="1" algn="ctr" rtl="0">
              <a:spcBef>
                <a:spcPts val="0"/>
              </a:spcBef>
              <a:spcAft>
                <a:spcPts val="0"/>
              </a:spcAft>
              <a:buClr>
                <a:srgbClr val="466269"/>
              </a:buClr>
              <a:buSzPts val="1800"/>
              <a:buNone/>
              <a:defRPr sz="2400">
                <a:solidFill>
                  <a:srgbClr val="466269"/>
                </a:solidFill>
              </a:defRPr>
            </a:lvl2pPr>
            <a:lvl3pPr lvl="2" algn="ctr" rtl="0">
              <a:spcBef>
                <a:spcPts val="0"/>
              </a:spcBef>
              <a:spcAft>
                <a:spcPts val="0"/>
              </a:spcAft>
              <a:buClr>
                <a:srgbClr val="466269"/>
              </a:buClr>
              <a:buSzPts val="1800"/>
              <a:buNone/>
              <a:defRPr sz="2400">
                <a:solidFill>
                  <a:srgbClr val="466269"/>
                </a:solidFill>
              </a:defRPr>
            </a:lvl3pPr>
            <a:lvl4pPr lvl="3" algn="ctr" rtl="0">
              <a:spcBef>
                <a:spcPts val="0"/>
              </a:spcBef>
              <a:spcAft>
                <a:spcPts val="0"/>
              </a:spcAft>
              <a:buClr>
                <a:srgbClr val="466269"/>
              </a:buClr>
              <a:buSzPts val="1800"/>
              <a:buNone/>
              <a:defRPr sz="2400">
                <a:solidFill>
                  <a:srgbClr val="466269"/>
                </a:solidFill>
              </a:defRPr>
            </a:lvl4pPr>
            <a:lvl5pPr lvl="4" algn="ctr" rtl="0">
              <a:spcBef>
                <a:spcPts val="0"/>
              </a:spcBef>
              <a:spcAft>
                <a:spcPts val="0"/>
              </a:spcAft>
              <a:buClr>
                <a:srgbClr val="466269"/>
              </a:buClr>
              <a:buSzPts val="1800"/>
              <a:buNone/>
              <a:defRPr sz="2400">
                <a:solidFill>
                  <a:srgbClr val="466269"/>
                </a:solidFill>
              </a:defRPr>
            </a:lvl5pPr>
            <a:lvl6pPr lvl="5" algn="ctr" rtl="0">
              <a:spcBef>
                <a:spcPts val="0"/>
              </a:spcBef>
              <a:spcAft>
                <a:spcPts val="0"/>
              </a:spcAft>
              <a:buClr>
                <a:srgbClr val="466269"/>
              </a:buClr>
              <a:buSzPts val="1800"/>
              <a:buNone/>
              <a:defRPr sz="2400">
                <a:solidFill>
                  <a:srgbClr val="466269"/>
                </a:solidFill>
              </a:defRPr>
            </a:lvl6pPr>
            <a:lvl7pPr lvl="6" algn="ctr" rtl="0">
              <a:spcBef>
                <a:spcPts val="0"/>
              </a:spcBef>
              <a:spcAft>
                <a:spcPts val="0"/>
              </a:spcAft>
              <a:buClr>
                <a:srgbClr val="466269"/>
              </a:buClr>
              <a:buSzPts val="1800"/>
              <a:buNone/>
              <a:defRPr sz="2400">
                <a:solidFill>
                  <a:srgbClr val="466269"/>
                </a:solidFill>
              </a:defRPr>
            </a:lvl7pPr>
            <a:lvl8pPr lvl="7" algn="ctr" rtl="0">
              <a:spcBef>
                <a:spcPts val="0"/>
              </a:spcBef>
              <a:spcAft>
                <a:spcPts val="0"/>
              </a:spcAft>
              <a:buClr>
                <a:srgbClr val="466269"/>
              </a:buClr>
              <a:buSzPts val="1800"/>
              <a:buNone/>
              <a:defRPr sz="2400">
                <a:solidFill>
                  <a:srgbClr val="466269"/>
                </a:solidFill>
              </a:defRPr>
            </a:lvl8pPr>
            <a:lvl9pPr lvl="8" algn="ctr" rtl="0">
              <a:spcBef>
                <a:spcPts val="0"/>
              </a:spcBef>
              <a:spcAft>
                <a:spcPts val="0"/>
              </a:spcAft>
              <a:buClr>
                <a:srgbClr val="466269"/>
              </a:buClr>
              <a:buSzPts val="1800"/>
              <a:buNone/>
              <a:defRPr sz="2400">
                <a:solidFill>
                  <a:srgbClr val="466269"/>
                </a:solidFill>
              </a:defRPr>
            </a:lvl9pPr>
          </a:lstStyle>
          <a:p>
            <a:endParaRPr/>
          </a:p>
        </p:txBody>
      </p:sp>
      <p:sp>
        <p:nvSpPr>
          <p:cNvPr id="17" name="Google Shape;17;p3"/>
          <p:cNvSpPr txBox="1">
            <a:spLocks noGrp="1"/>
          </p:cNvSpPr>
          <p:nvPr>
            <p:ph type="title" idx="6" hasCustomPrompt="1"/>
          </p:nvPr>
        </p:nvSpPr>
        <p:spPr>
          <a:xfrm>
            <a:off x="3899584" y="3324867"/>
            <a:ext cx="1497600" cy="7704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Clr>
                <a:srgbClr val="466269"/>
              </a:buClr>
              <a:buSzPts val="3000"/>
              <a:buNone/>
              <a:defRPr sz="4000">
                <a:solidFill>
                  <a:srgbClr val="466269"/>
                </a:solidFill>
              </a:defRPr>
            </a:lvl1pPr>
            <a:lvl2pPr lvl="1"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9pPr>
          </a:lstStyle>
          <a:p>
            <a:r>
              <a:t>xx%</a:t>
            </a:r>
          </a:p>
        </p:txBody>
      </p:sp>
      <p:sp>
        <p:nvSpPr>
          <p:cNvPr id="18" name="Google Shape;18;p3"/>
          <p:cNvSpPr txBox="1">
            <a:spLocks noGrp="1"/>
          </p:cNvSpPr>
          <p:nvPr>
            <p:ph type="ctrTitle" idx="7"/>
          </p:nvPr>
        </p:nvSpPr>
        <p:spPr>
          <a:xfrm>
            <a:off x="5982417" y="3966767"/>
            <a:ext cx="3122400" cy="770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466269"/>
              </a:buClr>
              <a:buSzPts val="1800"/>
              <a:buNone/>
              <a:defRPr sz="2400">
                <a:solidFill>
                  <a:srgbClr val="466269"/>
                </a:solidFill>
              </a:defRPr>
            </a:lvl1pPr>
            <a:lvl2pPr lvl="1" algn="ctr" rtl="0">
              <a:spcBef>
                <a:spcPts val="0"/>
              </a:spcBef>
              <a:spcAft>
                <a:spcPts val="0"/>
              </a:spcAft>
              <a:buClr>
                <a:srgbClr val="466269"/>
              </a:buClr>
              <a:buSzPts val="1800"/>
              <a:buNone/>
              <a:defRPr sz="2400">
                <a:solidFill>
                  <a:srgbClr val="466269"/>
                </a:solidFill>
              </a:defRPr>
            </a:lvl2pPr>
            <a:lvl3pPr lvl="2" algn="ctr" rtl="0">
              <a:spcBef>
                <a:spcPts val="0"/>
              </a:spcBef>
              <a:spcAft>
                <a:spcPts val="0"/>
              </a:spcAft>
              <a:buClr>
                <a:srgbClr val="466269"/>
              </a:buClr>
              <a:buSzPts val="1800"/>
              <a:buNone/>
              <a:defRPr sz="2400">
                <a:solidFill>
                  <a:srgbClr val="466269"/>
                </a:solidFill>
              </a:defRPr>
            </a:lvl3pPr>
            <a:lvl4pPr lvl="3" algn="ctr" rtl="0">
              <a:spcBef>
                <a:spcPts val="0"/>
              </a:spcBef>
              <a:spcAft>
                <a:spcPts val="0"/>
              </a:spcAft>
              <a:buClr>
                <a:srgbClr val="466269"/>
              </a:buClr>
              <a:buSzPts val="1800"/>
              <a:buNone/>
              <a:defRPr sz="2400">
                <a:solidFill>
                  <a:srgbClr val="466269"/>
                </a:solidFill>
              </a:defRPr>
            </a:lvl4pPr>
            <a:lvl5pPr lvl="4" algn="ctr" rtl="0">
              <a:spcBef>
                <a:spcPts val="0"/>
              </a:spcBef>
              <a:spcAft>
                <a:spcPts val="0"/>
              </a:spcAft>
              <a:buClr>
                <a:srgbClr val="466269"/>
              </a:buClr>
              <a:buSzPts val="1800"/>
              <a:buNone/>
              <a:defRPr sz="2400">
                <a:solidFill>
                  <a:srgbClr val="466269"/>
                </a:solidFill>
              </a:defRPr>
            </a:lvl5pPr>
            <a:lvl6pPr lvl="5" algn="ctr" rtl="0">
              <a:spcBef>
                <a:spcPts val="0"/>
              </a:spcBef>
              <a:spcAft>
                <a:spcPts val="0"/>
              </a:spcAft>
              <a:buClr>
                <a:srgbClr val="466269"/>
              </a:buClr>
              <a:buSzPts val="1800"/>
              <a:buNone/>
              <a:defRPr sz="2400">
                <a:solidFill>
                  <a:srgbClr val="466269"/>
                </a:solidFill>
              </a:defRPr>
            </a:lvl6pPr>
            <a:lvl7pPr lvl="6" algn="ctr" rtl="0">
              <a:spcBef>
                <a:spcPts val="0"/>
              </a:spcBef>
              <a:spcAft>
                <a:spcPts val="0"/>
              </a:spcAft>
              <a:buClr>
                <a:srgbClr val="466269"/>
              </a:buClr>
              <a:buSzPts val="1800"/>
              <a:buNone/>
              <a:defRPr sz="2400">
                <a:solidFill>
                  <a:srgbClr val="466269"/>
                </a:solidFill>
              </a:defRPr>
            </a:lvl7pPr>
            <a:lvl8pPr lvl="7" algn="ctr" rtl="0">
              <a:spcBef>
                <a:spcPts val="0"/>
              </a:spcBef>
              <a:spcAft>
                <a:spcPts val="0"/>
              </a:spcAft>
              <a:buClr>
                <a:srgbClr val="466269"/>
              </a:buClr>
              <a:buSzPts val="1800"/>
              <a:buNone/>
              <a:defRPr sz="2400">
                <a:solidFill>
                  <a:srgbClr val="466269"/>
                </a:solidFill>
              </a:defRPr>
            </a:lvl8pPr>
            <a:lvl9pPr lvl="8" algn="ctr" rtl="0">
              <a:spcBef>
                <a:spcPts val="0"/>
              </a:spcBef>
              <a:spcAft>
                <a:spcPts val="0"/>
              </a:spcAft>
              <a:buClr>
                <a:srgbClr val="466269"/>
              </a:buClr>
              <a:buSzPts val="1800"/>
              <a:buNone/>
              <a:defRPr sz="2400">
                <a:solidFill>
                  <a:srgbClr val="466269"/>
                </a:solidFill>
              </a:defRPr>
            </a:lvl9pPr>
          </a:lstStyle>
          <a:p>
            <a:endParaRPr/>
          </a:p>
        </p:txBody>
      </p:sp>
      <p:sp>
        <p:nvSpPr>
          <p:cNvPr id="19" name="Google Shape;19;p3"/>
          <p:cNvSpPr txBox="1">
            <a:spLocks noGrp="1"/>
          </p:cNvSpPr>
          <p:nvPr>
            <p:ph type="title" idx="8" hasCustomPrompt="1"/>
          </p:nvPr>
        </p:nvSpPr>
        <p:spPr>
          <a:xfrm>
            <a:off x="6794817" y="3324867"/>
            <a:ext cx="1497600" cy="7704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Clr>
                <a:srgbClr val="466269"/>
              </a:buClr>
              <a:buSzPts val="3000"/>
              <a:buNone/>
              <a:defRPr sz="4000">
                <a:solidFill>
                  <a:srgbClr val="466269"/>
                </a:solidFill>
              </a:defRPr>
            </a:lvl1pPr>
            <a:lvl2pPr lvl="1"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66269"/>
              </a:buClr>
              <a:buSzPts val="3000"/>
              <a:buFont typeface="Fira Sans Extra Condensed Medium"/>
              <a:buNone/>
              <a:defRPr sz="4000">
                <a:solidFill>
                  <a:srgbClr val="466269"/>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1055357350"/>
      </p:ext>
    </p:extLst>
  </p:cSld>
  <p:clrMapOvr>
    <a:masterClrMapping/>
  </p:clrMapOvr>
  <p:extLst>
    <p:ext uri="{DCECCB84-F9BA-43D5-87BE-67443E8EF086}">
      <p15:sldGuideLst xmlns:p15="http://schemas.microsoft.com/office/powerpoint/2012/main">
        <p15:guide id="1" orient="horz" pos="2009">
          <p15:clr>
            <a:srgbClr val="FA7B17"/>
          </p15:clr>
        </p15:guide>
        <p15:guide id="2" orient="horz" pos="1620">
          <p15:clr>
            <a:srgbClr val="FA7B17"/>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SUBTITLE ">
  <p:cSld name="TITLE + SUBTITLE ">
    <p:bg>
      <p:bgPr>
        <a:noFill/>
        <a:effectLst/>
      </p:bgPr>
    </p:bg>
    <p:spTree>
      <p:nvGrpSpPr>
        <p:cNvPr id="1" name="Shape 26"/>
        <p:cNvGrpSpPr/>
        <p:nvPr/>
      </p:nvGrpSpPr>
      <p:grpSpPr>
        <a:xfrm>
          <a:off x="0" y="0"/>
          <a:ext cx="0" cy="0"/>
          <a:chOff x="0" y="0"/>
          <a:chExt cx="0" cy="0"/>
        </a:xfrm>
      </p:grpSpPr>
      <p:sp>
        <p:nvSpPr>
          <p:cNvPr id="27" name="Google Shape;27;p6"/>
          <p:cNvSpPr txBox="1">
            <a:spLocks noGrp="1"/>
          </p:cNvSpPr>
          <p:nvPr>
            <p:ph type="ctrTitle"/>
          </p:nvPr>
        </p:nvSpPr>
        <p:spPr>
          <a:xfrm>
            <a:off x="7355933" y="2510467"/>
            <a:ext cx="3546800" cy="7704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466269"/>
              </a:buClr>
              <a:buSzPts val="3000"/>
              <a:buNone/>
              <a:defRPr sz="4000">
                <a:solidFill>
                  <a:srgbClr val="466269"/>
                </a:solidFill>
              </a:defRPr>
            </a:lvl1pPr>
            <a:lvl2pPr lvl="1" algn="r" rtl="0">
              <a:spcBef>
                <a:spcPts val="0"/>
              </a:spcBef>
              <a:spcAft>
                <a:spcPts val="0"/>
              </a:spcAft>
              <a:buClr>
                <a:srgbClr val="466269"/>
              </a:buClr>
              <a:buSzPts val="2400"/>
              <a:buNone/>
              <a:defRPr sz="3200">
                <a:solidFill>
                  <a:srgbClr val="466269"/>
                </a:solidFill>
              </a:defRPr>
            </a:lvl2pPr>
            <a:lvl3pPr lvl="2" algn="r" rtl="0">
              <a:spcBef>
                <a:spcPts val="0"/>
              </a:spcBef>
              <a:spcAft>
                <a:spcPts val="0"/>
              </a:spcAft>
              <a:buClr>
                <a:srgbClr val="466269"/>
              </a:buClr>
              <a:buSzPts val="2400"/>
              <a:buNone/>
              <a:defRPr sz="3200">
                <a:solidFill>
                  <a:srgbClr val="466269"/>
                </a:solidFill>
              </a:defRPr>
            </a:lvl3pPr>
            <a:lvl4pPr lvl="3" algn="r" rtl="0">
              <a:spcBef>
                <a:spcPts val="0"/>
              </a:spcBef>
              <a:spcAft>
                <a:spcPts val="0"/>
              </a:spcAft>
              <a:buClr>
                <a:srgbClr val="466269"/>
              </a:buClr>
              <a:buSzPts val="2400"/>
              <a:buNone/>
              <a:defRPr sz="3200">
                <a:solidFill>
                  <a:srgbClr val="466269"/>
                </a:solidFill>
              </a:defRPr>
            </a:lvl4pPr>
            <a:lvl5pPr lvl="4" algn="r" rtl="0">
              <a:spcBef>
                <a:spcPts val="0"/>
              </a:spcBef>
              <a:spcAft>
                <a:spcPts val="0"/>
              </a:spcAft>
              <a:buClr>
                <a:srgbClr val="466269"/>
              </a:buClr>
              <a:buSzPts val="2400"/>
              <a:buNone/>
              <a:defRPr sz="3200">
                <a:solidFill>
                  <a:srgbClr val="466269"/>
                </a:solidFill>
              </a:defRPr>
            </a:lvl5pPr>
            <a:lvl6pPr lvl="5" algn="r" rtl="0">
              <a:spcBef>
                <a:spcPts val="0"/>
              </a:spcBef>
              <a:spcAft>
                <a:spcPts val="0"/>
              </a:spcAft>
              <a:buClr>
                <a:srgbClr val="466269"/>
              </a:buClr>
              <a:buSzPts val="2400"/>
              <a:buNone/>
              <a:defRPr sz="3200">
                <a:solidFill>
                  <a:srgbClr val="466269"/>
                </a:solidFill>
              </a:defRPr>
            </a:lvl6pPr>
            <a:lvl7pPr lvl="6" algn="r" rtl="0">
              <a:spcBef>
                <a:spcPts val="0"/>
              </a:spcBef>
              <a:spcAft>
                <a:spcPts val="0"/>
              </a:spcAft>
              <a:buClr>
                <a:srgbClr val="466269"/>
              </a:buClr>
              <a:buSzPts val="2400"/>
              <a:buNone/>
              <a:defRPr sz="3200">
                <a:solidFill>
                  <a:srgbClr val="466269"/>
                </a:solidFill>
              </a:defRPr>
            </a:lvl7pPr>
            <a:lvl8pPr lvl="7" algn="r" rtl="0">
              <a:spcBef>
                <a:spcPts val="0"/>
              </a:spcBef>
              <a:spcAft>
                <a:spcPts val="0"/>
              </a:spcAft>
              <a:buClr>
                <a:srgbClr val="466269"/>
              </a:buClr>
              <a:buSzPts val="2400"/>
              <a:buNone/>
              <a:defRPr sz="3200">
                <a:solidFill>
                  <a:srgbClr val="466269"/>
                </a:solidFill>
              </a:defRPr>
            </a:lvl8pPr>
            <a:lvl9pPr lvl="8" algn="r" rtl="0">
              <a:spcBef>
                <a:spcPts val="0"/>
              </a:spcBef>
              <a:spcAft>
                <a:spcPts val="0"/>
              </a:spcAft>
              <a:buClr>
                <a:srgbClr val="466269"/>
              </a:buClr>
              <a:buSzPts val="2400"/>
              <a:buNone/>
              <a:defRPr sz="3200">
                <a:solidFill>
                  <a:srgbClr val="466269"/>
                </a:solidFill>
              </a:defRPr>
            </a:lvl9pPr>
          </a:lstStyle>
          <a:p>
            <a:endParaRPr/>
          </a:p>
        </p:txBody>
      </p:sp>
      <p:sp>
        <p:nvSpPr>
          <p:cNvPr id="28" name="Google Shape;28;p6"/>
          <p:cNvSpPr txBox="1">
            <a:spLocks noGrp="1"/>
          </p:cNvSpPr>
          <p:nvPr>
            <p:ph type="subTitle" idx="1"/>
          </p:nvPr>
        </p:nvSpPr>
        <p:spPr>
          <a:xfrm>
            <a:off x="5751967" y="3385500"/>
            <a:ext cx="5150400" cy="2689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a:solidFill>
                  <a:srgbClr val="466269"/>
                </a:solidFill>
              </a:defRPr>
            </a:lvl1pPr>
            <a:lvl2pPr lvl="1" algn="r" rtl="0">
              <a:lnSpc>
                <a:spcPct val="100000"/>
              </a:lnSpc>
              <a:spcBef>
                <a:spcPts val="2133"/>
              </a:spcBef>
              <a:spcAft>
                <a:spcPts val="0"/>
              </a:spcAft>
              <a:buNone/>
              <a:defRPr>
                <a:solidFill>
                  <a:srgbClr val="466269"/>
                </a:solidFill>
              </a:defRPr>
            </a:lvl2pPr>
            <a:lvl3pPr lvl="2" algn="r" rtl="0">
              <a:lnSpc>
                <a:spcPct val="100000"/>
              </a:lnSpc>
              <a:spcBef>
                <a:spcPts val="2133"/>
              </a:spcBef>
              <a:spcAft>
                <a:spcPts val="0"/>
              </a:spcAft>
              <a:buNone/>
              <a:defRPr>
                <a:solidFill>
                  <a:srgbClr val="466269"/>
                </a:solidFill>
              </a:defRPr>
            </a:lvl3pPr>
            <a:lvl4pPr lvl="3" algn="r" rtl="0">
              <a:lnSpc>
                <a:spcPct val="100000"/>
              </a:lnSpc>
              <a:spcBef>
                <a:spcPts val="2133"/>
              </a:spcBef>
              <a:spcAft>
                <a:spcPts val="0"/>
              </a:spcAft>
              <a:buNone/>
              <a:defRPr>
                <a:solidFill>
                  <a:srgbClr val="466269"/>
                </a:solidFill>
              </a:defRPr>
            </a:lvl4pPr>
            <a:lvl5pPr lvl="4" algn="r" rtl="0">
              <a:lnSpc>
                <a:spcPct val="100000"/>
              </a:lnSpc>
              <a:spcBef>
                <a:spcPts val="2133"/>
              </a:spcBef>
              <a:spcAft>
                <a:spcPts val="0"/>
              </a:spcAft>
              <a:buNone/>
              <a:defRPr>
                <a:solidFill>
                  <a:srgbClr val="466269"/>
                </a:solidFill>
              </a:defRPr>
            </a:lvl5pPr>
            <a:lvl6pPr lvl="5" algn="r" rtl="0">
              <a:lnSpc>
                <a:spcPct val="100000"/>
              </a:lnSpc>
              <a:spcBef>
                <a:spcPts val="2133"/>
              </a:spcBef>
              <a:spcAft>
                <a:spcPts val="0"/>
              </a:spcAft>
              <a:buNone/>
              <a:defRPr>
                <a:solidFill>
                  <a:srgbClr val="466269"/>
                </a:solidFill>
              </a:defRPr>
            </a:lvl6pPr>
            <a:lvl7pPr lvl="6" algn="r" rtl="0">
              <a:lnSpc>
                <a:spcPct val="100000"/>
              </a:lnSpc>
              <a:spcBef>
                <a:spcPts val="2133"/>
              </a:spcBef>
              <a:spcAft>
                <a:spcPts val="0"/>
              </a:spcAft>
              <a:buNone/>
              <a:defRPr>
                <a:solidFill>
                  <a:srgbClr val="466269"/>
                </a:solidFill>
              </a:defRPr>
            </a:lvl7pPr>
            <a:lvl8pPr lvl="7" algn="r" rtl="0">
              <a:lnSpc>
                <a:spcPct val="100000"/>
              </a:lnSpc>
              <a:spcBef>
                <a:spcPts val="2133"/>
              </a:spcBef>
              <a:spcAft>
                <a:spcPts val="0"/>
              </a:spcAft>
              <a:buNone/>
              <a:defRPr>
                <a:solidFill>
                  <a:srgbClr val="466269"/>
                </a:solidFill>
              </a:defRPr>
            </a:lvl8pPr>
            <a:lvl9pPr lvl="8" algn="r" rtl="0">
              <a:lnSpc>
                <a:spcPct val="100000"/>
              </a:lnSpc>
              <a:spcBef>
                <a:spcPts val="2133"/>
              </a:spcBef>
              <a:spcAft>
                <a:spcPts val="2133"/>
              </a:spcAft>
              <a:buNone/>
              <a:defRPr>
                <a:solidFill>
                  <a:srgbClr val="466269"/>
                </a:solidFill>
              </a:defRPr>
            </a:lvl9pPr>
          </a:lstStyle>
          <a:p>
            <a:endParaRPr/>
          </a:p>
        </p:txBody>
      </p:sp>
    </p:spTree>
    <p:extLst>
      <p:ext uri="{BB962C8B-B14F-4D97-AF65-F5344CB8AC3E}">
        <p14:creationId xmlns:p14="http://schemas.microsoft.com/office/powerpoint/2010/main" val="1998823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NUMBERS + TEXT ">
  <p:cSld name="NUMBERS + TEXT ">
    <p:bg>
      <p:bgPr>
        <a:noFill/>
        <a:effectLst/>
      </p:bgPr>
    </p:bg>
    <p:spTree>
      <p:nvGrpSpPr>
        <p:cNvPr id="1" name="Shape 41"/>
        <p:cNvGrpSpPr/>
        <p:nvPr/>
      </p:nvGrpSpPr>
      <p:grpSpPr>
        <a:xfrm>
          <a:off x="0" y="0"/>
          <a:ext cx="0" cy="0"/>
          <a:chOff x="0" y="0"/>
          <a:chExt cx="0" cy="0"/>
        </a:xfrm>
      </p:grpSpPr>
      <p:sp>
        <p:nvSpPr>
          <p:cNvPr id="42" name="Google Shape;42;p9"/>
          <p:cNvSpPr txBox="1">
            <a:spLocks noGrp="1"/>
          </p:cNvSpPr>
          <p:nvPr>
            <p:ph type="title" hasCustomPrompt="1"/>
          </p:nvPr>
        </p:nvSpPr>
        <p:spPr>
          <a:xfrm>
            <a:off x="3919300" y="2932867"/>
            <a:ext cx="4353600" cy="81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
        <p:nvSpPr>
          <p:cNvPr id="43" name="Google Shape;43;p9"/>
          <p:cNvSpPr txBox="1">
            <a:spLocks noGrp="1"/>
          </p:cNvSpPr>
          <p:nvPr>
            <p:ph type="title" idx="2" hasCustomPrompt="1"/>
          </p:nvPr>
        </p:nvSpPr>
        <p:spPr>
          <a:xfrm>
            <a:off x="3919300" y="4259067"/>
            <a:ext cx="4353600" cy="81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
        <p:nvSpPr>
          <p:cNvPr id="44" name="Google Shape;44;p9"/>
          <p:cNvSpPr txBox="1">
            <a:spLocks noGrp="1"/>
          </p:cNvSpPr>
          <p:nvPr>
            <p:ph type="title" idx="3" hasCustomPrompt="1"/>
          </p:nvPr>
        </p:nvSpPr>
        <p:spPr>
          <a:xfrm>
            <a:off x="3919300" y="1545167"/>
            <a:ext cx="4353600" cy="81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
        <p:nvSpPr>
          <p:cNvPr id="45" name="Google Shape;45;p9"/>
          <p:cNvSpPr txBox="1">
            <a:spLocks noGrp="1"/>
          </p:cNvSpPr>
          <p:nvPr>
            <p:ph type="subTitle" idx="1"/>
          </p:nvPr>
        </p:nvSpPr>
        <p:spPr>
          <a:xfrm>
            <a:off x="3185400" y="2220584"/>
            <a:ext cx="5821200" cy="39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46" name="Google Shape;46;p9"/>
          <p:cNvSpPr txBox="1">
            <a:spLocks noGrp="1"/>
          </p:cNvSpPr>
          <p:nvPr>
            <p:ph type="subTitle" idx="4"/>
          </p:nvPr>
        </p:nvSpPr>
        <p:spPr>
          <a:xfrm>
            <a:off x="3185400" y="3546717"/>
            <a:ext cx="5821200" cy="39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
        <p:nvSpPr>
          <p:cNvPr id="47" name="Google Shape;47;p9"/>
          <p:cNvSpPr txBox="1">
            <a:spLocks noGrp="1"/>
          </p:cNvSpPr>
          <p:nvPr>
            <p:ph type="subTitle" idx="5"/>
          </p:nvPr>
        </p:nvSpPr>
        <p:spPr>
          <a:xfrm>
            <a:off x="3185400" y="4872851"/>
            <a:ext cx="5821200" cy="393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sz="1600"/>
            </a:lvl2pPr>
            <a:lvl3pPr lvl="2" algn="ctr" rtl="0">
              <a:lnSpc>
                <a:spcPct val="100000"/>
              </a:lnSpc>
              <a:spcBef>
                <a:spcPts val="0"/>
              </a:spcBef>
              <a:spcAft>
                <a:spcPts val="0"/>
              </a:spcAft>
              <a:buSzPts val="1200"/>
              <a:buNone/>
              <a:defRPr sz="1600"/>
            </a:lvl3pPr>
            <a:lvl4pPr lvl="3" algn="ctr" rtl="0">
              <a:lnSpc>
                <a:spcPct val="100000"/>
              </a:lnSpc>
              <a:spcBef>
                <a:spcPts val="0"/>
              </a:spcBef>
              <a:spcAft>
                <a:spcPts val="0"/>
              </a:spcAft>
              <a:buSzPts val="1200"/>
              <a:buNone/>
              <a:defRPr sz="1600"/>
            </a:lvl4pPr>
            <a:lvl5pPr lvl="4" algn="ctr" rtl="0">
              <a:lnSpc>
                <a:spcPct val="100000"/>
              </a:lnSpc>
              <a:spcBef>
                <a:spcPts val="0"/>
              </a:spcBef>
              <a:spcAft>
                <a:spcPts val="0"/>
              </a:spcAft>
              <a:buSzPts val="1200"/>
              <a:buNone/>
              <a:defRPr sz="1600"/>
            </a:lvl5pPr>
            <a:lvl6pPr lvl="5" algn="ctr" rtl="0">
              <a:lnSpc>
                <a:spcPct val="100000"/>
              </a:lnSpc>
              <a:spcBef>
                <a:spcPts val="0"/>
              </a:spcBef>
              <a:spcAft>
                <a:spcPts val="0"/>
              </a:spcAft>
              <a:buSzPts val="1200"/>
              <a:buNone/>
              <a:defRPr sz="1600"/>
            </a:lvl6pPr>
            <a:lvl7pPr lvl="6" algn="ctr" rtl="0">
              <a:lnSpc>
                <a:spcPct val="100000"/>
              </a:lnSpc>
              <a:spcBef>
                <a:spcPts val="0"/>
              </a:spcBef>
              <a:spcAft>
                <a:spcPts val="0"/>
              </a:spcAft>
              <a:buSzPts val="1200"/>
              <a:buNone/>
              <a:defRPr sz="1600"/>
            </a:lvl7pPr>
            <a:lvl8pPr lvl="7" algn="ctr" rtl="0">
              <a:lnSpc>
                <a:spcPct val="100000"/>
              </a:lnSpc>
              <a:spcBef>
                <a:spcPts val="0"/>
              </a:spcBef>
              <a:spcAft>
                <a:spcPts val="0"/>
              </a:spcAft>
              <a:buSzPts val="1200"/>
              <a:buNone/>
              <a:defRPr sz="1600"/>
            </a:lvl8pPr>
            <a:lvl9pPr lvl="8" algn="ctr" rtl="0">
              <a:lnSpc>
                <a:spcPct val="100000"/>
              </a:lnSpc>
              <a:spcBef>
                <a:spcPts val="0"/>
              </a:spcBef>
              <a:spcAft>
                <a:spcPts val="0"/>
              </a:spcAft>
              <a:buSzPts val="1200"/>
              <a:buNone/>
              <a:defRPr sz="1600"/>
            </a:lvl9pPr>
          </a:lstStyle>
          <a:p>
            <a:endParaRPr/>
          </a:p>
        </p:txBody>
      </p:sp>
    </p:spTree>
    <p:extLst>
      <p:ext uri="{BB962C8B-B14F-4D97-AF65-F5344CB8AC3E}">
        <p14:creationId xmlns:p14="http://schemas.microsoft.com/office/powerpoint/2010/main" val="24190610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UBTITLE + DESIGN">
  <p:cSld name="TITLE + SUBTITLE + DESIGN">
    <p:bg>
      <p:bgPr>
        <a:noFill/>
        <a:effectLst/>
      </p:bgPr>
    </p:bg>
    <p:spTree>
      <p:nvGrpSpPr>
        <p:cNvPr id="1" name="Shape 67"/>
        <p:cNvGrpSpPr/>
        <p:nvPr/>
      </p:nvGrpSpPr>
      <p:grpSpPr>
        <a:xfrm>
          <a:off x="0" y="0"/>
          <a:ext cx="0" cy="0"/>
          <a:chOff x="0" y="0"/>
          <a:chExt cx="0" cy="0"/>
        </a:xfrm>
      </p:grpSpPr>
      <p:sp>
        <p:nvSpPr>
          <p:cNvPr id="68" name="Google Shape;68;p13"/>
          <p:cNvSpPr txBox="1">
            <a:spLocks noGrp="1"/>
          </p:cNvSpPr>
          <p:nvPr>
            <p:ph type="ctrTitle"/>
          </p:nvPr>
        </p:nvSpPr>
        <p:spPr>
          <a:xfrm>
            <a:off x="1894600" y="452533"/>
            <a:ext cx="8402800" cy="770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466269"/>
              </a:buClr>
              <a:buSzPts val="1800"/>
              <a:buNone/>
              <a:defRPr sz="2400">
                <a:solidFill>
                  <a:srgbClr val="466269"/>
                </a:solidFill>
              </a:defRPr>
            </a:lvl1pPr>
            <a:lvl2pPr lvl="1" algn="ctr" rtl="0">
              <a:spcBef>
                <a:spcPts val="0"/>
              </a:spcBef>
              <a:spcAft>
                <a:spcPts val="0"/>
              </a:spcAft>
              <a:buClr>
                <a:srgbClr val="434343"/>
              </a:buClr>
              <a:buSzPts val="1800"/>
              <a:buNone/>
              <a:defRPr sz="2400">
                <a:solidFill>
                  <a:srgbClr val="434343"/>
                </a:solidFill>
              </a:defRPr>
            </a:lvl2pPr>
            <a:lvl3pPr lvl="2" algn="ctr" rtl="0">
              <a:spcBef>
                <a:spcPts val="0"/>
              </a:spcBef>
              <a:spcAft>
                <a:spcPts val="0"/>
              </a:spcAft>
              <a:buClr>
                <a:srgbClr val="434343"/>
              </a:buClr>
              <a:buSzPts val="1800"/>
              <a:buNone/>
              <a:defRPr sz="2400">
                <a:solidFill>
                  <a:srgbClr val="434343"/>
                </a:solidFill>
              </a:defRPr>
            </a:lvl3pPr>
            <a:lvl4pPr lvl="3" algn="ctr" rtl="0">
              <a:spcBef>
                <a:spcPts val="0"/>
              </a:spcBef>
              <a:spcAft>
                <a:spcPts val="0"/>
              </a:spcAft>
              <a:buClr>
                <a:srgbClr val="434343"/>
              </a:buClr>
              <a:buSzPts val="1800"/>
              <a:buNone/>
              <a:defRPr sz="2400">
                <a:solidFill>
                  <a:srgbClr val="434343"/>
                </a:solidFill>
              </a:defRPr>
            </a:lvl4pPr>
            <a:lvl5pPr lvl="4" algn="ctr" rtl="0">
              <a:spcBef>
                <a:spcPts val="0"/>
              </a:spcBef>
              <a:spcAft>
                <a:spcPts val="0"/>
              </a:spcAft>
              <a:buClr>
                <a:srgbClr val="434343"/>
              </a:buClr>
              <a:buSzPts val="1800"/>
              <a:buNone/>
              <a:defRPr sz="2400">
                <a:solidFill>
                  <a:srgbClr val="434343"/>
                </a:solidFill>
              </a:defRPr>
            </a:lvl5pPr>
            <a:lvl6pPr lvl="5" algn="ctr" rtl="0">
              <a:spcBef>
                <a:spcPts val="0"/>
              </a:spcBef>
              <a:spcAft>
                <a:spcPts val="0"/>
              </a:spcAft>
              <a:buClr>
                <a:srgbClr val="434343"/>
              </a:buClr>
              <a:buSzPts val="1800"/>
              <a:buNone/>
              <a:defRPr sz="2400">
                <a:solidFill>
                  <a:srgbClr val="434343"/>
                </a:solidFill>
              </a:defRPr>
            </a:lvl6pPr>
            <a:lvl7pPr lvl="6" algn="ctr" rtl="0">
              <a:spcBef>
                <a:spcPts val="0"/>
              </a:spcBef>
              <a:spcAft>
                <a:spcPts val="0"/>
              </a:spcAft>
              <a:buClr>
                <a:srgbClr val="434343"/>
              </a:buClr>
              <a:buSzPts val="1800"/>
              <a:buNone/>
              <a:defRPr sz="2400">
                <a:solidFill>
                  <a:srgbClr val="434343"/>
                </a:solidFill>
              </a:defRPr>
            </a:lvl7pPr>
            <a:lvl8pPr lvl="7" algn="ctr" rtl="0">
              <a:spcBef>
                <a:spcPts val="0"/>
              </a:spcBef>
              <a:spcAft>
                <a:spcPts val="0"/>
              </a:spcAft>
              <a:buClr>
                <a:srgbClr val="434343"/>
              </a:buClr>
              <a:buSzPts val="1800"/>
              <a:buNone/>
              <a:defRPr sz="2400">
                <a:solidFill>
                  <a:srgbClr val="434343"/>
                </a:solidFill>
              </a:defRPr>
            </a:lvl8pPr>
            <a:lvl9pPr lvl="8" algn="ctr" rtl="0">
              <a:spcBef>
                <a:spcPts val="0"/>
              </a:spcBef>
              <a:spcAft>
                <a:spcPts val="0"/>
              </a:spcAft>
              <a:buClr>
                <a:srgbClr val="434343"/>
              </a:buClr>
              <a:buSzPts val="1800"/>
              <a:buNone/>
              <a:defRPr sz="2400">
                <a:solidFill>
                  <a:srgbClr val="434343"/>
                </a:solidFill>
              </a:defRPr>
            </a:lvl9pPr>
          </a:lstStyle>
          <a:p>
            <a:endParaRPr/>
          </a:p>
        </p:txBody>
      </p:sp>
      <p:sp>
        <p:nvSpPr>
          <p:cNvPr id="69" name="Google Shape;69;p13"/>
          <p:cNvSpPr/>
          <p:nvPr/>
        </p:nvSpPr>
        <p:spPr>
          <a:xfrm>
            <a:off x="2609400" y="1642500"/>
            <a:ext cx="6973200" cy="1369600"/>
          </a:xfrm>
          <a:prstGeom prst="rect">
            <a:avLst/>
          </a:prstGeom>
          <a:solidFill>
            <a:srgbClr val="FF8770"/>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2400"/>
          </a:p>
        </p:txBody>
      </p:sp>
      <p:sp>
        <p:nvSpPr>
          <p:cNvPr id="70" name="Google Shape;70;p13"/>
          <p:cNvSpPr txBox="1">
            <a:spLocks noGrp="1"/>
          </p:cNvSpPr>
          <p:nvPr>
            <p:ph type="subTitle" idx="1"/>
          </p:nvPr>
        </p:nvSpPr>
        <p:spPr>
          <a:xfrm>
            <a:off x="2908600" y="1942097"/>
            <a:ext cx="6374800" cy="770400"/>
          </a:xfrm>
          <a:prstGeom prst="rect">
            <a:avLst/>
          </a:prstGeom>
        </p:spPr>
        <p:txBody>
          <a:bodyPr spcFirstLastPara="1" wrap="square" lIns="91425" tIns="198000" rIns="91425" bIns="0" anchor="ctr" anchorCtr="0">
            <a:noAutofit/>
          </a:bodyPr>
          <a:lstStyle>
            <a:lvl1pPr lvl="0" algn="ctr" rtl="0">
              <a:lnSpc>
                <a:spcPct val="100000"/>
              </a:lnSpc>
              <a:spcBef>
                <a:spcPts val="0"/>
              </a:spcBef>
              <a:spcAft>
                <a:spcPts val="0"/>
              </a:spcAft>
              <a:buNone/>
              <a:defRPr>
                <a:solidFill>
                  <a:srgbClr val="466269"/>
                </a:solidFill>
              </a:defRPr>
            </a:lvl1pPr>
            <a:lvl2pPr lvl="1" algn="ctr" rtl="0">
              <a:lnSpc>
                <a:spcPct val="100000"/>
              </a:lnSpc>
              <a:spcBef>
                <a:spcPts val="2133"/>
              </a:spcBef>
              <a:spcAft>
                <a:spcPts val="0"/>
              </a:spcAft>
              <a:buNone/>
              <a:defRPr>
                <a:solidFill>
                  <a:srgbClr val="466269"/>
                </a:solidFill>
              </a:defRPr>
            </a:lvl2pPr>
            <a:lvl3pPr lvl="2" algn="ctr" rtl="0">
              <a:lnSpc>
                <a:spcPct val="100000"/>
              </a:lnSpc>
              <a:spcBef>
                <a:spcPts val="2133"/>
              </a:spcBef>
              <a:spcAft>
                <a:spcPts val="0"/>
              </a:spcAft>
              <a:buNone/>
              <a:defRPr>
                <a:solidFill>
                  <a:srgbClr val="466269"/>
                </a:solidFill>
              </a:defRPr>
            </a:lvl3pPr>
            <a:lvl4pPr lvl="3" algn="ctr" rtl="0">
              <a:lnSpc>
                <a:spcPct val="100000"/>
              </a:lnSpc>
              <a:spcBef>
                <a:spcPts val="2133"/>
              </a:spcBef>
              <a:spcAft>
                <a:spcPts val="0"/>
              </a:spcAft>
              <a:buNone/>
              <a:defRPr>
                <a:solidFill>
                  <a:srgbClr val="466269"/>
                </a:solidFill>
              </a:defRPr>
            </a:lvl4pPr>
            <a:lvl5pPr lvl="4" algn="ctr" rtl="0">
              <a:lnSpc>
                <a:spcPct val="100000"/>
              </a:lnSpc>
              <a:spcBef>
                <a:spcPts val="2133"/>
              </a:spcBef>
              <a:spcAft>
                <a:spcPts val="0"/>
              </a:spcAft>
              <a:buNone/>
              <a:defRPr>
                <a:solidFill>
                  <a:srgbClr val="466269"/>
                </a:solidFill>
              </a:defRPr>
            </a:lvl5pPr>
            <a:lvl6pPr lvl="5" algn="ctr" rtl="0">
              <a:lnSpc>
                <a:spcPct val="100000"/>
              </a:lnSpc>
              <a:spcBef>
                <a:spcPts val="2133"/>
              </a:spcBef>
              <a:spcAft>
                <a:spcPts val="0"/>
              </a:spcAft>
              <a:buNone/>
              <a:defRPr>
                <a:solidFill>
                  <a:srgbClr val="466269"/>
                </a:solidFill>
              </a:defRPr>
            </a:lvl6pPr>
            <a:lvl7pPr lvl="6" algn="ctr" rtl="0">
              <a:lnSpc>
                <a:spcPct val="100000"/>
              </a:lnSpc>
              <a:spcBef>
                <a:spcPts val="2133"/>
              </a:spcBef>
              <a:spcAft>
                <a:spcPts val="0"/>
              </a:spcAft>
              <a:buNone/>
              <a:defRPr>
                <a:solidFill>
                  <a:srgbClr val="466269"/>
                </a:solidFill>
              </a:defRPr>
            </a:lvl7pPr>
            <a:lvl8pPr lvl="7" algn="ctr" rtl="0">
              <a:lnSpc>
                <a:spcPct val="100000"/>
              </a:lnSpc>
              <a:spcBef>
                <a:spcPts val="2133"/>
              </a:spcBef>
              <a:spcAft>
                <a:spcPts val="0"/>
              </a:spcAft>
              <a:buNone/>
              <a:defRPr>
                <a:solidFill>
                  <a:srgbClr val="466269"/>
                </a:solidFill>
              </a:defRPr>
            </a:lvl8pPr>
            <a:lvl9pPr lvl="8" algn="ctr" rtl="0">
              <a:lnSpc>
                <a:spcPct val="100000"/>
              </a:lnSpc>
              <a:spcBef>
                <a:spcPts val="2133"/>
              </a:spcBef>
              <a:spcAft>
                <a:spcPts val="2133"/>
              </a:spcAft>
              <a:buNone/>
              <a:defRPr>
                <a:solidFill>
                  <a:srgbClr val="466269"/>
                </a:solidFill>
              </a:defRPr>
            </a:lvl9pPr>
          </a:lstStyle>
          <a:p>
            <a:endParaRPr/>
          </a:p>
        </p:txBody>
      </p:sp>
      <p:sp>
        <p:nvSpPr>
          <p:cNvPr id="71" name="Google Shape;71;p13"/>
          <p:cNvSpPr txBox="1">
            <a:spLocks noGrp="1"/>
          </p:cNvSpPr>
          <p:nvPr>
            <p:ph type="body" idx="2"/>
          </p:nvPr>
        </p:nvSpPr>
        <p:spPr>
          <a:xfrm>
            <a:off x="3912800" y="3208233"/>
            <a:ext cx="4366400" cy="1858400"/>
          </a:xfrm>
          <a:prstGeom prst="rect">
            <a:avLst/>
          </a:prstGeom>
        </p:spPr>
        <p:txBody>
          <a:bodyPr spcFirstLastPara="1" wrap="square" lIns="91425" tIns="91425" rIns="91425" bIns="0" anchor="ctr" anchorCtr="0">
            <a:noAutofit/>
          </a:bodyPr>
          <a:lstStyle>
            <a:lvl1pPr marL="609585" lvl="0" indent="-406390" rtl="0">
              <a:lnSpc>
                <a:spcPct val="115000"/>
              </a:lnSpc>
              <a:spcBef>
                <a:spcPts val="0"/>
              </a:spcBef>
              <a:spcAft>
                <a:spcPts val="0"/>
              </a:spcAft>
              <a:buClr>
                <a:srgbClr val="466269"/>
              </a:buClr>
              <a:buSzPts val="1200"/>
              <a:buChar char="●"/>
              <a:defRPr sz="1600">
                <a:solidFill>
                  <a:srgbClr val="466269"/>
                </a:solidFill>
              </a:defRPr>
            </a:lvl1pPr>
            <a:lvl2pPr marL="1219170" lvl="1" indent="-406390" rtl="0">
              <a:lnSpc>
                <a:spcPct val="115000"/>
              </a:lnSpc>
              <a:spcBef>
                <a:spcPts val="2133"/>
              </a:spcBef>
              <a:spcAft>
                <a:spcPts val="0"/>
              </a:spcAft>
              <a:buClr>
                <a:srgbClr val="466269"/>
              </a:buClr>
              <a:buSzPts val="1200"/>
              <a:buChar char="○"/>
              <a:defRPr sz="1600">
                <a:solidFill>
                  <a:srgbClr val="466269"/>
                </a:solidFill>
              </a:defRPr>
            </a:lvl2pPr>
            <a:lvl3pPr marL="1828754" lvl="2" indent="-406390" rtl="0">
              <a:lnSpc>
                <a:spcPct val="115000"/>
              </a:lnSpc>
              <a:spcBef>
                <a:spcPts val="2133"/>
              </a:spcBef>
              <a:spcAft>
                <a:spcPts val="0"/>
              </a:spcAft>
              <a:buClr>
                <a:srgbClr val="466269"/>
              </a:buClr>
              <a:buSzPts val="1200"/>
              <a:buChar char="■"/>
              <a:defRPr sz="1600">
                <a:solidFill>
                  <a:srgbClr val="466269"/>
                </a:solidFill>
              </a:defRPr>
            </a:lvl3pPr>
            <a:lvl4pPr marL="2438339" lvl="3" indent="-406390" rtl="0">
              <a:lnSpc>
                <a:spcPct val="115000"/>
              </a:lnSpc>
              <a:spcBef>
                <a:spcPts val="2133"/>
              </a:spcBef>
              <a:spcAft>
                <a:spcPts val="0"/>
              </a:spcAft>
              <a:buClr>
                <a:srgbClr val="466269"/>
              </a:buClr>
              <a:buSzPts val="1200"/>
              <a:buChar char="●"/>
              <a:defRPr sz="1600">
                <a:solidFill>
                  <a:srgbClr val="466269"/>
                </a:solidFill>
              </a:defRPr>
            </a:lvl4pPr>
            <a:lvl5pPr marL="3047924" lvl="4" indent="-406390" rtl="0">
              <a:lnSpc>
                <a:spcPct val="115000"/>
              </a:lnSpc>
              <a:spcBef>
                <a:spcPts val="2133"/>
              </a:spcBef>
              <a:spcAft>
                <a:spcPts val="0"/>
              </a:spcAft>
              <a:buClr>
                <a:srgbClr val="466269"/>
              </a:buClr>
              <a:buSzPts val="1200"/>
              <a:buChar char="○"/>
              <a:defRPr sz="1600">
                <a:solidFill>
                  <a:srgbClr val="466269"/>
                </a:solidFill>
              </a:defRPr>
            </a:lvl5pPr>
            <a:lvl6pPr marL="3657509" lvl="5" indent="-406390" rtl="0">
              <a:lnSpc>
                <a:spcPct val="115000"/>
              </a:lnSpc>
              <a:spcBef>
                <a:spcPts val="2133"/>
              </a:spcBef>
              <a:spcAft>
                <a:spcPts val="0"/>
              </a:spcAft>
              <a:buClr>
                <a:srgbClr val="466269"/>
              </a:buClr>
              <a:buSzPts val="1200"/>
              <a:buChar char="■"/>
              <a:defRPr sz="1600">
                <a:solidFill>
                  <a:srgbClr val="466269"/>
                </a:solidFill>
              </a:defRPr>
            </a:lvl6pPr>
            <a:lvl7pPr marL="4267093" lvl="6" indent="-406390" rtl="0">
              <a:lnSpc>
                <a:spcPct val="115000"/>
              </a:lnSpc>
              <a:spcBef>
                <a:spcPts val="2133"/>
              </a:spcBef>
              <a:spcAft>
                <a:spcPts val="0"/>
              </a:spcAft>
              <a:buClr>
                <a:srgbClr val="466269"/>
              </a:buClr>
              <a:buSzPts val="1200"/>
              <a:buChar char="●"/>
              <a:defRPr sz="1600">
                <a:solidFill>
                  <a:srgbClr val="466269"/>
                </a:solidFill>
              </a:defRPr>
            </a:lvl7pPr>
            <a:lvl8pPr marL="4876678" lvl="7" indent="-406390" rtl="0">
              <a:lnSpc>
                <a:spcPct val="115000"/>
              </a:lnSpc>
              <a:spcBef>
                <a:spcPts val="2133"/>
              </a:spcBef>
              <a:spcAft>
                <a:spcPts val="0"/>
              </a:spcAft>
              <a:buClr>
                <a:srgbClr val="466269"/>
              </a:buClr>
              <a:buSzPts val="1200"/>
              <a:buChar char="○"/>
              <a:defRPr sz="1600">
                <a:solidFill>
                  <a:srgbClr val="466269"/>
                </a:solidFill>
              </a:defRPr>
            </a:lvl8pPr>
            <a:lvl9pPr marL="5486263" lvl="8" indent="-406390" rtl="0">
              <a:lnSpc>
                <a:spcPct val="115000"/>
              </a:lnSpc>
              <a:spcBef>
                <a:spcPts val="2133"/>
              </a:spcBef>
              <a:spcAft>
                <a:spcPts val="2133"/>
              </a:spcAft>
              <a:buClr>
                <a:srgbClr val="466269"/>
              </a:buClr>
              <a:buSzPts val="1200"/>
              <a:buChar char="■"/>
              <a:defRPr sz="1600">
                <a:solidFill>
                  <a:srgbClr val="466269"/>
                </a:solidFill>
              </a:defRPr>
            </a:lvl9pPr>
          </a:lstStyle>
          <a:p>
            <a:endParaRPr/>
          </a:p>
        </p:txBody>
      </p:sp>
    </p:spTree>
    <p:extLst>
      <p:ext uri="{BB962C8B-B14F-4D97-AF65-F5344CB8AC3E}">
        <p14:creationId xmlns:p14="http://schemas.microsoft.com/office/powerpoint/2010/main" val="2846075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SUBTITLE 4">
  <p:cSld name="TITLE + SUBTITLE 4">
    <p:bg>
      <p:bgPr>
        <a:noFill/>
        <a:effectLst/>
      </p:bgPr>
    </p:bg>
    <p:spTree>
      <p:nvGrpSpPr>
        <p:cNvPr id="1" name="Shape 89"/>
        <p:cNvGrpSpPr/>
        <p:nvPr/>
      </p:nvGrpSpPr>
      <p:grpSpPr>
        <a:xfrm>
          <a:off x="0" y="0"/>
          <a:ext cx="0" cy="0"/>
          <a:chOff x="0" y="0"/>
          <a:chExt cx="0" cy="0"/>
        </a:xfrm>
      </p:grpSpPr>
      <p:sp>
        <p:nvSpPr>
          <p:cNvPr id="90" name="Google Shape;90;p18"/>
          <p:cNvSpPr txBox="1">
            <a:spLocks noGrp="1"/>
          </p:cNvSpPr>
          <p:nvPr>
            <p:ph type="subTitle" idx="1"/>
          </p:nvPr>
        </p:nvSpPr>
        <p:spPr>
          <a:xfrm>
            <a:off x="5304067" y="3251500"/>
            <a:ext cx="4130400" cy="770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a:solidFill>
                  <a:srgbClr val="466269"/>
                </a:solidFill>
              </a:defRPr>
            </a:lvl1pPr>
            <a:lvl2pPr lvl="1" rtl="0">
              <a:lnSpc>
                <a:spcPct val="100000"/>
              </a:lnSpc>
              <a:spcBef>
                <a:spcPts val="2133"/>
              </a:spcBef>
              <a:spcAft>
                <a:spcPts val="0"/>
              </a:spcAft>
              <a:buNone/>
              <a:defRPr sz="1867">
                <a:solidFill>
                  <a:srgbClr val="466269"/>
                </a:solidFill>
              </a:defRPr>
            </a:lvl2pPr>
            <a:lvl3pPr lvl="2" rtl="0">
              <a:lnSpc>
                <a:spcPct val="100000"/>
              </a:lnSpc>
              <a:spcBef>
                <a:spcPts val="2133"/>
              </a:spcBef>
              <a:spcAft>
                <a:spcPts val="0"/>
              </a:spcAft>
              <a:buNone/>
              <a:defRPr sz="1867">
                <a:solidFill>
                  <a:srgbClr val="466269"/>
                </a:solidFill>
              </a:defRPr>
            </a:lvl3pPr>
            <a:lvl4pPr lvl="3" rtl="0">
              <a:lnSpc>
                <a:spcPct val="100000"/>
              </a:lnSpc>
              <a:spcBef>
                <a:spcPts val="2133"/>
              </a:spcBef>
              <a:spcAft>
                <a:spcPts val="0"/>
              </a:spcAft>
              <a:buNone/>
              <a:defRPr sz="1867">
                <a:solidFill>
                  <a:srgbClr val="466269"/>
                </a:solidFill>
              </a:defRPr>
            </a:lvl4pPr>
            <a:lvl5pPr lvl="4" rtl="0">
              <a:lnSpc>
                <a:spcPct val="100000"/>
              </a:lnSpc>
              <a:spcBef>
                <a:spcPts val="2133"/>
              </a:spcBef>
              <a:spcAft>
                <a:spcPts val="0"/>
              </a:spcAft>
              <a:buNone/>
              <a:defRPr sz="1867">
                <a:solidFill>
                  <a:srgbClr val="466269"/>
                </a:solidFill>
              </a:defRPr>
            </a:lvl5pPr>
            <a:lvl6pPr lvl="5" rtl="0">
              <a:lnSpc>
                <a:spcPct val="100000"/>
              </a:lnSpc>
              <a:spcBef>
                <a:spcPts val="2133"/>
              </a:spcBef>
              <a:spcAft>
                <a:spcPts val="0"/>
              </a:spcAft>
              <a:buNone/>
              <a:defRPr sz="1867">
                <a:solidFill>
                  <a:srgbClr val="466269"/>
                </a:solidFill>
              </a:defRPr>
            </a:lvl6pPr>
            <a:lvl7pPr lvl="6" rtl="0">
              <a:lnSpc>
                <a:spcPct val="100000"/>
              </a:lnSpc>
              <a:spcBef>
                <a:spcPts val="2133"/>
              </a:spcBef>
              <a:spcAft>
                <a:spcPts val="0"/>
              </a:spcAft>
              <a:buNone/>
              <a:defRPr sz="1867">
                <a:solidFill>
                  <a:srgbClr val="466269"/>
                </a:solidFill>
              </a:defRPr>
            </a:lvl7pPr>
            <a:lvl8pPr lvl="7" rtl="0">
              <a:lnSpc>
                <a:spcPct val="100000"/>
              </a:lnSpc>
              <a:spcBef>
                <a:spcPts val="2133"/>
              </a:spcBef>
              <a:spcAft>
                <a:spcPts val="0"/>
              </a:spcAft>
              <a:buNone/>
              <a:defRPr sz="1867">
                <a:solidFill>
                  <a:srgbClr val="466269"/>
                </a:solidFill>
              </a:defRPr>
            </a:lvl8pPr>
            <a:lvl9pPr lvl="8" rtl="0">
              <a:lnSpc>
                <a:spcPct val="100000"/>
              </a:lnSpc>
              <a:spcBef>
                <a:spcPts val="2133"/>
              </a:spcBef>
              <a:spcAft>
                <a:spcPts val="2133"/>
              </a:spcAft>
              <a:buNone/>
              <a:defRPr sz="1867">
                <a:solidFill>
                  <a:srgbClr val="466269"/>
                </a:solidFill>
              </a:defRPr>
            </a:lvl9pPr>
          </a:lstStyle>
          <a:p>
            <a:endParaRPr/>
          </a:p>
        </p:txBody>
      </p:sp>
    </p:spTree>
    <p:extLst>
      <p:ext uri="{BB962C8B-B14F-4D97-AF65-F5344CB8AC3E}">
        <p14:creationId xmlns:p14="http://schemas.microsoft.com/office/powerpoint/2010/main" val="33087381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LANK SLIDE">
  <p:cSld name="BLANK SLIDE">
    <p:bg>
      <p:bgPr>
        <a:noFill/>
        <a:effectLst/>
      </p:bgPr>
    </p:bg>
    <p:spTree>
      <p:nvGrpSpPr>
        <p:cNvPr id="1" name="Shape 91"/>
        <p:cNvGrpSpPr/>
        <p:nvPr/>
      </p:nvGrpSpPr>
      <p:grpSpPr>
        <a:xfrm>
          <a:off x="0" y="0"/>
          <a:ext cx="0" cy="0"/>
          <a:chOff x="0" y="0"/>
          <a:chExt cx="0" cy="0"/>
        </a:xfrm>
      </p:grpSpPr>
    </p:spTree>
    <p:extLst>
      <p:ext uri="{BB962C8B-B14F-4D97-AF65-F5344CB8AC3E}">
        <p14:creationId xmlns:p14="http://schemas.microsoft.com/office/powerpoint/2010/main" val="7652908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46"/>
        <p:cNvGrpSpPr/>
        <p:nvPr/>
      </p:nvGrpSpPr>
      <p:grpSpPr>
        <a:xfrm>
          <a:off x="0" y="0"/>
          <a:ext cx="0" cy="0"/>
          <a:chOff x="0" y="0"/>
          <a:chExt cx="0" cy="0"/>
        </a:xfrm>
      </p:grpSpPr>
      <p:sp>
        <p:nvSpPr>
          <p:cNvPr id="247" name="Google Shape;247;p4"/>
          <p:cNvSpPr txBox="1">
            <a:spLocks noGrp="1"/>
          </p:cNvSpPr>
          <p:nvPr>
            <p:ph type="body" idx="1"/>
          </p:nvPr>
        </p:nvSpPr>
        <p:spPr>
          <a:xfrm>
            <a:off x="2879100" y="2882400"/>
            <a:ext cx="6434000" cy="1093200"/>
          </a:xfrm>
          <a:prstGeom prst="rect">
            <a:avLst/>
          </a:prstGeom>
        </p:spPr>
        <p:txBody>
          <a:bodyPr spcFirstLastPara="1" wrap="square" lIns="91425" tIns="91425" rIns="91425" bIns="91425" anchor="ctr" anchorCtr="0">
            <a:noAutofit/>
          </a:bodyPr>
          <a:lstStyle>
            <a:lvl1pPr marL="609585" lvl="0" indent="-516454" algn="ctr" rtl="0">
              <a:spcBef>
                <a:spcPts val="800"/>
              </a:spcBef>
              <a:spcAft>
                <a:spcPts val="0"/>
              </a:spcAft>
              <a:buClr>
                <a:srgbClr val="1C4587"/>
              </a:buClr>
              <a:buSzPts val="2500"/>
              <a:buChar char="✘"/>
              <a:defRPr sz="3333" b="1">
                <a:solidFill>
                  <a:srgbClr val="1C4587"/>
                </a:solidFill>
              </a:defRPr>
            </a:lvl1pPr>
            <a:lvl2pPr marL="1219170" lvl="1" indent="-516454" algn="ctr" rtl="0">
              <a:spcBef>
                <a:spcPts val="0"/>
              </a:spcBef>
              <a:spcAft>
                <a:spcPts val="0"/>
              </a:spcAft>
              <a:buClr>
                <a:srgbClr val="1C4587"/>
              </a:buClr>
              <a:buSzPts val="2500"/>
              <a:buChar char="✗"/>
              <a:defRPr sz="3333" b="1">
                <a:solidFill>
                  <a:srgbClr val="1C4587"/>
                </a:solidFill>
              </a:defRPr>
            </a:lvl2pPr>
            <a:lvl3pPr marL="1828754" lvl="2" indent="-516454" algn="ctr" rtl="0">
              <a:spcBef>
                <a:spcPts val="0"/>
              </a:spcBef>
              <a:spcAft>
                <a:spcPts val="0"/>
              </a:spcAft>
              <a:buClr>
                <a:srgbClr val="1C4587"/>
              </a:buClr>
              <a:buSzPts val="2500"/>
              <a:buChar char="■"/>
              <a:defRPr sz="3333" b="1">
                <a:solidFill>
                  <a:srgbClr val="1C4587"/>
                </a:solidFill>
              </a:defRPr>
            </a:lvl3pPr>
            <a:lvl4pPr marL="2438339" lvl="3" indent="-516454" algn="ctr" rtl="0">
              <a:spcBef>
                <a:spcPts val="0"/>
              </a:spcBef>
              <a:spcAft>
                <a:spcPts val="0"/>
              </a:spcAft>
              <a:buClr>
                <a:srgbClr val="1C4587"/>
              </a:buClr>
              <a:buSzPts val="2500"/>
              <a:buChar char="●"/>
              <a:defRPr sz="3333" b="1">
                <a:solidFill>
                  <a:srgbClr val="1C4587"/>
                </a:solidFill>
              </a:defRPr>
            </a:lvl4pPr>
            <a:lvl5pPr marL="3047924" lvl="4" indent="-516454" algn="ctr" rtl="0">
              <a:spcBef>
                <a:spcPts val="0"/>
              </a:spcBef>
              <a:spcAft>
                <a:spcPts val="0"/>
              </a:spcAft>
              <a:buClr>
                <a:srgbClr val="1C4587"/>
              </a:buClr>
              <a:buSzPts val="2500"/>
              <a:buChar char="○"/>
              <a:defRPr sz="3333" b="1">
                <a:solidFill>
                  <a:srgbClr val="1C4587"/>
                </a:solidFill>
              </a:defRPr>
            </a:lvl5pPr>
            <a:lvl6pPr marL="3657509" lvl="5" indent="-516454" algn="ctr" rtl="0">
              <a:spcBef>
                <a:spcPts val="0"/>
              </a:spcBef>
              <a:spcAft>
                <a:spcPts val="0"/>
              </a:spcAft>
              <a:buClr>
                <a:srgbClr val="1C4587"/>
              </a:buClr>
              <a:buSzPts val="2500"/>
              <a:buChar char="■"/>
              <a:defRPr sz="3333" b="1">
                <a:solidFill>
                  <a:srgbClr val="1C4587"/>
                </a:solidFill>
              </a:defRPr>
            </a:lvl6pPr>
            <a:lvl7pPr marL="4267093" lvl="6" indent="-516454" algn="ctr" rtl="0">
              <a:spcBef>
                <a:spcPts val="0"/>
              </a:spcBef>
              <a:spcAft>
                <a:spcPts val="0"/>
              </a:spcAft>
              <a:buClr>
                <a:srgbClr val="1C4587"/>
              </a:buClr>
              <a:buSzPts val="2500"/>
              <a:buChar char="●"/>
              <a:defRPr sz="3333" b="1">
                <a:solidFill>
                  <a:srgbClr val="1C4587"/>
                </a:solidFill>
              </a:defRPr>
            </a:lvl7pPr>
            <a:lvl8pPr marL="4876678" lvl="7" indent="-516454" algn="ctr" rtl="0">
              <a:spcBef>
                <a:spcPts val="0"/>
              </a:spcBef>
              <a:spcAft>
                <a:spcPts val="0"/>
              </a:spcAft>
              <a:buClr>
                <a:srgbClr val="1C4587"/>
              </a:buClr>
              <a:buSzPts val="2500"/>
              <a:buChar char="○"/>
              <a:defRPr sz="3333" b="1">
                <a:solidFill>
                  <a:srgbClr val="1C4587"/>
                </a:solidFill>
              </a:defRPr>
            </a:lvl8pPr>
            <a:lvl9pPr marL="5486263" lvl="8" indent="-516454" algn="ctr">
              <a:spcBef>
                <a:spcPts val="0"/>
              </a:spcBef>
              <a:spcAft>
                <a:spcPts val="0"/>
              </a:spcAft>
              <a:buClr>
                <a:srgbClr val="1C4587"/>
              </a:buClr>
              <a:buSzPts val="2500"/>
              <a:buChar char="■"/>
              <a:defRPr sz="3333" b="1">
                <a:solidFill>
                  <a:srgbClr val="1C4587"/>
                </a:solidFill>
              </a:defRPr>
            </a:lvl9pPr>
          </a:lstStyle>
          <a:p>
            <a:endParaRPr/>
          </a:p>
        </p:txBody>
      </p:sp>
      <p:sp>
        <p:nvSpPr>
          <p:cNvPr id="248" name="Google Shape;248;p4"/>
          <p:cNvSpPr/>
          <p:nvPr/>
        </p:nvSpPr>
        <p:spPr>
          <a:xfrm>
            <a:off x="9737174" y="-392483"/>
            <a:ext cx="600733" cy="744979"/>
          </a:xfrm>
          <a:custGeom>
            <a:avLst/>
            <a:gdLst/>
            <a:ahLst/>
            <a:cxnLst/>
            <a:rect l="l" t="t" r="r" b="b"/>
            <a:pathLst>
              <a:path w="15884" h="19698" extrusionOk="0">
                <a:moveTo>
                  <a:pt x="9355" y="4108"/>
                </a:moveTo>
                <a:lnTo>
                  <a:pt x="9465" y="4145"/>
                </a:lnTo>
                <a:lnTo>
                  <a:pt x="9538" y="4182"/>
                </a:lnTo>
                <a:lnTo>
                  <a:pt x="9648" y="4328"/>
                </a:lnTo>
                <a:lnTo>
                  <a:pt x="9721" y="4549"/>
                </a:lnTo>
                <a:lnTo>
                  <a:pt x="9721" y="4769"/>
                </a:lnTo>
                <a:lnTo>
                  <a:pt x="9721" y="4842"/>
                </a:lnTo>
                <a:lnTo>
                  <a:pt x="9685" y="4879"/>
                </a:lnTo>
                <a:lnTo>
                  <a:pt x="9575" y="4952"/>
                </a:lnTo>
                <a:lnTo>
                  <a:pt x="9391" y="4952"/>
                </a:lnTo>
                <a:lnTo>
                  <a:pt x="9355" y="4915"/>
                </a:lnTo>
                <a:lnTo>
                  <a:pt x="9281" y="4842"/>
                </a:lnTo>
                <a:lnTo>
                  <a:pt x="9208" y="4695"/>
                </a:lnTo>
                <a:lnTo>
                  <a:pt x="9171" y="4549"/>
                </a:lnTo>
                <a:lnTo>
                  <a:pt x="9171" y="4438"/>
                </a:lnTo>
                <a:lnTo>
                  <a:pt x="9171" y="4328"/>
                </a:lnTo>
                <a:lnTo>
                  <a:pt x="9245" y="4108"/>
                </a:lnTo>
                <a:close/>
                <a:moveTo>
                  <a:pt x="9355" y="3705"/>
                </a:moveTo>
                <a:lnTo>
                  <a:pt x="9245" y="3742"/>
                </a:lnTo>
                <a:lnTo>
                  <a:pt x="9135" y="3778"/>
                </a:lnTo>
                <a:lnTo>
                  <a:pt x="9025" y="3852"/>
                </a:lnTo>
                <a:lnTo>
                  <a:pt x="8988" y="3925"/>
                </a:lnTo>
                <a:lnTo>
                  <a:pt x="8914" y="3998"/>
                </a:lnTo>
                <a:lnTo>
                  <a:pt x="8841" y="4218"/>
                </a:lnTo>
                <a:lnTo>
                  <a:pt x="8804" y="4475"/>
                </a:lnTo>
                <a:lnTo>
                  <a:pt x="8804" y="4659"/>
                </a:lnTo>
                <a:lnTo>
                  <a:pt x="8841" y="4805"/>
                </a:lnTo>
                <a:lnTo>
                  <a:pt x="8878" y="4952"/>
                </a:lnTo>
                <a:lnTo>
                  <a:pt x="8988" y="5099"/>
                </a:lnTo>
                <a:lnTo>
                  <a:pt x="9098" y="5209"/>
                </a:lnTo>
                <a:lnTo>
                  <a:pt x="9245" y="5282"/>
                </a:lnTo>
                <a:lnTo>
                  <a:pt x="9391" y="5355"/>
                </a:lnTo>
                <a:lnTo>
                  <a:pt x="9538" y="5355"/>
                </a:lnTo>
                <a:lnTo>
                  <a:pt x="9721" y="5319"/>
                </a:lnTo>
                <a:lnTo>
                  <a:pt x="9868" y="5245"/>
                </a:lnTo>
                <a:lnTo>
                  <a:pt x="10015" y="5135"/>
                </a:lnTo>
                <a:lnTo>
                  <a:pt x="10088" y="4989"/>
                </a:lnTo>
                <a:lnTo>
                  <a:pt x="10125" y="4805"/>
                </a:lnTo>
                <a:lnTo>
                  <a:pt x="10125" y="4659"/>
                </a:lnTo>
                <a:lnTo>
                  <a:pt x="10088" y="4475"/>
                </a:lnTo>
                <a:lnTo>
                  <a:pt x="10052" y="4292"/>
                </a:lnTo>
                <a:lnTo>
                  <a:pt x="9978" y="4145"/>
                </a:lnTo>
                <a:lnTo>
                  <a:pt x="9905" y="3998"/>
                </a:lnTo>
                <a:lnTo>
                  <a:pt x="9795" y="3888"/>
                </a:lnTo>
                <a:lnTo>
                  <a:pt x="9648" y="3778"/>
                </a:lnTo>
                <a:lnTo>
                  <a:pt x="9501" y="3742"/>
                </a:lnTo>
                <a:lnTo>
                  <a:pt x="9355" y="3705"/>
                </a:lnTo>
                <a:close/>
                <a:moveTo>
                  <a:pt x="11262" y="6676"/>
                </a:moveTo>
                <a:lnTo>
                  <a:pt x="11262" y="6786"/>
                </a:lnTo>
                <a:lnTo>
                  <a:pt x="11225" y="6859"/>
                </a:lnTo>
                <a:lnTo>
                  <a:pt x="11152" y="6933"/>
                </a:lnTo>
                <a:lnTo>
                  <a:pt x="11042" y="7006"/>
                </a:lnTo>
                <a:lnTo>
                  <a:pt x="10785" y="7116"/>
                </a:lnTo>
                <a:lnTo>
                  <a:pt x="10602" y="7190"/>
                </a:lnTo>
                <a:lnTo>
                  <a:pt x="9795" y="7556"/>
                </a:lnTo>
                <a:lnTo>
                  <a:pt x="9721" y="7263"/>
                </a:lnTo>
                <a:lnTo>
                  <a:pt x="10639" y="6823"/>
                </a:lnTo>
                <a:lnTo>
                  <a:pt x="11079" y="6676"/>
                </a:lnTo>
                <a:close/>
                <a:moveTo>
                  <a:pt x="11115" y="6273"/>
                </a:moveTo>
                <a:lnTo>
                  <a:pt x="10859" y="6346"/>
                </a:lnTo>
                <a:lnTo>
                  <a:pt x="10052" y="6639"/>
                </a:lnTo>
                <a:lnTo>
                  <a:pt x="9648" y="6823"/>
                </a:lnTo>
                <a:lnTo>
                  <a:pt x="9281" y="7006"/>
                </a:lnTo>
                <a:lnTo>
                  <a:pt x="9208" y="7080"/>
                </a:lnTo>
                <a:lnTo>
                  <a:pt x="9208" y="7116"/>
                </a:lnTo>
                <a:lnTo>
                  <a:pt x="9208" y="7190"/>
                </a:lnTo>
                <a:lnTo>
                  <a:pt x="9208" y="7263"/>
                </a:lnTo>
                <a:lnTo>
                  <a:pt x="9318" y="7336"/>
                </a:lnTo>
                <a:lnTo>
                  <a:pt x="9465" y="7336"/>
                </a:lnTo>
                <a:lnTo>
                  <a:pt x="9465" y="7593"/>
                </a:lnTo>
                <a:lnTo>
                  <a:pt x="9538" y="7813"/>
                </a:lnTo>
                <a:lnTo>
                  <a:pt x="9575" y="7887"/>
                </a:lnTo>
                <a:lnTo>
                  <a:pt x="9648" y="7923"/>
                </a:lnTo>
                <a:lnTo>
                  <a:pt x="9758" y="7923"/>
                </a:lnTo>
                <a:lnTo>
                  <a:pt x="10492" y="7630"/>
                </a:lnTo>
                <a:lnTo>
                  <a:pt x="10859" y="7483"/>
                </a:lnTo>
                <a:lnTo>
                  <a:pt x="11225" y="7336"/>
                </a:lnTo>
                <a:lnTo>
                  <a:pt x="11409" y="7190"/>
                </a:lnTo>
                <a:lnTo>
                  <a:pt x="11556" y="7006"/>
                </a:lnTo>
                <a:lnTo>
                  <a:pt x="11629" y="6896"/>
                </a:lnTo>
                <a:lnTo>
                  <a:pt x="11629" y="6786"/>
                </a:lnTo>
                <a:lnTo>
                  <a:pt x="11629" y="6676"/>
                </a:lnTo>
                <a:lnTo>
                  <a:pt x="11592" y="6566"/>
                </a:lnTo>
                <a:lnTo>
                  <a:pt x="11556" y="6419"/>
                </a:lnTo>
                <a:lnTo>
                  <a:pt x="11482" y="6346"/>
                </a:lnTo>
                <a:lnTo>
                  <a:pt x="11372" y="6273"/>
                </a:lnTo>
                <a:close/>
                <a:moveTo>
                  <a:pt x="10198" y="2861"/>
                </a:moveTo>
                <a:lnTo>
                  <a:pt x="10235" y="3228"/>
                </a:lnTo>
                <a:lnTo>
                  <a:pt x="10345" y="3595"/>
                </a:lnTo>
                <a:lnTo>
                  <a:pt x="10565" y="4292"/>
                </a:lnTo>
                <a:lnTo>
                  <a:pt x="10822" y="5062"/>
                </a:lnTo>
                <a:lnTo>
                  <a:pt x="10895" y="5282"/>
                </a:lnTo>
                <a:lnTo>
                  <a:pt x="9025" y="6052"/>
                </a:lnTo>
                <a:lnTo>
                  <a:pt x="7154" y="6786"/>
                </a:lnTo>
                <a:lnTo>
                  <a:pt x="5173" y="7593"/>
                </a:lnTo>
                <a:lnTo>
                  <a:pt x="4146" y="7997"/>
                </a:lnTo>
                <a:lnTo>
                  <a:pt x="3816" y="8143"/>
                </a:lnTo>
                <a:lnTo>
                  <a:pt x="3486" y="8290"/>
                </a:lnTo>
                <a:lnTo>
                  <a:pt x="3266" y="7887"/>
                </a:lnTo>
                <a:lnTo>
                  <a:pt x="3045" y="7446"/>
                </a:lnTo>
                <a:lnTo>
                  <a:pt x="2679" y="6566"/>
                </a:lnTo>
                <a:lnTo>
                  <a:pt x="2532" y="6162"/>
                </a:lnTo>
                <a:lnTo>
                  <a:pt x="2385" y="5869"/>
                </a:lnTo>
                <a:lnTo>
                  <a:pt x="2238" y="5612"/>
                </a:lnTo>
                <a:lnTo>
                  <a:pt x="2715" y="5539"/>
                </a:lnTo>
                <a:lnTo>
                  <a:pt x="3192" y="5429"/>
                </a:lnTo>
                <a:lnTo>
                  <a:pt x="3669" y="5282"/>
                </a:lnTo>
                <a:lnTo>
                  <a:pt x="4146" y="5099"/>
                </a:lnTo>
                <a:lnTo>
                  <a:pt x="5210" y="4659"/>
                </a:lnTo>
                <a:lnTo>
                  <a:pt x="6273" y="4218"/>
                </a:lnTo>
                <a:lnTo>
                  <a:pt x="6824" y="4035"/>
                </a:lnTo>
                <a:lnTo>
                  <a:pt x="7374" y="3852"/>
                </a:lnTo>
                <a:lnTo>
                  <a:pt x="8474" y="3558"/>
                </a:lnTo>
                <a:lnTo>
                  <a:pt x="9025" y="3411"/>
                </a:lnTo>
                <a:lnTo>
                  <a:pt x="9538" y="3191"/>
                </a:lnTo>
                <a:lnTo>
                  <a:pt x="9868" y="3081"/>
                </a:lnTo>
                <a:lnTo>
                  <a:pt x="10015" y="2971"/>
                </a:lnTo>
                <a:lnTo>
                  <a:pt x="10198" y="2861"/>
                </a:lnTo>
                <a:close/>
                <a:moveTo>
                  <a:pt x="8658" y="7740"/>
                </a:moveTo>
                <a:lnTo>
                  <a:pt x="8694" y="7923"/>
                </a:lnTo>
                <a:lnTo>
                  <a:pt x="8071" y="8253"/>
                </a:lnTo>
                <a:lnTo>
                  <a:pt x="7704" y="8437"/>
                </a:lnTo>
                <a:lnTo>
                  <a:pt x="7594" y="8437"/>
                </a:lnTo>
                <a:lnTo>
                  <a:pt x="7557" y="8363"/>
                </a:lnTo>
                <a:lnTo>
                  <a:pt x="7557" y="8180"/>
                </a:lnTo>
                <a:lnTo>
                  <a:pt x="8658" y="7740"/>
                </a:lnTo>
                <a:close/>
                <a:moveTo>
                  <a:pt x="10198" y="2384"/>
                </a:moveTo>
                <a:lnTo>
                  <a:pt x="9978" y="2458"/>
                </a:lnTo>
                <a:lnTo>
                  <a:pt x="9795" y="2568"/>
                </a:lnTo>
                <a:lnTo>
                  <a:pt x="9391" y="2788"/>
                </a:lnTo>
                <a:lnTo>
                  <a:pt x="8841" y="2971"/>
                </a:lnTo>
                <a:lnTo>
                  <a:pt x="8328" y="3155"/>
                </a:lnTo>
                <a:lnTo>
                  <a:pt x="7264" y="3411"/>
                </a:lnTo>
                <a:lnTo>
                  <a:pt x="6750" y="3558"/>
                </a:lnTo>
                <a:lnTo>
                  <a:pt x="6237" y="3742"/>
                </a:lnTo>
                <a:lnTo>
                  <a:pt x="5210" y="4145"/>
                </a:lnTo>
                <a:lnTo>
                  <a:pt x="4219" y="4585"/>
                </a:lnTo>
                <a:lnTo>
                  <a:pt x="3669" y="4805"/>
                </a:lnTo>
                <a:lnTo>
                  <a:pt x="3119" y="4989"/>
                </a:lnTo>
                <a:lnTo>
                  <a:pt x="2018" y="5319"/>
                </a:lnTo>
                <a:lnTo>
                  <a:pt x="1945" y="5355"/>
                </a:lnTo>
                <a:lnTo>
                  <a:pt x="1908" y="5392"/>
                </a:lnTo>
                <a:lnTo>
                  <a:pt x="1908" y="5466"/>
                </a:lnTo>
                <a:lnTo>
                  <a:pt x="1945" y="5539"/>
                </a:lnTo>
                <a:lnTo>
                  <a:pt x="1982" y="5576"/>
                </a:lnTo>
                <a:lnTo>
                  <a:pt x="1945" y="5686"/>
                </a:lnTo>
                <a:lnTo>
                  <a:pt x="1945" y="5759"/>
                </a:lnTo>
                <a:lnTo>
                  <a:pt x="2018" y="5979"/>
                </a:lnTo>
                <a:lnTo>
                  <a:pt x="2165" y="6456"/>
                </a:lnTo>
                <a:lnTo>
                  <a:pt x="2385" y="6933"/>
                </a:lnTo>
                <a:lnTo>
                  <a:pt x="2752" y="7850"/>
                </a:lnTo>
                <a:lnTo>
                  <a:pt x="2972" y="8290"/>
                </a:lnTo>
                <a:lnTo>
                  <a:pt x="3192" y="8694"/>
                </a:lnTo>
                <a:lnTo>
                  <a:pt x="3266" y="8767"/>
                </a:lnTo>
                <a:lnTo>
                  <a:pt x="3302" y="8804"/>
                </a:lnTo>
                <a:lnTo>
                  <a:pt x="3412" y="8804"/>
                </a:lnTo>
                <a:lnTo>
                  <a:pt x="3522" y="8730"/>
                </a:lnTo>
                <a:lnTo>
                  <a:pt x="3596" y="8620"/>
                </a:lnTo>
                <a:lnTo>
                  <a:pt x="3999" y="8510"/>
                </a:lnTo>
                <a:lnTo>
                  <a:pt x="4403" y="8363"/>
                </a:lnTo>
                <a:lnTo>
                  <a:pt x="5173" y="8033"/>
                </a:lnTo>
                <a:lnTo>
                  <a:pt x="7300" y="7190"/>
                </a:lnTo>
                <a:lnTo>
                  <a:pt x="9281" y="6419"/>
                </a:lnTo>
                <a:lnTo>
                  <a:pt x="10235" y="6052"/>
                </a:lnTo>
                <a:lnTo>
                  <a:pt x="10712" y="5832"/>
                </a:lnTo>
                <a:lnTo>
                  <a:pt x="11152" y="5612"/>
                </a:lnTo>
                <a:lnTo>
                  <a:pt x="11262" y="5612"/>
                </a:lnTo>
                <a:lnTo>
                  <a:pt x="11335" y="5539"/>
                </a:lnTo>
                <a:lnTo>
                  <a:pt x="11372" y="5392"/>
                </a:lnTo>
                <a:lnTo>
                  <a:pt x="11372" y="5282"/>
                </a:lnTo>
                <a:lnTo>
                  <a:pt x="11299" y="5025"/>
                </a:lnTo>
                <a:lnTo>
                  <a:pt x="11042" y="4255"/>
                </a:lnTo>
                <a:lnTo>
                  <a:pt x="10785" y="3485"/>
                </a:lnTo>
                <a:lnTo>
                  <a:pt x="10639" y="3118"/>
                </a:lnTo>
                <a:lnTo>
                  <a:pt x="10455" y="2751"/>
                </a:lnTo>
                <a:lnTo>
                  <a:pt x="10418" y="2714"/>
                </a:lnTo>
                <a:lnTo>
                  <a:pt x="10345" y="2678"/>
                </a:lnTo>
                <a:lnTo>
                  <a:pt x="10382" y="2568"/>
                </a:lnTo>
                <a:lnTo>
                  <a:pt x="10382" y="2494"/>
                </a:lnTo>
                <a:lnTo>
                  <a:pt x="10308" y="2421"/>
                </a:lnTo>
                <a:lnTo>
                  <a:pt x="10198" y="2384"/>
                </a:lnTo>
                <a:close/>
                <a:moveTo>
                  <a:pt x="8694" y="7263"/>
                </a:moveTo>
                <a:lnTo>
                  <a:pt x="7337" y="7813"/>
                </a:lnTo>
                <a:lnTo>
                  <a:pt x="7264" y="7850"/>
                </a:lnTo>
                <a:lnTo>
                  <a:pt x="7227" y="7923"/>
                </a:lnTo>
                <a:lnTo>
                  <a:pt x="7190" y="7997"/>
                </a:lnTo>
                <a:lnTo>
                  <a:pt x="7227" y="8070"/>
                </a:lnTo>
                <a:lnTo>
                  <a:pt x="7190" y="8143"/>
                </a:lnTo>
                <a:lnTo>
                  <a:pt x="7154" y="8363"/>
                </a:lnTo>
                <a:lnTo>
                  <a:pt x="7190" y="8620"/>
                </a:lnTo>
                <a:lnTo>
                  <a:pt x="7227" y="8730"/>
                </a:lnTo>
                <a:lnTo>
                  <a:pt x="7300" y="8840"/>
                </a:lnTo>
                <a:lnTo>
                  <a:pt x="7411" y="8877"/>
                </a:lnTo>
                <a:lnTo>
                  <a:pt x="7557" y="8877"/>
                </a:lnTo>
                <a:lnTo>
                  <a:pt x="7704" y="8840"/>
                </a:lnTo>
                <a:lnTo>
                  <a:pt x="7887" y="8804"/>
                </a:lnTo>
                <a:lnTo>
                  <a:pt x="8218" y="8620"/>
                </a:lnTo>
                <a:lnTo>
                  <a:pt x="9061" y="8217"/>
                </a:lnTo>
                <a:lnTo>
                  <a:pt x="9098" y="8180"/>
                </a:lnTo>
                <a:lnTo>
                  <a:pt x="9171" y="8107"/>
                </a:lnTo>
                <a:lnTo>
                  <a:pt x="9171" y="8033"/>
                </a:lnTo>
                <a:lnTo>
                  <a:pt x="9171" y="7960"/>
                </a:lnTo>
                <a:lnTo>
                  <a:pt x="8951" y="7410"/>
                </a:lnTo>
                <a:lnTo>
                  <a:pt x="8914" y="7336"/>
                </a:lnTo>
                <a:lnTo>
                  <a:pt x="8841" y="7300"/>
                </a:lnTo>
                <a:lnTo>
                  <a:pt x="8768" y="7263"/>
                </a:lnTo>
                <a:close/>
                <a:moveTo>
                  <a:pt x="11702" y="8327"/>
                </a:moveTo>
                <a:lnTo>
                  <a:pt x="11886" y="8694"/>
                </a:lnTo>
                <a:lnTo>
                  <a:pt x="12106" y="9060"/>
                </a:lnTo>
                <a:lnTo>
                  <a:pt x="11702" y="9244"/>
                </a:lnTo>
                <a:lnTo>
                  <a:pt x="11335" y="9390"/>
                </a:lnTo>
                <a:lnTo>
                  <a:pt x="10932" y="9500"/>
                </a:lnTo>
                <a:lnTo>
                  <a:pt x="10528" y="9611"/>
                </a:lnTo>
                <a:lnTo>
                  <a:pt x="10382" y="9244"/>
                </a:lnTo>
                <a:lnTo>
                  <a:pt x="10198" y="8877"/>
                </a:lnTo>
                <a:lnTo>
                  <a:pt x="10162" y="8840"/>
                </a:lnTo>
                <a:lnTo>
                  <a:pt x="10565" y="8730"/>
                </a:lnTo>
                <a:lnTo>
                  <a:pt x="10932" y="8620"/>
                </a:lnTo>
                <a:lnTo>
                  <a:pt x="11702" y="8327"/>
                </a:lnTo>
                <a:close/>
                <a:moveTo>
                  <a:pt x="11776" y="7887"/>
                </a:moveTo>
                <a:lnTo>
                  <a:pt x="11299" y="8070"/>
                </a:lnTo>
                <a:lnTo>
                  <a:pt x="10822" y="8217"/>
                </a:lnTo>
                <a:lnTo>
                  <a:pt x="9868" y="8510"/>
                </a:lnTo>
                <a:lnTo>
                  <a:pt x="9832" y="8510"/>
                </a:lnTo>
                <a:lnTo>
                  <a:pt x="9795" y="8583"/>
                </a:lnTo>
                <a:lnTo>
                  <a:pt x="9758" y="8694"/>
                </a:lnTo>
                <a:lnTo>
                  <a:pt x="9832" y="8804"/>
                </a:lnTo>
                <a:lnTo>
                  <a:pt x="9868" y="8840"/>
                </a:lnTo>
                <a:lnTo>
                  <a:pt x="9942" y="8877"/>
                </a:lnTo>
                <a:lnTo>
                  <a:pt x="9905" y="8950"/>
                </a:lnTo>
                <a:lnTo>
                  <a:pt x="9905" y="9024"/>
                </a:lnTo>
                <a:lnTo>
                  <a:pt x="10088" y="9427"/>
                </a:lnTo>
                <a:lnTo>
                  <a:pt x="10198" y="9867"/>
                </a:lnTo>
                <a:lnTo>
                  <a:pt x="10235" y="9941"/>
                </a:lnTo>
                <a:lnTo>
                  <a:pt x="10272" y="9977"/>
                </a:lnTo>
                <a:lnTo>
                  <a:pt x="10308" y="10014"/>
                </a:lnTo>
                <a:lnTo>
                  <a:pt x="10382" y="10051"/>
                </a:lnTo>
                <a:lnTo>
                  <a:pt x="10932" y="9904"/>
                </a:lnTo>
                <a:lnTo>
                  <a:pt x="11446" y="9757"/>
                </a:lnTo>
                <a:lnTo>
                  <a:pt x="11959" y="9574"/>
                </a:lnTo>
                <a:lnTo>
                  <a:pt x="12436" y="9317"/>
                </a:lnTo>
                <a:lnTo>
                  <a:pt x="12509" y="9280"/>
                </a:lnTo>
                <a:lnTo>
                  <a:pt x="12583" y="9207"/>
                </a:lnTo>
                <a:lnTo>
                  <a:pt x="12583" y="9097"/>
                </a:lnTo>
                <a:lnTo>
                  <a:pt x="12546" y="9024"/>
                </a:lnTo>
                <a:lnTo>
                  <a:pt x="12253" y="8547"/>
                </a:lnTo>
                <a:lnTo>
                  <a:pt x="11996" y="7997"/>
                </a:lnTo>
                <a:lnTo>
                  <a:pt x="11959" y="7923"/>
                </a:lnTo>
                <a:lnTo>
                  <a:pt x="11922" y="7887"/>
                </a:lnTo>
                <a:close/>
                <a:moveTo>
                  <a:pt x="8914" y="9354"/>
                </a:moveTo>
                <a:lnTo>
                  <a:pt x="9061" y="9757"/>
                </a:lnTo>
                <a:lnTo>
                  <a:pt x="9281" y="10161"/>
                </a:lnTo>
                <a:lnTo>
                  <a:pt x="8658" y="10491"/>
                </a:lnTo>
                <a:lnTo>
                  <a:pt x="7961" y="10784"/>
                </a:lnTo>
                <a:lnTo>
                  <a:pt x="7814" y="10858"/>
                </a:lnTo>
                <a:lnTo>
                  <a:pt x="7741" y="10858"/>
                </a:lnTo>
                <a:lnTo>
                  <a:pt x="7704" y="10821"/>
                </a:lnTo>
                <a:lnTo>
                  <a:pt x="7631" y="10674"/>
                </a:lnTo>
                <a:lnTo>
                  <a:pt x="7594" y="10491"/>
                </a:lnTo>
                <a:lnTo>
                  <a:pt x="7521" y="10161"/>
                </a:lnTo>
                <a:lnTo>
                  <a:pt x="7374" y="9867"/>
                </a:lnTo>
                <a:lnTo>
                  <a:pt x="8914" y="9354"/>
                </a:lnTo>
                <a:close/>
                <a:moveTo>
                  <a:pt x="8951" y="8950"/>
                </a:moveTo>
                <a:lnTo>
                  <a:pt x="7154" y="9537"/>
                </a:lnTo>
                <a:lnTo>
                  <a:pt x="7117" y="9574"/>
                </a:lnTo>
                <a:lnTo>
                  <a:pt x="7080" y="9611"/>
                </a:lnTo>
                <a:lnTo>
                  <a:pt x="7044" y="9721"/>
                </a:lnTo>
                <a:lnTo>
                  <a:pt x="7080" y="9831"/>
                </a:lnTo>
                <a:lnTo>
                  <a:pt x="7190" y="9904"/>
                </a:lnTo>
                <a:lnTo>
                  <a:pt x="7190" y="10124"/>
                </a:lnTo>
                <a:lnTo>
                  <a:pt x="7227" y="10381"/>
                </a:lnTo>
                <a:lnTo>
                  <a:pt x="7374" y="10858"/>
                </a:lnTo>
                <a:lnTo>
                  <a:pt x="7411" y="11004"/>
                </a:lnTo>
                <a:lnTo>
                  <a:pt x="7521" y="11114"/>
                </a:lnTo>
                <a:lnTo>
                  <a:pt x="7631" y="11188"/>
                </a:lnTo>
                <a:lnTo>
                  <a:pt x="7777" y="11225"/>
                </a:lnTo>
                <a:lnTo>
                  <a:pt x="8034" y="11151"/>
                </a:lnTo>
                <a:lnTo>
                  <a:pt x="8291" y="11078"/>
                </a:lnTo>
                <a:lnTo>
                  <a:pt x="8768" y="10858"/>
                </a:lnTo>
                <a:lnTo>
                  <a:pt x="9245" y="10601"/>
                </a:lnTo>
                <a:lnTo>
                  <a:pt x="9685" y="10344"/>
                </a:lnTo>
                <a:lnTo>
                  <a:pt x="9721" y="10271"/>
                </a:lnTo>
                <a:lnTo>
                  <a:pt x="9758" y="10197"/>
                </a:lnTo>
                <a:lnTo>
                  <a:pt x="9758" y="10161"/>
                </a:lnTo>
                <a:lnTo>
                  <a:pt x="9721" y="10087"/>
                </a:lnTo>
                <a:lnTo>
                  <a:pt x="9538" y="9867"/>
                </a:lnTo>
                <a:lnTo>
                  <a:pt x="9391" y="9611"/>
                </a:lnTo>
                <a:lnTo>
                  <a:pt x="9281" y="9354"/>
                </a:lnTo>
                <a:lnTo>
                  <a:pt x="9208" y="9060"/>
                </a:lnTo>
                <a:lnTo>
                  <a:pt x="9171" y="8987"/>
                </a:lnTo>
                <a:lnTo>
                  <a:pt x="9098" y="8950"/>
                </a:lnTo>
                <a:close/>
                <a:moveTo>
                  <a:pt x="12473" y="10344"/>
                </a:moveTo>
                <a:lnTo>
                  <a:pt x="12619" y="10711"/>
                </a:lnTo>
                <a:lnTo>
                  <a:pt x="11959" y="11078"/>
                </a:lnTo>
                <a:lnTo>
                  <a:pt x="11299" y="11445"/>
                </a:lnTo>
                <a:lnTo>
                  <a:pt x="11152" y="10894"/>
                </a:lnTo>
                <a:lnTo>
                  <a:pt x="11189" y="10858"/>
                </a:lnTo>
                <a:lnTo>
                  <a:pt x="11189" y="10784"/>
                </a:lnTo>
                <a:lnTo>
                  <a:pt x="11482" y="10674"/>
                </a:lnTo>
                <a:lnTo>
                  <a:pt x="11776" y="10601"/>
                </a:lnTo>
                <a:lnTo>
                  <a:pt x="12473" y="10344"/>
                </a:lnTo>
                <a:close/>
                <a:moveTo>
                  <a:pt x="6273" y="10418"/>
                </a:moveTo>
                <a:lnTo>
                  <a:pt x="6347" y="10454"/>
                </a:lnTo>
                <a:lnTo>
                  <a:pt x="6420" y="10564"/>
                </a:lnTo>
                <a:lnTo>
                  <a:pt x="6567" y="10894"/>
                </a:lnTo>
                <a:lnTo>
                  <a:pt x="5797" y="11261"/>
                </a:lnTo>
                <a:lnTo>
                  <a:pt x="5100" y="11738"/>
                </a:lnTo>
                <a:lnTo>
                  <a:pt x="4953" y="11298"/>
                </a:lnTo>
                <a:lnTo>
                  <a:pt x="4843" y="11078"/>
                </a:lnTo>
                <a:lnTo>
                  <a:pt x="4733" y="10894"/>
                </a:lnTo>
                <a:lnTo>
                  <a:pt x="5613" y="10601"/>
                </a:lnTo>
                <a:lnTo>
                  <a:pt x="5943" y="10491"/>
                </a:lnTo>
                <a:lnTo>
                  <a:pt x="6237" y="10418"/>
                </a:lnTo>
                <a:close/>
                <a:moveTo>
                  <a:pt x="12583" y="9867"/>
                </a:moveTo>
                <a:lnTo>
                  <a:pt x="12509" y="9904"/>
                </a:lnTo>
                <a:lnTo>
                  <a:pt x="11519" y="10271"/>
                </a:lnTo>
                <a:lnTo>
                  <a:pt x="11115" y="10381"/>
                </a:lnTo>
                <a:lnTo>
                  <a:pt x="10932" y="10491"/>
                </a:lnTo>
                <a:lnTo>
                  <a:pt x="10859" y="10564"/>
                </a:lnTo>
                <a:lnTo>
                  <a:pt x="10785" y="10638"/>
                </a:lnTo>
                <a:lnTo>
                  <a:pt x="10785" y="10748"/>
                </a:lnTo>
                <a:lnTo>
                  <a:pt x="10822" y="10821"/>
                </a:lnTo>
                <a:lnTo>
                  <a:pt x="10859" y="10858"/>
                </a:lnTo>
                <a:lnTo>
                  <a:pt x="10859" y="10894"/>
                </a:lnTo>
                <a:lnTo>
                  <a:pt x="10895" y="11335"/>
                </a:lnTo>
                <a:lnTo>
                  <a:pt x="11005" y="11738"/>
                </a:lnTo>
                <a:lnTo>
                  <a:pt x="11005" y="11848"/>
                </a:lnTo>
                <a:lnTo>
                  <a:pt x="11079" y="11885"/>
                </a:lnTo>
                <a:lnTo>
                  <a:pt x="11152" y="11921"/>
                </a:lnTo>
                <a:lnTo>
                  <a:pt x="11225" y="11921"/>
                </a:lnTo>
                <a:lnTo>
                  <a:pt x="12142" y="11445"/>
                </a:lnTo>
                <a:lnTo>
                  <a:pt x="12986" y="10931"/>
                </a:lnTo>
                <a:lnTo>
                  <a:pt x="13060" y="10858"/>
                </a:lnTo>
                <a:lnTo>
                  <a:pt x="13096" y="10784"/>
                </a:lnTo>
                <a:lnTo>
                  <a:pt x="13096" y="10711"/>
                </a:lnTo>
                <a:lnTo>
                  <a:pt x="13060" y="10638"/>
                </a:lnTo>
                <a:lnTo>
                  <a:pt x="12876" y="10344"/>
                </a:lnTo>
                <a:lnTo>
                  <a:pt x="12766" y="10014"/>
                </a:lnTo>
                <a:lnTo>
                  <a:pt x="12729" y="9941"/>
                </a:lnTo>
                <a:lnTo>
                  <a:pt x="12656" y="9904"/>
                </a:lnTo>
                <a:lnTo>
                  <a:pt x="12583" y="9867"/>
                </a:lnTo>
                <a:close/>
                <a:moveTo>
                  <a:pt x="6200" y="9977"/>
                </a:moveTo>
                <a:lnTo>
                  <a:pt x="5980" y="10014"/>
                </a:lnTo>
                <a:lnTo>
                  <a:pt x="5760" y="10087"/>
                </a:lnTo>
                <a:lnTo>
                  <a:pt x="5356" y="10234"/>
                </a:lnTo>
                <a:lnTo>
                  <a:pt x="4843" y="10381"/>
                </a:lnTo>
                <a:lnTo>
                  <a:pt x="4329" y="10564"/>
                </a:lnTo>
                <a:lnTo>
                  <a:pt x="4293" y="10601"/>
                </a:lnTo>
                <a:lnTo>
                  <a:pt x="4256" y="10638"/>
                </a:lnTo>
                <a:lnTo>
                  <a:pt x="4219" y="10784"/>
                </a:lnTo>
                <a:lnTo>
                  <a:pt x="4256" y="10894"/>
                </a:lnTo>
                <a:lnTo>
                  <a:pt x="4293" y="10931"/>
                </a:lnTo>
                <a:lnTo>
                  <a:pt x="4366" y="10968"/>
                </a:lnTo>
                <a:lnTo>
                  <a:pt x="4513" y="11298"/>
                </a:lnTo>
                <a:lnTo>
                  <a:pt x="4659" y="11701"/>
                </a:lnTo>
                <a:lnTo>
                  <a:pt x="4769" y="12142"/>
                </a:lnTo>
                <a:lnTo>
                  <a:pt x="4843" y="12215"/>
                </a:lnTo>
                <a:lnTo>
                  <a:pt x="4916" y="12252"/>
                </a:lnTo>
                <a:lnTo>
                  <a:pt x="4990" y="12252"/>
                </a:lnTo>
                <a:lnTo>
                  <a:pt x="5100" y="12215"/>
                </a:lnTo>
                <a:lnTo>
                  <a:pt x="5540" y="11921"/>
                </a:lnTo>
                <a:lnTo>
                  <a:pt x="5980" y="11665"/>
                </a:lnTo>
                <a:lnTo>
                  <a:pt x="6420" y="11445"/>
                </a:lnTo>
                <a:lnTo>
                  <a:pt x="6934" y="11225"/>
                </a:lnTo>
                <a:lnTo>
                  <a:pt x="6970" y="11188"/>
                </a:lnTo>
                <a:lnTo>
                  <a:pt x="7044" y="11114"/>
                </a:lnTo>
                <a:lnTo>
                  <a:pt x="7044" y="11041"/>
                </a:lnTo>
                <a:lnTo>
                  <a:pt x="7044" y="10931"/>
                </a:lnTo>
                <a:lnTo>
                  <a:pt x="6897" y="10601"/>
                </a:lnTo>
                <a:lnTo>
                  <a:pt x="6750" y="10307"/>
                </a:lnTo>
                <a:lnTo>
                  <a:pt x="6677" y="10161"/>
                </a:lnTo>
                <a:lnTo>
                  <a:pt x="6530" y="10051"/>
                </a:lnTo>
                <a:lnTo>
                  <a:pt x="6383" y="10014"/>
                </a:lnTo>
                <a:lnTo>
                  <a:pt x="6200" y="9977"/>
                </a:lnTo>
                <a:close/>
                <a:moveTo>
                  <a:pt x="9832" y="11371"/>
                </a:moveTo>
                <a:lnTo>
                  <a:pt x="10125" y="11921"/>
                </a:lnTo>
                <a:lnTo>
                  <a:pt x="9721" y="12142"/>
                </a:lnTo>
                <a:lnTo>
                  <a:pt x="9318" y="12288"/>
                </a:lnTo>
                <a:lnTo>
                  <a:pt x="8914" y="12435"/>
                </a:lnTo>
                <a:lnTo>
                  <a:pt x="8511" y="12545"/>
                </a:lnTo>
                <a:lnTo>
                  <a:pt x="8328" y="12032"/>
                </a:lnTo>
                <a:lnTo>
                  <a:pt x="8694" y="11921"/>
                </a:lnTo>
                <a:lnTo>
                  <a:pt x="9098" y="11738"/>
                </a:lnTo>
                <a:lnTo>
                  <a:pt x="9832" y="11371"/>
                </a:lnTo>
                <a:close/>
                <a:moveTo>
                  <a:pt x="9868" y="10894"/>
                </a:moveTo>
                <a:lnTo>
                  <a:pt x="8951" y="11298"/>
                </a:lnTo>
                <a:lnTo>
                  <a:pt x="8474" y="11481"/>
                </a:lnTo>
                <a:lnTo>
                  <a:pt x="8071" y="11738"/>
                </a:lnTo>
                <a:lnTo>
                  <a:pt x="7997" y="11738"/>
                </a:lnTo>
                <a:lnTo>
                  <a:pt x="7924" y="11775"/>
                </a:lnTo>
                <a:lnTo>
                  <a:pt x="7887" y="11885"/>
                </a:lnTo>
                <a:lnTo>
                  <a:pt x="7887" y="11958"/>
                </a:lnTo>
                <a:lnTo>
                  <a:pt x="8034" y="12398"/>
                </a:lnTo>
                <a:lnTo>
                  <a:pt x="8181" y="12839"/>
                </a:lnTo>
                <a:lnTo>
                  <a:pt x="8254" y="12949"/>
                </a:lnTo>
                <a:lnTo>
                  <a:pt x="8328" y="12985"/>
                </a:lnTo>
                <a:lnTo>
                  <a:pt x="8364" y="12985"/>
                </a:lnTo>
                <a:lnTo>
                  <a:pt x="8951" y="12839"/>
                </a:lnTo>
                <a:lnTo>
                  <a:pt x="9465" y="12655"/>
                </a:lnTo>
                <a:lnTo>
                  <a:pt x="10015" y="12472"/>
                </a:lnTo>
                <a:lnTo>
                  <a:pt x="10528" y="12215"/>
                </a:lnTo>
                <a:lnTo>
                  <a:pt x="10565" y="12142"/>
                </a:lnTo>
                <a:lnTo>
                  <a:pt x="10602" y="12105"/>
                </a:lnTo>
                <a:lnTo>
                  <a:pt x="10602" y="12032"/>
                </a:lnTo>
                <a:lnTo>
                  <a:pt x="10602" y="11958"/>
                </a:lnTo>
                <a:lnTo>
                  <a:pt x="10125" y="11041"/>
                </a:lnTo>
                <a:lnTo>
                  <a:pt x="10088" y="10968"/>
                </a:lnTo>
                <a:lnTo>
                  <a:pt x="10015" y="10894"/>
                </a:lnTo>
                <a:close/>
                <a:moveTo>
                  <a:pt x="13133" y="12288"/>
                </a:moveTo>
                <a:lnTo>
                  <a:pt x="13243" y="12325"/>
                </a:lnTo>
                <a:lnTo>
                  <a:pt x="13353" y="12472"/>
                </a:lnTo>
                <a:lnTo>
                  <a:pt x="13610" y="12985"/>
                </a:lnTo>
                <a:lnTo>
                  <a:pt x="12839" y="13242"/>
                </a:lnTo>
                <a:lnTo>
                  <a:pt x="12106" y="13572"/>
                </a:lnTo>
                <a:lnTo>
                  <a:pt x="11996" y="13352"/>
                </a:lnTo>
                <a:lnTo>
                  <a:pt x="11886" y="13132"/>
                </a:lnTo>
                <a:lnTo>
                  <a:pt x="11739" y="12692"/>
                </a:lnTo>
                <a:lnTo>
                  <a:pt x="12032" y="12618"/>
                </a:lnTo>
                <a:lnTo>
                  <a:pt x="12289" y="12545"/>
                </a:lnTo>
                <a:lnTo>
                  <a:pt x="12839" y="12362"/>
                </a:lnTo>
                <a:lnTo>
                  <a:pt x="13023" y="12288"/>
                </a:lnTo>
                <a:close/>
                <a:moveTo>
                  <a:pt x="7044" y="12325"/>
                </a:moveTo>
                <a:lnTo>
                  <a:pt x="7337" y="13022"/>
                </a:lnTo>
                <a:lnTo>
                  <a:pt x="5833" y="13792"/>
                </a:lnTo>
                <a:lnTo>
                  <a:pt x="5613" y="13132"/>
                </a:lnTo>
                <a:lnTo>
                  <a:pt x="5943" y="12875"/>
                </a:lnTo>
                <a:lnTo>
                  <a:pt x="6273" y="12655"/>
                </a:lnTo>
                <a:lnTo>
                  <a:pt x="6677" y="12472"/>
                </a:lnTo>
                <a:lnTo>
                  <a:pt x="7044" y="12325"/>
                </a:lnTo>
                <a:close/>
                <a:moveTo>
                  <a:pt x="13060" y="11885"/>
                </a:moveTo>
                <a:lnTo>
                  <a:pt x="12839" y="11921"/>
                </a:lnTo>
                <a:lnTo>
                  <a:pt x="12473" y="12068"/>
                </a:lnTo>
                <a:lnTo>
                  <a:pt x="11922" y="12215"/>
                </a:lnTo>
                <a:lnTo>
                  <a:pt x="11666" y="12288"/>
                </a:lnTo>
                <a:lnTo>
                  <a:pt x="11446" y="12398"/>
                </a:lnTo>
                <a:lnTo>
                  <a:pt x="11372" y="12435"/>
                </a:lnTo>
                <a:lnTo>
                  <a:pt x="11372" y="12472"/>
                </a:lnTo>
                <a:lnTo>
                  <a:pt x="11372" y="12582"/>
                </a:lnTo>
                <a:lnTo>
                  <a:pt x="11446" y="12655"/>
                </a:lnTo>
                <a:lnTo>
                  <a:pt x="11519" y="12692"/>
                </a:lnTo>
                <a:lnTo>
                  <a:pt x="11482" y="12839"/>
                </a:lnTo>
                <a:lnTo>
                  <a:pt x="11482" y="13022"/>
                </a:lnTo>
                <a:lnTo>
                  <a:pt x="11519" y="13169"/>
                </a:lnTo>
                <a:lnTo>
                  <a:pt x="11556" y="13315"/>
                </a:lnTo>
                <a:lnTo>
                  <a:pt x="11702" y="13646"/>
                </a:lnTo>
                <a:lnTo>
                  <a:pt x="11886" y="13902"/>
                </a:lnTo>
                <a:lnTo>
                  <a:pt x="11996" y="13976"/>
                </a:lnTo>
                <a:lnTo>
                  <a:pt x="12106" y="13976"/>
                </a:lnTo>
                <a:lnTo>
                  <a:pt x="13023" y="13609"/>
                </a:lnTo>
                <a:lnTo>
                  <a:pt x="13940" y="13279"/>
                </a:lnTo>
                <a:lnTo>
                  <a:pt x="14013" y="13205"/>
                </a:lnTo>
                <a:lnTo>
                  <a:pt x="14050" y="13169"/>
                </a:lnTo>
                <a:lnTo>
                  <a:pt x="14087" y="13095"/>
                </a:lnTo>
                <a:lnTo>
                  <a:pt x="14050" y="13022"/>
                </a:lnTo>
                <a:lnTo>
                  <a:pt x="13646" y="12142"/>
                </a:lnTo>
                <a:lnTo>
                  <a:pt x="13573" y="12032"/>
                </a:lnTo>
                <a:lnTo>
                  <a:pt x="13463" y="11958"/>
                </a:lnTo>
                <a:lnTo>
                  <a:pt x="13353" y="11885"/>
                </a:lnTo>
                <a:close/>
                <a:moveTo>
                  <a:pt x="7190" y="11848"/>
                </a:moveTo>
                <a:lnTo>
                  <a:pt x="7117" y="11885"/>
                </a:lnTo>
                <a:lnTo>
                  <a:pt x="6640" y="12032"/>
                </a:lnTo>
                <a:lnTo>
                  <a:pt x="6163" y="12215"/>
                </a:lnTo>
                <a:lnTo>
                  <a:pt x="5723" y="12508"/>
                </a:lnTo>
                <a:lnTo>
                  <a:pt x="5320" y="12802"/>
                </a:lnTo>
                <a:lnTo>
                  <a:pt x="5246" y="12839"/>
                </a:lnTo>
                <a:lnTo>
                  <a:pt x="5210" y="12875"/>
                </a:lnTo>
                <a:lnTo>
                  <a:pt x="5173" y="12912"/>
                </a:lnTo>
                <a:lnTo>
                  <a:pt x="5173" y="12985"/>
                </a:lnTo>
                <a:lnTo>
                  <a:pt x="5246" y="13279"/>
                </a:lnTo>
                <a:lnTo>
                  <a:pt x="5320" y="13572"/>
                </a:lnTo>
                <a:lnTo>
                  <a:pt x="5540" y="14159"/>
                </a:lnTo>
                <a:lnTo>
                  <a:pt x="5576" y="14196"/>
                </a:lnTo>
                <a:lnTo>
                  <a:pt x="5650" y="14269"/>
                </a:lnTo>
                <a:lnTo>
                  <a:pt x="5797" y="14269"/>
                </a:lnTo>
                <a:lnTo>
                  <a:pt x="7667" y="13315"/>
                </a:lnTo>
                <a:lnTo>
                  <a:pt x="7741" y="13279"/>
                </a:lnTo>
                <a:lnTo>
                  <a:pt x="7777" y="13205"/>
                </a:lnTo>
                <a:lnTo>
                  <a:pt x="7814" y="13132"/>
                </a:lnTo>
                <a:lnTo>
                  <a:pt x="7777" y="13059"/>
                </a:lnTo>
                <a:lnTo>
                  <a:pt x="7374" y="11995"/>
                </a:lnTo>
                <a:lnTo>
                  <a:pt x="7337" y="11921"/>
                </a:lnTo>
                <a:lnTo>
                  <a:pt x="7264" y="11885"/>
                </a:lnTo>
                <a:lnTo>
                  <a:pt x="7190" y="11848"/>
                </a:lnTo>
                <a:close/>
                <a:moveTo>
                  <a:pt x="10528" y="13279"/>
                </a:moveTo>
                <a:lnTo>
                  <a:pt x="10895" y="13976"/>
                </a:lnTo>
                <a:lnTo>
                  <a:pt x="9318" y="14599"/>
                </a:lnTo>
                <a:lnTo>
                  <a:pt x="9025" y="13902"/>
                </a:lnTo>
                <a:lnTo>
                  <a:pt x="9098" y="13829"/>
                </a:lnTo>
                <a:lnTo>
                  <a:pt x="9098" y="13792"/>
                </a:lnTo>
                <a:lnTo>
                  <a:pt x="9135" y="13756"/>
                </a:lnTo>
                <a:lnTo>
                  <a:pt x="9465" y="13609"/>
                </a:lnTo>
                <a:lnTo>
                  <a:pt x="9758" y="13535"/>
                </a:lnTo>
                <a:lnTo>
                  <a:pt x="10528" y="13279"/>
                </a:lnTo>
                <a:close/>
                <a:moveTo>
                  <a:pt x="10639" y="12839"/>
                </a:moveTo>
                <a:lnTo>
                  <a:pt x="10565" y="12875"/>
                </a:lnTo>
                <a:lnTo>
                  <a:pt x="9501" y="13242"/>
                </a:lnTo>
                <a:lnTo>
                  <a:pt x="9061" y="13352"/>
                </a:lnTo>
                <a:lnTo>
                  <a:pt x="8878" y="13462"/>
                </a:lnTo>
                <a:lnTo>
                  <a:pt x="8768" y="13499"/>
                </a:lnTo>
                <a:lnTo>
                  <a:pt x="8731" y="13572"/>
                </a:lnTo>
                <a:lnTo>
                  <a:pt x="8658" y="13682"/>
                </a:lnTo>
                <a:lnTo>
                  <a:pt x="8694" y="13829"/>
                </a:lnTo>
                <a:lnTo>
                  <a:pt x="8731" y="13866"/>
                </a:lnTo>
                <a:lnTo>
                  <a:pt x="8731" y="13902"/>
                </a:lnTo>
                <a:lnTo>
                  <a:pt x="8768" y="14159"/>
                </a:lnTo>
                <a:lnTo>
                  <a:pt x="8841" y="14416"/>
                </a:lnTo>
                <a:lnTo>
                  <a:pt x="9025" y="14893"/>
                </a:lnTo>
                <a:lnTo>
                  <a:pt x="9098" y="14929"/>
                </a:lnTo>
                <a:lnTo>
                  <a:pt x="9135" y="14966"/>
                </a:lnTo>
                <a:lnTo>
                  <a:pt x="9208" y="15003"/>
                </a:lnTo>
                <a:lnTo>
                  <a:pt x="9281" y="15003"/>
                </a:lnTo>
                <a:lnTo>
                  <a:pt x="11225" y="14269"/>
                </a:lnTo>
                <a:lnTo>
                  <a:pt x="11262" y="14232"/>
                </a:lnTo>
                <a:lnTo>
                  <a:pt x="11299" y="14159"/>
                </a:lnTo>
                <a:lnTo>
                  <a:pt x="11335" y="14086"/>
                </a:lnTo>
                <a:lnTo>
                  <a:pt x="11335" y="14012"/>
                </a:lnTo>
                <a:lnTo>
                  <a:pt x="10822" y="12985"/>
                </a:lnTo>
                <a:lnTo>
                  <a:pt x="10785" y="12912"/>
                </a:lnTo>
                <a:lnTo>
                  <a:pt x="10712" y="12875"/>
                </a:lnTo>
                <a:lnTo>
                  <a:pt x="10639" y="12839"/>
                </a:lnTo>
                <a:close/>
                <a:moveTo>
                  <a:pt x="7997" y="14342"/>
                </a:moveTo>
                <a:lnTo>
                  <a:pt x="8107" y="14489"/>
                </a:lnTo>
                <a:lnTo>
                  <a:pt x="8144" y="14599"/>
                </a:lnTo>
                <a:lnTo>
                  <a:pt x="8107" y="14746"/>
                </a:lnTo>
                <a:lnTo>
                  <a:pt x="8034" y="14893"/>
                </a:lnTo>
                <a:lnTo>
                  <a:pt x="7924" y="15003"/>
                </a:lnTo>
                <a:lnTo>
                  <a:pt x="7814" y="15149"/>
                </a:lnTo>
                <a:lnTo>
                  <a:pt x="7557" y="15296"/>
                </a:lnTo>
                <a:lnTo>
                  <a:pt x="7044" y="15516"/>
                </a:lnTo>
                <a:lnTo>
                  <a:pt x="6787" y="15590"/>
                </a:lnTo>
                <a:lnTo>
                  <a:pt x="6567" y="15736"/>
                </a:lnTo>
                <a:lnTo>
                  <a:pt x="6310" y="15113"/>
                </a:lnTo>
                <a:lnTo>
                  <a:pt x="6383" y="15076"/>
                </a:lnTo>
                <a:lnTo>
                  <a:pt x="6457" y="14966"/>
                </a:lnTo>
                <a:lnTo>
                  <a:pt x="6457" y="14929"/>
                </a:lnTo>
                <a:lnTo>
                  <a:pt x="6530" y="15003"/>
                </a:lnTo>
                <a:lnTo>
                  <a:pt x="6604" y="14966"/>
                </a:lnTo>
                <a:lnTo>
                  <a:pt x="6787" y="14929"/>
                </a:lnTo>
                <a:lnTo>
                  <a:pt x="7227" y="14783"/>
                </a:lnTo>
                <a:lnTo>
                  <a:pt x="7631" y="14599"/>
                </a:lnTo>
                <a:lnTo>
                  <a:pt x="7997" y="14342"/>
                </a:lnTo>
                <a:close/>
                <a:moveTo>
                  <a:pt x="15150" y="15370"/>
                </a:moveTo>
                <a:lnTo>
                  <a:pt x="15150" y="15443"/>
                </a:lnTo>
                <a:lnTo>
                  <a:pt x="15224" y="15480"/>
                </a:lnTo>
                <a:lnTo>
                  <a:pt x="15260" y="15516"/>
                </a:lnTo>
                <a:lnTo>
                  <a:pt x="15150" y="15736"/>
                </a:lnTo>
                <a:lnTo>
                  <a:pt x="15004" y="15993"/>
                </a:lnTo>
                <a:lnTo>
                  <a:pt x="14857" y="15626"/>
                </a:lnTo>
                <a:lnTo>
                  <a:pt x="15150" y="15370"/>
                </a:lnTo>
                <a:close/>
                <a:moveTo>
                  <a:pt x="7997" y="13902"/>
                </a:moveTo>
                <a:lnTo>
                  <a:pt x="7887" y="13939"/>
                </a:lnTo>
                <a:lnTo>
                  <a:pt x="7631" y="14122"/>
                </a:lnTo>
                <a:lnTo>
                  <a:pt x="7337" y="14269"/>
                </a:lnTo>
                <a:lnTo>
                  <a:pt x="7044" y="14416"/>
                </a:lnTo>
                <a:lnTo>
                  <a:pt x="6750" y="14526"/>
                </a:lnTo>
                <a:lnTo>
                  <a:pt x="6347" y="14599"/>
                </a:lnTo>
                <a:lnTo>
                  <a:pt x="6163" y="14673"/>
                </a:lnTo>
                <a:lnTo>
                  <a:pt x="6090" y="14746"/>
                </a:lnTo>
                <a:lnTo>
                  <a:pt x="6017" y="14819"/>
                </a:lnTo>
                <a:lnTo>
                  <a:pt x="6017" y="14929"/>
                </a:lnTo>
                <a:lnTo>
                  <a:pt x="5943" y="15003"/>
                </a:lnTo>
                <a:lnTo>
                  <a:pt x="5943" y="15113"/>
                </a:lnTo>
                <a:lnTo>
                  <a:pt x="6127" y="15590"/>
                </a:lnTo>
                <a:lnTo>
                  <a:pt x="6273" y="16103"/>
                </a:lnTo>
                <a:lnTo>
                  <a:pt x="6347" y="16177"/>
                </a:lnTo>
                <a:lnTo>
                  <a:pt x="6420" y="16213"/>
                </a:lnTo>
                <a:lnTo>
                  <a:pt x="6493" y="16213"/>
                </a:lnTo>
                <a:lnTo>
                  <a:pt x="6567" y="16177"/>
                </a:lnTo>
                <a:lnTo>
                  <a:pt x="6787" y="16030"/>
                </a:lnTo>
                <a:lnTo>
                  <a:pt x="7007" y="15920"/>
                </a:lnTo>
                <a:lnTo>
                  <a:pt x="7484" y="15736"/>
                </a:lnTo>
                <a:lnTo>
                  <a:pt x="7704" y="15663"/>
                </a:lnTo>
                <a:lnTo>
                  <a:pt x="7924" y="15553"/>
                </a:lnTo>
                <a:lnTo>
                  <a:pt x="8144" y="15406"/>
                </a:lnTo>
                <a:lnTo>
                  <a:pt x="8328" y="15223"/>
                </a:lnTo>
                <a:lnTo>
                  <a:pt x="8438" y="15076"/>
                </a:lnTo>
                <a:lnTo>
                  <a:pt x="8511" y="14893"/>
                </a:lnTo>
                <a:lnTo>
                  <a:pt x="8511" y="14709"/>
                </a:lnTo>
                <a:lnTo>
                  <a:pt x="8511" y="14526"/>
                </a:lnTo>
                <a:lnTo>
                  <a:pt x="8474" y="14342"/>
                </a:lnTo>
                <a:lnTo>
                  <a:pt x="8364" y="14159"/>
                </a:lnTo>
                <a:lnTo>
                  <a:pt x="8254" y="14049"/>
                </a:lnTo>
                <a:lnTo>
                  <a:pt x="8071" y="13939"/>
                </a:lnTo>
                <a:lnTo>
                  <a:pt x="7997" y="13902"/>
                </a:lnTo>
                <a:close/>
                <a:moveTo>
                  <a:pt x="14710" y="15736"/>
                </a:moveTo>
                <a:lnTo>
                  <a:pt x="14747" y="15993"/>
                </a:lnTo>
                <a:lnTo>
                  <a:pt x="14820" y="16250"/>
                </a:lnTo>
                <a:lnTo>
                  <a:pt x="14490" y="16507"/>
                </a:lnTo>
                <a:lnTo>
                  <a:pt x="14417" y="16397"/>
                </a:lnTo>
                <a:lnTo>
                  <a:pt x="14307" y="15993"/>
                </a:lnTo>
                <a:lnTo>
                  <a:pt x="14380" y="15956"/>
                </a:lnTo>
                <a:lnTo>
                  <a:pt x="14710" y="15736"/>
                </a:lnTo>
                <a:close/>
                <a:moveTo>
                  <a:pt x="14123" y="16103"/>
                </a:moveTo>
                <a:lnTo>
                  <a:pt x="14160" y="16397"/>
                </a:lnTo>
                <a:lnTo>
                  <a:pt x="14233" y="16690"/>
                </a:lnTo>
                <a:lnTo>
                  <a:pt x="13830" y="16873"/>
                </a:lnTo>
                <a:lnTo>
                  <a:pt x="13720" y="16727"/>
                </a:lnTo>
                <a:lnTo>
                  <a:pt x="13500" y="16433"/>
                </a:lnTo>
                <a:lnTo>
                  <a:pt x="14123" y="16103"/>
                </a:lnTo>
                <a:close/>
                <a:moveTo>
                  <a:pt x="13426" y="16470"/>
                </a:moveTo>
                <a:lnTo>
                  <a:pt x="13500" y="16727"/>
                </a:lnTo>
                <a:lnTo>
                  <a:pt x="13536" y="16873"/>
                </a:lnTo>
                <a:lnTo>
                  <a:pt x="13573" y="16984"/>
                </a:lnTo>
                <a:lnTo>
                  <a:pt x="13096" y="17167"/>
                </a:lnTo>
                <a:lnTo>
                  <a:pt x="12986" y="17057"/>
                </a:lnTo>
                <a:lnTo>
                  <a:pt x="12876" y="16873"/>
                </a:lnTo>
                <a:lnTo>
                  <a:pt x="12839" y="16727"/>
                </a:lnTo>
                <a:lnTo>
                  <a:pt x="13426" y="16470"/>
                </a:lnTo>
                <a:close/>
                <a:moveTo>
                  <a:pt x="12583" y="16837"/>
                </a:moveTo>
                <a:lnTo>
                  <a:pt x="12656" y="17094"/>
                </a:lnTo>
                <a:lnTo>
                  <a:pt x="12803" y="17277"/>
                </a:lnTo>
                <a:lnTo>
                  <a:pt x="12399" y="17460"/>
                </a:lnTo>
                <a:lnTo>
                  <a:pt x="12326" y="17387"/>
                </a:lnTo>
                <a:lnTo>
                  <a:pt x="12253" y="17277"/>
                </a:lnTo>
                <a:lnTo>
                  <a:pt x="12216" y="17167"/>
                </a:lnTo>
                <a:lnTo>
                  <a:pt x="12216" y="17020"/>
                </a:lnTo>
                <a:lnTo>
                  <a:pt x="12583" y="16837"/>
                </a:lnTo>
                <a:close/>
                <a:moveTo>
                  <a:pt x="12032" y="17094"/>
                </a:moveTo>
                <a:lnTo>
                  <a:pt x="11996" y="17240"/>
                </a:lnTo>
                <a:lnTo>
                  <a:pt x="12032" y="17387"/>
                </a:lnTo>
                <a:lnTo>
                  <a:pt x="12106" y="17570"/>
                </a:lnTo>
                <a:lnTo>
                  <a:pt x="11812" y="17644"/>
                </a:lnTo>
                <a:lnTo>
                  <a:pt x="11776" y="17644"/>
                </a:lnTo>
                <a:lnTo>
                  <a:pt x="11739" y="17497"/>
                </a:lnTo>
                <a:lnTo>
                  <a:pt x="11666" y="17240"/>
                </a:lnTo>
                <a:lnTo>
                  <a:pt x="12032" y="17094"/>
                </a:lnTo>
                <a:close/>
                <a:moveTo>
                  <a:pt x="11446" y="17350"/>
                </a:moveTo>
                <a:lnTo>
                  <a:pt x="11482" y="17607"/>
                </a:lnTo>
                <a:lnTo>
                  <a:pt x="11519" y="17791"/>
                </a:lnTo>
                <a:lnTo>
                  <a:pt x="11189" y="17901"/>
                </a:lnTo>
                <a:lnTo>
                  <a:pt x="11115" y="17937"/>
                </a:lnTo>
                <a:lnTo>
                  <a:pt x="11115" y="17864"/>
                </a:lnTo>
                <a:lnTo>
                  <a:pt x="11115" y="17827"/>
                </a:lnTo>
                <a:lnTo>
                  <a:pt x="11115" y="17717"/>
                </a:lnTo>
                <a:lnTo>
                  <a:pt x="11005" y="17607"/>
                </a:lnTo>
                <a:lnTo>
                  <a:pt x="10969" y="17534"/>
                </a:lnTo>
                <a:lnTo>
                  <a:pt x="11446" y="17350"/>
                </a:lnTo>
                <a:close/>
                <a:moveTo>
                  <a:pt x="10639" y="17644"/>
                </a:moveTo>
                <a:lnTo>
                  <a:pt x="10749" y="17791"/>
                </a:lnTo>
                <a:lnTo>
                  <a:pt x="10859" y="17901"/>
                </a:lnTo>
                <a:lnTo>
                  <a:pt x="10932" y="17974"/>
                </a:lnTo>
                <a:lnTo>
                  <a:pt x="10969" y="17974"/>
                </a:lnTo>
                <a:lnTo>
                  <a:pt x="10455" y="18194"/>
                </a:lnTo>
                <a:lnTo>
                  <a:pt x="10418" y="18121"/>
                </a:lnTo>
                <a:lnTo>
                  <a:pt x="10345" y="18121"/>
                </a:lnTo>
                <a:lnTo>
                  <a:pt x="10235" y="18157"/>
                </a:lnTo>
                <a:lnTo>
                  <a:pt x="10162" y="17901"/>
                </a:lnTo>
                <a:lnTo>
                  <a:pt x="10125" y="17827"/>
                </a:lnTo>
                <a:lnTo>
                  <a:pt x="10639" y="17644"/>
                </a:lnTo>
                <a:close/>
                <a:moveTo>
                  <a:pt x="10272" y="440"/>
                </a:moveTo>
                <a:lnTo>
                  <a:pt x="10455" y="477"/>
                </a:lnTo>
                <a:lnTo>
                  <a:pt x="10565" y="550"/>
                </a:lnTo>
                <a:lnTo>
                  <a:pt x="10675" y="624"/>
                </a:lnTo>
                <a:lnTo>
                  <a:pt x="10785" y="734"/>
                </a:lnTo>
                <a:lnTo>
                  <a:pt x="10969" y="990"/>
                </a:lnTo>
                <a:lnTo>
                  <a:pt x="11005" y="1210"/>
                </a:lnTo>
                <a:lnTo>
                  <a:pt x="11042" y="1431"/>
                </a:lnTo>
                <a:lnTo>
                  <a:pt x="11335" y="2348"/>
                </a:lnTo>
                <a:lnTo>
                  <a:pt x="11886" y="3998"/>
                </a:lnTo>
                <a:lnTo>
                  <a:pt x="13060" y="7300"/>
                </a:lnTo>
                <a:lnTo>
                  <a:pt x="14233" y="10564"/>
                </a:lnTo>
                <a:lnTo>
                  <a:pt x="14857" y="12215"/>
                </a:lnTo>
                <a:lnTo>
                  <a:pt x="15187" y="13095"/>
                </a:lnTo>
                <a:lnTo>
                  <a:pt x="15407" y="13646"/>
                </a:lnTo>
                <a:lnTo>
                  <a:pt x="15334" y="13682"/>
                </a:lnTo>
                <a:lnTo>
                  <a:pt x="15297" y="13829"/>
                </a:lnTo>
                <a:lnTo>
                  <a:pt x="15297" y="13939"/>
                </a:lnTo>
                <a:lnTo>
                  <a:pt x="15260" y="14196"/>
                </a:lnTo>
                <a:lnTo>
                  <a:pt x="15224" y="14379"/>
                </a:lnTo>
                <a:lnTo>
                  <a:pt x="15187" y="14526"/>
                </a:lnTo>
                <a:lnTo>
                  <a:pt x="15004" y="14856"/>
                </a:lnTo>
                <a:lnTo>
                  <a:pt x="14747" y="15149"/>
                </a:lnTo>
                <a:lnTo>
                  <a:pt x="14453" y="15370"/>
                </a:lnTo>
                <a:lnTo>
                  <a:pt x="14123" y="15590"/>
                </a:lnTo>
                <a:lnTo>
                  <a:pt x="13793" y="15773"/>
                </a:lnTo>
                <a:lnTo>
                  <a:pt x="13060" y="16140"/>
                </a:lnTo>
                <a:lnTo>
                  <a:pt x="12326" y="16470"/>
                </a:lnTo>
                <a:lnTo>
                  <a:pt x="10859" y="17094"/>
                </a:lnTo>
                <a:lnTo>
                  <a:pt x="10015" y="17424"/>
                </a:lnTo>
                <a:lnTo>
                  <a:pt x="9978" y="17387"/>
                </a:lnTo>
                <a:lnTo>
                  <a:pt x="9942" y="17387"/>
                </a:lnTo>
                <a:lnTo>
                  <a:pt x="9905" y="17424"/>
                </a:lnTo>
                <a:lnTo>
                  <a:pt x="9905" y="17460"/>
                </a:lnTo>
                <a:lnTo>
                  <a:pt x="8841" y="17791"/>
                </a:lnTo>
                <a:lnTo>
                  <a:pt x="7777" y="18121"/>
                </a:lnTo>
                <a:lnTo>
                  <a:pt x="6970" y="18304"/>
                </a:lnTo>
                <a:lnTo>
                  <a:pt x="6163" y="18487"/>
                </a:lnTo>
                <a:lnTo>
                  <a:pt x="5797" y="18524"/>
                </a:lnTo>
                <a:lnTo>
                  <a:pt x="5613" y="18524"/>
                </a:lnTo>
                <a:lnTo>
                  <a:pt x="5430" y="18451"/>
                </a:lnTo>
                <a:lnTo>
                  <a:pt x="5283" y="18377"/>
                </a:lnTo>
                <a:lnTo>
                  <a:pt x="5173" y="18231"/>
                </a:lnTo>
                <a:lnTo>
                  <a:pt x="5063" y="18121"/>
                </a:lnTo>
                <a:lnTo>
                  <a:pt x="4953" y="17974"/>
                </a:lnTo>
                <a:lnTo>
                  <a:pt x="4879" y="17680"/>
                </a:lnTo>
                <a:lnTo>
                  <a:pt x="4769" y="17387"/>
                </a:lnTo>
                <a:lnTo>
                  <a:pt x="4476" y="16507"/>
                </a:lnTo>
                <a:lnTo>
                  <a:pt x="3926" y="14819"/>
                </a:lnTo>
                <a:lnTo>
                  <a:pt x="3376" y="13169"/>
                </a:lnTo>
                <a:lnTo>
                  <a:pt x="2752" y="11518"/>
                </a:lnTo>
                <a:lnTo>
                  <a:pt x="2165" y="9867"/>
                </a:lnTo>
                <a:lnTo>
                  <a:pt x="1505" y="8253"/>
                </a:lnTo>
                <a:lnTo>
                  <a:pt x="845" y="6603"/>
                </a:lnTo>
                <a:lnTo>
                  <a:pt x="588" y="6052"/>
                </a:lnTo>
                <a:lnTo>
                  <a:pt x="478" y="5796"/>
                </a:lnTo>
                <a:lnTo>
                  <a:pt x="331" y="5539"/>
                </a:lnTo>
                <a:lnTo>
                  <a:pt x="368" y="5502"/>
                </a:lnTo>
                <a:lnTo>
                  <a:pt x="404" y="5429"/>
                </a:lnTo>
                <a:lnTo>
                  <a:pt x="368" y="5209"/>
                </a:lnTo>
                <a:lnTo>
                  <a:pt x="404" y="5025"/>
                </a:lnTo>
                <a:lnTo>
                  <a:pt x="404" y="4879"/>
                </a:lnTo>
                <a:lnTo>
                  <a:pt x="478" y="4695"/>
                </a:lnTo>
                <a:lnTo>
                  <a:pt x="624" y="4402"/>
                </a:lnTo>
                <a:lnTo>
                  <a:pt x="845" y="4145"/>
                </a:lnTo>
                <a:lnTo>
                  <a:pt x="1101" y="3888"/>
                </a:lnTo>
                <a:lnTo>
                  <a:pt x="1395" y="3668"/>
                </a:lnTo>
                <a:lnTo>
                  <a:pt x="1725" y="3485"/>
                </a:lnTo>
                <a:lnTo>
                  <a:pt x="2018" y="3301"/>
                </a:lnTo>
                <a:lnTo>
                  <a:pt x="2789" y="2935"/>
                </a:lnTo>
                <a:lnTo>
                  <a:pt x="3596" y="2641"/>
                </a:lnTo>
                <a:lnTo>
                  <a:pt x="5210" y="2017"/>
                </a:lnTo>
                <a:lnTo>
                  <a:pt x="6787" y="1394"/>
                </a:lnTo>
                <a:lnTo>
                  <a:pt x="7557" y="1100"/>
                </a:lnTo>
                <a:lnTo>
                  <a:pt x="8364" y="807"/>
                </a:lnTo>
                <a:lnTo>
                  <a:pt x="9135" y="587"/>
                </a:lnTo>
                <a:lnTo>
                  <a:pt x="9538" y="514"/>
                </a:lnTo>
                <a:lnTo>
                  <a:pt x="9942" y="440"/>
                </a:lnTo>
                <a:close/>
                <a:moveTo>
                  <a:pt x="9868" y="17937"/>
                </a:moveTo>
                <a:lnTo>
                  <a:pt x="9868" y="17974"/>
                </a:lnTo>
                <a:lnTo>
                  <a:pt x="9905" y="18157"/>
                </a:lnTo>
                <a:lnTo>
                  <a:pt x="10015" y="18341"/>
                </a:lnTo>
                <a:lnTo>
                  <a:pt x="9575" y="18524"/>
                </a:lnTo>
                <a:lnTo>
                  <a:pt x="9575" y="18487"/>
                </a:lnTo>
                <a:lnTo>
                  <a:pt x="9538" y="18341"/>
                </a:lnTo>
                <a:lnTo>
                  <a:pt x="9465" y="18231"/>
                </a:lnTo>
                <a:lnTo>
                  <a:pt x="9391" y="18084"/>
                </a:lnTo>
                <a:lnTo>
                  <a:pt x="9868" y="17937"/>
                </a:lnTo>
                <a:close/>
                <a:moveTo>
                  <a:pt x="9098" y="18194"/>
                </a:moveTo>
                <a:lnTo>
                  <a:pt x="9171" y="18414"/>
                </a:lnTo>
                <a:lnTo>
                  <a:pt x="9245" y="18524"/>
                </a:lnTo>
                <a:lnTo>
                  <a:pt x="9318" y="18598"/>
                </a:lnTo>
                <a:lnTo>
                  <a:pt x="8841" y="18781"/>
                </a:lnTo>
                <a:lnTo>
                  <a:pt x="8768" y="18708"/>
                </a:lnTo>
                <a:lnTo>
                  <a:pt x="8694" y="18598"/>
                </a:lnTo>
                <a:lnTo>
                  <a:pt x="8621" y="18487"/>
                </a:lnTo>
                <a:lnTo>
                  <a:pt x="8584" y="18341"/>
                </a:lnTo>
                <a:lnTo>
                  <a:pt x="9098" y="18194"/>
                </a:lnTo>
                <a:close/>
                <a:moveTo>
                  <a:pt x="8254" y="18414"/>
                </a:moveTo>
                <a:lnTo>
                  <a:pt x="8291" y="18561"/>
                </a:lnTo>
                <a:lnTo>
                  <a:pt x="8364" y="18744"/>
                </a:lnTo>
                <a:lnTo>
                  <a:pt x="8511" y="18928"/>
                </a:lnTo>
                <a:lnTo>
                  <a:pt x="8181" y="19038"/>
                </a:lnTo>
                <a:lnTo>
                  <a:pt x="8144" y="18964"/>
                </a:lnTo>
                <a:lnTo>
                  <a:pt x="8107" y="18928"/>
                </a:lnTo>
                <a:lnTo>
                  <a:pt x="7997" y="18854"/>
                </a:lnTo>
                <a:lnTo>
                  <a:pt x="7961" y="18818"/>
                </a:lnTo>
                <a:lnTo>
                  <a:pt x="7851" y="18634"/>
                </a:lnTo>
                <a:lnTo>
                  <a:pt x="7851" y="18561"/>
                </a:lnTo>
                <a:lnTo>
                  <a:pt x="8254" y="18414"/>
                </a:lnTo>
                <a:close/>
                <a:moveTo>
                  <a:pt x="5246" y="18818"/>
                </a:moveTo>
                <a:lnTo>
                  <a:pt x="5430" y="18891"/>
                </a:lnTo>
                <a:lnTo>
                  <a:pt x="5650" y="18928"/>
                </a:lnTo>
                <a:lnTo>
                  <a:pt x="5870" y="18964"/>
                </a:lnTo>
                <a:lnTo>
                  <a:pt x="5943" y="19221"/>
                </a:lnTo>
                <a:lnTo>
                  <a:pt x="5760" y="19148"/>
                </a:lnTo>
                <a:lnTo>
                  <a:pt x="5576" y="19038"/>
                </a:lnTo>
                <a:lnTo>
                  <a:pt x="5393" y="18928"/>
                </a:lnTo>
                <a:lnTo>
                  <a:pt x="5246" y="18818"/>
                </a:lnTo>
                <a:close/>
                <a:moveTo>
                  <a:pt x="7557" y="18634"/>
                </a:moveTo>
                <a:lnTo>
                  <a:pt x="7557" y="18781"/>
                </a:lnTo>
                <a:lnTo>
                  <a:pt x="7631" y="18928"/>
                </a:lnTo>
                <a:lnTo>
                  <a:pt x="7704" y="19038"/>
                </a:lnTo>
                <a:lnTo>
                  <a:pt x="7777" y="19148"/>
                </a:lnTo>
                <a:lnTo>
                  <a:pt x="7704" y="19184"/>
                </a:lnTo>
                <a:lnTo>
                  <a:pt x="7227" y="19294"/>
                </a:lnTo>
                <a:lnTo>
                  <a:pt x="7154" y="19184"/>
                </a:lnTo>
                <a:lnTo>
                  <a:pt x="7080" y="19074"/>
                </a:lnTo>
                <a:lnTo>
                  <a:pt x="6970" y="18928"/>
                </a:lnTo>
                <a:lnTo>
                  <a:pt x="6897" y="18781"/>
                </a:lnTo>
                <a:lnTo>
                  <a:pt x="7117" y="18708"/>
                </a:lnTo>
                <a:lnTo>
                  <a:pt x="7557" y="18634"/>
                </a:lnTo>
                <a:close/>
                <a:moveTo>
                  <a:pt x="6604" y="18854"/>
                </a:moveTo>
                <a:lnTo>
                  <a:pt x="6677" y="19111"/>
                </a:lnTo>
                <a:lnTo>
                  <a:pt x="6750" y="19221"/>
                </a:lnTo>
                <a:lnTo>
                  <a:pt x="6824" y="19331"/>
                </a:lnTo>
                <a:lnTo>
                  <a:pt x="6493" y="19331"/>
                </a:lnTo>
                <a:lnTo>
                  <a:pt x="6493" y="19258"/>
                </a:lnTo>
                <a:lnTo>
                  <a:pt x="6493" y="19221"/>
                </a:lnTo>
                <a:lnTo>
                  <a:pt x="6420" y="19184"/>
                </a:lnTo>
                <a:lnTo>
                  <a:pt x="6383" y="19184"/>
                </a:lnTo>
                <a:lnTo>
                  <a:pt x="6310" y="19221"/>
                </a:lnTo>
                <a:lnTo>
                  <a:pt x="6273" y="19221"/>
                </a:lnTo>
                <a:lnTo>
                  <a:pt x="6200" y="19184"/>
                </a:lnTo>
                <a:lnTo>
                  <a:pt x="6163" y="19074"/>
                </a:lnTo>
                <a:lnTo>
                  <a:pt x="6127" y="18928"/>
                </a:lnTo>
                <a:lnTo>
                  <a:pt x="6604" y="18854"/>
                </a:lnTo>
                <a:close/>
                <a:moveTo>
                  <a:pt x="10125" y="0"/>
                </a:moveTo>
                <a:lnTo>
                  <a:pt x="9721" y="37"/>
                </a:lnTo>
                <a:lnTo>
                  <a:pt x="9318" y="110"/>
                </a:lnTo>
                <a:lnTo>
                  <a:pt x="8804" y="220"/>
                </a:lnTo>
                <a:lnTo>
                  <a:pt x="8291" y="403"/>
                </a:lnTo>
                <a:lnTo>
                  <a:pt x="7300" y="734"/>
                </a:lnTo>
                <a:lnTo>
                  <a:pt x="5320" y="1504"/>
                </a:lnTo>
                <a:lnTo>
                  <a:pt x="3376" y="2274"/>
                </a:lnTo>
                <a:lnTo>
                  <a:pt x="2422" y="2678"/>
                </a:lnTo>
                <a:lnTo>
                  <a:pt x="1945" y="2898"/>
                </a:lnTo>
                <a:lnTo>
                  <a:pt x="1505" y="3118"/>
                </a:lnTo>
                <a:lnTo>
                  <a:pt x="1248" y="3301"/>
                </a:lnTo>
                <a:lnTo>
                  <a:pt x="955" y="3485"/>
                </a:lnTo>
                <a:lnTo>
                  <a:pt x="698" y="3742"/>
                </a:lnTo>
                <a:lnTo>
                  <a:pt x="441" y="3998"/>
                </a:lnTo>
                <a:lnTo>
                  <a:pt x="221" y="4292"/>
                </a:lnTo>
                <a:lnTo>
                  <a:pt x="74" y="4622"/>
                </a:lnTo>
                <a:lnTo>
                  <a:pt x="38" y="4769"/>
                </a:lnTo>
                <a:lnTo>
                  <a:pt x="38" y="4915"/>
                </a:lnTo>
                <a:lnTo>
                  <a:pt x="38" y="5099"/>
                </a:lnTo>
                <a:lnTo>
                  <a:pt x="74" y="5245"/>
                </a:lnTo>
                <a:lnTo>
                  <a:pt x="1" y="5282"/>
                </a:lnTo>
                <a:lnTo>
                  <a:pt x="1" y="5319"/>
                </a:lnTo>
                <a:lnTo>
                  <a:pt x="38" y="5722"/>
                </a:lnTo>
                <a:lnTo>
                  <a:pt x="148" y="6052"/>
                </a:lnTo>
                <a:lnTo>
                  <a:pt x="441" y="6786"/>
                </a:lnTo>
                <a:lnTo>
                  <a:pt x="1065" y="8400"/>
                </a:lnTo>
                <a:lnTo>
                  <a:pt x="2348" y="11665"/>
                </a:lnTo>
                <a:lnTo>
                  <a:pt x="2935" y="13315"/>
                </a:lnTo>
                <a:lnTo>
                  <a:pt x="3522" y="15003"/>
                </a:lnTo>
                <a:lnTo>
                  <a:pt x="4072" y="16653"/>
                </a:lnTo>
                <a:lnTo>
                  <a:pt x="4293" y="17424"/>
                </a:lnTo>
                <a:lnTo>
                  <a:pt x="4439" y="17827"/>
                </a:lnTo>
                <a:lnTo>
                  <a:pt x="4513" y="18047"/>
                </a:lnTo>
                <a:lnTo>
                  <a:pt x="4623" y="18231"/>
                </a:lnTo>
                <a:lnTo>
                  <a:pt x="4659" y="18451"/>
                </a:lnTo>
                <a:lnTo>
                  <a:pt x="4733" y="18634"/>
                </a:lnTo>
                <a:lnTo>
                  <a:pt x="4806" y="18781"/>
                </a:lnTo>
                <a:lnTo>
                  <a:pt x="4916" y="18928"/>
                </a:lnTo>
                <a:lnTo>
                  <a:pt x="5026" y="19074"/>
                </a:lnTo>
                <a:lnTo>
                  <a:pt x="5173" y="19221"/>
                </a:lnTo>
                <a:lnTo>
                  <a:pt x="5503" y="19404"/>
                </a:lnTo>
                <a:lnTo>
                  <a:pt x="5833" y="19551"/>
                </a:lnTo>
                <a:lnTo>
                  <a:pt x="6237" y="19661"/>
                </a:lnTo>
                <a:lnTo>
                  <a:pt x="6604" y="19698"/>
                </a:lnTo>
                <a:lnTo>
                  <a:pt x="7007" y="19698"/>
                </a:lnTo>
                <a:lnTo>
                  <a:pt x="7484" y="19625"/>
                </a:lnTo>
                <a:lnTo>
                  <a:pt x="7924" y="19515"/>
                </a:lnTo>
                <a:lnTo>
                  <a:pt x="8841" y="19184"/>
                </a:lnTo>
                <a:lnTo>
                  <a:pt x="11079" y="18341"/>
                </a:lnTo>
                <a:lnTo>
                  <a:pt x="13206" y="17570"/>
                </a:lnTo>
                <a:lnTo>
                  <a:pt x="13830" y="17314"/>
                </a:lnTo>
                <a:lnTo>
                  <a:pt x="14417" y="17020"/>
                </a:lnTo>
                <a:lnTo>
                  <a:pt x="14527" y="17020"/>
                </a:lnTo>
                <a:lnTo>
                  <a:pt x="14674" y="16947"/>
                </a:lnTo>
                <a:lnTo>
                  <a:pt x="14710" y="16873"/>
                </a:lnTo>
                <a:lnTo>
                  <a:pt x="14710" y="16837"/>
                </a:lnTo>
                <a:lnTo>
                  <a:pt x="14894" y="16690"/>
                </a:lnTo>
                <a:lnTo>
                  <a:pt x="15187" y="16433"/>
                </a:lnTo>
                <a:lnTo>
                  <a:pt x="15407" y="16103"/>
                </a:lnTo>
                <a:lnTo>
                  <a:pt x="15554" y="15773"/>
                </a:lnTo>
                <a:lnTo>
                  <a:pt x="15701" y="15406"/>
                </a:lnTo>
                <a:lnTo>
                  <a:pt x="15774" y="15039"/>
                </a:lnTo>
                <a:lnTo>
                  <a:pt x="15811" y="14636"/>
                </a:lnTo>
                <a:lnTo>
                  <a:pt x="15847" y="13866"/>
                </a:lnTo>
                <a:lnTo>
                  <a:pt x="15884" y="13829"/>
                </a:lnTo>
                <a:lnTo>
                  <a:pt x="15884" y="13756"/>
                </a:lnTo>
                <a:lnTo>
                  <a:pt x="15847" y="13572"/>
                </a:lnTo>
                <a:lnTo>
                  <a:pt x="15811" y="13389"/>
                </a:lnTo>
                <a:lnTo>
                  <a:pt x="15664" y="13059"/>
                </a:lnTo>
                <a:lnTo>
                  <a:pt x="15334" y="12178"/>
                </a:lnTo>
                <a:lnTo>
                  <a:pt x="14710" y="10564"/>
                </a:lnTo>
                <a:lnTo>
                  <a:pt x="13500" y="7263"/>
                </a:lnTo>
                <a:lnTo>
                  <a:pt x="12326" y="3962"/>
                </a:lnTo>
                <a:lnTo>
                  <a:pt x="11776" y="2311"/>
                </a:lnTo>
                <a:lnTo>
                  <a:pt x="11446" y="1431"/>
                </a:lnTo>
                <a:lnTo>
                  <a:pt x="11372" y="1174"/>
                </a:lnTo>
                <a:lnTo>
                  <a:pt x="11409" y="1027"/>
                </a:lnTo>
                <a:lnTo>
                  <a:pt x="11409" y="917"/>
                </a:lnTo>
                <a:lnTo>
                  <a:pt x="11372" y="770"/>
                </a:lnTo>
                <a:lnTo>
                  <a:pt x="11299" y="624"/>
                </a:lnTo>
                <a:lnTo>
                  <a:pt x="11152" y="403"/>
                </a:lnTo>
                <a:lnTo>
                  <a:pt x="10895" y="220"/>
                </a:lnTo>
                <a:lnTo>
                  <a:pt x="10712" y="110"/>
                </a:lnTo>
                <a:lnTo>
                  <a:pt x="10528" y="37"/>
                </a:lnTo>
                <a:lnTo>
                  <a:pt x="10345"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49" name="Google Shape;249;p4"/>
          <p:cNvSpPr/>
          <p:nvPr/>
        </p:nvSpPr>
        <p:spPr>
          <a:xfrm>
            <a:off x="-47165" y="4489284"/>
            <a:ext cx="591013" cy="672893"/>
          </a:xfrm>
          <a:custGeom>
            <a:avLst/>
            <a:gdLst/>
            <a:ahLst/>
            <a:cxnLst/>
            <a:rect l="l" t="t" r="r" b="b"/>
            <a:pathLst>
              <a:path w="15627" h="17792" extrusionOk="0">
                <a:moveTo>
                  <a:pt x="10528" y="1"/>
                </a:moveTo>
                <a:lnTo>
                  <a:pt x="10455" y="37"/>
                </a:lnTo>
                <a:lnTo>
                  <a:pt x="10308" y="221"/>
                </a:lnTo>
                <a:lnTo>
                  <a:pt x="10198" y="441"/>
                </a:lnTo>
                <a:lnTo>
                  <a:pt x="10015" y="881"/>
                </a:lnTo>
                <a:lnTo>
                  <a:pt x="9831" y="1468"/>
                </a:lnTo>
                <a:lnTo>
                  <a:pt x="9685" y="2091"/>
                </a:lnTo>
                <a:lnTo>
                  <a:pt x="9685" y="2201"/>
                </a:lnTo>
                <a:lnTo>
                  <a:pt x="9721" y="2311"/>
                </a:lnTo>
                <a:lnTo>
                  <a:pt x="9795" y="2348"/>
                </a:lnTo>
                <a:lnTo>
                  <a:pt x="9868" y="2385"/>
                </a:lnTo>
                <a:lnTo>
                  <a:pt x="9941" y="2421"/>
                </a:lnTo>
                <a:lnTo>
                  <a:pt x="10051" y="2385"/>
                </a:lnTo>
                <a:lnTo>
                  <a:pt x="10125" y="2311"/>
                </a:lnTo>
                <a:lnTo>
                  <a:pt x="10198" y="2238"/>
                </a:lnTo>
                <a:lnTo>
                  <a:pt x="10235" y="2055"/>
                </a:lnTo>
                <a:lnTo>
                  <a:pt x="10235" y="2018"/>
                </a:lnTo>
                <a:lnTo>
                  <a:pt x="10235" y="1981"/>
                </a:lnTo>
                <a:lnTo>
                  <a:pt x="10455" y="1138"/>
                </a:lnTo>
                <a:lnTo>
                  <a:pt x="10638" y="624"/>
                </a:lnTo>
                <a:lnTo>
                  <a:pt x="10675" y="367"/>
                </a:lnTo>
                <a:lnTo>
                  <a:pt x="10712" y="111"/>
                </a:lnTo>
                <a:lnTo>
                  <a:pt x="10675" y="37"/>
                </a:lnTo>
                <a:lnTo>
                  <a:pt x="10602" y="1"/>
                </a:lnTo>
                <a:close/>
                <a:moveTo>
                  <a:pt x="3559" y="1028"/>
                </a:moveTo>
                <a:lnTo>
                  <a:pt x="3522" y="1064"/>
                </a:lnTo>
                <a:lnTo>
                  <a:pt x="3485" y="1101"/>
                </a:lnTo>
                <a:lnTo>
                  <a:pt x="3485" y="1138"/>
                </a:lnTo>
                <a:lnTo>
                  <a:pt x="3559" y="1321"/>
                </a:lnTo>
                <a:lnTo>
                  <a:pt x="3669" y="1468"/>
                </a:lnTo>
                <a:lnTo>
                  <a:pt x="3889" y="1761"/>
                </a:lnTo>
                <a:lnTo>
                  <a:pt x="4109" y="2055"/>
                </a:lnTo>
                <a:lnTo>
                  <a:pt x="4366" y="2348"/>
                </a:lnTo>
                <a:lnTo>
                  <a:pt x="4476" y="2605"/>
                </a:lnTo>
                <a:lnTo>
                  <a:pt x="4586" y="2862"/>
                </a:lnTo>
                <a:lnTo>
                  <a:pt x="4696" y="2972"/>
                </a:lnTo>
                <a:lnTo>
                  <a:pt x="4769" y="3045"/>
                </a:lnTo>
                <a:lnTo>
                  <a:pt x="4916" y="3082"/>
                </a:lnTo>
                <a:lnTo>
                  <a:pt x="5063" y="3082"/>
                </a:lnTo>
                <a:lnTo>
                  <a:pt x="5136" y="3045"/>
                </a:lnTo>
                <a:lnTo>
                  <a:pt x="5209" y="3008"/>
                </a:lnTo>
                <a:lnTo>
                  <a:pt x="5246" y="2935"/>
                </a:lnTo>
                <a:lnTo>
                  <a:pt x="5246" y="2862"/>
                </a:lnTo>
                <a:lnTo>
                  <a:pt x="5209" y="2715"/>
                </a:lnTo>
                <a:lnTo>
                  <a:pt x="5173" y="2642"/>
                </a:lnTo>
                <a:lnTo>
                  <a:pt x="5099" y="2605"/>
                </a:lnTo>
                <a:lnTo>
                  <a:pt x="4989" y="2605"/>
                </a:lnTo>
                <a:lnTo>
                  <a:pt x="4989" y="2568"/>
                </a:lnTo>
                <a:lnTo>
                  <a:pt x="4989" y="2495"/>
                </a:lnTo>
                <a:lnTo>
                  <a:pt x="4953" y="2385"/>
                </a:lnTo>
                <a:lnTo>
                  <a:pt x="4806" y="2128"/>
                </a:lnTo>
                <a:lnTo>
                  <a:pt x="4623" y="1871"/>
                </a:lnTo>
                <a:lnTo>
                  <a:pt x="4402" y="1615"/>
                </a:lnTo>
                <a:lnTo>
                  <a:pt x="4146" y="1394"/>
                </a:lnTo>
                <a:lnTo>
                  <a:pt x="3889" y="1174"/>
                </a:lnTo>
                <a:lnTo>
                  <a:pt x="3595" y="1028"/>
                </a:lnTo>
                <a:close/>
                <a:moveTo>
                  <a:pt x="15334" y="3999"/>
                </a:moveTo>
                <a:lnTo>
                  <a:pt x="15260" y="4035"/>
                </a:lnTo>
                <a:lnTo>
                  <a:pt x="15187" y="4109"/>
                </a:lnTo>
                <a:lnTo>
                  <a:pt x="15077" y="4182"/>
                </a:lnTo>
                <a:lnTo>
                  <a:pt x="14967" y="4256"/>
                </a:lnTo>
                <a:lnTo>
                  <a:pt x="14820" y="4329"/>
                </a:lnTo>
                <a:lnTo>
                  <a:pt x="14673" y="4329"/>
                </a:lnTo>
                <a:lnTo>
                  <a:pt x="14527" y="4402"/>
                </a:lnTo>
                <a:lnTo>
                  <a:pt x="14490" y="4439"/>
                </a:lnTo>
                <a:lnTo>
                  <a:pt x="14453" y="4549"/>
                </a:lnTo>
                <a:lnTo>
                  <a:pt x="14417" y="4586"/>
                </a:lnTo>
                <a:lnTo>
                  <a:pt x="14380" y="4622"/>
                </a:lnTo>
                <a:lnTo>
                  <a:pt x="14233" y="4732"/>
                </a:lnTo>
                <a:lnTo>
                  <a:pt x="13940" y="4842"/>
                </a:lnTo>
                <a:lnTo>
                  <a:pt x="13720" y="4989"/>
                </a:lnTo>
                <a:lnTo>
                  <a:pt x="13536" y="5173"/>
                </a:lnTo>
                <a:lnTo>
                  <a:pt x="13499" y="5246"/>
                </a:lnTo>
                <a:lnTo>
                  <a:pt x="13499" y="5319"/>
                </a:lnTo>
                <a:lnTo>
                  <a:pt x="13573" y="5356"/>
                </a:lnTo>
                <a:lnTo>
                  <a:pt x="13830" y="5356"/>
                </a:lnTo>
                <a:lnTo>
                  <a:pt x="14013" y="5319"/>
                </a:lnTo>
                <a:lnTo>
                  <a:pt x="14380" y="5173"/>
                </a:lnTo>
                <a:lnTo>
                  <a:pt x="14673" y="5026"/>
                </a:lnTo>
                <a:lnTo>
                  <a:pt x="14783" y="4953"/>
                </a:lnTo>
                <a:lnTo>
                  <a:pt x="14857" y="4806"/>
                </a:lnTo>
                <a:lnTo>
                  <a:pt x="15077" y="4769"/>
                </a:lnTo>
                <a:lnTo>
                  <a:pt x="15260" y="4659"/>
                </a:lnTo>
                <a:lnTo>
                  <a:pt x="15370" y="4696"/>
                </a:lnTo>
                <a:lnTo>
                  <a:pt x="15444" y="4696"/>
                </a:lnTo>
                <a:lnTo>
                  <a:pt x="15554" y="4622"/>
                </a:lnTo>
                <a:lnTo>
                  <a:pt x="15627" y="4549"/>
                </a:lnTo>
                <a:lnTo>
                  <a:pt x="15627" y="4476"/>
                </a:lnTo>
                <a:lnTo>
                  <a:pt x="15590" y="4366"/>
                </a:lnTo>
                <a:lnTo>
                  <a:pt x="15627" y="4329"/>
                </a:lnTo>
                <a:lnTo>
                  <a:pt x="15627" y="4256"/>
                </a:lnTo>
                <a:lnTo>
                  <a:pt x="15590" y="4182"/>
                </a:lnTo>
                <a:lnTo>
                  <a:pt x="15554" y="4109"/>
                </a:lnTo>
                <a:lnTo>
                  <a:pt x="15480" y="4035"/>
                </a:lnTo>
                <a:lnTo>
                  <a:pt x="15407" y="4035"/>
                </a:lnTo>
                <a:lnTo>
                  <a:pt x="15334" y="3999"/>
                </a:lnTo>
                <a:close/>
                <a:moveTo>
                  <a:pt x="2238" y="7447"/>
                </a:moveTo>
                <a:lnTo>
                  <a:pt x="2128" y="7484"/>
                </a:lnTo>
                <a:lnTo>
                  <a:pt x="1064" y="7960"/>
                </a:lnTo>
                <a:lnTo>
                  <a:pt x="477" y="8217"/>
                </a:lnTo>
                <a:lnTo>
                  <a:pt x="257" y="8364"/>
                </a:lnTo>
                <a:lnTo>
                  <a:pt x="147" y="8474"/>
                </a:lnTo>
                <a:lnTo>
                  <a:pt x="111" y="8437"/>
                </a:lnTo>
                <a:lnTo>
                  <a:pt x="74" y="8437"/>
                </a:lnTo>
                <a:lnTo>
                  <a:pt x="1" y="8511"/>
                </a:lnTo>
                <a:lnTo>
                  <a:pt x="1" y="8584"/>
                </a:lnTo>
                <a:lnTo>
                  <a:pt x="37" y="8621"/>
                </a:lnTo>
                <a:lnTo>
                  <a:pt x="111" y="8694"/>
                </a:lnTo>
                <a:lnTo>
                  <a:pt x="221" y="8731"/>
                </a:lnTo>
                <a:lnTo>
                  <a:pt x="367" y="8694"/>
                </a:lnTo>
                <a:lnTo>
                  <a:pt x="514" y="8657"/>
                </a:lnTo>
                <a:lnTo>
                  <a:pt x="808" y="8547"/>
                </a:lnTo>
                <a:lnTo>
                  <a:pt x="1028" y="8474"/>
                </a:lnTo>
                <a:lnTo>
                  <a:pt x="2385" y="7887"/>
                </a:lnTo>
                <a:lnTo>
                  <a:pt x="2458" y="7850"/>
                </a:lnTo>
                <a:lnTo>
                  <a:pt x="2532" y="7777"/>
                </a:lnTo>
                <a:lnTo>
                  <a:pt x="2532" y="7667"/>
                </a:lnTo>
                <a:lnTo>
                  <a:pt x="2495" y="7594"/>
                </a:lnTo>
                <a:lnTo>
                  <a:pt x="2422" y="7520"/>
                </a:lnTo>
                <a:lnTo>
                  <a:pt x="2348" y="7484"/>
                </a:lnTo>
                <a:lnTo>
                  <a:pt x="2238" y="7447"/>
                </a:lnTo>
                <a:close/>
                <a:moveTo>
                  <a:pt x="6677" y="7814"/>
                </a:moveTo>
                <a:lnTo>
                  <a:pt x="6603" y="7887"/>
                </a:lnTo>
                <a:lnTo>
                  <a:pt x="6603" y="7960"/>
                </a:lnTo>
                <a:lnTo>
                  <a:pt x="6603" y="8070"/>
                </a:lnTo>
                <a:lnTo>
                  <a:pt x="6933" y="8474"/>
                </a:lnTo>
                <a:lnTo>
                  <a:pt x="7044" y="8694"/>
                </a:lnTo>
                <a:lnTo>
                  <a:pt x="7154" y="8914"/>
                </a:lnTo>
                <a:lnTo>
                  <a:pt x="7227" y="8951"/>
                </a:lnTo>
                <a:lnTo>
                  <a:pt x="7264" y="8987"/>
                </a:lnTo>
                <a:lnTo>
                  <a:pt x="7410" y="8987"/>
                </a:lnTo>
                <a:lnTo>
                  <a:pt x="7594" y="8877"/>
                </a:lnTo>
                <a:lnTo>
                  <a:pt x="7777" y="8767"/>
                </a:lnTo>
                <a:lnTo>
                  <a:pt x="7924" y="8621"/>
                </a:lnTo>
                <a:lnTo>
                  <a:pt x="7924" y="8657"/>
                </a:lnTo>
                <a:lnTo>
                  <a:pt x="7997" y="8767"/>
                </a:lnTo>
                <a:lnTo>
                  <a:pt x="8071" y="8877"/>
                </a:lnTo>
                <a:lnTo>
                  <a:pt x="8181" y="8951"/>
                </a:lnTo>
                <a:lnTo>
                  <a:pt x="8327" y="9024"/>
                </a:lnTo>
                <a:lnTo>
                  <a:pt x="8584" y="9061"/>
                </a:lnTo>
                <a:lnTo>
                  <a:pt x="8768" y="9061"/>
                </a:lnTo>
                <a:lnTo>
                  <a:pt x="8951" y="8987"/>
                </a:lnTo>
                <a:lnTo>
                  <a:pt x="9281" y="8841"/>
                </a:lnTo>
                <a:lnTo>
                  <a:pt x="9611" y="8657"/>
                </a:lnTo>
                <a:lnTo>
                  <a:pt x="9721" y="8547"/>
                </a:lnTo>
                <a:lnTo>
                  <a:pt x="9758" y="8474"/>
                </a:lnTo>
                <a:lnTo>
                  <a:pt x="9758" y="8364"/>
                </a:lnTo>
                <a:lnTo>
                  <a:pt x="9685" y="8254"/>
                </a:lnTo>
                <a:lnTo>
                  <a:pt x="9648" y="8217"/>
                </a:lnTo>
                <a:lnTo>
                  <a:pt x="9464" y="8217"/>
                </a:lnTo>
                <a:lnTo>
                  <a:pt x="9428" y="8291"/>
                </a:lnTo>
                <a:lnTo>
                  <a:pt x="9244" y="8437"/>
                </a:lnTo>
                <a:lnTo>
                  <a:pt x="8988" y="8547"/>
                </a:lnTo>
                <a:lnTo>
                  <a:pt x="8768" y="8621"/>
                </a:lnTo>
                <a:lnTo>
                  <a:pt x="8584" y="8657"/>
                </a:lnTo>
                <a:lnTo>
                  <a:pt x="8474" y="8657"/>
                </a:lnTo>
                <a:lnTo>
                  <a:pt x="8401" y="8621"/>
                </a:lnTo>
                <a:lnTo>
                  <a:pt x="8364" y="8584"/>
                </a:lnTo>
                <a:lnTo>
                  <a:pt x="8327" y="8547"/>
                </a:lnTo>
                <a:lnTo>
                  <a:pt x="8254" y="8254"/>
                </a:lnTo>
                <a:lnTo>
                  <a:pt x="8181" y="8144"/>
                </a:lnTo>
                <a:lnTo>
                  <a:pt x="8071" y="8107"/>
                </a:lnTo>
                <a:lnTo>
                  <a:pt x="7961" y="8107"/>
                </a:lnTo>
                <a:lnTo>
                  <a:pt x="7887" y="8144"/>
                </a:lnTo>
                <a:lnTo>
                  <a:pt x="7740" y="8254"/>
                </a:lnTo>
                <a:lnTo>
                  <a:pt x="7630" y="8401"/>
                </a:lnTo>
                <a:lnTo>
                  <a:pt x="7410" y="8547"/>
                </a:lnTo>
                <a:lnTo>
                  <a:pt x="7264" y="8364"/>
                </a:lnTo>
                <a:lnTo>
                  <a:pt x="7117" y="8180"/>
                </a:lnTo>
                <a:lnTo>
                  <a:pt x="6970" y="7997"/>
                </a:lnTo>
                <a:lnTo>
                  <a:pt x="6787" y="7850"/>
                </a:lnTo>
                <a:lnTo>
                  <a:pt x="6713" y="7814"/>
                </a:lnTo>
                <a:close/>
                <a:moveTo>
                  <a:pt x="12876" y="11005"/>
                </a:moveTo>
                <a:lnTo>
                  <a:pt x="12803" y="11042"/>
                </a:lnTo>
                <a:lnTo>
                  <a:pt x="12766" y="11078"/>
                </a:lnTo>
                <a:lnTo>
                  <a:pt x="12766" y="11152"/>
                </a:lnTo>
                <a:lnTo>
                  <a:pt x="12729" y="11225"/>
                </a:lnTo>
                <a:lnTo>
                  <a:pt x="12766" y="11298"/>
                </a:lnTo>
                <a:lnTo>
                  <a:pt x="12986" y="11702"/>
                </a:lnTo>
                <a:lnTo>
                  <a:pt x="13279" y="12069"/>
                </a:lnTo>
                <a:lnTo>
                  <a:pt x="13499" y="12399"/>
                </a:lnTo>
                <a:lnTo>
                  <a:pt x="13646" y="12509"/>
                </a:lnTo>
                <a:lnTo>
                  <a:pt x="13830" y="12619"/>
                </a:lnTo>
                <a:lnTo>
                  <a:pt x="13976" y="12619"/>
                </a:lnTo>
                <a:lnTo>
                  <a:pt x="14013" y="12582"/>
                </a:lnTo>
                <a:lnTo>
                  <a:pt x="14086" y="12546"/>
                </a:lnTo>
                <a:lnTo>
                  <a:pt x="14160" y="12436"/>
                </a:lnTo>
                <a:lnTo>
                  <a:pt x="14160" y="12325"/>
                </a:lnTo>
                <a:lnTo>
                  <a:pt x="14160" y="12252"/>
                </a:lnTo>
                <a:lnTo>
                  <a:pt x="14123" y="12142"/>
                </a:lnTo>
                <a:lnTo>
                  <a:pt x="14086" y="12069"/>
                </a:lnTo>
                <a:lnTo>
                  <a:pt x="14050" y="12032"/>
                </a:lnTo>
                <a:lnTo>
                  <a:pt x="13903" y="12032"/>
                </a:lnTo>
                <a:lnTo>
                  <a:pt x="13830" y="11885"/>
                </a:lnTo>
                <a:lnTo>
                  <a:pt x="13573" y="11592"/>
                </a:lnTo>
                <a:lnTo>
                  <a:pt x="13316" y="11298"/>
                </a:lnTo>
                <a:lnTo>
                  <a:pt x="13059" y="11042"/>
                </a:lnTo>
                <a:lnTo>
                  <a:pt x="13023" y="11005"/>
                </a:lnTo>
                <a:close/>
                <a:moveTo>
                  <a:pt x="8181" y="3192"/>
                </a:moveTo>
                <a:lnTo>
                  <a:pt x="8511" y="3228"/>
                </a:lnTo>
                <a:lnTo>
                  <a:pt x="8878" y="3265"/>
                </a:lnTo>
                <a:lnTo>
                  <a:pt x="9208" y="3339"/>
                </a:lnTo>
                <a:lnTo>
                  <a:pt x="9538" y="3412"/>
                </a:lnTo>
                <a:lnTo>
                  <a:pt x="9868" y="3522"/>
                </a:lnTo>
                <a:lnTo>
                  <a:pt x="10198" y="3669"/>
                </a:lnTo>
                <a:lnTo>
                  <a:pt x="10528" y="3852"/>
                </a:lnTo>
                <a:lnTo>
                  <a:pt x="10822" y="4035"/>
                </a:lnTo>
                <a:lnTo>
                  <a:pt x="11078" y="4256"/>
                </a:lnTo>
                <a:lnTo>
                  <a:pt x="11335" y="4476"/>
                </a:lnTo>
                <a:lnTo>
                  <a:pt x="11592" y="4732"/>
                </a:lnTo>
                <a:lnTo>
                  <a:pt x="11812" y="4989"/>
                </a:lnTo>
                <a:lnTo>
                  <a:pt x="11996" y="5319"/>
                </a:lnTo>
                <a:lnTo>
                  <a:pt x="12142" y="5576"/>
                </a:lnTo>
                <a:lnTo>
                  <a:pt x="12252" y="5870"/>
                </a:lnTo>
                <a:lnTo>
                  <a:pt x="12362" y="6200"/>
                </a:lnTo>
                <a:lnTo>
                  <a:pt x="12436" y="6530"/>
                </a:lnTo>
                <a:lnTo>
                  <a:pt x="12509" y="6823"/>
                </a:lnTo>
                <a:lnTo>
                  <a:pt x="12509" y="7153"/>
                </a:lnTo>
                <a:lnTo>
                  <a:pt x="12509" y="7484"/>
                </a:lnTo>
                <a:lnTo>
                  <a:pt x="12472" y="7814"/>
                </a:lnTo>
                <a:lnTo>
                  <a:pt x="12399" y="8144"/>
                </a:lnTo>
                <a:lnTo>
                  <a:pt x="12289" y="8511"/>
                </a:lnTo>
                <a:lnTo>
                  <a:pt x="12142" y="8804"/>
                </a:lnTo>
                <a:lnTo>
                  <a:pt x="11996" y="9134"/>
                </a:lnTo>
                <a:lnTo>
                  <a:pt x="11812" y="9428"/>
                </a:lnTo>
                <a:lnTo>
                  <a:pt x="11592" y="9721"/>
                </a:lnTo>
                <a:lnTo>
                  <a:pt x="11115" y="10271"/>
                </a:lnTo>
                <a:lnTo>
                  <a:pt x="10345" y="11115"/>
                </a:lnTo>
                <a:lnTo>
                  <a:pt x="9941" y="11555"/>
                </a:lnTo>
                <a:lnTo>
                  <a:pt x="9575" y="12032"/>
                </a:lnTo>
                <a:lnTo>
                  <a:pt x="9281" y="12509"/>
                </a:lnTo>
                <a:lnTo>
                  <a:pt x="8988" y="13022"/>
                </a:lnTo>
                <a:lnTo>
                  <a:pt x="8914" y="13279"/>
                </a:lnTo>
                <a:lnTo>
                  <a:pt x="8804" y="13573"/>
                </a:lnTo>
                <a:lnTo>
                  <a:pt x="8768" y="13829"/>
                </a:lnTo>
                <a:lnTo>
                  <a:pt x="8731" y="14123"/>
                </a:lnTo>
                <a:lnTo>
                  <a:pt x="8217" y="14013"/>
                </a:lnTo>
                <a:lnTo>
                  <a:pt x="7704" y="13939"/>
                </a:lnTo>
                <a:lnTo>
                  <a:pt x="8584" y="11665"/>
                </a:lnTo>
                <a:lnTo>
                  <a:pt x="9061" y="10418"/>
                </a:lnTo>
                <a:lnTo>
                  <a:pt x="9318" y="9831"/>
                </a:lnTo>
                <a:lnTo>
                  <a:pt x="9391" y="9538"/>
                </a:lnTo>
                <a:lnTo>
                  <a:pt x="9391" y="9391"/>
                </a:lnTo>
                <a:lnTo>
                  <a:pt x="9354" y="9244"/>
                </a:lnTo>
                <a:lnTo>
                  <a:pt x="9318" y="9208"/>
                </a:lnTo>
                <a:lnTo>
                  <a:pt x="9281" y="9208"/>
                </a:lnTo>
                <a:lnTo>
                  <a:pt x="9171" y="9281"/>
                </a:lnTo>
                <a:lnTo>
                  <a:pt x="9098" y="9391"/>
                </a:lnTo>
                <a:lnTo>
                  <a:pt x="8988" y="9611"/>
                </a:lnTo>
                <a:lnTo>
                  <a:pt x="8768" y="10088"/>
                </a:lnTo>
                <a:lnTo>
                  <a:pt x="8217" y="11445"/>
                </a:lnTo>
                <a:lnTo>
                  <a:pt x="7337" y="13719"/>
                </a:lnTo>
                <a:lnTo>
                  <a:pt x="7227" y="13903"/>
                </a:lnTo>
                <a:lnTo>
                  <a:pt x="6970" y="13829"/>
                </a:lnTo>
                <a:lnTo>
                  <a:pt x="6420" y="13683"/>
                </a:lnTo>
                <a:lnTo>
                  <a:pt x="6420" y="13646"/>
                </a:lnTo>
                <a:lnTo>
                  <a:pt x="6493" y="13389"/>
                </a:lnTo>
                <a:lnTo>
                  <a:pt x="6530" y="13096"/>
                </a:lnTo>
                <a:lnTo>
                  <a:pt x="6530" y="12546"/>
                </a:lnTo>
                <a:lnTo>
                  <a:pt x="6603" y="11372"/>
                </a:lnTo>
                <a:lnTo>
                  <a:pt x="6677" y="10125"/>
                </a:lnTo>
                <a:lnTo>
                  <a:pt x="6713" y="9501"/>
                </a:lnTo>
                <a:lnTo>
                  <a:pt x="6677" y="8877"/>
                </a:lnTo>
                <a:lnTo>
                  <a:pt x="6677" y="8804"/>
                </a:lnTo>
                <a:lnTo>
                  <a:pt x="6640" y="8767"/>
                </a:lnTo>
                <a:lnTo>
                  <a:pt x="6530" y="8694"/>
                </a:lnTo>
                <a:lnTo>
                  <a:pt x="6420" y="8731"/>
                </a:lnTo>
                <a:lnTo>
                  <a:pt x="6383" y="8767"/>
                </a:lnTo>
                <a:lnTo>
                  <a:pt x="6347" y="8841"/>
                </a:lnTo>
                <a:lnTo>
                  <a:pt x="6273" y="9391"/>
                </a:lnTo>
                <a:lnTo>
                  <a:pt x="6237" y="9978"/>
                </a:lnTo>
                <a:lnTo>
                  <a:pt x="6200" y="11115"/>
                </a:lnTo>
                <a:lnTo>
                  <a:pt x="6090" y="12289"/>
                </a:lnTo>
                <a:lnTo>
                  <a:pt x="6016" y="12912"/>
                </a:lnTo>
                <a:lnTo>
                  <a:pt x="6016" y="13206"/>
                </a:lnTo>
                <a:lnTo>
                  <a:pt x="6016" y="13536"/>
                </a:lnTo>
                <a:lnTo>
                  <a:pt x="5540" y="13353"/>
                </a:lnTo>
                <a:lnTo>
                  <a:pt x="5099" y="13206"/>
                </a:lnTo>
                <a:lnTo>
                  <a:pt x="4623" y="13132"/>
                </a:lnTo>
                <a:lnTo>
                  <a:pt x="4182" y="13132"/>
                </a:lnTo>
                <a:lnTo>
                  <a:pt x="4329" y="12876"/>
                </a:lnTo>
                <a:lnTo>
                  <a:pt x="4439" y="12619"/>
                </a:lnTo>
                <a:lnTo>
                  <a:pt x="4549" y="12362"/>
                </a:lnTo>
                <a:lnTo>
                  <a:pt x="4623" y="12069"/>
                </a:lnTo>
                <a:lnTo>
                  <a:pt x="4696" y="11482"/>
                </a:lnTo>
                <a:lnTo>
                  <a:pt x="4696" y="10895"/>
                </a:lnTo>
                <a:lnTo>
                  <a:pt x="4623" y="10161"/>
                </a:lnTo>
                <a:lnTo>
                  <a:pt x="4512" y="9428"/>
                </a:lnTo>
                <a:lnTo>
                  <a:pt x="4366" y="8694"/>
                </a:lnTo>
                <a:lnTo>
                  <a:pt x="4219" y="7960"/>
                </a:lnTo>
                <a:lnTo>
                  <a:pt x="4182" y="7594"/>
                </a:lnTo>
                <a:lnTo>
                  <a:pt x="4182" y="7190"/>
                </a:lnTo>
                <a:lnTo>
                  <a:pt x="4182" y="6823"/>
                </a:lnTo>
                <a:lnTo>
                  <a:pt x="4219" y="6456"/>
                </a:lnTo>
                <a:lnTo>
                  <a:pt x="4292" y="6090"/>
                </a:lnTo>
                <a:lnTo>
                  <a:pt x="4439" y="5760"/>
                </a:lnTo>
                <a:lnTo>
                  <a:pt x="4586" y="5429"/>
                </a:lnTo>
                <a:lnTo>
                  <a:pt x="4769" y="5063"/>
                </a:lnTo>
                <a:lnTo>
                  <a:pt x="5026" y="4769"/>
                </a:lnTo>
                <a:lnTo>
                  <a:pt x="5246" y="4476"/>
                </a:lnTo>
                <a:lnTo>
                  <a:pt x="5503" y="4219"/>
                </a:lnTo>
                <a:lnTo>
                  <a:pt x="5796" y="3999"/>
                </a:lnTo>
                <a:lnTo>
                  <a:pt x="6090" y="3779"/>
                </a:lnTo>
                <a:lnTo>
                  <a:pt x="6420" y="3595"/>
                </a:lnTo>
                <a:lnTo>
                  <a:pt x="6787" y="3449"/>
                </a:lnTo>
                <a:lnTo>
                  <a:pt x="7117" y="3339"/>
                </a:lnTo>
                <a:lnTo>
                  <a:pt x="7484" y="3265"/>
                </a:lnTo>
                <a:lnTo>
                  <a:pt x="7814" y="3228"/>
                </a:lnTo>
                <a:lnTo>
                  <a:pt x="8181" y="3192"/>
                </a:lnTo>
                <a:close/>
                <a:moveTo>
                  <a:pt x="3962" y="13426"/>
                </a:moveTo>
                <a:lnTo>
                  <a:pt x="4623" y="13536"/>
                </a:lnTo>
                <a:lnTo>
                  <a:pt x="5246" y="13719"/>
                </a:lnTo>
                <a:lnTo>
                  <a:pt x="5943" y="13939"/>
                </a:lnTo>
                <a:lnTo>
                  <a:pt x="6603" y="14196"/>
                </a:lnTo>
                <a:lnTo>
                  <a:pt x="6860" y="14270"/>
                </a:lnTo>
                <a:lnTo>
                  <a:pt x="7154" y="14306"/>
                </a:lnTo>
                <a:lnTo>
                  <a:pt x="7704" y="14380"/>
                </a:lnTo>
                <a:lnTo>
                  <a:pt x="8217" y="14490"/>
                </a:lnTo>
                <a:lnTo>
                  <a:pt x="8474" y="14563"/>
                </a:lnTo>
                <a:lnTo>
                  <a:pt x="8731" y="14636"/>
                </a:lnTo>
                <a:lnTo>
                  <a:pt x="8768" y="14783"/>
                </a:lnTo>
                <a:lnTo>
                  <a:pt x="8841" y="14857"/>
                </a:lnTo>
                <a:lnTo>
                  <a:pt x="8951" y="14893"/>
                </a:lnTo>
                <a:lnTo>
                  <a:pt x="9061" y="14893"/>
                </a:lnTo>
                <a:lnTo>
                  <a:pt x="9061" y="15003"/>
                </a:lnTo>
                <a:lnTo>
                  <a:pt x="9024" y="15150"/>
                </a:lnTo>
                <a:lnTo>
                  <a:pt x="8914" y="15223"/>
                </a:lnTo>
                <a:lnTo>
                  <a:pt x="8768" y="15333"/>
                </a:lnTo>
                <a:lnTo>
                  <a:pt x="8034" y="15040"/>
                </a:lnTo>
                <a:lnTo>
                  <a:pt x="6383" y="14490"/>
                </a:lnTo>
                <a:lnTo>
                  <a:pt x="5576" y="14270"/>
                </a:lnTo>
                <a:lnTo>
                  <a:pt x="4769" y="14086"/>
                </a:lnTo>
                <a:lnTo>
                  <a:pt x="4292" y="14013"/>
                </a:lnTo>
                <a:lnTo>
                  <a:pt x="4072" y="14013"/>
                </a:lnTo>
                <a:lnTo>
                  <a:pt x="3852" y="14050"/>
                </a:lnTo>
                <a:lnTo>
                  <a:pt x="3742" y="14013"/>
                </a:lnTo>
                <a:lnTo>
                  <a:pt x="3669" y="13939"/>
                </a:lnTo>
                <a:lnTo>
                  <a:pt x="3632" y="13829"/>
                </a:lnTo>
                <a:lnTo>
                  <a:pt x="3632" y="13719"/>
                </a:lnTo>
                <a:lnTo>
                  <a:pt x="3632" y="13609"/>
                </a:lnTo>
                <a:lnTo>
                  <a:pt x="3705" y="13536"/>
                </a:lnTo>
                <a:lnTo>
                  <a:pt x="3816" y="13463"/>
                </a:lnTo>
                <a:lnTo>
                  <a:pt x="3926" y="13426"/>
                </a:lnTo>
                <a:close/>
                <a:moveTo>
                  <a:pt x="4256" y="15737"/>
                </a:moveTo>
                <a:lnTo>
                  <a:pt x="4696" y="15847"/>
                </a:lnTo>
                <a:lnTo>
                  <a:pt x="4476" y="16067"/>
                </a:lnTo>
                <a:lnTo>
                  <a:pt x="4292" y="16287"/>
                </a:lnTo>
                <a:lnTo>
                  <a:pt x="4292" y="16250"/>
                </a:lnTo>
                <a:lnTo>
                  <a:pt x="4256" y="16140"/>
                </a:lnTo>
                <a:lnTo>
                  <a:pt x="4256" y="15994"/>
                </a:lnTo>
                <a:lnTo>
                  <a:pt x="4256" y="15737"/>
                </a:lnTo>
                <a:close/>
                <a:moveTo>
                  <a:pt x="4843" y="15920"/>
                </a:moveTo>
                <a:lnTo>
                  <a:pt x="4989" y="15957"/>
                </a:lnTo>
                <a:lnTo>
                  <a:pt x="5136" y="15994"/>
                </a:lnTo>
                <a:lnTo>
                  <a:pt x="4879" y="16140"/>
                </a:lnTo>
                <a:lnTo>
                  <a:pt x="4623" y="16360"/>
                </a:lnTo>
                <a:lnTo>
                  <a:pt x="4623" y="16360"/>
                </a:lnTo>
                <a:lnTo>
                  <a:pt x="4733" y="16140"/>
                </a:lnTo>
                <a:lnTo>
                  <a:pt x="4843" y="15920"/>
                </a:lnTo>
                <a:close/>
                <a:moveTo>
                  <a:pt x="4146" y="14453"/>
                </a:moveTo>
                <a:lnTo>
                  <a:pt x="4659" y="14490"/>
                </a:lnTo>
                <a:lnTo>
                  <a:pt x="5356" y="14673"/>
                </a:lnTo>
                <a:lnTo>
                  <a:pt x="6053" y="14857"/>
                </a:lnTo>
                <a:lnTo>
                  <a:pt x="7410" y="15333"/>
                </a:lnTo>
                <a:lnTo>
                  <a:pt x="8034" y="15553"/>
                </a:lnTo>
                <a:lnTo>
                  <a:pt x="8401" y="15663"/>
                </a:lnTo>
                <a:lnTo>
                  <a:pt x="8694" y="15774"/>
                </a:lnTo>
                <a:lnTo>
                  <a:pt x="8731" y="15847"/>
                </a:lnTo>
                <a:lnTo>
                  <a:pt x="8768" y="15884"/>
                </a:lnTo>
                <a:lnTo>
                  <a:pt x="8841" y="15957"/>
                </a:lnTo>
                <a:lnTo>
                  <a:pt x="8951" y="15957"/>
                </a:lnTo>
                <a:lnTo>
                  <a:pt x="8914" y="16067"/>
                </a:lnTo>
                <a:lnTo>
                  <a:pt x="8841" y="16214"/>
                </a:lnTo>
                <a:lnTo>
                  <a:pt x="8694" y="16397"/>
                </a:lnTo>
                <a:lnTo>
                  <a:pt x="8547" y="16507"/>
                </a:lnTo>
                <a:lnTo>
                  <a:pt x="8401" y="16581"/>
                </a:lnTo>
                <a:lnTo>
                  <a:pt x="7227" y="16140"/>
                </a:lnTo>
                <a:lnTo>
                  <a:pt x="6016" y="15774"/>
                </a:lnTo>
                <a:lnTo>
                  <a:pt x="4733" y="15370"/>
                </a:lnTo>
                <a:lnTo>
                  <a:pt x="4072" y="15223"/>
                </a:lnTo>
                <a:lnTo>
                  <a:pt x="3449" y="15113"/>
                </a:lnTo>
                <a:lnTo>
                  <a:pt x="3449" y="15040"/>
                </a:lnTo>
                <a:lnTo>
                  <a:pt x="3449" y="14857"/>
                </a:lnTo>
                <a:lnTo>
                  <a:pt x="3522" y="14673"/>
                </a:lnTo>
                <a:lnTo>
                  <a:pt x="3632" y="14563"/>
                </a:lnTo>
                <a:lnTo>
                  <a:pt x="3705" y="14490"/>
                </a:lnTo>
                <a:lnTo>
                  <a:pt x="3926" y="14490"/>
                </a:lnTo>
                <a:lnTo>
                  <a:pt x="3962" y="14526"/>
                </a:lnTo>
                <a:lnTo>
                  <a:pt x="3999" y="14526"/>
                </a:lnTo>
                <a:lnTo>
                  <a:pt x="4036" y="14490"/>
                </a:lnTo>
                <a:lnTo>
                  <a:pt x="4146" y="14453"/>
                </a:lnTo>
                <a:close/>
                <a:moveTo>
                  <a:pt x="5503" y="16067"/>
                </a:moveTo>
                <a:lnTo>
                  <a:pt x="5723" y="16140"/>
                </a:lnTo>
                <a:lnTo>
                  <a:pt x="5503" y="16287"/>
                </a:lnTo>
                <a:lnTo>
                  <a:pt x="5246" y="16434"/>
                </a:lnTo>
                <a:lnTo>
                  <a:pt x="5026" y="16617"/>
                </a:lnTo>
                <a:lnTo>
                  <a:pt x="4843" y="16837"/>
                </a:lnTo>
                <a:lnTo>
                  <a:pt x="4659" y="16764"/>
                </a:lnTo>
                <a:lnTo>
                  <a:pt x="4733" y="16691"/>
                </a:lnTo>
                <a:lnTo>
                  <a:pt x="5503" y="16067"/>
                </a:lnTo>
                <a:close/>
                <a:moveTo>
                  <a:pt x="5980" y="16214"/>
                </a:moveTo>
                <a:lnTo>
                  <a:pt x="6200" y="16287"/>
                </a:lnTo>
                <a:lnTo>
                  <a:pt x="6200" y="16324"/>
                </a:lnTo>
                <a:lnTo>
                  <a:pt x="5943" y="16434"/>
                </a:lnTo>
                <a:lnTo>
                  <a:pt x="5723" y="16581"/>
                </a:lnTo>
                <a:lnTo>
                  <a:pt x="5540" y="16727"/>
                </a:lnTo>
                <a:lnTo>
                  <a:pt x="5393" y="16947"/>
                </a:lnTo>
                <a:lnTo>
                  <a:pt x="5246" y="16911"/>
                </a:lnTo>
                <a:lnTo>
                  <a:pt x="5613" y="16544"/>
                </a:lnTo>
                <a:lnTo>
                  <a:pt x="5980" y="16214"/>
                </a:lnTo>
                <a:close/>
                <a:moveTo>
                  <a:pt x="6383" y="16360"/>
                </a:moveTo>
                <a:lnTo>
                  <a:pt x="6897" y="16544"/>
                </a:lnTo>
                <a:lnTo>
                  <a:pt x="6420" y="16801"/>
                </a:lnTo>
                <a:lnTo>
                  <a:pt x="6200" y="16947"/>
                </a:lnTo>
                <a:lnTo>
                  <a:pt x="5980" y="17131"/>
                </a:lnTo>
                <a:lnTo>
                  <a:pt x="5796" y="17057"/>
                </a:lnTo>
                <a:lnTo>
                  <a:pt x="5833" y="16984"/>
                </a:lnTo>
                <a:lnTo>
                  <a:pt x="5833" y="16911"/>
                </a:lnTo>
                <a:lnTo>
                  <a:pt x="5833" y="16874"/>
                </a:lnTo>
                <a:lnTo>
                  <a:pt x="6090" y="16617"/>
                </a:lnTo>
                <a:lnTo>
                  <a:pt x="6383" y="16397"/>
                </a:lnTo>
                <a:lnTo>
                  <a:pt x="6383" y="16360"/>
                </a:lnTo>
                <a:close/>
                <a:moveTo>
                  <a:pt x="7080" y="16581"/>
                </a:moveTo>
                <a:lnTo>
                  <a:pt x="7410" y="16691"/>
                </a:lnTo>
                <a:lnTo>
                  <a:pt x="7154" y="16911"/>
                </a:lnTo>
                <a:lnTo>
                  <a:pt x="6787" y="17314"/>
                </a:lnTo>
                <a:lnTo>
                  <a:pt x="6457" y="17241"/>
                </a:lnTo>
                <a:lnTo>
                  <a:pt x="6493" y="17167"/>
                </a:lnTo>
                <a:lnTo>
                  <a:pt x="6457" y="17131"/>
                </a:lnTo>
                <a:lnTo>
                  <a:pt x="6750" y="16837"/>
                </a:lnTo>
                <a:lnTo>
                  <a:pt x="7080" y="16581"/>
                </a:lnTo>
                <a:close/>
                <a:moveTo>
                  <a:pt x="8034" y="2678"/>
                </a:moveTo>
                <a:lnTo>
                  <a:pt x="7704" y="2715"/>
                </a:lnTo>
                <a:lnTo>
                  <a:pt x="7374" y="2752"/>
                </a:lnTo>
                <a:lnTo>
                  <a:pt x="7044" y="2825"/>
                </a:lnTo>
                <a:lnTo>
                  <a:pt x="6750" y="2898"/>
                </a:lnTo>
                <a:lnTo>
                  <a:pt x="6420" y="3008"/>
                </a:lnTo>
                <a:lnTo>
                  <a:pt x="6126" y="3155"/>
                </a:lnTo>
                <a:lnTo>
                  <a:pt x="5833" y="3302"/>
                </a:lnTo>
                <a:lnTo>
                  <a:pt x="5576" y="3522"/>
                </a:lnTo>
                <a:lnTo>
                  <a:pt x="5026" y="3962"/>
                </a:lnTo>
                <a:lnTo>
                  <a:pt x="4806" y="4219"/>
                </a:lnTo>
                <a:lnTo>
                  <a:pt x="4586" y="4512"/>
                </a:lnTo>
                <a:lnTo>
                  <a:pt x="4366" y="4769"/>
                </a:lnTo>
                <a:lnTo>
                  <a:pt x="4182" y="5099"/>
                </a:lnTo>
                <a:lnTo>
                  <a:pt x="3999" y="5393"/>
                </a:lnTo>
                <a:lnTo>
                  <a:pt x="3852" y="5723"/>
                </a:lnTo>
                <a:lnTo>
                  <a:pt x="3742" y="6163"/>
                </a:lnTo>
                <a:lnTo>
                  <a:pt x="3669" y="6603"/>
                </a:lnTo>
                <a:lnTo>
                  <a:pt x="3632" y="7043"/>
                </a:lnTo>
                <a:lnTo>
                  <a:pt x="3632" y="7520"/>
                </a:lnTo>
                <a:lnTo>
                  <a:pt x="3705" y="7960"/>
                </a:lnTo>
                <a:lnTo>
                  <a:pt x="3779" y="8437"/>
                </a:lnTo>
                <a:lnTo>
                  <a:pt x="3962" y="9318"/>
                </a:lnTo>
                <a:lnTo>
                  <a:pt x="4109" y="10308"/>
                </a:lnTo>
                <a:lnTo>
                  <a:pt x="4182" y="10785"/>
                </a:lnTo>
                <a:lnTo>
                  <a:pt x="4219" y="11262"/>
                </a:lnTo>
                <a:lnTo>
                  <a:pt x="4182" y="11739"/>
                </a:lnTo>
                <a:lnTo>
                  <a:pt x="4109" y="12215"/>
                </a:lnTo>
                <a:lnTo>
                  <a:pt x="3999" y="12619"/>
                </a:lnTo>
                <a:lnTo>
                  <a:pt x="3816" y="13059"/>
                </a:lnTo>
                <a:lnTo>
                  <a:pt x="3595" y="13132"/>
                </a:lnTo>
                <a:lnTo>
                  <a:pt x="3449" y="13279"/>
                </a:lnTo>
                <a:lnTo>
                  <a:pt x="3302" y="13426"/>
                </a:lnTo>
                <a:lnTo>
                  <a:pt x="3229" y="13646"/>
                </a:lnTo>
                <a:lnTo>
                  <a:pt x="3229" y="13829"/>
                </a:lnTo>
                <a:lnTo>
                  <a:pt x="3265" y="13976"/>
                </a:lnTo>
                <a:lnTo>
                  <a:pt x="3339" y="14160"/>
                </a:lnTo>
                <a:lnTo>
                  <a:pt x="3412" y="14270"/>
                </a:lnTo>
                <a:lnTo>
                  <a:pt x="3339" y="14343"/>
                </a:lnTo>
                <a:lnTo>
                  <a:pt x="3265" y="14416"/>
                </a:lnTo>
                <a:lnTo>
                  <a:pt x="3192" y="14526"/>
                </a:lnTo>
                <a:lnTo>
                  <a:pt x="3119" y="14673"/>
                </a:lnTo>
                <a:lnTo>
                  <a:pt x="3082" y="14857"/>
                </a:lnTo>
                <a:lnTo>
                  <a:pt x="3045" y="15040"/>
                </a:lnTo>
                <a:lnTo>
                  <a:pt x="3045" y="15187"/>
                </a:lnTo>
                <a:lnTo>
                  <a:pt x="3082" y="15370"/>
                </a:lnTo>
                <a:lnTo>
                  <a:pt x="3192" y="15480"/>
                </a:lnTo>
                <a:lnTo>
                  <a:pt x="3302" y="15590"/>
                </a:lnTo>
                <a:lnTo>
                  <a:pt x="3412" y="15627"/>
                </a:lnTo>
                <a:lnTo>
                  <a:pt x="3485" y="15590"/>
                </a:lnTo>
                <a:lnTo>
                  <a:pt x="3522" y="15553"/>
                </a:lnTo>
                <a:lnTo>
                  <a:pt x="3559" y="15553"/>
                </a:lnTo>
                <a:lnTo>
                  <a:pt x="4072" y="15700"/>
                </a:lnTo>
                <a:lnTo>
                  <a:pt x="3999" y="15810"/>
                </a:lnTo>
                <a:lnTo>
                  <a:pt x="3926" y="15957"/>
                </a:lnTo>
                <a:lnTo>
                  <a:pt x="3926" y="16140"/>
                </a:lnTo>
                <a:lnTo>
                  <a:pt x="3926" y="16324"/>
                </a:lnTo>
                <a:lnTo>
                  <a:pt x="3999" y="16507"/>
                </a:lnTo>
                <a:lnTo>
                  <a:pt x="4072" y="16654"/>
                </a:lnTo>
                <a:lnTo>
                  <a:pt x="4146" y="16801"/>
                </a:lnTo>
                <a:lnTo>
                  <a:pt x="4292" y="16874"/>
                </a:lnTo>
                <a:lnTo>
                  <a:pt x="4256" y="16947"/>
                </a:lnTo>
                <a:lnTo>
                  <a:pt x="4292" y="17021"/>
                </a:lnTo>
                <a:lnTo>
                  <a:pt x="4329" y="17057"/>
                </a:lnTo>
                <a:lnTo>
                  <a:pt x="4402" y="17094"/>
                </a:lnTo>
                <a:lnTo>
                  <a:pt x="4586" y="17167"/>
                </a:lnTo>
                <a:lnTo>
                  <a:pt x="4806" y="17277"/>
                </a:lnTo>
                <a:lnTo>
                  <a:pt x="5283" y="17388"/>
                </a:lnTo>
                <a:lnTo>
                  <a:pt x="5393" y="17424"/>
                </a:lnTo>
                <a:lnTo>
                  <a:pt x="5576" y="17461"/>
                </a:lnTo>
                <a:lnTo>
                  <a:pt x="6310" y="17681"/>
                </a:lnTo>
                <a:lnTo>
                  <a:pt x="6677" y="17754"/>
                </a:lnTo>
                <a:lnTo>
                  <a:pt x="6860" y="17791"/>
                </a:lnTo>
                <a:lnTo>
                  <a:pt x="7044" y="17754"/>
                </a:lnTo>
                <a:lnTo>
                  <a:pt x="7117" y="17718"/>
                </a:lnTo>
                <a:lnTo>
                  <a:pt x="7154" y="17681"/>
                </a:lnTo>
                <a:lnTo>
                  <a:pt x="7154" y="17608"/>
                </a:lnTo>
                <a:lnTo>
                  <a:pt x="7117" y="17534"/>
                </a:lnTo>
                <a:lnTo>
                  <a:pt x="7447" y="17204"/>
                </a:lnTo>
                <a:lnTo>
                  <a:pt x="7594" y="17021"/>
                </a:lnTo>
                <a:lnTo>
                  <a:pt x="7740" y="16837"/>
                </a:lnTo>
                <a:lnTo>
                  <a:pt x="8327" y="17021"/>
                </a:lnTo>
                <a:lnTo>
                  <a:pt x="8437" y="17021"/>
                </a:lnTo>
                <a:lnTo>
                  <a:pt x="8547" y="16984"/>
                </a:lnTo>
                <a:lnTo>
                  <a:pt x="8731" y="16911"/>
                </a:lnTo>
                <a:lnTo>
                  <a:pt x="8914" y="16764"/>
                </a:lnTo>
                <a:lnTo>
                  <a:pt x="9098" y="16581"/>
                </a:lnTo>
                <a:lnTo>
                  <a:pt x="9208" y="16360"/>
                </a:lnTo>
                <a:lnTo>
                  <a:pt x="9281" y="16140"/>
                </a:lnTo>
                <a:lnTo>
                  <a:pt x="9318" y="15884"/>
                </a:lnTo>
                <a:lnTo>
                  <a:pt x="9281" y="15700"/>
                </a:lnTo>
                <a:lnTo>
                  <a:pt x="9208" y="15590"/>
                </a:lnTo>
                <a:lnTo>
                  <a:pt x="9171" y="15517"/>
                </a:lnTo>
                <a:lnTo>
                  <a:pt x="9244" y="15407"/>
                </a:lnTo>
                <a:lnTo>
                  <a:pt x="9354" y="15260"/>
                </a:lnTo>
                <a:lnTo>
                  <a:pt x="9391" y="15113"/>
                </a:lnTo>
                <a:lnTo>
                  <a:pt x="9428" y="15003"/>
                </a:lnTo>
                <a:lnTo>
                  <a:pt x="9501" y="14930"/>
                </a:lnTo>
                <a:lnTo>
                  <a:pt x="9575" y="14857"/>
                </a:lnTo>
                <a:lnTo>
                  <a:pt x="9575" y="14783"/>
                </a:lnTo>
                <a:lnTo>
                  <a:pt x="9538" y="14673"/>
                </a:lnTo>
                <a:lnTo>
                  <a:pt x="9391" y="14526"/>
                </a:lnTo>
                <a:lnTo>
                  <a:pt x="9244" y="14380"/>
                </a:lnTo>
                <a:lnTo>
                  <a:pt x="9244" y="14050"/>
                </a:lnTo>
                <a:lnTo>
                  <a:pt x="9318" y="13683"/>
                </a:lnTo>
                <a:lnTo>
                  <a:pt x="9428" y="13353"/>
                </a:lnTo>
                <a:lnTo>
                  <a:pt x="9538" y="13059"/>
                </a:lnTo>
                <a:lnTo>
                  <a:pt x="9721" y="12766"/>
                </a:lnTo>
                <a:lnTo>
                  <a:pt x="9905" y="12472"/>
                </a:lnTo>
                <a:lnTo>
                  <a:pt x="10308" y="11885"/>
                </a:lnTo>
                <a:lnTo>
                  <a:pt x="10785" y="11335"/>
                </a:lnTo>
                <a:lnTo>
                  <a:pt x="11299" y="10822"/>
                </a:lnTo>
                <a:lnTo>
                  <a:pt x="11775" y="10308"/>
                </a:lnTo>
                <a:lnTo>
                  <a:pt x="12179" y="9758"/>
                </a:lnTo>
                <a:lnTo>
                  <a:pt x="12362" y="9501"/>
                </a:lnTo>
                <a:lnTo>
                  <a:pt x="12546" y="9208"/>
                </a:lnTo>
                <a:lnTo>
                  <a:pt x="12656" y="8951"/>
                </a:lnTo>
                <a:lnTo>
                  <a:pt x="12803" y="8657"/>
                </a:lnTo>
                <a:lnTo>
                  <a:pt x="12876" y="8364"/>
                </a:lnTo>
                <a:lnTo>
                  <a:pt x="12949" y="8034"/>
                </a:lnTo>
                <a:lnTo>
                  <a:pt x="12986" y="7740"/>
                </a:lnTo>
                <a:lnTo>
                  <a:pt x="13023" y="7447"/>
                </a:lnTo>
                <a:lnTo>
                  <a:pt x="13023" y="6823"/>
                </a:lnTo>
                <a:lnTo>
                  <a:pt x="12913" y="6236"/>
                </a:lnTo>
                <a:lnTo>
                  <a:pt x="12729" y="5613"/>
                </a:lnTo>
                <a:lnTo>
                  <a:pt x="12436" y="5026"/>
                </a:lnTo>
                <a:lnTo>
                  <a:pt x="12252" y="4769"/>
                </a:lnTo>
                <a:lnTo>
                  <a:pt x="12069" y="4476"/>
                </a:lnTo>
                <a:lnTo>
                  <a:pt x="11849" y="4256"/>
                </a:lnTo>
                <a:lnTo>
                  <a:pt x="11629" y="3999"/>
                </a:lnTo>
                <a:lnTo>
                  <a:pt x="11372" y="3815"/>
                </a:lnTo>
                <a:lnTo>
                  <a:pt x="11115" y="3595"/>
                </a:lnTo>
                <a:lnTo>
                  <a:pt x="10565" y="3265"/>
                </a:lnTo>
                <a:lnTo>
                  <a:pt x="9978" y="3008"/>
                </a:lnTo>
                <a:lnTo>
                  <a:pt x="9354" y="2825"/>
                </a:lnTo>
                <a:lnTo>
                  <a:pt x="8694" y="2715"/>
                </a:lnTo>
                <a:lnTo>
                  <a:pt x="8034" y="2678"/>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0" name="Google Shape;250;p4"/>
          <p:cNvSpPr/>
          <p:nvPr/>
        </p:nvSpPr>
        <p:spPr>
          <a:xfrm>
            <a:off x="11757265" y="4586215"/>
            <a:ext cx="552209" cy="677016"/>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1" name="Google Shape;251;p4"/>
          <p:cNvSpPr/>
          <p:nvPr/>
        </p:nvSpPr>
        <p:spPr>
          <a:xfrm>
            <a:off x="11657298" y="5555569"/>
            <a:ext cx="660375" cy="453651"/>
          </a:xfrm>
          <a:custGeom>
            <a:avLst/>
            <a:gdLst/>
            <a:ahLst/>
            <a:cxnLst/>
            <a:rect l="l" t="t" r="r" b="b"/>
            <a:pathLst>
              <a:path w="17461" h="11995" extrusionOk="0">
                <a:moveTo>
                  <a:pt x="9758" y="2238"/>
                </a:moveTo>
                <a:lnTo>
                  <a:pt x="9721" y="2274"/>
                </a:lnTo>
                <a:lnTo>
                  <a:pt x="9648" y="2311"/>
                </a:lnTo>
                <a:lnTo>
                  <a:pt x="9611" y="2458"/>
                </a:lnTo>
                <a:lnTo>
                  <a:pt x="9648" y="2568"/>
                </a:lnTo>
                <a:lnTo>
                  <a:pt x="9721" y="2605"/>
                </a:lnTo>
                <a:lnTo>
                  <a:pt x="9758" y="2641"/>
                </a:lnTo>
                <a:lnTo>
                  <a:pt x="9941" y="2641"/>
                </a:lnTo>
                <a:lnTo>
                  <a:pt x="9978" y="2605"/>
                </a:lnTo>
                <a:lnTo>
                  <a:pt x="10051" y="2531"/>
                </a:lnTo>
                <a:lnTo>
                  <a:pt x="10051" y="2458"/>
                </a:lnTo>
                <a:lnTo>
                  <a:pt x="10051" y="2348"/>
                </a:lnTo>
                <a:lnTo>
                  <a:pt x="9978" y="2274"/>
                </a:lnTo>
                <a:lnTo>
                  <a:pt x="9941" y="2238"/>
                </a:lnTo>
                <a:close/>
                <a:moveTo>
                  <a:pt x="9795" y="3191"/>
                </a:moveTo>
                <a:lnTo>
                  <a:pt x="9721" y="3265"/>
                </a:lnTo>
                <a:lnTo>
                  <a:pt x="9684" y="3301"/>
                </a:lnTo>
                <a:lnTo>
                  <a:pt x="9684" y="3375"/>
                </a:lnTo>
                <a:lnTo>
                  <a:pt x="9684" y="3485"/>
                </a:lnTo>
                <a:lnTo>
                  <a:pt x="9758" y="3522"/>
                </a:lnTo>
                <a:lnTo>
                  <a:pt x="9795" y="3558"/>
                </a:lnTo>
                <a:lnTo>
                  <a:pt x="9941" y="3558"/>
                </a:lnTo>
                <a:lnTo>
                  <a:pt x="9978" y="3522"/>
                </a:lnTo>
                <a:lnTo>
                  <a:pt x="10015" y="3485"/>
                </a:lnTo>
                <a:lnTo>
                  <a:pt x="10051" y="3375"/>
                </a:lnTo>
                <a:lnTo>
                  <a:pt x="10015" y="3301"/>
                </a:lnTo>
                <a:lnTo>
                  <a:pt x="9978" y="3228"/>
                </a:lnTo>
                <a:lnTo>
                  <a:pt x="9941" y="3191"/>
                </a:lnTo>
                <a:close/>
                <a:moveTo>
                  <a:pt x="11519" y="3045"/>
                </a:moveTo>
                <a:lnTo>
                  <a:pt x="11409" y="3081"/>
                </a:lnTo>
                <a:lnTo>
                  <a:pt x="11335" y="3118"/>
                </a:lnTo>
                <a:lnTo>
                  <a:pt x="11298" y="3191"/>
                </a:lnTo>
                <a:lnTo>
                  <a:pt x="11262" y="3265"/>
                </a:lnTo>
                <a:lnTo>
                  <a:pt x="11262" y="3338"/>
                </a:lnTo>
                <a:lnTo>
                  <a:pt x="11262" y="3412"/>
                </a:lnTo>
                <a:lnTo>
                  <a:pt x="11298" y="3485"/>
                </a:lnTo>
                <a:lnTo>
                  <a:pt x="11372" y="3522"/>
                </a:lnTo>
                <a:lnTo>
                  <a:pt x="11445" y="3595"/>
                </a:lnTo>
                <a:lnTo>
                  <a:pt x="11592" y="3595"/>
                </a:lnTo>
                <a:lnTo>
                  <a:pt x="11665" y="3522"/>
                </a:lnTo>
                <a:lnTo>
                  <a:pt x="11702" y="3485"/>
                </a:lnTo>
                <a:lnTo>
                  <a:pt x="11739" y="3412"/>
                </a:lnTo>
                <a:lnTo>
                  <a:pt x="11702" y="3265"/>
                </a:lnTo>
                <a:lnTo>
                  <a:pt x="11702" y="3155"/>
                </a:lnTo>
                <a:lnTo>
                  <a:pt x="11629" y="3081"/>
                </a:lnTo>
                <a:lnTo>
                  <a:pt x="11519" y="3045"/>
                </a:lnTo>
                <a:close/>
                <a:moveTo>
                  <a:pt x="15554" y="1541"/>
                </a:moveTo>
                <a:lnTo>
                  <a:pt x="15407" y="1871"/>
                </a:lnTo>
                <a:lnTo>
                  <a:pt x="15187" y="2164"/>
                </a:lnTo>
                <a:lnTo>
                  <a:pt x="14967" y="2458"/>
                </a:lnTo>
                <a:lnTo>
                  <a:pt x="14710" y="2715"/>
                </a:lnTo>
                <a:lnTo>
                  <a:pt x="14416" y="2935"/>
                </a:lnTo>
                <a:lnTo>
                  <a:pt x="14123" y="3155"/>
                </a:lnTo>
                <a:lnTo>
                  <a:pt x="13536" y="3595"/>
                </a:lnTo>
                <a:lnTo>
                  <a:pt x="13279" y="3265"/>
                </a:lnTo>
                <a:lnTo>
                  <a:pt x="12986" y="2971"/>
                </a:lnTo>
                <a:lnTo>
                  <a:pt x="13096" y="2935"/>
                </a:lnTo>
                <a:lnTo>
                  <a:pt x="13683" y="2531"/>
                </a:lnTo>
                <a:lnTo>
                  <a:pt x="14306" y="2164"/>
                </a:lnTo>
                <a:lnTo>
                  <a:pt x="14930" y="1834"/>
                </a:lnTo>
                <a:lnTo>
                  <a:pt x="15554" y="1541"/>
                </a:lnTo>
                <a:close/>
                <a:moveTo>
                  <a:pt x="8914" y="3228"/>
                </a:moveTo>
                <a:lnTo>
                  <a:pt x="8841" y="3301"/>
                </a:lnTo>
                <a:lnTo>
                  <a:pt x="8804" y="3375"/>
                </a:lnTo>
                <a:lnTo>
                  <a:pt x="8804" y="3485"/>
                </a:lnTo>
                <a:lnTo>
                  <a:pt x="8804" y="3558"/>
                </a:lnTo>
                <a:lnTo>
                  <a:pt x="8877" y="3632"/>
                </a:lnTo>
                <a:lnTo>
                  <a:pt x="8951" y="3668"/>
                </a:lnTo>
                <a:lnTo>
                  <a:pt x="9098" y="3668"/>
                </a:lnTo>
                <a:lnTo>
                  <a:pt x="9134" y="3632"/>
                </a:lnTo>
                <a:lnTo>
                  <a:pt x="9208" y="3558"/>
                </a:lnTo>
                <a:lnTo>
                  <a:pt x="9208" y="3485"/>
                </a:lnTo>
                <a:lnTo>
                  <a:pt x="9208" y="3375"/>
                </a:lnTo>
                <a:lnTo>
                  <a:pt x="9171" y="3338"/>
                </a:lnTo>
                <a:lnTo>
                  <a:pt x="9134" y="3265"/>
                </a:lnTo>
                <a:lnTo>
                  <a:pt x="9061" y="3228"/>
                </a:lnTo>
                <a:close/>
                <a:moveTo>
                  <a:pt x="16324" y="1101"/>
                </a:moveTo>
                <a:lnTo>
                  <a:pt x="16140" y="1541"/>
                </a:lnTo>
                <a:lnTo>
                  <a:pt x="15884" y="1944"/>
                </a:lnTo>
                <a:lnTo>
                  <a:pt x="15590" y="2348"/>
                </a:lnTo>
                <a:lnTo>
                  <a:pt x="15297" y="2751"/>
                </a:lnTo>
                <a:lnTo>
                  <a:pt x="14967" y="3081"/>
                </a:lnTo>
                <a:lnTo>
                  <a:pt x="14600" y="3412"/>
                </a:lnTo>
                <a:lnTo>
                  <a:pt x="13829" y="4072"/>
                </a:lnTo>
                <a:lnTo>
                  <a:pt x="13756" y="3925"/>
                </a:lnTo>
                <a:lnTo>
                  <a:pt x="13976" y="3778"/>
                </a:lnTo>
                <a:lnTo>
                  <a:pt x="14343" y="3558"/>
                </a:lnTo>
                <a:lnTo>
                  <a:pt x="14673" y="3301"/>
                </a:lnTo>
                <a:lnTo>
                  <a:pt x="15003" y="3008"/>
                </a:lnTo>
                <a:lnTo>
                  <a:pt x="15297" y="2715"/>
                </a:lnTo>
                <a:lnTo>
                  <a:pt x="15554" y="2384"/>
                </a:lnTo>
                <a:lnTo>
                  <a:pt x="15774" y="2018"/>
                </a:lnTo>
                <a:lnTo>
                  <a:pt x="15957" y="1651"/>
                </a:lnTo>
                <a:lnTo>
                  <a:pt x="16104" y="1211"/>
                </a:lnTo>
                <a:lnTo>
                  <a:pt x="16104" y="1137"/>
                </a:lnTo>
                <a:lnTo>
                  <a:pt x="16324" y="1101"/>
                </a:lnTo>
                <a:close/>
                <a:moveTo>
                  <a:pt x="10528" y="3962"/>
                </a:moveTo>
                <a:lnTo>
                  <a:pt x="10455" y="3998"/>
                </a:lnTo>
                <a:lnTo>
                  <a:pt x="10381" y="4072"/>
                </a:lnTo>
                <a:lnTo>
                  <a:pt x="10381" y="4108"/>
                </a:lnTo>
                <a:lnTo>
                  <a:pt x="10345" y="4219"/>
                </a:lnTo>
                <a:lnTo>
                  <a:pt x="10381" y="4329"/>
                </a:lnTo>
                <a:lnTo>
                  <a:pt x="10455" y="4402"/>
                </a:lnTo>
                <a:lnTo>
                  <a:pt x="10491" y="4439"/>
                </a:lnTo>
                <a:lnTo>
                  <a:pt x="10638" y="4439"/>
                </a:lnTo>
                <a:lnTo>
                  <a:pt x="10748" y="4365"/>
                </a:lnTo>
                <a:lnTo>
                  <a:pt x="10785" y="4292"/>
                </a:lnTo>
                <a:lnTo>
                  <a:pt x="10822" y="4219"/>
                </a:lnTo>
                <a:lnTo>
                  <a:pt x="10785" y="4108"/>
                </a:lnTo>
                <a:lnTo>
                  <a:pt x="10748" y="4072"/>
                </a:lnTo>
                <a:lnTo>
                  <a:pt x="10712" y="3998"/>
                </a:lnTo>
                <a:lnTo>
                  <a:pt x="10675" y="3962"/>
                </a:lnTo>
                <a:close/>
                <a:moveTo>
                  <a:pt x="16434" y="477"/>
                </a:moveTo>
                <a:lnTo>
                  <a:pt x="16617" y="514"/>
                </a:lnTo>
                <a:lnTo>
                  <a:pt x="16764" y="587"/>
                </a:lnTo>
                <a:lnTo>
                  <a:pt x="16837" y="734"/>
                </a:lnTo>
                <a:lnTo>
                  <a:pt x="16911" y="880"/>
                </a:lnTo>
                <a:lnTo>
                  <a:pt x="16947" y="1064"/>
                </a:lnTo>
                <a:lnTo>
                  <a:pt x="16947" y="1247"/>
                </a:lnTo>
                <a:lnTo>
                  <a:pt x="16911" y="1541"/>
                </a:lnTo>
                <a:lnTo>
                  <a:pt x="16764" y="1871"/>
                </a:lnTo>
                <a:lnTo>
                  <a:pt x="16544" y="2128"/>
                </a:lnTo>
                <a:lnTo>
                  <a:pt x="16104" y="2641"/>
                </a:lnTo>
                <a:lnTo>
                  <a:pt x="15077" y="3668"/>
                </a:lnTo>
                <a:lnTo>
                  <a:pt x="14086" y="4549"/>
                </a:lnTo>
                <a:lnTo>
                  <a:pt x="14013" y="4402"/>
                </a:lnTo>
                <a:lnTo>
                  <a:pt x="14123" y="4329"/>
                </a:lnTo>
                <a:lnTo>
                  <a:pt x="14967" y="3632"/>
                </a:lnTo>
                <a:lnTo>
                  <a:pt x="15370" y="3228"/>
                </a:lnTo>
                <a:lnTo>
                  <a:pt x="15737" y="2825"/>
                </a:lnTo>
                <a:lnTo>
                  <a:pt x="16067" y="2384"/>
                </a:lnTo>
                <a:lnTo>
                  <a:pt x="16361" y="1908"/>
                </a:lnTo>
                <a:lnTo>
                  <a:pt x="16617" y="1431"/>
                </a:lnTo>
                <a:lnTo>
                  <a:pt x="16764" y="880"/>
                </a:lnTo>
                <a:lnTo>
                  <a:pt x="16764" y="770"/>
                </a:lnTo>
                <a:lnTo>
                  <a:pt x="16727" y="697"/>
                </a:lnTo>
                <a:lnTo>
                  <a:pt x="16654" y="660"/>
                </a:lnTo>
                <a:lnTo>
                  <a:pt x="16544" y="660"/>
                </a:lnTo>
                <a:lnTo>
                  <a:pt x="15920" y="770"/>
                </a:lnTo>
                <a:lnTo>
                  <a:pt x="15333" y="954"/>
                </a:lnTo>
                <a:lnTo>
                  <a:pt x="15333" y="954"/>
                </a:lnTo>
                <a:lnTo>
                  <a:pt x="15590" y="807"/>
                </a:lnTo>
                <a:lnTo>
                  <a:pt x="15884" y="660"/>
                </a:lnTo>
                <a:lnTo>
                  <a:pt x="16177" y="550"/>
                </a:lnTo>
                <a:lnTo>
                  <a:pt x="16434" y="477"/>
                </a:lnTo>
                <a:close/>
                <a:moveTo>
                  <a:pt x="9354" y="4182"/>
                </a:moveTo>
                <a:lnTo>
                  <a:pt x="9208" y="4255"/>
                </a:lnTo>
                <a:lnTo>
                  <a:pt x="9134" y="4365"/>
                </a:lnTo>
                <a:lnTo>
                  <a:pt x="9134" y="4439"/>
                </a:lnTo>
                <a:lnTo>
                  <a:pt x="9171" y="4512"/>
                </a:lnTo>
                <a:lnTo>
                  <a:pt x="9208" y="4585"/>
                </a:lnTo>
                <a:lnTo>
                  <a:pt x="9281" y="4622"/>
                </a:lnTo>
                <a:lnTo>
                  <a:pt x="9428" y="4622"/>
                </a:lnTo>
                <a:lnTo>
                  <a:pt x="9538" y="4585"/>
                </a:lnTo>
                <a:lnTo>
                  <a:pt x="9611" y="4475"/>
                </a:lnTo>
                <a:lnTo>
                  <a:pt x="9648" y="4402"/>
                </a:lnTo>
                <a:lnTo>
                  <a:pt x="9648" y="4292"/>
                </a:lnTo>
                <a:lnTo>
                  <a:pt x="9611" y="4255"/>
                </a:lnTo>
                <a:lnTo>
                  <a:pt x="9538" y="4182"/>
                </a:lnTo>
                <a:close/>
                <a:moveTo>
                  <a:pt x="13243" y="6566"/>
                </a:moveTo>
                <a:lnTo>
                  <a:pt x="13169" y="6639"/>
                </a:lnTo>
                <a:lnTo>
                  <a:pt x="13133" y="6713"/>
                </a:lnTo>
                <a:lnTo>
                  <a:pt x="13133" y="6860"/>
                </a:lnTo>
                <a:lnTo>
                  <a:pt x="13133" y="6933"/>
                </a:lnTo>
                <a:lnTo>
                  <a:pt x="13206" y="6970"/>
                </a:lnTo>
                <a:lnTo>
                  <a:pt x="13316" y="7006"/>
                </a:lnTo>
                <a:lnTo>
                  <a:pt x="13463" y="6970"/>
                </a:lnTo>
                <a:lnTo>
                  <a:pt x="13536" y="6933"/>
                </a:lnTo>
                <a:lnTo>
                  <a:pt x="13536" y="6860"/>
                </a:lnTo>
                <a:lnTo>
                  <a:pt x="13573" y="6750"/>
                </a:lnTo>
                <a:lnTo>
                  <a:pt x="13536" y="6676"/>
                </a:lnTo>
                <a:lnTo>
                  <a:pt x="13463" y="6603"/>
                </a:lnTo>
                <a:lnTo>
                  <a:pt x="13316" y="6566"/>
                </a:lnTo>
                <a:close/>
                <a:moveTo>
                  <a:pt x="12216" y="7300"/>
                </a:moveTo>
                <a:lnTo>
                  <a:pt x="12105" y="7336"/>
                </a:lnTo>
                <a:lnTo>
                  <a:pt x="12032" y="7410"/>
                </a:lnTo>
                <a:lnTo>
                  <a:pt x="11995" y="7520"/>
                </a:lnTo>
                <a:lnTo>
                  <a:pt x="11995" y="7630"/>
                </a:lnTo>
                <a:lnTo>
                  <a:pt x="12032" y="7703"/>
                </a:lnTo>
                <a:lnTo>
                  <a:pt x="12105" y="7777"/>
                </a:lnTo>
                <a:lnTo>
                  <a:pt x="12216" y="7777"/>
                </a:lnTo>
                <a:lnTo>
                  <a:pt x="12289" y="7740"/>
                </a:lnTo>
                <a:lnTo>
                  <a:pt x="12362" y="7703"/>
                </a:lnTo>
                <a:lnTo>
                  <a:pt x="12436" y="7630"/>
                </a:lnTo>
                <a:lnTo>
                  <a:pt x="12436" y="7520"/>
                </a:lnTo>
                <a:lnTo>
                  <a:pt x="12436" y="7410"/>
                </a:lnTo>
                <a:lnTo>
                  <a:pt x="12326" y="7336"/>
                </a:lnTo>
                <a:lnTo>
                  <a:pt x="12216" y="7300"/>
                </a:lnTo>
                <a:close/>
                <a:moveTo>
                  <a:pt x="12729" y="8033"/>
                </a:moveTo>
                <a:lnTo>
                  <a:pt x="12656" y="8107"/>
                </a:lnTo>
                <a:lnTo>
                  <a:pt x="12656" y="8143"/>
                </a:lnTo>
                <a:lnTo>
                  <a:pt x="12619" y="8253"/>
                </a:lnTo>
                <a:lnTo>
                  <a:pt x="12619" y="8400"/>
                </a:lnTo>
                <a:lnTo>
                  <a:pt x="12656" y="8437"/>
                </a:lnTo>
                <a:lnTo>
                  <a:pt x="12692" y="8474"/>
                </a:lnTo>
                <a:lnTo>
                  <a:pt x="12729" y="8474"/>
                </a:lnTo>
                <a:lnTo>
                  <a:pt x="12802" y="8510"/>
                </a:lnTo>
                <a:lnTo>
                  <a:pt x="12912" y="8474"/>
                </a:lnTo>
                <a:lnTo>
                  <a:pt x="12986" y="8437"/>
                </a:lnTo>
                <a:lnTo>
                  <a:pt x="13022" y="8400"/>
                </a:lnTo>
                <a:lnTo>
                  <a:pt x="13022" y="8253"/>
                </a:lnTo>
                <a:lnTo>
                  <a:pt x="13022" y="8180"/>
                </a:lnTo>
                <a:lnTo>
                  <a:pt x="12949" y="8107"/>
                </a:lnTo>
                <a:lnTo>
                  <a:pt x="12912" y="8033"/>
                </a:lnTo>
                <a:close/>
                <a:moveTo>
                  <a:pt x="10051" y="2128"/>
                </a:moveTo>
                <a:lnTo>
                  <a:pt x="10455" y="2164"/>
                </a:lnTo>
                <a:lnTo>
                  <a:pt x="10858" y="2238"/>
                </a:lnTo>
                <a:lnTo>
                  <a:pt x="11262" y="2348"/>
                </a:lnTo>
                <a:lnTo>
                  <a:pt x="11225" y="2458"/>
                </a:lnTo>
                <a:lnTo>
                  <a:pt x="11262" y="2568"/>
                </a:lnTo>
                <a:lnTo>
                  <a:pt x="11335" y="2641"/>
                </a:lnTo>
                <a:lnTo>
                  <a:pt x="11445" y="2715"/>
                </a:lnTo>
                <a:lnTo>
                  <a:pt x="11629" y="2715"/>
                </a:lnTo>
                <a:lnTo>
                  <a:pt x="11775" y="2788"/>
                </a:lnTo>
                <a:lnTo>
                  <a:pt x="12105" y="2935"/>
                </a:lnTo>
                <a:lnTo>
                  <a:pt x="12179" y="2971"/>
                </a:lnTo>
                <a:lnTo>
                  <a:pt x="12252" y="3008"/>
                </a:lnTo>
                <a:lnTo>
                  <a:pt x="12472" y="3191"/>
                </a:lnTo>
                <a:lnTo>
                  <a:pt x="12692" y="3412"/>
                </a:lnTo>
                <a:lnTo>
                  <a:pt x="13096" y="3852"/>
                </a:lnTo>
                <a:lnTo>
                  <a:pt x="11482" y="4842"/>
                </a:lnTo>
                <a:lnTo>
                  <a:pt x="9868" y="5796"/>
                </a:lnTo>
                <a:lnTo>
                  <a:pt x="6090" y="8070"/>
                </a:lnTo>
                <a:lnTo>
                  <a:pt x="5209" y="8620"/>
                </a:lnTo>
                <a:lnTo>
                  <a:pt x="5356" y="8327"/>
                </a:lnTo>
                <a:lnTo>
                  <a:pt x="5649" y="7960"/>
                </a:lnTo>
                <a:lnTo>
                  <a:pt x="5943" y="7557"/>
                </a:lnTo>
                <a:lnTo>
                  <a:pt x="5906" y="7483"/>
                </a:lnTo>
                <a:lnTo>
                  <a:pt x="5870" y="7483"/>
                </a:lnTo>
                <a:lnTo>
                  <a:pt x="5686" y="7593"/>
                </a:lnTo>
                <a:lnTo>
                  <a:pt x="5539" y="7740"/>
                </a:lnTo>
                <a:lnTo>
                  <a:pt x="5209" y="8070"/>
                </a:lnTo>
                <a:lnTo>
                  <a:pt x="4989" y="8437"/>
                </a:lnTo>
                <a:lnTo>
                  <a:pt x="4769" y="8840"/>
                </a:lnTo>
                <a:lnTo>
                  <a:pt x="4732" y="8877"/>
                </a:lnTo>
                <a:lnTo>
                  <a:pt x="4622" y="8584"/>
                </a:lnTo>
                <a:lnTo>
                  <a:pt x="4916" y="8107"/>
                </a:lnTo>
                <a:lnTo>
                  <a:pt x="5283" y="7630"/>
                </a:lnTo>
                <a:lnTo>
                  <a:pt x="5649" y="7190"/>
                </a:lnTo>
                <a:lnTo>
                  <a:pt x="6016" y="6786"/>
                </a:lnTo>
                <a:lnTo>
                  <a:pt x="6016" y="6750"/>
                </a:lnTo>
                <a:lnTo>
                  <a:pt x="6016" y="6713"/>
                </a:lnTo>
                <a:lnTo>
                  <a:pt x="5943" y="6713"/>
                </a:lnTo>
                <a:lnTo>
                  <a:pt x="5539" y="7043"/>
                </a:lnTo>
                <a:lnTo>
                  <a:pt x="5173" y="7410"/>
                </a:lnTo>
                <a:lnTo>
                  <a:pt x="4842" y="7777"/>
                </a:lnTo>
                <a:lnTo>
                  <a:pt x="4512" y="8180"/>
                </a:lnTo>
                <a:lnTo>
                  <a:pt x="4476" y="7923"/>
                </a:lnTo>
                <a:lnTo>
                  <a:pt x="4439" y="7667"/>
                </a:lnTo>
                <a:lnTo>
                  <a:pt x="4659" y="7336"/>
                </a:lnTo>
                <a:lnTo>
                  <a:pt x="4879" y="7080"/>
                </a:lnTo>
                <a:lnTo>
                  <a:pt x="5686" y="6016"/>
                </a:lnTo>
                <a:lnTo>
                  <a:pt x="5723" y="5943"/>
                </a:lnTo>
                <a:lnTo>
                  <a:pt x="5686" y="5906"/>
                </a:lnTo>
                <a:lnTo>
                  <a:pt x="5576" y="5906"/>
                </a:lnTo>
                <a:lnTo>
                  <a:pt x="5283" y="6199"/>
                </a:lnTo>
                <a:lnTo>
                  <a:pt x="4953" y="6529"/>
                </a:lnTo>
                <a:lnTo>
                  <a:pt x="4402" y="7153"/>
                </a:lnTo>
                <a:lnTo>
                  <a:pt x="4402" y="6529"/>
                </a:lnTo>
                <a:lnTo>
                  <a:pt x="4622" y="6199"/>
                </a:lnTo>
                <a:lnTo>
                  <a:pt x="4953" y="5759"/>
                </a:lnTo>
                <a:lnTo>
                  <a:pt x="5136" y="5502"/>
                </a:lnTo>
                <a:lnTo>
                  <a:pt x="5246" y="5392"/>
                </a:lnTo>
                <a:lnTo>
                  <a:pt x="5393" y="5319"/>
                </a:lnTo>
                <a:lnTo>
                  <a:pt x="5429" y="5319"/>
                </a:lnTo>
                <a:lnTo>
                  <a:pt x="5429" y="5282"/>
                </a:lnTo>
                <a:lnTo>
                  <a:pt x="5393" y="5246"/>
                </a:lnTo>
                <a:lnTo>
                  <a:pt x="5393" y="5209"/>
                </a:lnTo>
                <a:lnTo>
                  <a:pt x="5173" y="5209"/>
                </a:lnTo>
                <a:lnTo>
                  <a:pt x="5063" y="5282"/>
                </a:lnTo>
                <a:lnTo>
                  <a:pt x="4953" y="5356"/>
                </a:lnTo>
                <a:lnTo>
                  <a:pt x="4769" y="5539"/>
                </a:lnTo>
                <a:lnTo>
                  <a:pt x="4622" y="5722"/>
                </a:lnTo>
                <a:lnTo>
                  <a:pt x="4476" y="5869"/>
                </a:lnTo>
                <a:lnTo>
                  <a:pt x="4586" y="5466"/>
                </a:lnTo>
                <a:lnTo>
                  <a:pt x="4732" y="5062"/>
                </a:lnTo>
                <a:lnTo>
                  <a:pt x="4879" y="4842"/>
                </a:lnTo>
                <a:lnTo>
                  <a:pt x="5026" y="4622"/>
                </a:lnTo>
                <a:lnTo>
                  <a:pt x="5209" y="4402"/>
                </a:lnTo>
                <a:lnTo>
                  <a:pt x="5393" y="4219"/>
                </a:lnTo>
                <a:lnTo>
                  <a:pt x="5796" y="3852"/>
                </a:lnTo>
                <a:lnTo>
                  <a:pt x="6236" y="3522"/>
                </a:lnTo>
                <a:lnTo>
                  <a:pt x="6677" y="3228"/>
                </a:lnTo>
                <a:lnTo>
                  <a:pt x="7117" y="2935"/>
                </a:lnTo>
                <a:lnTo>
                  <a:pt x="7594" y="2715"/>
                </a:lnTo>
                <a:lnTo>
                  <a:pt x="8070" y="2494"/>
                </a:lnTo>
                <a:lnTo>
                  <a:pt x="8474" y="2348"/>
                </a:lnTo>
                <a:lnTo>
                  <a:pt x="8841" y="2238"/>
                </a:lnTo>
                <a:lnTo>
                  <a:pt x="9244" y="2164"/>
                </a:lnTo>
                <a:lnTo>
                  <a:pt x="9648" y="2128"/>
                </a:lnTo>
                <a:close/>
                <a:moveTo>
                  <a:pt x="13316" y="4219"/>
                </a:moveTo>
                <a:lnTo>
                  <a:pt x="13426" y="4365"/>
                </a:lnTo>
                <a:lnTo>
                  <a:pt x="12582" y="5026"/>
                </a:lnTo>
                <a:lnTo>
                  <a:pt x="11702" y="5649"/>
                </a:lnTo>
                <a:lnTo>
                  <a:pt x="10785" y="6273"/>
                </a:lnTo>
                <a:lnTo>
                  <a:pt x="9868" y="6860"/>
                </a:lnTo>
                <a:lnTo>
                  <a:pt x="8877" y="7446"/>
                </a:lnTo>
                <a:lnTo>
                  <a:pt x="7887" y="8033"/>
                </a:lnTo>
                <a:lnTo>
                  <a:pt x="6860" y="8584"/>
                </a:lnTo>
                <a:lnTo>
                  <a:pt x="5796" y="9097"/>
                </a:lnTo>
                <a:lnTo>
                  <a:pt x="4989" y="9464"/>
                </a:lnTo>
                <a:lnTo>
                  <a:pt x="4916" y="9317"/>
                </a:lnTo>
                <a:lnTo>
                  <a:pt x="4953" y="9207"/>
                </a:lnTo>
                <a:lnTo>
                  <a:pt x="6053" y="8584"/>
                </a:lnTo>
                <a:lnTo>
                  <a:pt x="10198" y="6089"/>
                </a:lnTo>
                <a:lnTo>
                  <a:pt x="11775" y="5136"/>
                </a:lnTo>
                <a:lnTo>
                  <a:pt x="13316" y="4219"/>
                </a:lnTo>
                <a:close/>
                <a:moveTo>
                  <a:pt x="3962" y="7960"/>
                </a:moveTo>
                <a:lnTo>
                  <a:pt x="3999" y="8070"/>
                </a:lnTo>
                <a:lnTo>
                  <a:pt x="3999" y="8107"/>
                </a:lnTo>
                <a:lnTo>
                  <a:pt x="4146" y="8694"/>
                </a:lnTo>
                <a:lnTo>
                  <a:pt x="3962" y="9024"/>
                </a:lnTo>
                <a:lnTo>
                  <a:pt x="3925" y="9097"/>
                </a:lnTo>
                <a:lnTo>
                  <a:pt x="3925" y="9134"/>
                </a:lnTo>
                <a:lnTo>
                  <a:pt x="3999" y="9244"/>
                </a:lnTo>
                <a:lnTo>
                  <a:pt x="3339" y="9501"/>
                </a:lnTo>
                <a:lnTo>
                  <a:pt x="3008" y="9611"/>
                </a:lnTo>
                <a:lnTo>
                  <a:pt x="2642" y="9684"/>
                </a:lnTo>
                <a:lnTo>
                  <a:pt x="2898" y="9171"/>
                </a:lnTo>
                <a:lnTo>
                  <a:pt x="3229" y="8694"/>
                </a:lnTo>
                <a:lnTo>
                  <a:pt x="3559" y="8327"/>
                </a:lnTo>
                <a:lnTo>
                  <a:pt x="3962" y="7960"/>
                </a:lnTo>
                <a:close/>
                <a:moveTo>
                  <a:pt x="13609" y="4732"/>
                </a:moveTo>
                <a:lnTo>
                  <a:pt x="13683" y="4915"/>
                </a:lnTo>
                <a:lnTo>
                  <a:pt x="12986" y="5502"/>
                </a:lnTo>
                <a:lnTo>
                  <a:pt x="12105" y="6199"/>
                </a:lnTo>
                <a:lnTo>
                  <a:pt x="11225" y="6823"/>
                </a:lnTo>
                <a:lnTo>
                  <a:pt x="10308" y="7446"/>
                </a:lnTo>
                <a:lnTo>
                  <a:pt x="9354" y="8033"/>
                </a:lnTo>
                <a:lnTo>
                  <a:pt x="8401" y="8584"/>
                </a:lnTo>
                <a:lnTo>
                  <a:pt x="7447" y="9097"/>
                </a:lnTo>
                <a:lnTo>
                  <a:pt x="6456" y="9574"/>
                </a:lnTo>
                <a:lnTo>
                  <a:pt x="5429" y="10014"/>
                </a:lnTo>
                <a:lnTo>
                  <a:pt x="5246" y="9794"/>
                </a:lnTo>
                <a:lnTo>
                  <a:pt x="5466" y="9684"/>
                </a:lnTo>
                <a:lnTo>
                  <a:pt x="6603" y="9134"/>
                </a:lnTo>
                <a:lnTo>
                  <a:pt x="7740" y="8547"/>
                </a:lnTo>
                <a:lnTo>
                  <a:pt x="8877" y="7923"/>
                </a:lnTo>
                <a:lnTo>
                  <a:pt x="9978" y="7263"/>
                </a:lnTo>
                <a:lnTo>
                  <a:pt x="10895" y="6676"/>
                </a:lnTo>
                <a:lnTo>
                  <a:pt x="11812" y="6053"/>
                </a:lnTo>
                <a:lnTo>
                  <a:pt x="12729" y="5392"/>
                </a:lnTo>
                <a:lnTo>
                  <a:pt x="13609" y="4732"/>
                </a:lnTo>
                <a:close/>
                <a:moveTo>
                  <a:pt x="11995" y="9721"/>
                </a:moveTo>
                <a:lnTo>
                  <a:pt x="12472" y="9831"/>
                </a:lnTo>
                <a:lnTo>
                  <a:pt x="12436" y="9867"/>
                </a:lnTo>
                <a:lnTo>
                  <a:pt x="12032" y="10271"/>
                </a:lnTo>
                <a:lnTo>
                  <a:pt x="12032" y="10198"/>
                </a:lnTo>
                <a:lnTo>
                  <a:pt x="11995" y="9721"/>
                </a:lnTo>
                <a:close/>
                <a:moveTo>
                  <a:pt x="2715" y="8804"/>
                </a:moveTo>
                <a:lnTo>
                  <a:pt x="2422" y="9317"/>
                </a:lnTo>
                <a:lnTo>
                  <a:pt x="2165" y="9867"/>
                </a:lnTo>
                <a:lnTo>
                  <a:pt x="2165" y="9941"/>
                </a:lnTo>
                <a:lnTo>
                  <a:pt x="2201" y="10051"/>
                </a:lnTo>
                <a:lnTo>
                  <a:pt x="2275" y="10088"/>
                </a:lnTo>
                <a:lnTo>
                  <a:pt x="2348" y="10124"/>
                </a:lnTo>
                <a:lnTo>
                  <a:pt x="2898" y="10014"/>
                </a:lnTo>
                <a:lnTo>
                  <a:pt x="3449" y="9867"/>
                </a:lnTo>
                <a:lnTo>
                  <a:pt x="3925" y="9684"/>
                </a:lnTo>
                <a:lnTo>
                  <a:pt x="4439" y="9464"/>
                </a:lnTo>
                <a:lnTo>
                  <a:pt x="4549" y="9684"/>
                </a:lnTo>
                <a:lnTo>
                  <a:pt x="3559" y="10124"/>
                </a:lnTo>
                <a:lnTo>
                  <a:pt x="3082" y="10308"/>
                </a:lnTo>
                <a:lnTo>
                  <a:pt x="2568" y="10528"/>
                </a:lnTo>
                <a:lnTo>
                  <a:pt x="2275" y="10638"/>
                </a:lnTo>
                <a:lnTo>
                  <a:pt x="2018" y="10674"/>
                </a:lnTo>
                <a:lnTo>
                  <a:pt x="1761" y="10711"/>
                </a:lnTo>
                <a:lnTo>
                  <a:pt x="1468" y="10711"/>
                </a:lnTo>
                <a:lnTo>
                  <a:pt x="2091" y="9794"/>
                </a:lnTo>
                <a:lnTo>
                  <a:pt x="2348" y="9317"/>
                </a:lnTo>
                <a:lnTo>
                  <a:pt x="2642" y="8877"/>
                </a:lnTo>
                <a:lnTo>
                  <a:pt x="2715" y="8804"/>
                </a:lnTo>
                <a:close/>
                <a:moveTo>
                  <a:pt x="13829" y="5429"/>
                </a:moveTo>
                <a:lnTo>
                  <a:pt x="13940" y="5943"/>
                </a:lnTo>
                <a:lnTo>
                  <a:pt x="13940" y="6456"/>
                </a:lnTo>
                <a:lnTo>
                  <a:pt x="13940" y="6896"/>
                </a:lnTo>
                <a:lnTo>
                  <a:pt x="13866" y="7336"/>
                </a:lnTo>
                <a:lnTo>
                  <a:pt x="13756" y="7740"/>
                </a:lnTo>
                <a:lnTo>
                  <a:pt x="13609" y="8143"/>
                </a:lnTo>
                <a:lnTo>
                  <a:pt x="13426" y="8547"/>
                </a:lnTo>
                <a:lnTo>
                  <a:pt x="13206" y="8914"/>
                </a:lnTo>
                <a:lnTo>
                  <a:pt x="12949" y="9281"/>
                </a:lnTo>
                <a:lnTo>
                  <a:pt x="12656" y="9647"/>
                </a:lnTo>
                <a:lnTo>
                  <a:pt x="12289" y="9611"/>
                </a:lnTo>
                <a:lnTo>
                  <a:pt x="11922" y="9537"/>
                </a:lnTo>
                <a:lnTo>
                  <a:pt x="11849" y="9574"/>
                </a:lnTo>
                <a:lnTo>
                  <a:pt x="11812" y="9574"/>
                </a:lnTo>
                <a:lnTo>
                  <a:pt x="11775" y="9647"/>
                </a:lnTo>
                <a:lnTo>
                  <a:pt x="11702" y="10418"/>
                </a:lnTo>
                <a:lnTo>
                  <a:pt x="11702" y="10491"/>
                </a:lnTo>
                <a:lnTo>
                  <a:pt x="11409" y="10711"/>
                </a:lnTo>
                <a:lnTo>
                  <a:pt x="11188" y="10821"/>
                </a:lnTo>
                <a:lnTo>
                  <a:pt x="11152" y="10858"/>
                </a:lnTo>
                <a:lnTo>
                  <a:pt x="11042" y="10931"/>
                </a:lnTo>
                <a:lnTo>
                  <a:pt x="11042" y="10564"/>
                </a:lnTo>
                <a:lnTo>
                  <a:pt x="11115" y="10198"/>
                </a:lnTo>
                <a:lnTo>
                  <a:pt x="11188" y="9867"/>
                </a:lnTo>
                <a:lnTo>
                  <a:pt x="11298" y="9501"/>
                </a:lnTo>
                <a:lnTo>
                  <a:pt x="11298" y="9464"/>
                </a:lnTo>
                <a:lnTo>
                  <a:pt x="11262" y="9427"/>
                </a:lnTo>
                <a:lnTo>
                  <a:pt x="11225" y="9427"/>
                </a:lnTo>
                <a:lnTo>
                  <a:pt x="11188" y="9464"/>
                </a:lnTo>
                <a:lnTo>
                  <a:pt x="11078" y="9647"/>
                </a:lnTo>
                <a:lnTo>
                  <a:pt x="10968" y="9831"/>
                </a:lnTo>
                <a:lnTo>
                  <a:pt x="10785" y="10234"/>
                </a:lnTo>
                <a:lnTo>
                  <a:pt x="10712" y="10638"/>
                </a:lnTo>
                <a:lnTo>
                  <a:pt x="10712" y="11078"/>
                </a:lnTo>
                <a:lnTo>
                  <a:pt x="10271" y="11261"/>
                </a:lnTo>
                <a:lnTo>
                  <a:pt x="9831" y="11371"/>
                </a:lnTo>
                <a:lnTo>
                  <a:pt x="9868" y="11005"/>
                </a:lnTo>
                <a:lnTo>
                  <a:pt x="9978" y="10638"/>
                </a:lnTo>
                <a:lnTo>
                  <a:pt x="10051" y="10344"/>
                </a:lnTo>
                <a:lnTo>
                  <a:pt x="10161" y="10088"/>
                </a:lnTo>
                <a:lnTo>
                  <a:pt x="10418" y="9574"/>
                </a:lnTo>
                <a:lnTo>
                  <a:pt x="10418" y="9537"/>
                </a:lnTo>
                <a:lnTo>
                  <a:pt x="10381" y="9501"/>
                </a:lnTo>
                <a:lnTo>
                  <a:pt x="10345" y="9501"/>
                </a:lnTo>
                <a:lnTo>
                  <a:pt x="10345" y="9537"/>
                </a:lnTo>
                <a:lnTo>
                  <a:pt x="10015" y="9941"/>
                </a:lnTo>
                <a:lnTo>
                  <a:pt x="9758" y="10418"/>
                </a:lnTo>
                <a:lnTo>
                  <a:pt x="9538" y="10895"/>
                </a:lnTo>
                <a:lnTo>
                  <a:pt x="9501" y="11151"/>
                </a:lnTo>
                <a:lnTo>
                  <a:pt x="9428" y="11408"/>
                </a:lnTo>
                <a:lnTo>
                  <a:pt x="8951" y="11408"/>
                </a:lnTo>
                <a:lnTo>
                  <a:pt x="8951" y="11261"/>
                </a:lnTo>
                <a:lnTo>
                  <a:pt x="8914" y="11225"/>
                </a:lnTo>
                <a:lnTo>
                  <a:pt x="8877" y="11188"/>
                </a:lnTo>
                <a:lnTo>
                  <a:pt x="8841" y="11188"/>
                </a:lnTo>
                <a:lnTo>
                  <a:pt x="8804" y="11225"/>
                </a:lnTo>
                <a:lnTo>
                  <a:pt x="8731" y="11298"/>
                </a:lnTo>
                <a:lnTo>
                  <a:pt x="9171" y="10454"/>
                </a:lnTo>
                <a:lnTo>
                  <a:pt x="9391" y="10051"/>
                </a:lnTo>
                <a:lnTo>
                  <a:pt x="9684" y="9647"/>
                </a:lnTo>
                <a:lnTo>
                  <a:pt x="9684" y="9611"/>
                </a:lnTo>
                <a:lnTo>
                  <a:pt x="9648" y="9611"/>
                </a:lnTo>
                <a:lnTo>
                  <a:pt x="9648" y="9574"/>
                </a:lnTo>
                <a:lnTo>
                  <a:pt x="9611" y="9611"/>
                </a:lnTo>
                <a:lnTo>
                  <a:pt x="9244" y="10014"/>
                </a:lnTo>
                <a:lnTo>
                  <a:pt x="8914" y="10418"/>
                </a:lnTo>
                <a:lnTo>
                  <a:pt x="8621" y="10858"/>
                </a:lnTo>
                <a:lnTo>
                  <a:pt x="8327" y="11335"/>
                </a:lnTo>
                <a:lnTo>
                  <a:pt x="7960" y="11225"/>
                </a:lnTo>
                <a:lnTo>
                  <a:pt x="7997" y="11188"/>
                </a:lnTo>
                <a:lnTo>
                  <a:pt x="7997" y="11151"/>
                </a:lnTo>
                <a:lnTo>
                  <a:pt x="7960" y="11115"/>
                </a:lnTo>
                <a:lnTo>
                  <a:pt x="7960" y="11078"/>
                </a:lnTo>
                <a:lnTo>
                  <a:pt x="7924" y="10968"/>
                </a:lnTo>
                <a:lnTo>
                  <a:pt x="7960" y="10858"/>
                </a:lnTo>
                <a:lnTo>
                  <a:pt x="8034" y="10601"/>
                </a:lnTo>
                <a:lnTo>
                  <a:pt x="8181" y="10308"/>
                </a:lnTo>
                <a:lnTo>
                  <a:pt x="8474" y="9831"/>
                </a:lnTo>
                <a:lnTo>
                  <a:pt x="8767" y="9427"/>
                </a:lnTo>
                <a:lnTo>
                  <a:pt x="8804" y="9391"/>
                </a:lnTo>
                <a:lnTo>
                  <a:pt x="8767" y="9317"/>
                </a:lnTo>
                <a:lnTo>
                  <a:pt x="8694" y="9317"/>
                </a:lnTo>
                <a:lnTo>
                  <a:pt x="8364" y="9537"/>
                </a:lnTo>
                <a:lnTo>
                  <a:pt x="8107" y="9831"/>
                </a:lnTo>
                <a:lnTo>
                  <a:pt x="7887" y="10124"/>
                </a:lnTo>
                <a:lnTo>
                  <a:pt x="7704" y="10454"/>
                </a:lnTo>
                <a:lnTo>
                  <a:pt x="7594" y="10784"/>
                </a:lnTo>
                <a:lnTo>
                  <a:pt x="7557" y="10968"/>
                </a:lnTo>
                <a:lnTo>
                  <a:pt x="7594" y="11115"/>
                </a:lnTo>
                <a:lnTo>
                  <a:pt x="7153" y="10968"/>
                </a:lnTo>
                <a:lnTo>
                  <a:pt x="6713" y="10784"/>
                </a:lnTo>
                <a:lnTo>
                  <a:pt x="6933" y="10564"/>
                </a:lnTo>
                <a:lnTo>
                  <a:pt x="7080" y="10344"/>
                </a:lnTo>
                <a:lnTo>
                  <a:pt x="7153" y="10234"/>
                </a:lnTo>
                <a:lnTo>
                  <a:pt x="7190" y="10124"/>
                </a:lnTo>
                <a:lnTo>
                  <a:pt x="7190" y="10088"/>
                </a:lnTo>
                <a:lnTo>
                  <a:pt x="7153" y="10088"/>
                </a:lnTo>
                <a:lnTo>
                  <a:pt x="7080" y="10124"/>
                </a:lnTo>
                <a:lnTo>
                  <a:pt x="7007" y="10161"/>
                </a:lnTo>
                <a:lnTo>
                  <a:pt x="6823" y="10308"/>
                </a:lnTo>
                <a:lnTo>
                  <a:pt x="6493" y="10564"/>
                </a:lnTo>
                <a:lnTo>
                  <a:pt x="6420" y="10638"/>
                </a:lnTo>
                <a:lnTo>
                  <a:pt x="5906" y="10344"/>
                </a:lnTo>
                <a:lnTo>
                  <a:pt x="6897" y="9904"/>
                </a:lnTo>
                <a:lnTo>
                  <a:pt x="7887" y="9391"/>
                </a:lnTo>
                <a:lnTo>
                  <a:pt x="8877" y="8877"/>
                </a:lnTo>
                <a:lnTo>
                  <a:pt x="9795" y="8327"/>
                </a:lnTo>
                <a:lnTo>
                  <a:pt x="10748" y="7740"/>
                </a:lnTo>
                <a:lnTo>
                  <a:pt x="11665" y="7116"/>
                </a:lnTo>
                <a:lnTo>
                  <a:pt x="12546" y="6456"/>
                </a:lnTo>
                <a:lnTo>
                  <a:pt x="13426" y="5796"/>
                </a:lnTo>
                <a:lnTo>
                  <a:pt x="13829" y="5429"/>
                </a:lnTo>
                <a:close/>
                <a:moveTo>
                  <a:pt x="1651" y="9757"/>
                </a:moveTo>
                <a:lnTo>
                  <a:pt x="1028" y="10711"/>
                </a:lnTo>
                <a:lnTo>
                  <a:pt x="991" y="10784"/>
                </a:lnTo>
                <a:lnTo>
                  <a:pt x="1028" y="10858"/>
                </a:lnTo>
                <a:lnTo>
                  <a:pt x="1028" y="10931"/>
                </a:lnTo>
                <a:lnTo>
                  <a:pt x="1101" y="10968"/>
                </a:lnTo>
                <a:lnTo>
                  <a:pt x="1358" y="11041"/>
                </a:lnTo>
                <a:lnTo>
                  <a:pt x="1651" y="11078"/>
                </a:lnTo>
                <a:lnTo>
                  <a:pt x="1908" y="11078"/>
                </a:lnTo>
                <a:lnTo>
                  <a:pt x="2165" y="11041"/>
                </a:lnTo>
                <a:lnTo>
                  <a:pt x="2715" y="10858"/>
                </a:lnTo>
                <a:lnTo>
                  <a:pt x="3229" y="10638"/>
                </a:lnTo>
                <a:lnTo>
                  <a:pt x="4769" y="10014"/>
                </a:lnTo>
                <a:lnTo>
                  <a:pt x="4953" y="10198"/>
                </a:lnTo>
                <a:lnTo>
                  <a:pt x="4072" y="10564"/>
                </a:lnTo>
                <a:lnTo>
                  <a:pt x="3192" y="10895"/>
                </a:lnTo>
                <a:lnTo>
                  <a:pt x="2238" y="11188"/>
                </a:lnTo>
                <a:lnTo>
                  <a:pt x="1248" y="11445"/>
                </a:lnTo>
                <a:lnTo>
                  <a:pt x="1101" y="11518"/>
                </a:lnTo>
                <a:lnTo>
                  <a:pt x="844" y="11555"/>
                </a:lnTo>
                <a:lnTo>
                  <a:pt x="624" y="11555"/>
                </a:lnTo>
                <a:lnTo>
                  <a:pt x="551" y="11518"/>
                </a:lnTo>
                <a:lnTo>
                  <a:pt x="477" y="11481"/>
                </a:lnTo>
                <a:lnTo>
                  <a:pt x="477" y="11408"/>
                </a:lnTo>
                <a:lnTo>
                  <a:pt x="514" y="11298"/>
                </a:lnTo>
                <a:lnTo>
                  <a:pt x="661" y="11005"/>
                </a:lnTo>
                <a:lnTo>
                  <a:pt x="991" y="10601"/>
                </a:lnTo>
                <a:lnTo>
                  <a:pt x="1321" y="10161"/>
                </a:lnTo>
                <a:lnTo>
                  <a:pt x="1651" y="9757"/>
                </a:lnTo>
                <a:close/>
                <a:moveTo>
                  <a:pt x="16324" y="0"/>
                </a:moveTo>
                <a:lnTo>
                  <a:pt x="16140" y="37"/>
                </a:lnTo>
                <a:lnTo>
                  <a:pt x="15774" y="147"/>
                </a:lnTo>
                <a:lnTo>
                  <a:pt x="15480" y="330"/>
                </a:lnTo>
                <a:lnTo>
                  <a:pt x="14636" y="807"/>
                </a:lnTo>
                <a:lnTo>
                  <a:pt x="13866" y="1357"/>
                </a:lnTo>
                <a:lnTo>
                  <a:pt x="13059" y="1908"/>
                </a:lnTo>
                <a:lnTo>
                  <a:pt x="12289" y="2458"/>
                </a:lnTo>
                <a:lnTo>
                  <a:pt x="12032" y="2311"/>
                </a:lnTo>
                <a:lnTo>
                  <a:pt x="11812" y="2238"/>
                </a:lnTo>
                <a:lnTo>
                  <a:pt x="11629" y="2238"/>
                </a:lnTo>
                <a:lnTo>
                  <a:pt x="11372" y="2091"/>
                </a:lnTo>
                <a:lnTo>
                  <a:pt x="11115" y="1981"/>
                </a:lnTo>
                <a:lnTo>
                  <a:pt x="10858" y="1908"/>
                </a:lnTo>
                <a:lnTo>
                  <a:pt x="10565" y="1834"/>
                </a:lnTo>
                <a:lnTo>
                  <a:pt x="10015" y="1761"/>
                </a:lnTo>
                <a:lnTo>
                  <a:pt x="9464" y="1761"/>
                </a:lnTo>
                <a:lnTo>
                  <a:pt x="8914" y="1834"/>
                </a:lnTo>
                <a:lnTo>
                  <a:pt x="8364" y="1981"/>
                </a:lnTo>
                <a:lnTo>
                  <a:pt x="7814" y="2164"/>
                </a:lnTo>
                <a:lnTo>
                  <a:pt x="7300" y="2384"/>
                </a:lnTo>
                <a:lnTo>
                  <a:pt x="6677" y="2715"/>
                </a:lnTo>
                <a:lnTo>
                  <a:pt x="6090" y="3081"/>
                </a:lnTo>
                <a:lnTo>
                  <a:pt x="5503" y="3522"/>
                </a:lnTo>
                <a:lnTo>
                  <a:pt x="4989" y="3962"/>
                </a:lnTo>
                <a:lnTo>
                  <a:pt x="4769" y="4219"/>
                </a:lnTo>
                <a:lnTo>
                  <a:pt x="4549" y="4475"/>
                </a:lnTo>
                <a:lnTo>
                  <a:pt x="4402" y="4769"/>
                </a:lnTo>
                <a:lnTo>
                  <a:pt x="4256" y="5062"/>
                </a:lnTo>
                <a:lnTo>
                  <a:pt x="4146" y="5356"/>
                </a:lnTo>
                <a:lnTo>
                  <a:pt x="4035" y="5686"/>
                </a:lnTo>
                <a:lnTo>
                  <a:pt x="3999" y="6016"/>
                </a:lnTo>
                <a:lnTo>
                  <a:pt x="3925" y="6346"/>
                </a:lnTo>
                <a:lnTo>
                  <a:pt x="3889" y="6970"/>
                </a:lnTo>
                <a:lnTo>
                  <a:pt x="3925" y="7630"/>
                </a:lnTo>
                <a:lnTo>
                  <a:pt x="3339" y="7960"/>
                </a:lnTo>
                <a:lnTo>
                  <a:pt x="2752" y="8290"/>
                </a:lnTo>
                <a:lnTo>
                  <a:pt x="2238" y="8657"/>
                </a:lnTo>
                <a:lnTo>
                  <a:pt x="1725" y="9097"/>
                </a:lnTo>
                <a:lnTo>
                  <a:pt x="1248" y="9574"/>
                </a:lnTo>
                <a:lnTo>
                  <a:pt x="808" y="10051"/>
                </a:lnTo>
                <a:lnTo>
                  <a:pt x="404" y="10601"/>
                </a:lnTo>
                <a:lnTo>
                  <a:pt x="221" y="10858"/>
                </a:lnTo>
                <a:lnTo>
                  <a:pt x="74" y="11151"/>
                </a:lnTo>
                <a:lnTo>
                  <a:pt x="1" y="11371"/>
                </a:lnTo>
                <a:lnTo>
                  <a:pt x="37" y="11555"/>
                </a:lnTo>
                <a:lnTo>
                  <a:pt x="111" y="11738"/>
                </a:lnTo>
                <a:lnTo>
                  <a:pt x="184" y="11812"/>
                </a:lnTo>
                <a:lnTo>
                  <a:pt x="257" y="11885"/>
                </a:lnTo>
                <a:lnTo>
                  <a:pt x="477" y="11958"/>
                </a:lnTo>
                <a:lnTo>
                  <a:pt x="697" y="11995"/>
                </a:lnTo>
                <a:lnTo>
                  <a:pt x="918" y="11995"/>
                </a:lnTo>
                <a:lnTo>
                  <a:pt x="1174" y="11958"/>
                </a:lnTo>
                <a:lnTo>
                  <a:pt x="1835" y="11812"/>
                </a:lnTo>
                <a:lnTo>
                  <a:pt x="2495" y="11591"/>
                </a:lnTo>
                <a:lnTo>
                  <a:pt x="3815" y="11151"/>
                </a:lnTo>
                <a:lnTo>
                  <a:pt x="4586" y="10858"/>
                </a:lnTo>
                <a:lnTo>
                  <a:pt x="5356" y="10564"/>
                </a:lnTo>
                <a:lnTo>
                  <a:pt x="5760" y="10858"/>
                </a:lnTo>
                <a:lnTo>
                  <a:pt x="6200" y="11078"/>
                </a:lnTo>
                <a:lnTo>
                  <a:pt x="6236" y="11261"/>
                </a:lnTo>
                <a:lnTo>
                  <a:pt x="6273" y="11335"/>
                </a:lnTo>
                <a:lnTo>
                  <a:pt x="6346" y="11371"/>
                </a:lnTo>
                <a:lnTo>
                  <a:pt x="6493" y="11371"/>
                </a:lnTo>
                <a:lnTo>
                  <a:pt x="6603" y="11261"/>
                </a:lnTo>
                <a:lnTo>
                  <a:pt x="7410" y="11591"/>
                </a:lnTo>
                <a:lnTo>
                  <a:pt x="7814" y="11702"/>
                </a:lnTo>
                <a:lnTo>
                  <a:pt x="8217" y="11812"/>
                </a:lnTo>
                <a:lnTo>
                  <a:pt x="8291" y="11848"/>
                </a:lnTo>
                <a:lnTo>
                  <a:pt x="8364" y="11885"/>
                </a:lnTo>
                <a:lnTo>
                  <a:pt x="8474" y="11848"/>
                </a:lnTo>
                <a:lnTo>
                  <a:pt x="8547" y="11885"/>
                </a:lnTo>
                <a:lnTo>
                  <a:pt x="8877" y="11922"/>
                </a:lnTo>
                <a:lnTo>
                  <a:pt x="9574" y="11922"/>
                </a:lnTo>
                <a:lnTo>
                  <a:pt x="9905" y="11885"/>
                </a:lnTo>
                <a:lnTo>
                  <a:pt x="10235" y="11812"/>
                </a:lnTo>
                <a:lnTo>
                  <a:pt x="10565" y="11702"/>
                </a:lnTo>
                <a:lnTo>
                  <a:pt x="10895" y="11555"/>
                </a:lnTo>
                <a:lnTo>
                  <a:pt x="11225" y="11408"/>
                </a:lnTo>
                <a:lnTo>
                  <a:pt x="11555" y="11225"/>
                </a:lnTo>
                <a:lnTo>
                  <a:pt x="11885" y="11041"/>
                </a:lnTo>
                <a:lnTo>
                  <a:pt x="12179" y="10784"/>
                </a:lnTo>
                <a:lnTo>
                  <a:pt x="12472" y="10564"/>
                </a:lnTo>
                <a:lnTo>
                  <a:pt x="12766" y="10308"/>
                </a:lnTo>
                <a:lnTo>
                  <a:pt x="13022" y="10014"/>
                </a:lnTo>
                <a:lnTo>
                  <a:pt x="13279" y="9721"/>
                </a:lnTo>
                <a:lnTo>
                  <a:pt x="13499" y="9391"/>
                </a:lnTo>
                <a:lnTo>
                  <a:pt x="13719" y="9097"/>
                </a:lnTo>
                <a:lnTo>
                  <a:pt x="13903" y="8730"/>
                </a:lnTo>
                <a:lnTo>
                  <a:pt x="14050" y="8400"/>
                </a:lnTo>
                <a:lnTo>
                  <a:pt x="14196" y="8033"/>
                </a:lnTo>
                <a:lnTo>
                  <a:pt x="14306" y="7667"/>
                </a:lnTo>
                <a:lnTo>
                  <a:pt x="14380" y="7300"/>
                </a:lnTo>
                <a:lnTo>
                  <a:pt x="14453" y="6933"/>
                </a:lnTo>
                <a:lnTo>
                  <a:pt x="14490" y="6529"/>
                </a:lnTo>
                <a:lnTo>
                  <a:pt x="14490" y="6163"/>
                </a:lnTo>
                <a:lnTo>
                  <a:pt x="14453" y="5796"/>
                </a:lnTo>
                <a:lnTo>
                  <a:pt x="14380" y="5429"/>
                </a:lnTo>
                <a:lnTo>
                  <a:pt x="14270" y="5062"/>
                </a:lnTo>
                <a:lnTo>
                  <a:pt x="15113" y="4329"/>
                </a:lnTo>
                <a:lnTo>
                  <a:pt x="15920" y="3558"/>
                </a:lnTo>
                <a:lnTo>
                  <a:pt x="16434" y="3045"/>
                </a:lnTo>
                <a:lnTo>
                  <a:pt x="16691" y="2751"/>
                </a:lnTo>
                <a:lnTo>
                  <a:pt x="16947" y="2458"/>
                </a:lnTo>
                <a:lnTo>
                  <a:pt x="17168" y="2128"/>
                </a:lnTo>
                <a:lnTo>
                  <a:pt x="17351" y="1798"/>
                </a:lnTo>
                <a:lnTo>
                  <a:pt x="17461" y="1431"/>
                </a:lnTo>
                <a:lnTo>
                  <a:pt x="17461" y="1247"/>
                </a:lnTo>
                <a:lnTo>
                  <a:pt x="17461" y="1064"/>
                </a:lnTo>
                <a:lnTo>
                  <a:pt x="17388" y="770"/>
                </a:lnTo>
                <a:lnTo>
                  <a:pt x="17278" y="514"/>
                </a:lnTo>
                <a:lnTo>
                  <a:pt x="17094" y="257"/>
                </a:lnTo>
                <a:lnTo>
                  <a:pt x="16837" y="74"/>
                </a:lnTo>
                <a:lnTo>
                  <a:pt x="16691" y="37"/>
                </a:lnTo>
                <a:lnTo>
                  <a:pt x="16507"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2" name="Google Shape;252;p4"/>
          <p:cNvSpPr/>
          <p:nvPr/>
        </p:nvSpPr>
        <p:spPr>
          <a:xfrm>
            <a:off x="11147940" y="6009221"/>
            <a:ext cx="496691" cy="513331"/>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3" name="Google Shape;253;p4"/>
          <p:cNvSpPr/>
          <p:nvPr/>
        </p:nvSpPr>
        <p:spPr>
          <a:xfrm>
            <a:off x="-102771" y="1984025"/>
            <a:ext cx="452803" cy="534156"/>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4" name="Google Shape;254;p4"/>
          <p:cNvSpPr/>
          <p:nvPr/>
        </p:nvSpPr>
        <p:spPr>
          <a:xfrm>
            <a:off x="10736763" y="6433681"/>
            <a:ext cx="786656" cy="552172"/>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5" name="Google Shape;255;p4"/>
          <p:cNvSpPr/>
          <p:nvPr/>
        </p:nvSpPr>
        <p:spPr>
          <a:xfrm>
            <a:off x="10736769" y="5509769"/>
            <a:ext cx="517491" cy="545251"/>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6" name="Google Shape;256;p4"/>
          <p:cNvSpPr/>
          <p:nvPr/>
        </p:nvSpPr>
        <p:spPr>
          <a:xfrm>
            <a:off x="9907864" y="6497562"/>
            <a:ext cx="396808" cy="281645"/>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7" name="Google Shape;257;p4"/>
          <p:cNvSpPr/>
          <p:nvPr/>
        </p:nvSpPr>
        <p:spPr>
          <a:xfrm>
            <a:off x="11666301" y="6600167"/>
            <a:ext cx="384327" cy="245603"/>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8" name="Google Shape;258;p4"/>
          <p:cNvSpPr/>
          <p:nvPr/>
        </p:nvSpPr>
        <p:spPr>
          <a:xfrm>
            <a:off x="11363259" y="5333706"/>
            <a:ext cx="409288" cy="513369"/>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59" name="Google Shape;259;p4"/>
          <p:cNvSpPr/>
          <p:nvPr/>
        </p:nvSpPr>
        <p:spPr>
          <a:xfrm>
            <a:off x="11772537" y="6111825"/>
            <a:ext cx="521651" cy="385727"/>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0" name="Google Shape;260;p4"/>
          <p:cNvSpPr/>
          <p:nvPr/>
        </p:nvSpPr>
        <p:spPr>
          <a:xfrm>
            <a:off x="11951973" y="1784958"/>
            <a:ext cx="240044" cy="498052"/>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1" name="Google Shape;261;p4"/>
          <p:cNvSpPr/>
          <p:nvPr/>
        </p:nvSpPr>
        <p:spPr>
          <a:xfrm rot="-2426120">
            <a:off x="9480176" y="6502682"/>
            <a:ext cx="373213" cy="477295"/>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2" name="Google Shape;262;p4"/>
          <p:cNvSpPr/>
          <p:nvPr/>
        </p:nvSpPr>
        <p:spPr>
          <a:xfrm>
            <a:off x="10212864" y="5826928"/>
            <a:ext cx="503611" cy="568851"/>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3" name="Google Shape;263;p4"/>
          <p:cNvSpPr/>
          <p:nvPr/>
        </p:nvSpPr>
        <p:spPr>
          <a:xfrm>
            <a:off x="11730117" y="4104977"/>
            <a:ext cx="514731" cy="344087"/>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4" name="Google Shape;264;p4"/>
          <p:cNvSpPr/>
          <p:nvPr/>
        </p:nvSpPr>
        <p:spPr>
          <a:xfrm>
            <a:off x="10376560" y="6513509"/>
            <a:ext cx="233123" cy="249763"/>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5" name="Google Shape;265;p4"/>
          <p:cNvSpPr/>
          <p:nvPr/>
        </p:nvSpPr>
        <p:spPr>
          <a:xfrm>
            <a:off x="462503" y="811487"/>
            <a:ext cx="280284" cy="611852"/>
          </a:xfrm>
          <a:custGeom>
            <a:avLst/>
            <a:gdLst/>
            <a:ahLst/>
            <a:cxnLst/>
            <a:rect l="l" t="t" r="r" b="b"/>
            <a:pathLst>
              <a:path w="7411" h="16178" extrusionOk="0">
                <a:moveTo>
                  <a:pt x="3339" y="147"/>
                </a:moveTo>
                <a:lnTo>
                  <a:pt x="3229" y="441"/>
                </a:lnTo>
                <a:lnTo>
                  <a:pt x="3155" y="734"/>
                </a:lnTo>
                <a:lnTo>
                  <a:pt x="3119" y="1358"/>
                </a:lnTo>
                <a:lnTo>
                  <a:pt x="3082" y="2972"/>
                </a:lnTo>
                <a:lnTo>
                  <a:pt x="3119" y="4476"/>
                </a:lnTo>
                <a:lnTo>
                  <a:pt x="3119" y="5283"/>
                </a:lnTo>
                <a:lnTo>
                  <a:pt x="3119" y="5576"/>
                </a:lnTo>
                <a:lnTo>
                  <a:pt x="3155" y="5723"/>
                </a:lnTo>
                <a:lnTo>
                  <a:pt x="3229" y="5870"/>
                </a:lnTo>
                <a:lnTo>
                  <a:pt x="3265" y="5906"/>
                </a:lnTo>
                <a:lnTo>
                  <a:pt x="3339" y="5943"/>
                </a:lnTo>
                <a:lnTo>
                  <a:pt x="3375" y="5943"/>
                </a:lnTo>
                <a:lnTo>
                  <a:pt x="3449" y="5870"/>
                </a:lnTo>
                <a:lnTo>
                  <a:pt x="3486" y="5760"/>
                </a:lnTo>
                <a:lnTo>
                  <a:pt x="3522" y="5649"/>
                </a:lnTo>
                <a:lnTo>
                  <a:pt x="3522" y="5393"/>
                </a:lnTo>
                <a:lnTo>
                  <a:pt x="3522" y="4586"/>
                </a:lnTo>
                <a:lnTo>
                  <a:pt x="3486" y="2972"/>
                </a:lnTo>
                <a:lnTo>
                  <a:pt x="3522" y="1504"/>
                </a:lnTo>
                <a:lnTo>
                  <a:pt x="3522" y="808"/>
                </a:lnTo>
                <a:lnTo>
                  <a:pt x="3486" y="477"/>
                </a:lnTo>
                <a:lnTo>
                  <a:pt x="3412" y="294"/>
                </a:lnTo>
                <a:lnTo>
                  <a:pt x="3375" y="147"/>
                </a:lnTo>
                <a:close/>
                <a:moveTo>
                  <a:pt x="1725" y="1"/>
                </a:moveTo>
                <a:lnTo>
                  <a:pt x="1688" y="37"/>
                </a:lnTo>
                <a:lnTo>
                  <a:pt x="1615" y="147"/>
                </a:lnTo>
                <a:lnTo>
                  <a:pt x="1578" y="294"/>
                </a:lnTo>
                <a:lnTo>
                  <a:pt x="1541" y="624"/>
                </a:lnTo>
                <a:lnTo>
                  <a:pt x="1578" y="1284"/>
                </a:lnTo>
                <a:lnTo>
                  <a:pt x="1615" y="2898"/>
                </a:lnTo>
                <a:lnTo>
                  <a:pt x="1725" y="6236"/>
                </a:lnTo>
                <a:lnTo>
                  <a:pt x="1761" y="6346"/>
                </a:lnTo>
                <a:lnTo>
                  <a:pt x="1798" y="6383"/>
                </a:lnTo>
                <a:lnTo>
                  <a:pt x="1872" y="6420"/>
                </a:lnTo>
                <a:lnTo>
                  <a:pt x="1945" y="6456"/>
                </a:lnTo>
                <a:lnTo>
                  <a:pt x="2018" y="6420"/>
                </a:lnTo>
                <a:lnTo>
                  <a:pt x="2092" y="6383"/>
                </a:lnTo>
                <a:lnTo>
                  <a:pt x="2165" y="6346"/>
                </a:lnTo>
                <a:lnTo>
                  <a:pt x="2165" y="6236"/>
                </a:lnTo>
                <a:lnTo>
                  <a:pt x="2165" y="5980"/>
                </a:lnTo>
                <a:lnTo>
                  <a:pt x="2165" y="5943"/>
                </a:lnTo>
                <a:lnTo>
                  <a:pt x="2055" y="3008"/>
                </a:lnTo>
                <a:lnTo>
                  <a:pt x="1982" y="1394"/>
                </a:lnTo>
                <a:lnTo>
                  <a:pt x="1945" y="587"/>
                </a:lnTo>
                <a:lnTo>
                  <a:pt x="1908" y="294"/>
                </a:lnTo>
                <a:lnTo>
                  <a:pt x="1872" y="147"/>
                </a:lnTo>
                <a:lnTo>
                  <a:pt x="1761" y="37"/>
                </a:lnTo>
                <a:lnTo>
                  <a:pt x="1725" y="1"/>
                </a:lnTo>
                <a:close/>
                <a:moveTo>
                  <a:pt x="4953" y="184"/>
                </a:moveTo>
                <a:lnTo>
                  <a:pt x="4879" y="221"/>
                </a:lnTo>
                <a:lnTo>
                  <a:pt x="4843" y="257"/>
                </a:lnTo>
                <a:lnTo>
                  <a:pt x="4843" y="331"/>
                </a:lnTo>
                <a:lnTo>
                  <a:pt x="4769" y="1101"/>
                </a:lnTo>
                <a:lnTo>
                  <a:pt x="4733" y="1908"/>
                </a:lnTo>
                <a:lnTo>
                  <a:pt x="4733" y="3522"/>
                </a:lnTo>
                <a:lnTo>
                  <a:pt x="4733" y="5136"/>
                </a:lnTo>
                <a:lnTo>
                  <a:pt x="4696" y="5870"/>
                </a:lnTo>
                <a:lnTo>
                  <a:pt x="4696" y="6273"/>
                </a:lnTo>
                <a:lnTo>
                  <a:pt x="4769" y="6640"/>
                </a:lnTo>
                <a:lnTo>
                  <a:pt x="4806" y="6713"/>
                </a:lnTo>
                <a:lnTo>
                  <a:pt x="4916" y="6750"/>
                </a:lnTo>
                <a:lnTo>
                  <a:pt x="5026" y="6713"/>
                </a:lnTo>
                <a:lnTo>
                  <a:pt x="5100" y="6640"/>
                </a:lnTo>
                <a:lnTo>
                  <a:pt x="5173" y="6273"/>
                </a:lnTo>
                <a:lnTo>
                  <a:pt x="5173" y="5870"/>
                </a:lnTo>
                <a:lnTo>
                  <a:pt x="5136" y="5136"/>
                </a:lnTo>
                <a:lnTo>
                  <a:pt x="5136" y="3522"/>
                </a:lnTo>
                <a:lnTo>
                  <a:pt x="5173" y="1908"/>
                </a:lnTo>
                <a:lnTo>
                  <a:pt x="5136" y="1138"/>
                </a:lnTo>
                <a:lnTo>
                  <a:pt x="5100" y="331"/>
                </a:lnTo>
                <a:lnTo>
                  <a:pt x="5100" y="257"/>
                </a:lnTo>
                <a:lnTo>
                  <a:pt x="5063" y="221"/>
                </a:lnTo>
                <a:lnTo>
                  <a:pt x="4953" y="184"/>
                </a:lnTo>
                <a:close/>
                <a:moveTo>
                  <a:pt x="6273" y="2678"/>
                </a:moveTo>
                <a:lnTo>
                  <a:pt x="6273" y="2715"/>
                </a:lnTo>
                <a:lnTo>
                  <a:pt x="6200" y="3008"/>
                </a:lnTo>
                <a:lnTo>
                  <a:pt x="6163" y="3302"/>
                </a:lnTo>
                <a:lnTo>
                  <a:pt x="6127" y="3925"/>
                </a:lnTo>
                <a:lnTo>
                  <a:pt x="6127" y="5173"/>
                </a:lnTo>
                <a:lnTo>
                  <a:pt x="6090" y="7667"/>
                </a:lnTo>
                <a:lnTo>
                  <a:pt x="6090" y="7887"/>
                </a:lnTo>
                <a:lnTo>
                  <a:pt x="6127" y="7960"/>
                </a:lnTo>
                <a:lnTo>
                  <a:pt x="6163" y="8034"/>
                </a:lnTo>
                <a:lnTo>
                  <a:pt x="6237" y="8070"/>
                </a:lnTo>
                <a:lnTo>
                  <a:pt x="6383" y="8070"/>
                </a:lnTo>
                <a:lnTo>
                  <a:pt x="6457" y="8034"/>
                </a:lnTo>
                <a:lnTo>
                  <a:pt x="6493" y="7960"/>
                </a:lnTo>
                <a:lnTo>
                  <a:pt x="6530" y="7887"/>
                </a:lnTo>
                <a:lnTo>
                  <a:pt x="6530" y="5283"/>
                </a:lnTo>
                <a:lnTo>
                  <a:pt x="6530" y="3962"/>
                </a:lnTo>
                <a:lnTo>
                  <a:pt x="6493" y="3339"/>
                </a:lnTo>
                <a:lnTo>
                  <a:pt x="6457" y="3008"/>
                </a:lnTo>
                <a:lnTo>
                  <a:pt x="6383" y="2715"/>
                </a:lnTo>
                <a:lnTo>
                  <a:pt x="6347" y="2678"/>
                </a:lnTo>
                <a:close/>
                <a:moveTo>
                  <a:pt x="3265" y="7887"/>
                </a:moveTo>
                <a:lnTo>
                  <a:pt x="3082" y="8107"/>
                </a:lnTo>
                <a:lnTo>
                  <a:pt x="2862" y="8291"/>
                </a:lnTo>
                <a:lnTo>
                  <a:pt x="2679" y="8401"/>
                </a:lnTo>
                <a:lnTo>
                  <a:pt x="2458" y="8474"/>
                </a:lnTo>
                <a:lnTo>
                  <a:pt x="2458" y="8474"/>
                </a:lnTo>
                <a:lnTo>
                  <a:pt x="2605" y="8291"/>
                </a:lnTo>
                <a:lnTo>
                  <a:pt x="2752" y="8144"/>
                </a:lnTo>
                <a:lnTo>
                  <a:pt x="2972" y="7997"/>
                </a:lnTo>
                <a:lnTo>
                  <a:pt x="3192" y="7924"/>
                </a:lnTo>
                <a:lnTo>
                  <a:pt x="3265" y="7887"/>
                </a:lnTo>
                <a:close/>
                <a:moveTo>
                  <a:pt x="4806" y="9501"/>
                </a:moveTo>
                <a:lnTo>
                  <a:pt x="4513" y="9538"/>
                </a:lnTo>
                <a:lnTo>
                  <a:pt x="4329" y="9574"/>
                </a:lnTo>
                <a:lnTo>
                  <a:pt x="4072" y="9574"/>
                </a:lnTo>
                <a:lnTo>
                  <a:pt x="4072" y="9611"/>
                </a:lnTo>
                <a:lnTo>
                  <a:pt x="4072" y="9684"/>
                </a:lnTo>
                <a:lnTo>
                  <a:pt x="4109" y="9758"/>
                </a:lnTo>
                <a:lnTo>
                  <a:pt x="4146" y="9831"/>
                </a:lnTo>
                <a:lnTo>
                  <a:pt x="4219" y="9868"/>
                </a:lnTo>
                <a:lnTo>
                  <a:pt x="4293" y="9905"/>
                </a:lnTo>
                <a:lnTo>
                  <a:pt x="4476" y="9941"/>
                </a:lnTo>
                <a:lnTo>
                  <a:pt x="4659" y="9905"/>
                </a:lnTo>
                <a:lnTo>
                  <a:pt x="4806" y="9941"/>
                </a:lnTo>
                <a:lnTo>
                  <a:pt x="4953" y="9978"/>
                </a:lnTo>
                <a:lnTo>
                  <a:pt x="5100" y="10015"/>
                </a:lnTo>
                <a:lnTo>
                  <a:pt x="5246" y="10125"/>
                </a:lnTo>
                <a:lnTo>
                  <a:pt x="5320" y="10235"/>
                </a:lnTo>
                <a:lnTo>
                  <a:pt x="5430" y="10381"/>
                </a:lnTo>
                <a:lnTo>
                  <a:pt x="5466" y="10528"/>
                </a:lnTo>
                <a:lnTo>
                  <a:pt x="5503" y="10675"/>
                </a:lnTo>
                <a:lnTo>
                  <a:pt x="5540" y="10748"/>
                </a:lnTo>
                <a:lnTo>
                  <a:pt x="5613" y="10822"/>
                </a:lnTo>
                <a:lnTo>
                  <a:pt x="5833" y="10822"/>
                </a:lnTo>
                <a:lnTo>
                  <a:pt x="5907" y="10748"/>
                </a:lnTo>
                <a:lnTo>
                  <a:pt x="5943" y="10711"/>
                </a:lnTo>
                <a:lnTo>
                  <a:pt x="5980" y="10601"/>
                </a:lnTo>
                <a:lnTo>
                  <a:pt x="5907" y="10308"/>
                </a:lnTo>
                <a:lnTo>
                  <a:pt x="5760" y="10051"/>
                </a:lnTo>
                <a:lnTo>
                  <a:pt x="5576" y="9831"/>
                </a:lnTo>
                <a:lnTo>
                  <a:pt x="5356" y="9648"/>
                </a:lnTo>
                <a:lnTo>
                  <a:pt x="5100" y="9538"/>
                </a:lnTo>
                <a:lnTo>
                  <a:pt x="4806" y="9501"/>
                </a:lnTo>
                <a:close/>
                <a:moveTo>
                  <a:pt x="4879" y="8547"/>
                </a:moveTo>
                <a:lnTo>
                  <a:pt x="5136" y="8621"/>
                </a:lnTo>
                <a:lnTo>
                  <a:pt x="5393" y="8731"/>
                </a:lnTo>
                <a:lnTo>
                  <a:pt x="5650" y="8877"/>
                </a:lnTo>
                <a:lnTo>
                  <a:pt x="5907" y="9061"/>
                </a:lnTo>
                <a:lnTo>
                  <a:pt x="6090" y="9244"/>
                </a:lnTo>
                <a:lnTo>
                  <a:pt x="6310" y="9464"/>
                </a:lnTo>
                <a:lnTo>
                  <a:pt x="6457" y="9684"/>
                </a:lnTo>
                <a:lnTo>
                  <a:pt x="6603" y="9941"/>
                </a:lnTo>
                <a:lnTo>
                  <a:pt x="6714" y="10198"/>
                </a:lnTo>
                <a:lnTo>
                  <a:pt x="6787" y="10491"/>
                </a:lnTo>
                <a:lnTo>
                  <a:pt x="6860" y="10748"/>
                </a:lnTo>
                <a:lnTo>
                  <a:pt x="6934" y="11078"/>
                </a:lnTo>
                <a:lnTo>
                  <a:pt x="6934" y="11372"/>
                </a:lnTo>
                <a:lnTo>
                  <a:pt x="6934" y="11665"/>
                </a:lnTo>
                <a:lnTo>
                  <a:pt x="6934" y="11995"/>
                </a:lnTo>
                <a:lnTo>
                  <a:pt x="6824" y="12619"/>
                </a:lnTo>
                <a:lnTo>
                  <a:pt x="6677" y="13206"/>
                </a:lnTo>
                <a:lnTo>
                  <a:pt x="6530" y="13499"/>
                </a:lnTo>
                <a:lnTo>
                  <a:pt x="6383" y="13793"/>
                </a:lnTo>
                <a:lnTo>
                  <a:pt x="6310" y="13939"/>
                </a:lnTo>
                <a:lnTo>
                  <a:pt x="6163" y="14050"/>
                </a:lnTo>
                <a:lnTo>
                  <a:pt x="5907" y="14270"/>
                </a:lnTo>
                <a:lnTo>
                  <a:pt x="5540" y="14526"/>
                </a:lnTo>
                <a:lnTo>
                  <a:pt x="5173" y="14857"/>
                </a:lnTo>
                <a:lnTo>
                  <a:pt x="5026" y="14967"/>
                </a:lnTo>
                <a:lnTo>
                  <a:pt x="4659" y="15187"/>
                </a:lnTo>
                <a:lnTo>
                  <a:pt x="4659" y="15187"/>
                </a:lnTo>
                <a:lnTo>
                  <a:pt x="4806" y="14857"/>
                </a:lnTo>
                <a:lnTo>
                  <a:pt x="4916" y="14636"/>
                </a:lnTo>
                <a:lnTo>
                  <a:pt x="4953" y="14490"/>
                </a:lnTo>
                <a:lnTo>
                  <a:pt x="4989" y="14380"/>
                </a:lnTo>
                <a:lnTo>
                  <a:pt x="4953" y="14270"/>
                </a:lnTo>
                <a:lnTo>
                  <a:pt x="4916" y="14160"/>
                </a:lnTo>
                <a:lnTo>
                  <a:pt x="4843" y="14123"/>
                </a:lnTo>
                <a:lnTo>
                  <a:pt x="4659" y="14123"/>
                </a:lnTo>
                <a:lnTo>
                  <a:pt x="4586" y="14160"/>
                </a:lnTo>
                <a:lnTo>
                  <a:pt x="4549" y="14233"/>
                </a:lnTo>
                <a:lnTo>
                  <a:pt x="4513" y="14343"/>
                </a:lnTo>
                <a:lnTo>
                  <a:pt x="4549" y="14453"/>
                </a:lnTo>
                <a:lnTo>
                  <a:pt x="4513" y="14526"/>
                </a:lnTo>
                <a:lnTo>
                  <a:pt x="4439" y="14783"/>
                </a:lnTo>
                <a:lnTo>
                  <a:pt x="4366" y="15003"/>
                </a:lnTo>
                <a:lnTo>
                  <a:pt x="4329" y="15260"/>
                </a:lnTo>
                <a:lnTo>
                  <a:pt x="4366" y="15333"/>
                </a:lnTo>
                <a:lnTo>
                  <a:pt x="4293" y="15370"/>
                </a:lnTo>
                <a:lnTo>
                  <a:pt x="3999" y="15480"/>
                </a:lnTo>
                <a:lnTo>
                  <a:pt x="3632" y="15590"/>
                </a:lnTo>
                <a:lnTo>
                  <a:pt x="3816" y="15333"/>
                </a:lnTo>
                <a:lnTo>
                  <a:pt x="4109" y="14746"/>
                </a:lnTo>
                <a:lnTo>
                  <a:pt x="4109" y="14673"/>
                </a:lnTo>
                <a:lnTo>
                  <a:pt x="4109" y="14600"/>
                </a:lnTo>
                <a:lnTo>
                  <a:pt x="4072" y="14526"/>
                </a:lnTo>
                <a:lnTo>
                  <a:pt x="4036" y="14490"/>
                </a:lnTo>
                <a:lnTo>
                  <a:pt x="3962" y="14453"/>
                </a:lnTo>
                <a:lnTo>
                  <a:pt x="3889" y="14453"/>
                </a:lnTo>
                <a:lnTo>
                  <a:pt x="3816" y="14490"/>
                </a:lnTo>
                <a:lnTo>
                  <a:pt x="3779" y="14563"/>
                </a:lnTo>
                <a:lnTo>
                  <a:pt x="3486" y="15150"/>
                </a:lnTo>
                <a:lnTo>
                  <a:pt x="3339" y="15407"/>
                </a:lnTo>
                <a:lnTo>
                  <a:pt x="3229" y="15663"/>
                </a:lnTo>
                <a:lnTo>
                  <a:pt x="2899" y="15700"/>
                </a:lnTo>
                <a:lnTo>
                  <a:pt x="2532" y="15627"/>
                </a:lnTo>
                <a:lnTo>
                  <a:pt x="2752" y="15407"/>
                </a:lnTo>
                <a:lnTo>
                  <a:pt x="2935" y="15187"/>
                </a:lnTo>
                <a:lnTo>
                  <a:pt x="3119" y="14893"/>
                </a:lnTo>
                <a:lnTo>
                  <a:pt x="3265" y="14600"/>
                </a:lnTo>
                <a:lnTo>
                  <a:pt x="3339" y="14600"/>
                </a:lnTo>
                <a:lnTo>
                  <a:pt x="3375" y="14526"/>
                </a:lnTo>
                <a:lnTo>
                  <a:pt x="3412" y="14490"/>
                </a:lnTo>
                <a:lnTo>
                  <a:pt x="3449" y="14380"/>
                </a:lnTo>
                <a:lnTo>
                  <a:pt x="3412" y="14343"/>
                </a:lnTo>
                <a:lnTo>
                  <a:pt x="3412" y="14270"/>
                </a:lnTo>
                <a:lnTo>
                  <a:pt x="3339" y="14233"/>
                </a:lnTo>
                <a:lnTo>
                  <a:pt x="3229" y="14196"/>
                </a:lnTo>
                <a:lnTo>
                  <a:pt x="3155" y="14196"/>
                </a:lnTo>
                <a:lnTo>
                  <a:pt x="3045" y="14233"/>
                </a:lnTo>
                <a:lnTo>
                  <a:pt x="2935" y="14380"/>
                </a:lnTo>
                <a:lnTo>
                  <a:pt x="2752" y="14673"/>
                </a:lnTo>
                <a:lnTo>
                  <a:pt x="2495" y="15077"/>
                </a:lnTo>
                <a:lnTo>
                  <a:pt x="2238" y="15443"/>
                </a:lnTo>
                <a:lnTo>
                  <a:pt x="2202" y="15553"/>
                </a:lnTo>
                <a:lnTo>
                  <a:pt x="1908" y="15370"/>
                </a:lnTo>
                <a:lnTo>
                  <a:pt x="1615" y="15187"/>
                </a:lnTo>
                <a:lnTo>
                  <a:pt x="1761" y="15077"/>
                </a:lnTo>
                <a:lnTo>
                  <a:pt x="1872" y="14967"/>
                </a:lnTo>
                <a:lnTo>
                  <a:pt x="2238" y="14563"/>
                </a:lnTo>
                <a:lnTo>
                  <a:pt x="2568" y="14196"/>
                </a:lnTo>
                <a:lnTo>
                  <a:pt x="2715" y="13976"/>
                </a:lnTo>
                <a:lnTo>
                  <a:pt x="2789" y="13756"/>
                </a:lnTo>
                <a:lnTo>
                  <a:pt x="2789" y="13683"/>
                </a:lnTo>
                <a:lnTo>
                  <a:pt x="2752" y="13609"/>
                </a:lnTo>
                <a:lnTo>
                  <a:pt x="2642" y="13609"/>
                </a:lnTo>
                <a:lnTo>
                  <a:pt x="2422" y="13719"/>
                </a:lnTo>
                <a:lnTo>
                  <a:pt x="2238" y="13866"/>
                </a:lnTo>
                <a:lnTo>
                  <a:pt x="1945" y="14233"/>
                </a:lnTo>
                <a:lnTo>
                  <a:pt x="1578" y="14673"/>
                </a:lnTo>
                <a:lnTo>
                  <a:pt x="1505" y="14820"/>
                </a:lnTo>
                <a:lnTo>
                  <a:pt x="1431" y="15003"/>
                </a:lnTo>
                <a:lnTo>
                  <a:pt x="1138" y="14636"/>
                </a:lnTo>
                <a:lnTo>
                  <a:pt x="1468" y="14306"/>
                </a:lnTo>
                <a:lnTo>
                  <a:pt x="1761" y="13939"/>
                </a:lnTo>
                <a:lnTo>
                  <a:pt x="2312" y="13206"/>
                </a:lnTo>
                <a:lnTo>
                  <a:pt x="2312" y="13132"/>
                </a:lnTo>
                <a:lnTo>
                  <a:pt x="2312" y="13059"/>
                </a:lnTo>
                <a:lnTo>
                  <a:pt x="2238" y="12949"/>
                </a:lnTo>
                <a:lnTo>
                  <a:pt x="2202" y="12912"/>
                </a:lnTo>
                <a:lnTo>
                  <a:pt x="2055" y="12912"/>
                </a:lnTo>
                <a:lnTo>
                  <a:pt x="1982" y="12949"/>
                </a:lnTo>
                <a:lnTo>
                  <a:pt x="1431" y="13646"/>
                </a:lnTo>
                <a:lnTo>
                  <a:pt x="1211" y="14013"/>
                </a:lnTo>
                <a:lnTo>
                  <a:pt x="991" y="14380"/>
                </a:lnTo>
                <a:lnTo>
                  <a:pt x="844" y="14050"/>
                </a:lnTo>
                <a:lnTo>
                  <a:pt x="698" y="13719"/>
                </a:lnTo>
                <a:lnTo>
                  <a:pt x="1028" y="13426"/>
                </a:lnTo>
                <a:lnTo>
                  <a:pt x="1358" y="13096"/>
                </a:lnTo>
                <a:lnTo>
                  <a:pt x="1872" y="12436"/>
                </a:lnTo>
                <a:lnTo>
                  <a:pt x="1908" y="12362"/>
                </a:lnTo>
                <a:lnTo>
                  <a:pt x="1908" y="12289"/>
                </a:lnTo>
                <a:lnTo>
                  <a:pt x="1872" y="12215"/>
                </a:lnTo>
                <a:lnTo>
                  <a:pt x="1835" y="12179"/>
                </a:lnTo>
                <a:lnTo>
                  <a:pt x="1761" y="12142"/>
                </a:lnTo>
                <a:lnTo>
                  <a:pt x="1688" y="12105"/>
                </a:lnTo>
                <a:lnTo>
                  <a:pt x="1615" y="12105"/>
                </a:lnTo>
                <a:lnTo>
                  <a:pt x="1541" y="12179"/>
                </a:lnTo>
                <a:lnTo>
                  <a:pt x="1065" y="12729"/>
                </a:lnTo>
                <a:lnTo>
                  <a:pt x="808" y="13022"/>
                </a:lnTo>
                <a:lnTo>
                  <a:pt x="624" y="13353"/>
                </a:lnTo>
                <a:lnTo>
                  <a:pt x="588" y="13206"/>
                </a:lnTo>
                <a:lnTo>
                  <a:pt x="551" y="12876"/>
                </a:lnTo>
                <a:lnTo>
                  <a:pt x="771" y="12656"/>
                </a:lnTo>
                <a:lnTo>
                  <a:pt x="1028" y="12399"/>
                </a:lnTo>
                <a:lnTo>
                  <a:pt x="1321" y="12069"/>
                </a:lnTo>
                <a:lnTo>
                  <a:pt x="1468" y="11885"/>
                </a:lnTo>
                <a:lnTo>
                  <a:pt x="1505" y="11775"/>
                </a:lnTo>
                <a:lnTo>
                  <a:pt x="1505" y="11665"/>
                </a:lnTo>
                <a:lnTo>
                  <a:pt x="1505" y="11592"/>
                </a:lnTo>
                <a:lnTo>
                  <a:pt x="1468" y="11555"/>
                </a:lnTo>
                <a:lnTo>
                  <a:pt x="1395" y="11518"/>
                </a:lnTo>
                <a:lnTo>
                  <a:pt x="1358" y="11555"/>
                </a:lnTo>
                <a:lnTo>
                  <a:pt x="1175" y="11629"/>
                </a:lnTo>
                <a:lnTo>
                  <a:pt x="1028" y="11775"/>
                </a:lnTo>
                <a:lnTo>
                  <a:pt x="771" y="12105"/>
                </a:lnTo>
                <a:lnTo>
                  <a:pt x="514" y="12436"/>
                </a:lnTo>
                <a:lnTo>
                  <a:pt x="514" y="11922"/>
                </a:lnTo>
                <a:lnTo>
                  <a:pt x="624" y="11812"/>
                </a:lnTo>
                <a:lnTo>
                  <a:pt x="734" y="11702"/>
                </a:lnTo>
                <a:lnTo>
                  <a:pt x="808" y="11482"/>
                </a:lnTo>
                <a:lnTo>
                  <a:pt x="991" y="11445"/>
                </a:lnTo>
                <a:lnTo>
                  <a:pt x="1138" y="11408"/>
                </a:lnTo>
                <a:lnTo>
                  <a:pt x="1248" y="11298"/>
                </a:lnTo>
                <a:lnTo>
                  <a:pt x="1358" y="11188"/>
                </a:lnTo>
                <a:lnTo>
                  <a:pt x="1468" y="11078"/>
                </a:lnTo>
                <a:lnTo>
                  <a:pt x="1505" y="10932"/>
                </a:lnTo>
                <a:lnTo>
                  <a:pt x="1505" y="10858"/>
                </a:lnTo>
                <a:lnTo>
                  <a:pt x="1505" y="10785"/>
                </a:lnTo>
                <a:lnTo>
                  <a:pt x="1468" y="10711"/>
                </a:lnTo>
                <a:lnTo>
                  <a:pt x="1395" y="10675"/>
                </a:lnTo>
                <a:lnTo>
                  <a:pt x="1175" y="10675"/>
                </a:lnTo>
                <a:lnTo>
                  <a:pt x="1101" y="10748"/>
                </a:lnTo>
                <a:lnTo>
                  <a:pt x="1065" y="10822"/>
                </a:lnTo>
                <a:lnTo>
                  <a:pt x="1028" y="10932"/>
                </a:lnTo>
                <a:lnTo>
                  <a:pt x="954" y="11005"/>
                </a:lnTo>
                <a:lnTo>
                  <a:pt x="844" y="11042"/>
                </a:lnTo>
                <a:lnTo>
                  <a:pt x="698" y="11078"/>
                </a:lnTo>
                <a:lnTo>
                  <a:pt x="881" y="10785"/>
                </a:lnTo>
                <a:lnTo>
                  <a:pt x="954" y="10675"/>
                </a:lnTo>
                <a:lnTo>
                  <a:pt x="1101" y="10565"/>
                </a:lnTo>
                <a:lnTo>
                  <a:pt x="1211" y="10455"/>
                </a:lnTo>
                <a:lnTo>
                  <a:pt x="1395" y="10418"/>
                </a:lnTo>
                <a:lnTo>
                  <a:pt x="1541" y="10345"/>
                </a:lnTo>
                <a:lnTo>
                  <a:pt x="1725" y="10345"/>
                </a:lnTo>
                <a:lnTo>
                  <a:pt x="2092" y="10308"/>
                </a:lnTo>
                <a:lnTo>
                  <a:pt x="2422" y="10271"/>
                </a:lnTo>
                <a:lnTo>
                  <a:pt x="2715" y="10161"/>
                </a:lnTo>
                <a:lnTo>
                  <a:pt x="3009" y="9978"/>
                </a:lnTo>
                <a:lnTo>
                  <a:pt x="3229" y="9721"/>
                </a:lnTo>
                <a:lnTo>
                  <a:pt x="3412" y="9464"/>
                </a:lnTo>
                <a:lnTo>
                  <a:pt x="3559" y="9171"/>
                </a:lnTo>
                <a:lnTo>
                  <a:pt x="3706" y="8841"/>
                </a:lnTo>
                <a:lnTo>
                  <a:pt x="3706" y="8804"/>
                </a:lnTo>
                <a:lnTo>
                  <a:pt x="3706" y="8767"/>
                </a:lnTo>
                <a:lnTo>
                  <a:pt x="3926" y="8731"/>
                </a:lnTo>
                <a:lnTo>
                  <a:pt x="4146" y="8657"/>
                </a:lnTo>
                <a:lnTo>
                  <a:pt x="4366" y="8584"/>
                </a:lnTo>
                <a:lnTo>
                  <a:pt x="4586" y="8547"/>
                </a:lnTo>
                <a:close/>
                <a:moveTo>
                  <a:pt x="3265" y="7484"/>
                </a:moveTo>
                <a:lnTo>
                  <a:pt x="3009" y="7557"/>
                </a:lnTo>
                <a:lnTo>
                  <a:pt x="2789" y="7704"/>
                </a:lnTo>
                <a:lnTo>
                  <a:pt x="2568" y="7850"/>
                </a:lnTo>
                <a:lnTo>
                  <a:pt x="2422" y="7997"/>
                </a:lnTo>
                <a:lnTo>
                  <a:pt x="2275" y="8180"/>
                </a:lnTo>
                <a:lnTo>
                  <a:pt x="2165" y="8364"/>
                </a:lnTo>
                <a:lnTo>
                  <a:pt x="2092" y="8584"/>
                </a:lnTo>
                <a:lnTo>
                  <a:pt x="2018" y="8254"/>
                </a:lnTo>
                <a:lnTo>
                  <a:pt x="1945" y="7924"/>
                </a:lnTo>
                <a:lnTo>
                  <a:pt x="1872" y="7850"/>
                </a:lnTo>
                <a:lnTo>
                  <a:pt x="1835" y="7850"/>
                </a:lnTo>
                <a:lnTo>
                  <a:pt x="1761" y="7887"/>
                </a:lnTo>
                <a:lnTo>
                  <a:pt x="1688" y="7997"/>
                </a:lnTo>
                <a:lnTo>
                  <a:pt x="1651" y="8107"/>
                </a:lnTo>
                <a:lnTo>
                  <a:pt x="1615" y="8364"/>
                </a:lnTo>
                <a:lnTo>
                  <a:pt x="1651" y="8657"/>
                </a:lnTo>
                <a:lnTo>
                  <a:pt x="1725" y="8914"/>
                </a:lnTo>
                <a:lnTo>
                  <a:pt x="1872" y="9208"/>
                </a:lnTo>
                <a:lnTo>
                  <a:pt x="2055" y="9428"/>
                </a:lnTo>
                <a:lnTo>
                  <a:pt x="2275" y="9611"/>
                </a:lnTo>
                <a:lnTo>
                  <a:pt x="2495" y="9758"/>
                </a:lnTo>
                <a:lnTo>
                  <a:pt x="2312" y="9831"/>
                </a:lnTo>
                <a:lnTo>
                  <a:pt x="2128" y="9868"/>
                </a:lnTo>
                <a:lnTo>
                  <a:pt x="1688" y="9868"/>
                </a:lnTo>
                <a:lnTo>
                  <a:pt x="1468" y="9905"/>
                </a:lnTo>
                <a:lnTo>
                  <a:pt x="1248" y="9941"/>
                </a:lnTo>
                <a:lnTo>
                  <a:pt x="1065" y="10015"/>
                </a:lnTo>
                <a:lnTo>
                  <a:pt x="881" y="10125"/>
                </a:lnTo>
                <a:lnTo>
                  <a:pt x="588" y="10381"/>
                </a:lnTo>
                <a:lnTo>
                  <a:pt x="441" y="10528"/>
                </a:lnTo>
                <a:lnTo>
                  <a:pt x="331" y="10711"/>
                </a:lnTo>
                <a:lnTo>
                  <a:pt x="221" y="10932"/>
                </a:lnTo>
                <a:lnTo>
                  <a:pt x="147" y="11115"/>
                </a:lnTo>
                <a:lnTo>
                  <a:pt x="37" y="11592"/>
                </a:lnTo>
                <a:lnTo>
                  <a:pt x="1" y="12069"/>
                </a:lnTo>
                <a:lnTo>
                  <a:pt x="1" y="12546"/>
                </a:lnTo>
                <a:lnTo>
                  <a:pt x="74" y="13022"/>
                </a:lnTo>
                <a:lnTo>
                  <a:pt x="147" y="13463"/>
                </a:lnTo>
                <a:lnTo>
                  <a:pt x="258" y="13903"/>
                </a:lnTo>
                <a:lnTo>
                  <a:pt x="404" y="14270"/>
                </a:lnTo>
                <a:lnTo>
                  <a:pt x="588" y="14673"/>
                </a:lnTo>
                <a:lnTo>
                  <a:pt x="844" y="15040"/>
                </a:lnTo>
                <a:lnTo>
                  <a:pt x="1101" y="15333"/>
                </a:lnTo>
                <a:lnTo>
                  <a:pt x="1431" y="15627"/>
                </a:lnTo>
                <a:lnTo>
                  <a:pt x="1761" y="15847"/>
                </a:lnTo>
                <a:lnTo>
                  <a:pt x="2165" y="16030"/>
                </a:lnTo>
                <a:lnTo>
                  <a:pt x="2568" y="16140"/>
                </a:lnTo>
                <a:lnTo>
                  <a:pt x="2789" y="16177"/>
                </a:lnTo>
                <a:lnTo>
                  <a:pt x="3009" y="16177"/>
                </a:lnTo>
                <a:lnTo>
                  <a:pt x="3486" y="16140"/>
                </a:lnTo>
                <a:lnTo>
                  <a:pt x="3926" y="16030"/>
                </a:lnTo>
                <a:lnTo>
                  <a:pt x="4329" y="15884"/>
                </a:lnTo>
                <a:lnTo>
                  <a:pt x="4696" y="15700"/>
                </a:lnTo>
                <a:lnTo>
                  <a:pt x="5100" y="15517"/>
                </a:lnTo>
                <a:lnTo>
                  <a:pt x="5430" y="15297"/>
                </a:lnTo>
                <a:lnTo>
                  <a:pt x="5613" y="15150"/>
                </a:lnTo>
                <a:lnTo>
                  <a:pt x="5723" y="15003"/>
                </a:lnTo>
                <a:lnTo>
                  <a:pt x="6310" y="14490"/>
                </a:lnTo>
                <a:lnTo>
                  <a:pt x="6567" y="14270"/>
                </a:lnTo>
                <a:lnTo>
                  <a:pt x="6714" y="14160"/>
                </a:lnTo>
                <a:lnTo>
                  <a:pt x="6787" y="14013"/>
                </a:lnTo>
                <a:lnTo>
                  <a:pt x="6970" y="13683"/>
                </a:lnTo>
                <a:lnTo>
                  <a:pt x="7117" y="13316"/>
                </a:lnTo>
                <a:lnTo>
                  <a:pt x="7227" y="12949"/>
                </a:lnTo>
                <a:lnTo>
                  <a:pt x="7300" y="12619"/>
                </a:lnTo>
                <a:lnTo>
                  <a:pt x="7374" y="12252"/>
                </a:lnTo>
                <a:lnTo>
                  <a:pt x="7410" y="11885"/>
                </a:lnTo>
                <a:lnTo>
                  <a:pt x="7410" y="11518"/>
                </a:lnTo>
                <a:lnTo>
                  <a:pt x="7374" y="11152"/>
                </a:lnTo>
                <a:lnTo>
                  <a:pt x="7337" y="10785"/>
                </a:lnTo>
                <a:lnTo>
                  <a:pt x="7264" y="10418"/>
                </a:lnTo>
                <a:lnTo>
                  <a:pt x="7154" y="10125"/>
                </a:lnTo>
                <a:lnTo>
                  <a:pt x="7007" y="9794"/>
                </a:lnTo>
                <a:lnTo>
                  <a:pt x="6860" y="9538"/>
                </a:lnTo>
                <a:lnTo>
                  <a:pt x="6677" y="9244"/>
                </a:lnTo>
                <a:lnTo>
                  <a:pt x="6457" y="8987"/>
                </a:lnTo>
                <a:lnTo>
                  <a:pt x="6237" y="8767"/>
                </a:lnTo>
                <a:lnTo>
                  <a:pt x="5980" y="8584"/>
                </a:lnTo>
                <a:lnTo>
                  <a:pt x="5686" y="8401"/>
                </a:lnTo>
                <a:lnTo>
                  <a:pt x="5393" y="8291"/>
                </a:lnTo>
                <a:lnTo>
                  <a:pt x="5100" y="8180"/>
                </a:lnTo>
                <a:lnTo>
                  <a:pt x="4769" y="8144"/>
                </a:lnTo>
                <a:lnTo>
                  <a:pt x="4476" y="8144"/>
                </a:lnTo>
                <a:lnTo>
                  <a:pt x="4219" y="8180"/>
                </a:lnTo>
                <a:lnTo>
                  <a:pt x="3926" y="8291"/>
                </a:lnTo>
                <a:lnTo>
                  <a:pt x="3816" y="8364"/>
                </a:lnTo>
                <a:lnTo>
                  <a:pt x="3706" y="8437"/>
                </a:lnTo>
                <a:lnTo>
                  <a:pt x="3632" y="8547"/>
                </a:lnTo>
                <a:lnTo>
                  <a:pt x="3559" y="8657"/>
                </a:lnTo>
                <a:lnTo>
                  <a:pt x="3559" y="8694"/>
                </a:lnTo>
                <a:lnTo>
                  <a:pt x="3522" y="8731"/>
                </a:lnTo>
                <a:lnTo>
                  <a:pt x="3486" y="8767"/>
                </a:lnTo>
                <a:lnTo>
                  <a:pt x="3192" y="9171"/>
                </a:lnTo>
                <a:lnTo>
                  <a:pt x="3009" y="9354"/>
                </a:lnTo>
                <a:lnTo>
                  <a:pt x="2825" y="9538"/>
                </a:lnTo>
                <a:lnTo>
                  <a:pt x="2789" y="9464"/>
                </a:lnTo>
                <a:lnTo>
                  <a:pt x="2458" y="9171"/>
                </a:lnTo>
                <a:lnTo>
                  <a:pt x="2348" y="9024"/>
                </a:lnTo>
                <a:lnTo>
                  <a:pt x="2202" y="8877"/>
                </a:lnTo>
                <a:lnTo>
                  <a:pt x="2275" y="8877"/>
                </a:lnTo>
                <a:lnTo>
                  <a:pt x="2312" y="8841"/>
                </a:lnTo>
                <a:lnTo>
                  <a:pt x="2532" y="8841"/>
                </a:lnTo>
                <a:lnTo>
                  <a:pt x="2715" y="8804"/>
                </a:lnTo>
                <a:lnTo>
                  <a:pt x="2899" y="8731"/>
                </a:lnTo>
                <a:lnTo>
                  <a:pt x="3045" y="8621"/>
                </a:lnTo>
                <a:lnTo>
                  <a:pt x="3265" y="8474"/>
                </a:lnTo>
                <a:lnTo>
                  <a:pt x="3486" y="8254"/>
                </a:lnTo>
                <a:lnTo>
                  <a:pt x="3669" y="8034"/>
                </a:lnTo>
                <a:lnTo>
                  <a:pt x="3816" y="7814"/>
                </a:lnTo>
                <a:lnTo>
                  <a:pt x="3852" y="7740"/>
                </a:lnTo>
                <a:lnTo>
                  <a:pt x="3852" y="7667"/>
                </a:lnTo>
                <a:lnTo>
                  <a:pt x="3779" y="7557"/>
                </a:lnTo>
                <a:lnTo>
                  <a:pt x="3669" y="7484"/>
                </a:lnTo>
                <a:lnTo>
                  <a:pt x="3596" y="7484"/>
                </a:lnTo>
                <a:lnTo>
                  <a:pt x="3522" y="7520"/>
                </a:lnTo>
                <a:lnTo>
                  <a:pt x="3412" y="7484"/>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6" name="Google Shape;266;p4"/>
          <p:cNvSpPr/>
          <p:nvPr/>
        </p:nvSpPr>
        <p:spPr>
          <a:xfrm>
            <a:off x="860014" y="474615"/>
            <a:ext cx="552209" cy="677016"/>
          </a:xfrm>
          <a:custGeom>
            <a:avLst/>
            <a:gdLst/>
            <a:ahLst/>
            <a:cxnLst/>
            <a:rect l="l" t="t" r="r" b="b"/>
            <a:pathLst>
              <a:path w="14601" h="17901" extrusionOk="0">
                <a:moveTo>
                  <a:pt x="10492" y="4329"/>
                </a:moveTo>
                <a:lnTo>
                  <a:pt x="10859" y="4769"/>
                </a:lnTo>
                <a:lnTo>
                  <a:pt x="10712" y="4769"/>
                </a:lnTo>
                <a:lnTo>
                  <a:pt x="10712" y="4696"/>
                </a:lnTo>
                <a:lnTo>
                  <a:pt x="10675" y="4622"/>
                </a:lnTo>
                <a:lnTo>
                  <a:pt x="10639" y="4622"/>
                </a:lnTo>
                <a:lnTo>
                  <a:pt x="10602" y="4549"/>
                </a:lnTo>
                <a:lnTo>
                  <a:pt x="10565" y="4512"/>
                </a:lnTo>
                <a:lnTo>
                  <a:pt x="10455" y="4475"/>
                </a:lnTo>
                <a:lnTo>
                  <a:pt x="10345" y="4512"/>
                </a:lnTo>
                <a:lnTo>
                  <a:pt x="10308" y="4549"/>
                </a:lnTo>
                <a:lnTo>
                  <a:pt x="10272" y="4622"/>
                </a:lnTo>
                <a:lnTo>
                  <a:pt x="10272" y="4696"/>
                </a:lnTo>
                <a:lnTo>
                  <a:pt x="10052" y="4622"/>
                </a:lnTo>
                <a:lnTo>
                  <a:pt x="10492" y="4329"/>
                </a:lnTo>
                <a:close/>
                <a:moveTo>
                  <a:pt x="6897" y="3448"/>
                </a:moveTo>
                <a:lnTo>
                  <a:pt x="7044" y="3485"/>
                </a:lnTo>
                <a:lnTo>
                  <a:pt x="7227" y="3522"/>
                </a:lnTo>
                <a:lnTo>
                  <a:pt x="7374" y="3595"/>
                </a:lnTo>
                <a:lnTo>
                  <a:pt x="7484" y="3705"/>
                </a:lnTo>
                <a:lnTo>
                  <a:pt x="7521" y="3815"/>
                </a:lnTo>
                <a:lnTo>
                  <a:pt x="7521" y="3889"/>
                </a:lnTo>
                <a:lnTo>
                  <a:pt x="7484" y="3999"/>
                </a:lnTo>
                <a:lnTo>
                  <a:pt x="7447" y="4109"/>
                </a:lnTo>
                <a:lnTo>
                  <a:pt x="7264" y="4292"/>
                </a:lnTo>
                <a:lnTo>
                  <a:pt x="7154" y="4439"/>
                </a:lnTo>
                <a:lnTo>
                  <a:pt x="6934" y="4732"/>
                </a:lnTo>
                <a:lnTo>
                  <a:pt x="6714" y="4952"/>
                </a:lnTo>
                <a:lnTo>
                  <a:pt x="6494" y="5099"/>
                </a:lnTo>
                <a:lnTo>
                  <a:pt x="6384" y="5136"/>
                </a:lnTo>
                <a:lnTo>
                  <a:pt x="6310" y="5136"/>
                </a:lnTo>
                <a:lnTo>
                  <a:pt x="6237" y="5062"/>
                </a:lnTo>
                <a:lnTo>
                  <a:pt x="6200" y="4989"/>
                </a:lnTo>
                <a:lnTo>
                  <a:pt x="6163" y="4806"/>
                </a:lnTo>
                <a:lnTo>
                  <a:pt x="6163" y="4659"/>
                </a:lnTo>
                <a:lnTo>
                  <a:pt x="6163" y="4145"/>
                </a:lnTo>
                <a:lnTo>
                  <a:pt x="6127" y="3595"/>
                </a:lnTo>
                <a:lnTo>
                  <a:pt x="6273" y="3522"/>
                </a:lnTo>
                <a:lnTo>
                  <a:pt x="6420" y="3485"/>
                </a:lnTo>
                <a:lnTo>
                  <a:pt x="6567" y="3448"/>
                </a:lnTo>
                <a:close/>
                <a:moveTo>
                  <a:pt x="6457" y="3118"/>
                </a:moveTo>
                <a:lnTo>
                  <a:pt x="6237" y="3192"/>
                </a:lnTo>
                <a:lnTo>
                  <a:pt x="6017" y="3265"/>
                </a:lnTo>
                <a:lnTo>
                  <a:pt x="5833" y="3375"/>
                </a:lnTo>
                <a:lnTo>
                  <a:pt x="5723" y="3558"/>
                </a:lnTo>
                <a:lnTo>
                  <a:pt x="5723" y="3632"/>
                </a:lnTo>
                <a:lnTo>
                  <a:pt x="5760" y="3668"/>
                </a:lnTo>
                <a:lnTo>
                  <a:pt x="5797" y="3705"/>
                </a:lnTo>
                <a:lnTo>
                  <a:pt x="5870" y="3705"/>
                </a:lnTo>
                <a:lnTo>
                  <a:pt x="5980" y="3668"/>
                </a:lnTo>
                <a:lnTo>
                  <a:pt x="5943" y="4219"/>
                </a:lnTo>
                <a:lnTo>
                  <a:pt x="5943" y="4769"/>
                </a:lnTo>
                <a:lnTo>
                  <a:pt x="5943" y="4952"/>
                </a:lnTo>
                <a:lnTo>
                  <a:pt x="5980" y="5099"/>
                </a:lnTo>
                <a:lnTo>
                  <a:pt x="6053" y="5209"/>
                </a:lnTo>
                <a:lnTo>
                  <a:pt x="6163" y="5319"/>
                </a:lnTo>
                <a:lnTo>
                  <a:pt x="6237" y="5393"/>
                </a:lnTo>
                <a:lnTo>
                  <a:pt x="6530" y="5393"/>
                </a:lnTo>
                <a:lnTo>
                  <a:pt x="6714" y="5282"/>
                </a:lnTo>
                <a:lnTo>
                  <a:pt x="6897" y="5136"/>
                </a:lnTo>
                <a:lnTo>
                  <a:pt x="7227" y="4806"/>
                </a:lnTo>
                <a:lnTo>
                  <a:pt x="7447" y="4512"/>
                </a:lnTo>
                <a:lnTo>
                  <a:pt x="7594" y="4329"/>
                </a:lnTo>
                <a:lnTo>
                  <a:pt x="7741" y="4182"/>
                </a:lnTo>
                <a:lnTo>
                  <a:pt x="7814" y="3962"/>
                </a:lnTo>
                <a:lnTo>
                  <a:pt x="7851" y="3852"/>
                </a:lnTo>
                <a:lnTo>
                  <a:pt x="7851" y="3742"/>
                </a:lnTo>
                <a:lnTo>
                  <a:pt x="7777" y="3595"/>
                </a:lnTo>
                <a:lnTo>
                  <a:pt x="7667" y="3448"/>
                </a:lnTo>
                <a:lnTo>
                  <a:pt x="7521" y="3302"/>
                </a:lnTo>
                <a:lnTo>
                  <a:pt x="7374" y="3228"/>
                </a:lnTo>
                <a:lnTo>
                  <a:pt x="7190" y="3155"/>
                </a:lnTo>
                <a:lnTo>
                  <a:pt x="6970" y="3118"/>
                </a:lnTo>
                <a:close/>
                <a:moveTo>
                  <a:pt x="2789" y="3522"/>
                </a:moveTo>
                <a:lnTo>
                  <a:pt x="2935" y="3668"/>
                </a:lnTo>
                <a:lnTo>
                  <a:pt x="3082" y="3779"/>
                </a:lnTo>
                <a:lnTo>
                  <a:pt x="3449" y="3925"/>
                </a:lnTo>
                <a:lnTo>
                  <a:pt x="3632" y="3999"/>
                </a:lnTo>
                <a:lnTo>
                  <a:pt x="3669" y="4072"/>
                </a:lnTo>
                <a:lnTo>
                  <a:pt x="3706" y="4145"/>
                </a:lnTo>
                <a:lnTo>
                  <a:pt x="3706" y="4219"/>
                </a:lnTo>
                <a:lnTo>
                  <a:pt x="3742" y="4255"/>
                </a:lnTo>
                <a:lnTo>
                  <a:pt x="3779" y="4292"/>
                </a:lnTo>
                <a:lnTo>
                  <a:pt x="3852" y="4329"/>
                </a:lnTo>
                <a:lnTo>
                  <a:pt x="4036" y="4402"/>
                </a:lnTo>
                <a:lnTo>
                  <a:pt x="4219" y="4475"/>
                </a:lnTo>
                <a:lnTo>
                  <a:pt x="4403" y="4586"/>
                </a:lnTo>
                <a:lnTo>
                  <a:pt x="4549" y="4696"/>
                </a:lnTo>
                <a:lnTo>
                  <a:pt x="4843" y="5026"/>
                </a:lnTo>
                <a:lnTo>
                  <a:pt x="5100" y="5319"/>
                </a:lnTo>
                <a:lnTo>
                  <a:pt x="4770" y="5356"/>
                </a:lnTo>
                <a:lnTo>
                  <a:pt x="4476" y="5356"/>
                </a:lnTo>
                <a:lnTo>
                  <a:pt x="3816" y="5319"/>
                </a:lnTo>
                <a:lnTo>
                  <a:pt x="3486" y="5319"/>
                </a:lnTo>
                <a:lnTo>
                  <a:pt x="3156" y="5393"/>
                </a:lnTo>
                <a:lnTo>
                  <a:pt x="2972" y="5466"/>
                </a:lnTo>
                <a:lnTo>
                  <a:pt x="2789" y="5576"/>
                </a:lnTo>
                <a:lnTo>
                  <a:pt x="2605" y="5649"/>
                </a:lnTo>
                <a:lnTo>
                  <a:pt x="2495" y="5686"/>
                </a:lnTo>
                <a:lnTo>
                  <a:pt x="2349" y="5686"/>
                </a:lnTo>
                <a:lnTo>
                  <a:pt x="2312" y="5723"/>
                </a:lnTo>
                <a:lnTo>
                  <a:pt x="2275" y="5796"/>
                </a:lnTo>
                <a:lnTo>
                  <a:pt x="2275" y="5833"/>
                </a:lnTo>
                <a:lnTo>
                  <a:pt x="2349" y="6676"/>
                </a:lnTo>
                <a:lnTo>
                  <a:pt x="2128" y="6493"/>
                </a:lnTo>
                <a:lnTo>
                  <a:pt x="1908" y="6383"/>
                </a:lnTo>
                <a:lnTo>
                  <a:pt x="1908" y="6126"/>
                </a:lnTo>
                <a:lnTo>
                  <a:pt x="1835" y="5906"/>
                </a:lnTo>
                <a:lnTo>
                  <a:pt x="1725" y="5796"/>
                </a:lnTo>
                <a:lnTo>
                  <a:pt x="1578" y="5723"/>
                </a:lnTo>
                <a:lnTo>
                  <a:pt x="1285" y="5649"/>
                </a:lnTo>
                <a:lnTo>
                  <a:pt x="1101" y="5649"/>
                </a:lnTo>
                <a:lnTo>
                  <a:pt x="918" y="5686"/>
                </a:lnTo>
                <a:lnTo>
                  <a:pt x="918" y="5686"/>
                </a:lnTo>
                <a:lnTo>
                  <a:pt x="1101" y="5356"/>
                </a:lnTo>
                <a:lnTo>
                  <a:pt x="1285" y="5026"/>
                </a:lnTo>
                <a:lnTo>
                  <a:pt x="1468" y="4732"/>
                </a:lnTo>
                <a:lnTo>
                  <a:pt x="1688" y="4439"/>
                </a:lnTo>
                <a:lnTo>
                  <a:pt x="1945" y="4182"/>
                </a:lnTo>
                <a:lnTo>
                  <a:pt x="2202" y="3962"/>
                </a:lnTo>
                <a:lnTo>
                  <a:pt x="2495" y="3742"/>
                </a:lnTo>
                <a:lnTo>
                  <a:pt x="2789" y="3522"/>
                </a:lnTo>
                <a:close/>
                <a:moveTo>
                  <a:pt x="10639" y="7520"/>
                </a:moveTo>
                <a:lnTo>
                  <a:pt x="11042" y="7703"/>
                </a:lnTo>
                <a:lnTo>
                  <a:pt x="11336" y="7850"/>
                </a:lnTo>
                <a:lnTo>
                  <a:pt x="11482" y="7924"/>
                </a:lnTo>
                <a:lnTo>
                  <a:pt x="11629" y="7960"/>
                </a:lnTo>
                <a:lnTo>
                  <a:pt x="11556" y="8254"/>
                </a:lnTo>
                <a:lnTo>
                  <a:pt x="11225" y="8107"/>
                </a:lnTo>
                <a:lnTo>
                  <a:pt x="10895" y="7960"/>
                </a:lnTo>
                <a:lnTo>
                  <a:pt x="10785" y="7887"/>
                </a:lnTo>
                <a:lnTo>
                  <a:pt x="10639" y="7520"/>
                </a:lnTo>
                <a:close/>
                <a:moveTo>
                  <a:pt x="10272" y="8070"/>
                </a:moveTo>
                <a:lnTo>
                  <a:pt x="10382" y="8144"/>
                </a:lnTo>
                <a:lnTo>
                  <a:pt x="10529" y="8217"/>
                </a:lnTo>
                <a:lnTo>
                  <a:pt x="10565" y="8327"/>
                </a:lnTo>
                <a:lnTo>
                  <a:pt x="10602" y="8400"/>
                </a:lnTo>
                <a:lnTo>
                  <a:pt x="10712" y="8437"/>
                </a:lnTo>
                <a:lnTo>
                  <a:pt x="10932" y="8510"/>
                </a:lnTo>
                <a:lnTo>
                  <a:pt x="11042" y="8547"/>
                </a:lnTo>
                <a:lnTo>
                  <a:pt x="11042" y="8584"/>
                </a:lnTo>
                <a:lnTo>
                  <a:pt x="11042" y="8657"/>
                </a:lnTo>
                <a:lnTo>
                  <a:pt x="11079" y="8731"/>
                </a:lnTo>
                <a:lnTo>
                  <a:pt x="11152" y="8804"/>
                </a:lnTo>
                <a:lnTo>
                  <a:pt x="11336" y="8841"/>
                </a:lnTo>
                <a:lnTo>
                  <a:pt x="11152" y="9244"/>
                </a:lnTo>
                <a:lnTo>
                  <a:pt x="11079" y="9171"/>
                </a:lnTo>
                <a:lnTo>
                  <a:pt x="10602" y="8767"/>
                </a:lnTo>
                <a:lnTo>
                  <a:pt x="10602" y="8547"/>
                </a:lnTo>
                <a:lnTo>
                  <a:pt x="10565" y="8364"/>
                </a:lnTo>
                <a:lnTo>
                  <a:pt x="10492" y="8254"/>
                </a:lnTo>
                <a:lnTo>
                  <a:pt x="10345" y="8180"/>
                </a:lnTo>
                <a:lnTo>
                  <a:pt x="10272" y="8070"/>
                </a:lnTo>
                <a:close/>
                <a:moveTo>
                  <a:pt x="9135" y="4806"/>
                </a:moveTo>
                <a:lnTo>
                  <a:pt x="9501" y="4842"/>
                </a:lnTo>
                <a:lnTo>
                  <a:pt x="9575" y="4879"/>
                </a:lnTo>
                <a:lnTo>
                  <a:pt x="9611" y="4842"/>
                </a:lnTo>
                <a:lnTo>
                  <a:pt x="9905" y="4916"/>
                </a:lnTo>
                <a:lnTo>
                  <a:pt x="10198" y="5026"/>
                </a:lnTo>
                <a:lnTo>
                  <a:pt x="10015" y="5246"/>
                </a:lnTo>
                <a:lnTo>
                  <a:pt x="10015" y="5319"/>
                </a:lnTo>
                <a:lnTo>
                  <a:pt x="10052" y="5393"/>
                </a:lnTo>
                <a:lnTo>
                  <a:pt x="10125" y="5429"/>
                </a:lnTo>
                <a:lnTo>
                  <a:pt x="10198" y="5429"/>
                </a:lnTo>
                <a:lnTo>
                  <a:pt x="10418" y="5319"/>
                </a:lnTo>
                <a:lnTo>
                  <a:pt x="10639" y="5246"/>
                </a:lnTo>
                <a:lnTo>
                  <a:pt x="10859" y="5209"/>
                </a:lnTo>
                <a:lnTo>
                  <a:pt x="11115" y="5172"/>
                </a:lnTo>
                <a:lnTo>
                  <a:pt x="11336" y="5613"/>
                </a:lnTo>
                <a:lnTo>
                  <a:pt x="10859" y="5723"/>
                </a:lnTo>
                <a:lnTo>
                  <a:pt x="10602" y="5796"/>
                </a:lnTo>
                <a:lnTo>
                  <a:pt x="10382" y="5906"/>
                </a:lnTo>
                <a:lnTo>
                  <a:pt x="10345" y="5943"/>
                </a:lnTo>
                <a:lnTo>
                  <a:pt x="10345" y="5979"/>
                </a:lnTo>
                <a:lnTo>
                  <a:pt x="10345" y="6016"/>
                </a:lnTo>
                <a:lnTo>
                  <a:pt x="10382" y="6053"/>
                </a:lnTo>
                <a:lnTo>
                  <a:pt x="10639" y="6126"/>
                </a:lnTo>
                <a:lnTo>
                  <a:pt x="10932" y="6126"/>
                </a:lnTo>
                <a:lnTo>
                  <a:pt x="11225" y="6089"/>
                </a:lnTo>
                <a:lnTo>
                  <a:pt x="11482" y="6016"/>
                </a:lnTo>
                <a:lnTo>
                  <a:pt x="11629" y="6566"/>
                </a:lnTo>
                <a:lnTo>
                  <a:pt x="11666" y="6640"/>
                </a:lnTo>
                <a:lnTo>
                  <a:pt x="11666" y="6640"/>
                </a:lnTo>
                <a:lnTo>
                  <a:pt x="11262" y="6530"/>
                </a:lnTo>
                <a:lnTo>
                  <a:pt x="10932" y="6456"/>
                </a:lnTo>
                <a:lnTo>
                  <a:pt x="10749" y="6420"/>
                </a:lnTo>
                <a:lnTo>
                  <a:pt x="10565" y="6456"/>
                </a:lnTo>
                <a:lnTo>
                  <a:pt x="10529" y="6456"/>
                </a:lnTo>
                <a:lnTo>
                  <a:pt x="10565" y="6530"/>
                </a:lnTo>
                <a:lnTo>
                  <a:pt x="10712" y="6640"/>
                </a:lnTo>
                <a:lnTo>
                  <a:pt x="10895" y="6750"/>
                </a:lnTo>
                <a:lnTo>
                  <a:pt x="11336" y="6933"/>
                </a:lnTo>
                <a:lnTo>
                  <a:pt x="11702" y="7043"/>
                </a:lnTo>
                <a:lnTo>
                  <a:pt x="11666" y="7593"/>
                </a:lnTo>
                <a:lnTo>
                  <a:pt x="11482" y="7520"/>
                </a:lnTo>
                <a:lnTo>
                  <a:pt x="11299" y="7447"/>
                </a:lnTo>
                <a:lnTo>
                  <a:pt x="10785" y="7227"/>
                </a:lnTo>
                <a:lnTo>
                  <a:pt x="10529" y="7153"/>
                </a:lnTo>
                <a:lnTo>
                  <a:pt x="10235" y="7117"/>
                </a:lnTo>
                <a:lnTo>
                  <a:pt x="10198" y="7117"/>
                </a:lnTo>
                <a:lnTo>
                  <a:pt x="10198" y="7153"/>
                </a:lnTo>
                <a:lnTo>
                  <a:pt x="10198" y="7190"/>
                </a:lnTo>
                <a:lnTo>
                  <a:pt x="10198" y="7227"/>
                </a:lnTo>
                <a:lnTo>
                  <a:pt x="10492" y="7410"/>
                </a:lnTo>
                <a:lnTo>
                  <a:pt x="10418" y="7447"/>
                </a:lnTo>
                <a:lnTo>
                  <a:pt x="10015" y="7593"/>
                </a:lnTo>
                <a:lnTo>
                  <a:pt x="9905" y="7483"/>
                </a:lnTo>
                <a:lnTo>
                  <a:pt x="9832" y="7447"/>
                </a:lnTo>
                <a:lnTo>
                  <a:pt x="9795" y="7483"/>
                </a:lnTo>
                <a:lnTo>
                  <a:pt x="9758" y="7520"/>
                </a:lnTo>
                <a:lnTo>
                  <a:pt x="9722" y="7557"/>
                </a:lnTo>
                <a:lnTo>
                  <a:pt x="9722" y="7703"/>
                </a:lnTo>
                <a:lnTo>
                  <a:pt x="9685" y="7740"/>
                </a:lnTo>
                <a:lnTo>
                  <a:pt x="9685" y="7813"/>
                </a:lnTo>
                <a:lnTo>
                  <a:pt x="9722" y="7924"/>
                </a:lnTo>
                <a:lnTo>
                  <a:pt x="9942" y="8180"/>
                </a:lnTo>
                <a:lnTo>
                  <a:pt x="9611" y="7960"/>
                </a:lnTo>
                <a:lnTo>
                  <a:pt x="9281" y="7777"/>
                </a:lnTo>
                <a:lnTo>
                  <a:pt x="9245" y="7777"/>
                </a:lnTo>
                <a:lnTo>
                  <a:pt x="9208" y="7813"/>
                </a:lnTo>
                <a:lnTo>
                  <a:pt x="9171" y="7850"/>
                </a:lnTo>
                <a:lnTo>
                  <a:pt x="9171" y="7924"/>
                </a:lnTo>
                <a:lnTo>
                  <a:pt x="9391" y="8180"/>
                </a:lnTo>
                <a:lnTo>
                  <a:pt x="9648" y="8437"/>
                </a:lnTo>
                <a:lnTo>
                  <a:pt x="10162" y="8877"/>
                </a:lnTo>
                <a:lnTo>
                  <a:pt x="10235" y="8951"/>
                </a:lnTo>
                <a:lnTo>
                  <a:pt x="10162" y="9134"/>
                </a:lnTo>
                <a:lnTo>
                  <a:pt x="10052" y="9317"/>
                </a:lnTo>
                <a:lnTo>
                  <a:pt x="9905" y="9391"/>
                </a:lnTo>
                <a:lnTo>
                  <a:pt x="9832" y="9354"/>
                </a:lnTo>
                <a:lnTo>
                  <a:pt x="9428" y="9097"/>
                </a:lnTo>
                <a:lnTo>
                  <a:pt x="9318" y="8914"/>
                </a:lnTo>
                <a:lnTo>
                  <a:pt x="9171" y="8694"/>
                </a:lnTo>
                <a:lnTo>
                  <a:pt x="8951" y="8547"/>
                </a:lnTo>
                <a:lnTo>
                  <a:pt x="8768" y="8400"/>
                </a:lnTo>
                <a:lnTo>
                  <a:pt x="8658" y="8290"/>
                </a:lnTo>
                <a:lnTo>
                  <a:pt x="8548" y="8107"/>
                </a:lnTo>
                <a:lnTo>
                  <a:pt x="8511" y="7887"/>
                </a:lnTo>
                <a:lnTo>
                  <a:pt x="8474" y="7887"/>
                </a:lnTo>
                <a:lnTo>
                  <a:pt x="8474" y="7777"/>
                </a:lnTo>
                <a:lnTo>
                  <a:pt x="8438" y="7740"/>
                </a:lnTo>
                <a:lnTo>
                  <a:pt x="8364" y="7740"/>
                </a:lnTo>
                <a:lnTo>
                  <a:pt x="7887" y="7667"/>
                </a:lnTo>
                <a:lnTo>
                  <a:pt x="7374" y="7630"/>
                </a:lnTo>
                <a:lnTo>
                  <a:pt x="7117" y="7630"/>
                </a:lnTo>
                <a:lnTo>
                  <a:pt x="6860" y="7667"/>
                </a:lnTo>
                <a:lnTo>
                  <a:pt x="6640" y="7740"/>
                </a:lnTo>
                <a:lnTo>
                  <a:pt x="6457" y="7887"/>
                </a:lnTo>
                <a:lnTo>
                  <a:pt x="6384" y="7777"/>
                </a:lnTo>
                <a:lnTo>
                  <a:pt x="6347" y="7703"/>
                </a:lnTo>
                <a:lnTo>
                  <a:pt x="6384" y="7630"/>
                </a:lnTo>
                <a:lnTo>
                  <a:pt x="6420" y="7557"/>
                </a:lnTo>
                <a:lnTo>
                  <a:pt x="6604" y="7410"/>
                </a:lnTo>
                <a:lnTo>
                  <a:pt x="6787" y="7337"/>
                </a:lnTo>
                <a:lnTo>
                  <a:pt x="7080" y="7300"/>
                </a:lnTo>
                <a:lnTo>
                  <a:pt x="7374" y="7227"/>
                </a:lnTo>
                <a:lnTo>
                  <a:pt x="7521" y="7153"/>
                </a:lnTo>
                <a:lnTo>
                  <a:pt x="7704" y="7006"/>
                </a:lnTo>
                <a:lnTo>
                  <a:pt x="7741" y="6896"/>
                </a:lnTo>
                <a:lnTo>
                  <a:pt x="7777" y="6823"/>
                </a:lnTo>
                <a:lnTo>
                  <a:pt x="7741" y="6750"/>
                </a:lnTo>
                <a:lnTo>
                  <a:pt x="7667" y="6676"/>
                </a:lnTo>
                <a:lnTo>
                  <a:pt x="7594" y="6603"/>
                </a:lnTo>
                <a:lnTo>
                  <a:pt x="7484" y="6603"/>
                </a:lnTo>
                <a:lnTo>
                  <a:pt x="7227" y="6640"/>
                </a:lnTo>
                <a:lnTo>
                  <a:pt x="7007" y="6713"/>
                </a:lnTo>
                <a:lnTo>
                  <a:pt x="6787" y="6786"/>
                </a:lnTo>
                <a:lnTo>
                  <a:pt x="6714" y="6786"/>
                </a:lnTo>
                <a:lnTo>
                  <a:pt x="6640" y="6750"/>
                </a:lnTo>
                <a:lnTo>
                  <a:pt x="6640" y="6676"/>
                </a:lnTo>
                <a:lnTo>
                  <a:pt x="6677" y="6603"/>
                </a:lnTo>
                <a:lnTo>
                  <a:pt x="6750" y="6456"/>
                </a:lnTo>
                <a:lnTo>
                  <a:pt x="6824" y="6346"/>
                </a:lnTo>
                <a:lnTo>
                  <a:pt x="7080" y="6199"/>
                </a:lnTo>
                <a:lnTo>
                  <a:pt x="7337" y="6016"/>
                </a:lnTo>
                <a:lnTo>
                  <a:pt x="7704" y="5759"/>
                </a:lnTo>
                <a:lnTo>
                  <a:pt x="8108" y="5466"/>
                </a:lnTo>
                <a:lnTo>
                  <a:pt x="8181" y="5539"/>
                </a:lnTo>
                <a:lnTo>
                  <a:pt x="8218" y="5539"/>
                </a:lnTo>
                <a:lnTo>
                  <a:pt x="8254" y="5503"/>
                </a:lnTo>
                <a:lnTo>
                  <a:pt x="8511" y="5172"/>
                </a:lnTo>
                <a:lnTo>
                  <a:pt x="8731" y="4806"/>
                </a:lnTo>
                <a:close/>
                <a:moveTo>
                  <a:pt x="10492" y="9171"/>
                </a:moveTo>
                <a:lnTo>
                  <a:pt x="10749" y="9391"/>
                </a:lnTo>
                <a:lnTo>
                  <a:pt x="10969" y="9611"/>
                </a:lnTo>
                <a:lnTo>
                  <a:pt x="10675" y="10124"/>
                </a:lnTo>
                <a:lnTo>
                  <a:pt x="10602" y="10198"/>
                </a:lnTo>
                <a:lnTo>
                  <a:pt x="10565" y="10161"/>
                </a:lnTo>
                <a:lnTo>
                  <a:pt x="10529" y="10088"/>
                </a:lnTo>
                <a:lnTo>
                  <a:pt x="10418" y="9941"/>
                </a:lnTo>
                <a:lnTo>
                  <a:pt x="10308" y="9758"/>
                </a:lnTo>
                <a:lnTo>
                  <a:pt x="10162" y="9611"/>
                </a:lnTo>
                <a:lnTo>
                  <a:pt x="10272" y="9501"/>
                </a:lnTo>
                <a:lnTo>
                  <a:pt x="10345" y="9427"/>
                </a:lnTo>
                <a:lnTo>
                  <a:pt x="10492" y="9171"/>
                </a:lnTo>
                <a:close/>
                <a:moveTo>
                  <a:pt x="551" y="7300"/>
                </a:moveTo>
                <a:lnTo>
                  <a:pt x="808" y="7483"/>
                </a:lnTo>
                <a:lnTo>
                  <a:pt x="991" y="7703"/>
                </a:lnTo>
                <a:lnTo>
                  <a:pt x="1211" y="7924"/>
                </a:lnTo>
                <a:lnTo>
                  <a:pt x="1431" y="8144"/>
                </a:lnTo>
                <a:lnTo>
                  <a:pt x="1982" y="8584"/>
                </a:lnTo>
                <a:lnTo>
                  <a:pt x="2238" y="8841"/>
                </a:lnTo>
                <a:lnTo>
                  <a:pt x="2349" y="8987"/>
                </a:lnTo>
                <a:lnTo>
                  <a:pt x="2422" y="9134"/>
                </a:lnTo>
                <a:lnTo>
                  <a:pt x="2202" y="9281"/>
                </a:lnTo>
                <a:lnTo>
                  <a:pt x="2018" y="9464"/>
                </a:lnTo>
                <a:lnTo>
                  <a:pt x="1872" y="9684"/>
                </a:lnTo>
                <a:lnTo>
                  <a:pt x="1762" y="9978"/>
                </a:lnTo>
                <a:lnTo>
                  <a:pt x="1725" y="10344"/>
                </a:lnTo>
                <a:lnTo>
                  <a:pt x="1762" y="10675"/>
                </a:lnTo>
                <a:lnTo>
                  <a:pt x="1908" y="11408"/>
                </a:lnTo>
                <a:lnTo>
                  <a:pt x="1542" y="10968"/>
                </a:lnTo>
                <a:lnTo>
                  <a:pt x="1248" y="10528"/>
                </a:lnTo>
                <a:lnTo>
                  <a:pt x="991" y="10014"/>
                </a:lnTo>
                <a:lnTo>
                  <a:pt x="808" y="9501"/>
                </a:lnTo>
                <a:lnTo>
                  <a:pt x="661" y="8951"/>
                </a:lnTo>
                <a:lnTo>
                  <a:pt x="551" y="8400"/>
                </a:lnTo>
                <a:lnTo>
                  <a:pt x="514" y="7850"/>
                </a:lnTo>
                <a:lnTo>
                  <a:pt x="551" y="7300"/>
                </a:lnTo>
                <a:close/>
                <a:moveTo>
                  <a:pt x="6897" y="8620"/>
                </a:moveTo>
                <a:lnTo>
                  <a:pt x="6934" y="8694"/>
                </a:lnTo>
                <a:lnTo>
                  <a:pt x="7007" y="8731"/>
                </a:lnTo>
                <a:lnTo>
                  <a:pt x="7264" y="8877"/>
                </a:lnTo>
                <a:lnTo>
                  <a:pt x="7484" y="9024"/>
                </a:lnTo>
                <a:lnTo>
                  <a:pt x="7704" y="9207"/>
                </a:lnTo>
                <a:lnTo>
                  <a:pt x="7887" y="9427"/>
                </a:lnTo>
                <a:lnTo>
                  <a:pt x="8034" y="9648"/>
                </a:lnTo>
                <a:lnTo>
                  <a:pt x="8181" y="9904"/>
                </a:lnTo>
                <a:lnTo>
                  <a:pt x="8254" y="10161"/>
                </a:lnTo>
                <a:lnTo>
                  <a:pt x="8254" y="10418"/>
                </a:lnTo>
                <a:lnTo>
                  <a:pt x="8218" y="10638"/>
                </a:lnTo>
                <a:lnTo>
                  <a:pt x="7704" y="10088"/>
                </a:lnTo>
                <a:lnTo>
                  <a:pt x="7154" y="9611"/>
                </a:lnTo>
                <a:lnTo>
                  <a:pt x="7080" y="9611"/>
                </a:lnTo>
                <a:lnTo>
                  <a:pt x="7044" y="9648"/>
                </a:lnTo>
                <a:lnTo>
                  <a:pt x="7080" y="9684"/>
                </a:lnTo>
                <a:lnTo>
                  <a:pt x="7557" y="10344"/>
                </a:lnTo>
                <a:lnTo>
                  <a:pt x="8071" y="10968"/>
                </a:lnTo>
                <a:lnTo>
                  <a:pt x="7887" y="11188"/>
                </a:lnTo>
                <a:lnTo>
                  <a:pt x="7741" y="11408"/>
                </a:lnTo>
                <a:lnTo>
                  <a:pt x="7521" y="11628"/>
                </a:lnTo>
                <a:lnTo>
                  <a:pt x="7227" y="11372"/>
                </a:lnTo>
                <a:lnTo>
                  <a:pt x="6860" y="11005"/>
                </a:lnTo>
                <a:lnTo>
                  <a:pt x="6787" y="10748"/>
                </a:lnTo>
                <a:lnTo>
                  <a:pt x="6750" y="10491"/>
                </a:lnTo>
                <a:lnTo>
                  <a:pt x="6640" y="10234"/>
                </a:lnTo>
                <a:lnTo>
                  <a:pt x="6530" y="9978"/>
                </a:lnTo>
                <a:lnTo>
                  <a:pt x="6457" y="9868"/>
                </a:lnTo>
                <a:lnTo>
                  <a:pt x="6310" y="9868"/>
                </a:lnTo>
                <a:lnTo>
                  <a:pt x="5870" y="10014"/>
                </a:lnTo>
                <a:lnTo>
                  <a:pt x="5650" y="10088"/>
                </a:lnTo>
                <a:lnTo>
                  <a:pt x="5577" y="10088"/>
                </a:lnTo>
                <a:lnTo>
                  <a:pt x="5466" y="10014"/>
                </a:lnTo>
                <a:lnTo>
                  <a:pt x="5210" y="9904"/>
                </a:lnTo>
                <a:lnTo>
                  <a:pt x="5026" y="9758"/>
                </a:lnTo>
                <a:lnTo>
                  <a:pt x="4953" y="9648"/>
                </a:lnTo>
                <a:lnTo>
                  <a:pt x="4880" y="9538"/>
                </a:lnTo>
                <a:lnTo>
                  <a:pt x="4843" y="9427"/>
                </a:lnTo>
                <a:lnTo>
                  <a:pt x="4843" y="9281"/>
                </a:lnTo>
                <a:lnTo>
                  <a:pt x="4880" y="9134"/>
                </a:lnTo>
                <a:lnTo>
                  <a:pt x="4953" y="8987"/>
                </a:lnTo>
                <a:lnTo>
                  <a:pt x="5063" y="8877"/>
                </a:lnTo>
                <a:lnTo>
                  <a:pt x="5210" y="8804"/>
                </a:lnTo>
                <a:lnTo>
                  <a:pt x="5577" y="8694"/>
                </a:lnTo>
                <a:lnTo>
                  <a:pt x="5870" y="8657"/>
                </a:lnTo>
                <a:lnTo>
                  <a:pt x="6384" y="8657"/>
                </a:lnTo>
                <a:lnTo>
                  <a:pt x="6897" y="8620"/>
                </a:lnTo>
                <a:close/>
                <a:moveTo>
                  <a:pt x="8621" y="10088"/>
                </a:moveTo>
                <a:lnTo>
                  <a:pt x="9355" y="10565"/>
                </a:lnTo>
                <a:lnTo>
                  <a:pt x="9501" y="10711"/>
                </a:lnTo>
                <a:lnTo>
                  <a:pt x="9648" y="10858"/>
                </a:lnTo>
                <a:lnTo>
                  <a:pt x="9758" y="11005"/>
                </a:lnTo>
                <a:lnTo>
                  <a:pt x="9868" y="11151"/>
                </a:lnTo>
                <a:lnTo>
                  <a:pt x="9355" y="11628"/>
                </a:lnTo>
                <a:lnTo>
                  <a:pt x="9318" y="11592"/>
                </a:lnTo>
                <a:lnTo>
                  <a:pt x="9208" y="11482"/>
                </a:lnTo>
                <a:lnTo>
                  <a:pt x="9061" y="11408"/>
                </a:lnTo>
                <a:lnTo>
                  <a:pt x="8878" y="11298"/>
                </a:lnTo>
                <a:lnTo>
                  <a:pt x="8768" y="11188"/>
                </a:lnTo>
                <a:lnTo>
                  <a:pt x="8511" y="10931"/>
                </a:lnTo>
                <a:lnTo>
                  <a:pt x="8548" y="10821"/>
                </a:lnTo>
                <a:lnTo>
                  <a:pt x="8621" y="10638"/>
                </a:lnTo>
                <a:lnTo>
                  <a:pt x="8658" y="10455"/>
                </a:lnTo>
                <a:lnTo>
                  <a:pt x="8658" y="10271"/>
                </a:lnTo>
                <a:lnTo>
                  <a:pt x="8621" y="10088"/>
                </a:lnTo>
                <a:close/>
                <a:moveTo>
                  <a:pt x="6860" y="11555"/>
                </a:moveTo>
                <a:lnTo>
                  <a:pt x="7190" y="11885"/>
                </a:lnTo>
                <a:lnTo>
                  <a:pt x="7007" y="11958"/>
                </a:lnTo>
                <a:lnTo>
                  <a:pt x="6897" y="11958"/>
                </a:lnTo>
                <a:lnTo>
                  <a:pt x="6787" y="11922"/>
                </a:lnTo>
                <a:lnTo>
                  <a:pt x="6860" y="11555"/>
                </a:lnTo>
                <a:close/>
                <a:moveTo>
                  <a:pt x="8328" y="11262"/>
                </a:moveTo>
                <a:lnTo>
                  <a:pt x="8474" y="11445"/>
                </a:lnTo>
                <a:lnTo>
                  <a:pt x="8658" y="11628"/>
                </a:lnTo>
                <a:lnTo>
                  <a:pt x="8878" y="11775"/>
                </a:lnTo>
                <a:lnTo>
                  <a:pt x="8988" y="11812"/>
                </a:lnTo>
                <a:lnTo>
                  <a:pt x="9098" y="11848"/>
                </a:lnTo>
                <a:lnTo>
                  <a:pt x="8731" y="12105"/>
                </a:lnTo>
                <a:lnTo>
                  <a:pt x="8328" y="12325"/>
                </a:lnTo>
                <a:lnTo>
                  <a:pt x="8291" y="12289"/>
                </a:lnTo>
                <a:lnTo>
                  <a:pt x="7814" y="11885"/>
                </a:lnTo>
                <a:lnTo>
                  <a:pt x="8071" y="11592"/>
                </a:lnTo>
                <a:lnTo>
                  <a:pt x="8328" y="11262"/>
                </a:lnTo>
                <a:close/>
                <a:moveTo>
                  <a:pt x="6970" y="2678"/>
                </a:moveTo>
                <a:lnTo>
                  <a:pt x="7374" y="2715"/>
                </a:lnTo>
                <a:lnTo>
                  <a:pt x="7777" y="2788"/>
                </a:lnTo>
                <a:lnTo>
                  <a:pt x="8181" y="2898"/>
                </a:lnTo>
                <a:lnTo>
                  <a:pt x="8548" y="3008"/>
                </a:lnTo>
                <a:lnTo>
                  <a:pt x="8915" y="3192"/>
                </a:lnTo>
                <a:lnTo>
                  <a:pt x="9281" y="3375"/>
                </a:lnTo>
                <a:lnTo>
                  <a:pt x="9611" y="3595"/>
                </a:lnTo>
                <a:lnTo>
                  <a:pt x="9501" y="3632"/>
                </a:lnTo>
                <a:lnTo>
                  <a:pt x="9281" y="3815"/>
                </a:lnTo>
                <a:lnTo>
                  <a:pt x="9171" y="3925"/>
                </a:lnTo>
                <a:lnTo>
                  <a:pt x="9061" y="4035"/>
                </a:lnTo>
                <a:lnTo>
                  <a:pt x="9061" y="4072"/>
                </a:lnTo>
                <a:lnTo>
                  <a:pt x="9061" y="4109"/>
                </a:lnTo>
                <a:lnTo>
                  <a:pt x="9135" y="4109"/>
                </a:lnTo>
                <a:lnTo>
                  <a:pt x="9245" y="4072"/>
                </a:lnTo>
                <a:lnTo>
                  <a:pt x="9355" y="4072"/>
                </a:lnTo>
                <a:lnTo>
                  <a:pt x="9685" y="3925"/>
                </a:lnTo>
                <a:lnTo>
                  <a:pt x="9905" y="3815"/>
                </a:lnTo>
                <a:lnTo>
                  <a:pt x="10198" y="4035"/>
                </a:lnTo>
                <a:lnTo>
                  <a:pt x="9905" y="4255"/>
                </a:lnTo>
                <a:lnTo>
                  <a:pt x="9611" y="4512"/>
                </a:lnTo>
                <a:lnTo>
                  <a:pt x="9281" y="4475"/>
                </a:lnTo>
                <a:lnTo>
                  <a:pt x="8731" y="4475"/>
                </a:lnTo>
                <a:lnTo>
                  <a:pt x="8584" y="4512"/>
                </a:lnTo>
                <a:lnTo>
                  <a:pt x="8548" y="4549"/>
                </a:lnTo>
                <a:lnTo>
                  <a:pt x="8511" y="4622"/>
                </a:lnTo>
                <a:lnTo>
                  <a:pt x="8328" y="4989"/>
                </a:lnTo>
                <a:lnTo>
                  <a:pt x="8108" y="5356"/>
                </a:lnTo>
                <a:lnTo>
                  <a:pt x="7851" y="5466"/>
                </a:lnTo>
                <a:lnTo>
                  <a:pt x="7594" y="5613"/>
                </a:lnTo>
                <a:lnTo>
                  <a:pt x="7117" y="5906"/>
                </a:lnTo>
                <a:lnTo>
                  <a:pt x="6714" y="6163"/>
                </a:lnTo>
                <a:lnTo>
                  <a:pt x="6530" y="6310"/>
                </a:lnTo>
                <a:lnTo>
                  <a:pt x="6457" y="6383"/>
                </a:lnTo>
                <a:lnTo>
                  <a:pt x="6420" y="6493"/>
                </a:lnTo>
                <a:lnTo>
                  <a:pt x="6384" y="6676"/>
                </a:lnTo>
                <a:lnTo>
                  <a:pt x="6420" y="6786"/>
                </a:lnTo>
                <a:lnTo>
                  <a:pt x="6457" y="6896"/>
                </a:lnTo>
                <a:lnTo>
                  <a:pt x="6567" y="6970"/>
                </a:lnTo>
                <a:lnTo>
                  <a:pt x="6677" y="6970"/>
                </a:lnTo>
                <a:lnTo>
                  <a:pt x="6824" y="7006"/>
                </a:lnTo>
                <a:lnTo>
                  <a:pt x="7117" y="6933"/>
                </a:lnTo>
                <a:lnTo>
                  <a:pt x="7301" y="6860"/>
                </a:lnTo>
                <a:lnTo>
                  <a:pt x="7447" y="6823"/>
                </a:lnTo>
                <a:lnTo>
                  <a:pt x="7484" y="6860"/>
                </a:lnTo>
                <a:lnTo>
                  <a:pt x="7411" y="6896"/>
                </a:lnTo>
                <a:lnTo>
                  <a:pt x="7227" y="7006"/>
                </a:lnTo>
                <a:lnTo>
                  <a:pt x="6860" y="7080"/>
                </a:lnTo>
                <a:lnTo>
                  <a:pt x="6530" y="7153"/>
                </a:lnTo>
                <a:lnTo>
                  <a:pt x="6347" y="7227"/>
                </a:lnTo>
                <a:lnTo>
                  <a:pt x="6237" y="7337"/>
                </a:lnTo>
                <a:lnTo>
                  <a:pt x="6163" y="7483"/>
                </a:lnTo>
                <a:lnTo>
                  <a:pt x="6127" y="7630"/>
                </a:lnTo>
                <a:lnTo>
                  <a:pt x="6127" y="7777"/>
                </a:lnTo>
                <a:lnTo>
                  <a:pt x="6163" y="7924"/>
                </a:lnTo>
                <a:lnTo>
                  <a:pt x="6237" y="8070"/>
                </a:lnTo>
                <a:lnTo>
                  <a:pt x="6384" y="8180"/>
                </a:lnTo>
                <a:lnTo>
                  <a:pt x="6494" y="8180"/>
                </a:lnTo>
                <a:lnTo>
                  <a:pt x="6567" y="8144"/>
                </a:lnTo>
                <a:lnTo>
                  <a:pt x="6640" y="8070"/>
                </a:lnTo>
                <a:lnTo>
                  <a:pt x="6714" y="7997"/>
                </a:lnTo>
                <a:lnTo>
                  <a:pt x="6897" y="7924"/>
                </a:lnTo>
                <a:lnTo>
                  <a:pt x="7337" y="7924"/>
                </a:lnTo>
                <a:lnTo>
                  <a:pt x="8328" y="7997"/>
                </a:lnTo>
                <a:lnTo>
                  <a:pt x="8328" y="8144"/>
                </a:lnTo>
                <a:lnTo>
                  <a:pt x="8364" y="8327"/>
                </a:lnTo>
                <a:lnTo>
                  <a:pt x="8438" y="8474"/>
                </a:lnTo>
                <a:lnTo>
                  <a:pt x="8548" y="8584"/>
                </a:lnTo>
                <a:lnTo>
                  <a:pt x="8768" y="8767"/>
                </a:lnTo>
                <a:lnTo>
                  <a:pt x="8548" y="8694"/>
                </a:lnTo>
                <a:lnTo>
                  <a:pt x="8328" y="8657"/>
                </a:lnTo>
                <a:lnTo>
                  <a:pt x="8291" y="8657"/>
                </a:lnTo>
                <a:lnTo>
                  <a:pt x="8291" y="8731"/>
                </a:lnTo>
                <a:lnTo>
                  <a:pt x="8511" y="8951"/>
                </a:lnTo>
                <a:lnTo>
                  <a:pt x="8768" y="9171"/>
                </a:lnTo>
                <a:lnTo>
                  <a:pt x="9355" y="9501"/>
                </a:lnTo>
                <a:lnTo>
                  <a:pt x="9428" y="9574"/>
                </a:lnTo>
                <a:lnTo>
                  <a:pt x="9538" y="9648"/>
                </a:lnTo>
                <a:lnTo>
                  <a:pt x="9648" y="9684"/>
                </a:lnTo>
                <a:lnTo>
                  <a:pt x="9795" y="9794"/>
                </a:lnTo>
                <a:lnTo>
                  <a:pt x="9942" y="9941"/>
                </a:lnTo>
                <a:lnTo>
                  <a:pt x="10125" y="10198"/>
                </a:lnTo>
                <a:lnTo>
                  <a:pt x="10272" y="10344"/>
                </a:lnTo>
                <a:lnTo>
                  <a:pt x="10418" y="10491"/>
                </a:lnTo>
                <a:lnTo>
                  <a:pt x="10125" y="10858"/>
                </a:lnTo>
                <a:lnTo>
                  <a:pt x="9978" y="10638"/>
                </a:lnTo>
                <a:lnTo>
                  <a:pt x="9795" y="10455"/>
                </a:lnTo>
                <a:lnTo>
                  <a:pt x="9428" y="10161"/>
                </a:lnTo>
                <a:lnTo>
                  <a:pt x="8988" y="9904"/>
                </a:lnTo>
                <a:lnTo>
                  <a:pt x="8401" y="9501"/>
                </a:lnTo>
                <a:lnTo>
                  <a:pt x="8144" y="9171"/>
                </a:lnTo>
                <a:lnTo>
                  <a:pt x="7851" y="8877"/>
                </a:lnTo>
                <a:lnTo>
                  <a:pt x="7557" y="8657"/>
                </a:lnTo>
                <a:lnTo>
                  <a:pt x="7227" y="8437"/>
                </a:lnTo>
                <a:lnTo>
                  <a:pt x="7190" y="8437"/>
                </a:lnTo>
                <a:lnTo>
                  <a:pt x="7190" y="8400"/>
                </a:lnTo>
                <a:lnTo>
                  <a:pt x="7154" y="8400"/>
                </a:lnTo>
                <a:lnTo>
                  <a:pt x="7044" y="8364"/>
                </a:lnTo>
                <a:lnTo>
                  <a:pt x="6677" y="8327"/>
                </a:lnTo>
                <a:lnTo>
                  <a:pt x="6273" y="8290"/>
                </a:lnTo>
                <a:lnTo>
                  <a:pt x="5870" y="8327"/>
                </a:lnTo>
                <a:lnTo>
                  <a:pt x="5466" y="8364"/>
                </a:lnTo>
                <a:lnTo>
                  <a:pt x="5173" y="8437"/>
                </a:lnTo>
                <a:lnTo>
                  <a:pt x="4990" y="8510"/>
                </a:lnTo>
                <a:lnTo>
                  <a:pt x="4843" y="8620"/>
                </a:lnTo>
                <a:lnTo>
                  <a:pt x="4733" y="8731"/>
                </a:lnTo>
                <a:lnTo>
                  <a:pt x="4623" y="8841"/>
                </a:lnTo>
                <a:lnTo>
                  <a:pt x="4549" y="8987"/>
                </a:lnTo>
                <a:lnTo>
                  <a:pt x="4476" y="9171"/>
                </a:lnTo>
                <a:lnTo>
                  <a:pt x="4476" y="9317"/>
                </a:lnTo>
                <a:lnTo>
                  <a:pt x="4476" y="9464"/>
                </a:lnTo>
                <a:lnTo>
                  <a:pt x="4513" y="9611"/>
                </a:lnTo>
                <a:lnTo>
                  <a:pt x="4549" y="9721"/>
                </a:lnTo>
                <a:lnTo>
                  <a:pt x="4733" y="9978"/>
                </a:lnTo>
                <a:lnTo>
                  <a:pt x="4953" y="10161"/>
                </a:lnTo>
                <a:lnTo>
                  <a:pt x="5246" y="10344"/>
                </a:lnTo>
                <a:lnTo>
                  <a:pt x="5577" y="10491"/>
                </a:lnTo>
                <a:lnTo>
                  <a:pt x="5687" y="10491"/>
                </a:lnTo>
                <a:lnTo>
                  <a:pt x="5797" y="10418"/>
                </a:lnTo>
                <a:lnTo>
                  <a:pt x="6090" y="10308"/>
                </a:lnTo>
                <a:lnTo>
                  <a:pt x="6090" y="10418"/>
                </a:lnTo>
                <a:lnTo>
                  <a:pt x="6090" y="10528"/>
                </a:lnTo>
                <a:lnTo>
                  <a:pt x="6163" y="10785"/>
                </a:lnTo>
                <a:lnTo>
                  <a:pt x="6310" y="10968"/>
                </a:lnTo>
                <a:lnTo>
                  <a:pt x="6494" y="11188"/>
                </a:lnTo>
                <a:lnTo>
                  <a:pt x="6494" y="11592"/>
                </a:lnTo>
                <a:lnTo>
                  <a:pt x="6420" y="11958"/>
                </a:lnTo>
                <a:lnTo>
                  <a:pt x="6384" y="12105"/>
                </a:lnTo>
                <a:lnTo>
                  <a:pt x="6420" y="12142"/>
                </a:lnTo>
                <a:lnTo>
                  <a:pt x="6457" y="12179"/>
                </a:lnTo>
                <a:lnTo>
                  <a:pt x="6714" y="12289"/>
                </a:lnTo>
                <a:lnTo>
                  <a:pt x="6970" y="12325"/>
                </a:lnTo>
                <a:lnTo>
                  <a:pt x="7227" y="12252"/>
                </a:lnTo>
                <a:lnTo>
                  <a:pt x="7447" y="12142"/>
                </a:lnTo>
                <a:lnTo>
                  <a:pt x="7924" y="12509"/>
                </a:lnTo>
                <a:lnTo>
                  <a:pt x="7484" y="12655"/>
                </a:lnTo>
                <a:lnTo>
                  <a:pt x="7044" y="12802"/>
                </a:lnTo>
                <a:lnTo>
                  <a:pt x="6714" y="12876"/>
                </a:lnTo>
                <a:lnTo>
                  <a:pt x="6604" y="12765"/>
                </a:lnTo>
                <a:lnTo>
                  <a:pt x="6494" y="12582"/>
                </a:lnTo>
                <a:lnTo>
                  <a:pt x="6310" y="12289"/>
                </a:lnTo>
                <a:lnTo>
                  <a:pt x="6090" y="12032"/>
                </a:lnTo>
                <a:lnTo>
                  <a:pt x="5870" y="11812"/>
                </a:lnTo>
                <a:lnTo>
                  <a:pt x="5466" y="11372"/>
                </a:lnTo>
                <a:lnTo>
                  <a:pt x="5100" y="10895"/>
                </a:lnTo>
                <a:lnTo>
                  <a:pt x="5063" y="10858"/>
                </a:lnTo>
                <a:lnTo>
                  <a:pt x="4990" y="10858"/>
                </a:lnTo>
                <a:lnTo>
                  <a:pt x="4953" y="10895"/>
                </a:lnTo>
                <a:lnTo>
                  <a:pt x="4953" y="10931"/>
                </a:lnTo>
                <a:lnTo>
                  <a:pt x="4953" y="11151"/>
                </a:lnTo>
                <a:lnTo>
                  <a:pt x="5026" y="11335"/>
                </a:lnTo>
                <a:lnTo>
                  <a:pt x="5100" y="11518"/>
                </a:lnTo>
                <a:lnTo>
                  <a:pt x="5246" y="11702"/>
                </a:lnTo>
                <a:lnTo>
                  <a:pt x="5540" y="12032"/>
                </a:lnTo>
                <a:lnTo>
                  <a:pt x="5833" y="12325"/>
                </a:lnTo>
                <a:lnTo>
                  <a:pt x="6017" y="12582"/>
                </a:lnTo>
                <a:lnTo>
                  <a:pt x="6200" y="12912"/>
                </a:lnTo>
                <a:lnTo>
                  <a:pt x="5650" y="12949"/>
                </a:lnTo>
                <a:lnTo>
                  <a:pt x="5026" y="12362"/>
                </a:lnTo>
                <a:lnTo>
                  <a:pt x="4659" y="11995"/>
                </a:lnTo>
                <a:lnTo>
                  <a:pt x="4513" y="11812"/>
                </a:lnTo>
                <a:lnTo>
                  <a:pt x="4439" y="11555"/>
                </a:lnTo>
                <a:lnTo>
                  <a:pt x="4403" y="11518"/>
                </a:lnTo>
                <a:lnTo>
                  <a:pt x="4329" y="11482"/>
                </a:lnTo>
                <a:lnTo>
                  <a:pt x="4256" y="11482"/>
                </a:lnTo>
                <a:lnTo>
                  <a:pt x="4219" y="11555"/>
                </a:lnTo>
                <a:lnTo>
                  <a:pt x="4219" y="11665"/>
                </a:lnTo>
                <a:lnTo>
                  <a:pt x="4219" y="11812"/>
                </a:lnTo>
                <a:lnTo>
                  <a:pt x="4293" y="12032"/>
                </a:lnTo>
                <a:lnTo>
                  <a:pt x="4403" y="12252"/>
                </a:lnTo>
                <a:lnTo>
                  <a:pt x="4586" y="12435"/>
                </a:lnTo>
                <a:lnTo>
                  <a:pt x="4953" y="12876"/>
                </a:lnTo>
                <a:lnTo>
                  <a:pt x="4880" y="12876"/>
                </a:lnTo>
                <a:lnTo>
                  <a:pt x="4880" y="12839"/>
                </a:lnTo>
                <a:lnTo>
                  <a:pt x="4880" y="12802"/>
                </a:lnTo>
                <a:lnTo>
                  <a:pt x="4843" y="12765"/>
                </a:lnTo>
                <a:lnTo>
                  <a:pt x="4549" y="12692"/>
                </a:lnTo>
                <a:lnTo>
                  <a:pt x="4439" y="12655"/>
                </a:lnTo>
                <a:lnTo>
                  <a:pt x="4366" y="12545"/>
                </a:lnTo>
                <a:lnTo>
                  <a:pt x="4293" y="12362"/>
                </a:lnTo>
                <a:lnTo>
                  <a:pt x="4073" y="11995"/>
                </a:lnTo>
                <a:lnTo>
                  <a:pt x="3926" y="11848"/>
                </a:lnTo>
                <a:lnTo>
                  <a:pt x="3816" y="11738"/>
                </a:lnTo>
                <a:lnTo>
                  <a:pt x="3816" y="11665"/>
                </a:lnTo>
                <a:lnTo>
                  <a:pt x="3816" y="11592"/>
                </a:lnTo>
                <a:lnTo>
                  <a:pt x="3779" y="11555"/>
                </a:lnTo>
                <a:lnTo>
                  <a:pt x="3742" y="11518"/>
                </a:lnTo>
                <a:lnTo>
                  <a:pt x="3669" y="11555"/>
                </a:lnTo>
                <a:lnTo>
                  <a:pt x="3559" y="11628"/>
                </a:lnTo>
                <a:lnTo>
                  <a:pt x="3522" y="11702"/>
                </a:lnTo>
                <a:lnTo>
                  <a:pt x="3522" y="11848"/>
                </a:lnTo>
                <a:lnTo>
                  <a:pt x="3559" y="11958"/>
                </a:lnTo>
                <a:lnTo>
                  <a:pt x="3669" y="12105"/>
                </a:lnTo>
                <a:lnTo>
                  <a:pt x="3779" y="12252"/>
                </a:lnTo>
                <a:lnTo>
                  <a:pt x="3889" y="12435"/>
                </a:lnTo>
                <a:lnTo>
                  <a:pt x="3963" y="12655"/>
                </a:lnTo>
                <a:lnTo>
                  <a:pt x="3963" y="12655"/>
                </a:lnTo>
                <a:lnTo>
                  <a:pt x="3376" y="12435"/>
                </a:lnTo>
                <a:lnTo>
                  <a:pt x="2825" y="12105"/>
                </a:lnTo>
                <a:lnTo>
                  <a:pt x="2789" y="12069"/>
                </a:lnTo>
                <a:lnTo>
                  <a:pt x="2715" y="11958"/>
                </a:lnTo>
                <a:lnTo>
                  <a:pt x="2605" y="11885"/>
                </a:lnTo>
                <a:lnTo>
                  <a:pt x="2349" y="11812"/>
                </a:lnTo>
                <a:lnTo>
                  <a:pt x="2312" y="11738"/>
                </a:lnTo>
                <a:lnTo>
                  <a:pt x="2165" y="11115"/>
                </a:lnTo>
                <a:lnTo>
                  <a:pt x="2092" y="10748"/>
                </a:lnTo>
                <a:lnTo>
                  <a:pt x="2055" y="10381"/>
                </a:lnTo>
                <a:lnTo>
                  <a:pt x="2055" y="10051"/>
                </a:lnTo>
                <a:lnTo>
                  <a:pt x="2092" y="9868"/>
                </a:lnTo>
                <a:lnTo>
                  <a:pt x="2165" y="9758"/>
                </a:lnTo>
                <a:lnTo>
                  <a:pt x="2238" y="9611"/>
                </a:lnTo>
                <a:lnTo>
                  <a:pt x="2349" y="9538"/>
                </a:lnTo>
                <a:lnTo>
                  <a:pt x="2495" y="9464"/>
                </a:lnTo>
                <a:lnTo>
                  <a:pt x="2679" y="9391"/>
                </a:lnTo>
                <a:lnTo>
                  <a:pt x="2715" y="9391"/>
                </a:lnTo>
                <a:lnTo>
                  <a:pt x="2752" y="9354"/>
                </a:lnTo>
                <a:lnTo>
                  <a:pt x="2789" y="9281"/>
                </a:lnTo>
                <a:lnTo>
                  <a:pt x="2789" y="9207"/>
                </a:lnTo>
                <a:lnTo>
                  <a:pt x="2715" y="9024"/>
                </a:lnTo>
                <a:lnTo>
                  <a:pt x="2605" y="8841"/>
                </a:lnTo>
                <a:lnTo>
                  <a:pt x="2495" y="8694"/>
                </a:lnTo>
                <a:lnTo>
                  <a:pt x="2349" y="8510"/>
                </a:lnTo>
                <a:lnTo>
                  <a:pt x="2055" y="8254"/>
                </a:lnTo>
                <a:lnTo>
                  <a:pt x="1725" y="7960"/>
                </a:lnTo>
                <a:lnTo>
                  <a:pt x="1505" y="7813"/>
                </a:lnTo>
                <a:lnTo>
                  <a:pt x="1285" y="7630"/>
                </a:lnTo>
                <a:lnTo>
                  <a:pt x="1175" y="7447"/>
                </a:lnTo>
                <a:lnTo>
                  <a:pt x="991" y="7300"/>
                </a:lnTo>
                <a:lnTo>
                  <a:pt x="771" y="7153"/>
                </a:lnTo>
                <a:lnTo>
                  <a:pt x="551" y="7117"/>
                </a:lnTo>
                <a:lnTo>
                  <a:pt x="661" y="6566"/>
                </a:lnTo>
                <a:lnTo>
                  <a:pt x="771" y="6089"/>
                </a:lnTo>
                <a:lnTo>
                  <a:pt x="808" y="6016"/>
                </a:lnTo>
                <a:lnTo>
                  <a:pt x="955" y="5943"/>
                </a:lnTo>
                <a:lnTo>
                  <a:pt x="1101" y="5906"/>
                </a:lnTo>
                <a:lnTo>
                  <a:pt x="1248" y="5906"/>
                </a:lnTo>
                <a:lnTo>
                  <a:pt x="1395" y="5943"/>
                </a:lnTo>
                <a:lnTo>
                  <a:pt x="1505" y="6016"/>
                </a:lnTo>
                <a:lnTo>
                  <a:pt x="1615" y="6126"/>
                </a:lnTo>
                <a:lnTo>
                  <a:pt x="1652" y="6236"/>
                </a:lnTo>
                <a:lnTo>
                  <a:pt x="1652" y="6420"/>
                </a:lnTo>
                <a:lnTo>
                  <a:pt x="1652" y="6530"/>
                </a:lnTo>
                <a:lnTo>
                  <a:pt x="1688" y="6566"/>
                </a:lnTo>
                <a:lnTo>
                  <a:pt x="1725" y="6566"/>
                </a:lnTo>
                <a:lnTo>
                  <a:pt x="1945" y="6676"/>
                </a:lnTo>
                <a:lnTo>
                  <a:pt x="2128" y="6786"/>
                </a:lnTo>
                <a:lnTo>
                  <a:pt x="2275" y="6970"/>
                </a:lnTo>
                <a:lnTo>
                  <a:pt x="2385" y="7153"/>
                </a:lnTo>
                <a:lnTo>
                  <a:pt x="2459" y="7227"/>
                </a:lnTo>
                <a:lnTo>
                  <a:pt x="2532" y="7227"/>
                </a:lnTo>
                <a:lnTo>
                  <a:pt x="2605" y="7190"/>
                </a:lnTo>
                <a:lnTo>
                  <a:pt x="2642" y="7080"/>
                </a:lnTo>
                <a:lnTo>
                  <a:pt x="2532" y="5943"/>
                </a:lnTo>
                <a:lnTo>
                  <a:pt x="2752" y="5906"/>
                </a:lnTo>
                <a:lnTo>
                  <a:pt x="3009" y="5796"/>
                </a:lnTo>
                <a:lnTo>
                  <a:pt x="3229" y="5723"/>
                </a:lnTo>
                <a:lnTo>
                  <a:pt x="3449" y="5686"/>
                </a:lnTo>
                <a:lnTo>
                  <a:pt x="3669" y="5649"/>
                </a:lnTo>
                <a:lnTo>
                  <a:pt x="3889" y="5686"/>
                </a:lnTo>
                <a:lnTo>
                  <a:pt x="4293" y="5723"/>
                </a:lnTo>
                <a:lnTo>
                  <a:pt x="5100" y="5723"/>
                </a:lnTo>
                <a:lnTo>
                  <a:pt x="5283" y="5649"/>
                </a:lnTo>
                <a:lnTo>
                  <a:pt x="5503" y="5576"/>
                </a:lnTo>
                <a:lnTo>
                  <a:pt x="5577" y="5539"/>
                </a:lnTo>
                <a:lnTo>
                  <a:pt x="5613" y="5466"/>
                </a:lnTo>
                <a:lnTo>
                  <a:pt x="5613" y="5356"/>
                </a:lnTo>
                <a:lnTo>
                  <a:pt x="5577" y="5282"/>
                </a:lnTo>
                <a:lnTo>
                  <a:pt x="5246" y="4916"/>
                </a:lnTo>
                <a:lnTo>
                  <a:pt x="4880" y="4549"/>
                </a:lnTo>
                <a:lnTo>
                  <a:pt x="4696" y="4365"/>
                </a:lnTo>
                <a:lnTo>
                  <a:pt x="4513" y="4219"/>
                </a:lnTo>
                <a:lnTo>
                  <a:pt x="4293" y="4109"/>
                </a:lnTo>
                <a:lnTo>
                  <a:pt x="4036" y="3999"/>
                </a:lnTo>
                <a:lnTo>
                  <a:pt x="3999" y="3889"/>
                </a:lnTo>
                <a:lnTo>
                  <a:pt x="3963" y="3815"/>
                </a:lnTo>
                <a:lnTo>
                  <a:pt x="3852" y="3742"/>
                </a:lnTo>
                <a:lnTo>
                  <a:pt x="3742" y="3668"/>
                </a:lnTo>
                <a:lnTo>
                  <a:pt x="3376" y="3522"/>
                </a:lnTo>
                <a:lnTo>
                  <a:pt x="3192" y="3448"/>
                </a:lnTo>
                <a:lnTo>
                  <a:pt x="2972" y="3412"/>
                </a:lnTo>
                <a:lnTo>
                  <a:pt x="3412" y="3228"/>
                </a:lnTo>
                <a:lnTo>
                  <a:pt x="3816" y="3045"/>
                </a:lnTo>
                <a:lnTo>
                  <a:pt x="4256" y="2935"/>
                </a:lnTo>
                <a:lnTo>
                  <a:pt x="4696" y="2861"/>
                </a:lnTo>
                <a:lnTo>
                  <a:pt x="5136" y="2788"/>
                </a:lnTo>
                <a:lnTo>
                  <a:pt x="6494" y="2788"/>
                </a:lnTo>
                <a:lnTo>
                  <a:pt x="6567" y="2751"/>
                </a:lnTo>
                <a:lnTo>
                  <a:pt x="6567" y="2678"/>
                </a:lnTo>
                <a:close/>
                <a:moveTo>
                  <a:pt x="5100" y="15590"/>
                </a:moveTo>
                <a:lnTo>
                  <a:pt x="5246" y="15627"/>
                </a:lnTo>
                <a:lnTo>
                  <a:pt x="5503" y="15700"/>
                </a:lnTo>
                <a:lnTo>
                  <a:pt x="5393" y="15737"/>
                </a:lnTo>
                <a:lnTo>
                  <a:pt x="5320" y="15810"/>
                </a:lnTo>
                <a:lnTo>
                  <a:pt x="5246" y="15920"/>
                </a:lnTo>
                <a:lnTo>
                  <a:pt x="5246" y="16030"/>
                </a:lnTo>
                <a:lnTo>
                  <a:pt x="5210" y="16177"/>
                </a:lnTo>
                <a:lnTo>
                  <a:pt x="5246" y="16360"/>
                </a:lnTo>
                <a:lnTo>
                  <a:pt x="5246" y="16434"/>
                </a:lnTo>
                <a:lnTo>
                  <a:pt x="5283" y="16507"/>
                </a:lnTo>
                <a:lnTo>
                  <a:pt x="5356" y="16580"/>
                </a:lnTo>
                <a:lnTo>
                  <a:pt x="5430" y="16617"/>
                </a:lnTo>
                <a:lnTo>
                  <a:pt x="5540" y="16617"/>
                </a:lnTo>
                <a:lnTo>
                  <a:pt x="5870" y="16947"/>
                </a:lnTo>
                <a:lnTo>
                  <a:pt x="6237" y="17167"/>
                </a:lnTo>
                <a:lnTo>
                  <a:pt x="6567" y="17351"/>
                </a:lnTo>
                <a:lnTo>
                  <a:pt x="6750" y="17424"/>
                </a:lnTo>
                <a:lnTo>
                  <a:pt x="3449" y="17387"/>
                </a:lnTo>
                <a:lnTo>
                  <a:pt x="3596" y="17314"/>
                </a:lnTo>
                <a:lnTo>
                  <a:pt x="3926" y="17167"/>
                </a:lnTo>
                <a:lnTo>
                  <a:pt x="4256" y="16984"/>
                </a:lnTo>
                <a:lnTo>
                  <a:pt x="4476" y="16837"/>
                </a:lnTo>
                <a:lnTo>
                  <a:pt x="4696" y="16654"/>
                </a:lnTo>
                <a:lnTo>
                  <a:pt x="4770" y="16690"/>
                </a:lnTo>
                <a:lnTo>
                  <a:pt x="4880" y="16690"/>
                </a:lnTo>
                <a:lnTo>
                  <a:pt x="4953" y="16654"/>
                </a:lnTo>
                <a:lnTo>
                  <a:pt x="5026" y="16580"/>
                </a:lnTo>
                <a:lnTo>
                  <a:pt x="5136" y="16397"/>
                </a:lnTo>
                <a:lnTo>
                  <a:pt x="5210" y="16214"/>
                </a:lnTo>
                <a:lnTo>
                  <a:pt x="5173" y="16103"/>
                </a:lnTo>
                <a:lnTo>
                  <a:pt x="5100" y="16030"/>
                </a:lnTo>
                <a:lnTo>
                  <a:pt x="5063" y="15993"/>
                </a:lnTo>
                <a:lnTo>
                  <a:pt x="5100" y="15773"/>
                </a:lnTo>
                <a:lnTo>
                  <a:pt x="5100" y="15590"/>
                </a:lnTo>
                <a:close/>
                <a:moveTo>
                  <a:pt x="9795" y="0"/>
                </a:moveTo>
                <a:lnTo>
                  <a:pt x="9648" y="74"/>
                </a:lnTo>
                <a:lnTo>
                  <a:pt x="9391" y="110"/>
                </a:lnTo>
                <a:lnTo>
                  <a:pt x="9171" y="220"/>
                </a:lnTo>
                <a:lnTo>
                  <a:pt x="9061" y="294"/>
                </a:lnTo>
                <a:lnTo>
                  <a:pt x="8988" y="404"/>
                </a:lnTo>
                <a:lnTo>
                  <a:pt x="8951" y="514"/>
                </a:lnTo>
                <a:lnTo>
                  <a:pt x="8915" y="661"/>
                </a:lnTo>
                <a:lnTo>
                  <a:pt x="8915" y="771"/>
                </a:lnTo>
                <a:lnTo>
                  <a:pt x="8915" y="881"/>
                </a:lnTo>
                <a:lnTo>
                  <a:pt x="8988" y="1027"/>
                </a:lnTo>
                <a:lnTo>
                  <a:pt x="9025" y="1137"/>
                </a:lnTo>
                <a:lnTo>
                  <a:pt x="8254" y="2348"/>
                </a:lnTo>
                <a:lnTo>
                  <a:pt x="7631" y="2201"/>
                </a:lnTo>
                <a:lnTo>
                  <a:pt x="7007" y="2165"/>
                </a:lnTo>
                <a:lnTo>
                  <a:pt x="6384" y="2165"/>
                </a:lnTo>
                <a:lnTo>
                  <a:pt x="5797" y="2238"/>
                </a:lnTo>
                <a:lnTo>
                  <a:pt x="5650" y="2275"/>
                </a:lnTo>
                <a:lnTo>
                  <a:pt x="5577" y="2385"/>
                </a:lnTo>
                <a:lnTo>
                  <a:pt x="5100" y="2348"/>
                </a:lnTo>
                <a:lnTo>
                  <a:pt x="4623" y="2421"/>
                </a:lnTo>
                <a:lnTo>
                  <a:pt x="4109" y="2495"/>
                </a:lnTo>
                <a:lnTo>
                  <a:pt x="3632" y="2641"/>
                </a:lnTo>
                <a:lnTo>
                  <a:pt x="3192" y="2825"/>
                </a:lnTo>
                <a:lnTo>
                  <a:pt x="2715" y="3045"/>
                </a:lnTo>
                <a:lnTo>
                  <a:pt x="2312" y="3302"/>
                </a:lnTo>
                <a:lnTo>
                  <a:pt x="1945" y="3558"/>
                </a:lnTo>
                <a:lnTo>
                  <a:pt x="1505" y="3925"/>
                </a:lnTo>
                <a:lnTo>
                  <a:pt x="1138" y="4365"/>
                </a:lnTo>
                <a:lnTo>
                  <a:pt x="808" y="4806"/>
                </a:lnTo>
                <a:lnTo>
                  <a:pt x="551" y="5282"/>
                </a:lnTo>
                <a:lnTo>
                  <a:pt x="331" y="5796"/>
                </a:lnTo>
                <a:lnTo>
                  <a:pt x="184" y="6346"/>
                </a:lnTo>
                <a:lnTo>
                  <a:pt x="74" y="6896"/>
                </a:lnTo>
                <a:lnTo>
                  <a:pt x="1" y="7447"/>
                </a:lnTo>
                <a:lnTo>
                  <a:pt x="1" y="7997"/>
                </a:lnTo>
                <a:lnTo>
                  <a:pt x="38" y="8547"/>
                </a:lnTo>
                <a:lnTo>
                  <a:pt x="148" y="9097"/>
                </a:lnTo>
                <a:lnTo>
                  <a:pt x="294" y="9648"/>
                </a:lnTo>
                <a:lnTo>
                  <a:pt x="478" y="10161"/>
                </a:lnTo>
                <a:lnTo>
                  <a:pt x="698" y="10638"/>
                </a:lnTo>
                <a:lnTo>
                  <a:pt x="991" y="11115"/>
                </a:lnTo>
                <a:lnTo>
                  <a:pt x="1358" y="11555"/>
                </a:lnTo>
                <a:lnTo>
                  <a:pt x="1725" y="11958"/>
                </a:lnTo>
                <a:lnTo>
                  <a:pt x="2165" y="12325"/>
                </a:lnTo>
                <a:lnTo>
                  <a:pt x="2679" y="12655"/>
                </a:lnTo>
                <a:lnTo>
                  <a:pt x="3156" y="12912"/>
                </a:lnTo>
                <a:lnTo>
                  <a:pt x="3706" y="13132"/>
                </a:lnTo>
                <a:lnTo>
                  <a:pt x="4256" y="13279"/>
                </a:lnTo>
                <a:lnTo>
                  <a:pt x="4806" y="13389"/>
                </a:lnTo>
                <a:lnTo>
                  <a:pt x="5393" y="13462"/>
                </a:lnTo>
                <a:lnTo>
                  <a:pt x="5943" y="13462"/>
                </a:lnTo>
                <a:lnTo>
                  <a:pt x="6494" y="13426"/>
                </a:lnTo>
                <a:lnTo>
                  <a:pt x="7044" y="13352"/>
                </a:lnTo>
                <a:lnTo>
                  <a:pt x="7594" y="13206"/>
                </a:lnTo>
                <a:lnTo>
                  <a:pt x="8108" y="13022"/>
                </a:lnTo>
                <a:lnTo>
                  <a:pt x="8621" y="12802"/>
                </a:lnTo>
                <a:lnTo>
                  <a:pt x="9098" y="12509"/>
                </a:lnTo>
                <a:lnTo>
                  <a:pt x="9538" y="12215"/>
                </a:lnTo>
                <a:lnTo>
                  <a:pt x="10052" y="11775"/>
                </a:lnTo>
                <a:lnTo>
                  <a:pt x="10492" y="11262"/>
                </a:lnTo>
                <a:lnTo>
                  <a:pt x="10932" y="10711"/>
                </a:lnTo>
                <a:lnTo>
                  <a:pt x="11299" y="10161"/>
                </a:lnTo>
                <a:lnTo>
                  <a:pt x="11629" y="9538"/>
                </a:lnTo>
                <a:lnTo>
                  <a:pt x="11886" y="8914"/>
                </a:lnTo>
                <a:lnTo>
                  <a:pt x="12106" y="8290"/>
                </a:lnTo>
                <a:lnTo>
                  <a:pt x="12179" y="7924"/>
                </a:lnTo>
                <a:lnTo>
                  <a:pt x="12216" y="7593"/>
                </a:lnTo>
                <a:lnTo>
                  <a:pt x="12253" y="7080"/>
                </a:lnTo>
                <a:lnTo>
                  <a:pt x="12216" y="6603"/>
                </a:lnTo>
                <a:lnTo>
                  <a:pt x="12106" y="6126"/>
                </a:lnTo>
                <a:lnTo>
                  <a:pt x="11922" y="5649"/>
                </a:lnTo>
                <a:lnTo>
                  <a:pt x="11739" y="5172"/>
                </a:lnTo>
                <a:lnTo>
                  <a:pt x="11482" y="4732"/>
                </a:lnTo>
                <a:lnTo>
                  <a:pt x="11189" y="4329"/>
                </a:lnTo>
                <a:lnTo>
                  <a:pt x="10859" y="3962"/>
                </a:lnTo>
                <a:lnTo>
                  <a:pt x="10822" y="3852"/>
                </a:lnTo>
                <a:lnTo>
                  <a:pt x="10712" y="3815"/>
                </a:lnTo>
                <a:lnTo>
                  <a:pt x="10272" y="3375"/>
                </a:lnTo>
                <a:lnTo>
                  <a:pt x="10162" y="3302"/>
                </a:lnTo>
                <a:lnTo>
                  <a:pt x="9832" y="3082"/>
                </a:lnTo>
                <a:lnTo>
                  <a:pt x="9501" y="2861"/>
                </a:lnTo>
                <a:lnTo>
                  <a:pt x="9135" y="2678"/>
                </a:lnTo>
                <a:lnTo>
                  <a:pt x="8768" y="2531"/>
                </a:lnTo>
                <a:lnTo>
                  <a:pt x="8804" y="2458"/>
                </a:lnTo>
                <a:lnTo>
                  <a:pt x="8841" y="2421"/>
                </a:lnTo>
                <a:lnTo>
                  <a:pt x="8804" y="2348"/>
                </a:lnTo>
                <a:lnTo>
                  <a:pt x="9171" y="1871"/>
                </a:lnTo>
                <a:lnTo>
                  <a:pt x="9501" y="1394"/>
                </a:lnTo>
                <a:lnTo>
                  <a:pt x="9758" y="1394"/>
                </a:lnTo>
                <a:lnTo>
                  <a:pt x="9868" y="1358"/>
                </a:lnTo>
                <a:lnTo>
                  <a:pt x="9978" y="1284"/>
                </a:lnTo>
                <a:lnTo>
                  <a:pt x="10052" y="1211"/>
                </a:lnTo>
                <a:lnTo>
                  <a:pt x="10602" y="1468"/>
                </a:lnTo>
                <a:lnTo>
                  <a:pt x="11079" y="1798"/>
                </a:lnTo>
                <a:lnTo>
                  <a:pt x="11556" y="2128"/>
                </a:lnTo>
                <a:lnTo>
                  <a:pt x="11996" y="2531"/>
                </a:lnTo>
                <a:lnTo>
                  <a:pt x="12399" y="2972"/>
                </a:lnTo>
                <a:lnTo>
                  <a:pt x="12766" y="3412"/>
                </a:lnTo>
                <a:lnTo>
                  <a:pt x="13060" y="3925"/>
                </a:lnTo>
                <a:lnTo>
                  <a:pt x="13353" y="4439"/>
                </a:lnTo>
                <a:lnTo>
                  <a:pt x="13573" y="4989"/>
                </a:lnTo>
                <a:lnTo>
                  <a:pt x="13757" y="5539"/>
                </a:lnTo>
                <a:lnTo>
                  <a:pt x="13903" y="6126"/>
                </a:lnTo>
                <a:lnTo>
                  <a:pt x="14013" y="6713"/>
                </a:lnTo>
                <a:lnTo>
                  <a:pt x="14087" y="7300"/>
                </a:lnTo>
                <a:lnTo>
                  <a:pt x="14087" y="7887"/>
                </a:lnTo>
                <a:lnTo>
                  <a:pt x="14087" y="8510"/>
                </a:lnTo>
                <a:lnTo>
                  <a:pt x="14013" y="9097"/>
                </a:lnTo>
                <a:lnTo>
                  <a:pt x="13867" y="9758"/>
                </a:lnTo>
                <a:lnTo>
                  <a:pt x="13720" y="10381"/>
                </a:lnTo>
                <a:lnTo>
                  <a:pt x="13463" y="11005"/>
                </a:lnTo>
                <a:lnTo>
                  <a:pt x="13206" y="11592"/>
                </a:lnTo>
                <a:lnTo>
                  <a:pt x="12876" y="12179"/>
                </a:lnTo>
                <a:lnTo>
                  <a:pt x="12473" y="12692"/>
                </a:lnTo>
                <a:lnTo>
                  <a:pt x="12069" y="13206"/>
                </a:lnTo>
                <a:lnTo>
                  <a:pt x="11592" y="13683"/>
                </a:lnTo>
                <a:lnTo>
                  <a:pt x="11079" y="14049"/>
                </a:lnTo>
                <a:lnTo>
                  <a:pt x="10565" y="14416"/>
                </a:lnTo>
                <a:lnTo>
                  <a:pt x="9978" y="14710"/>
                </a:lnTo>
                <a:lnTo>
                  <a:pt x="9391" y="14966"/>
                </a:lnTo>
                <a:lnTo>
                  <a:pt x="8804" y="15150"/>
                </a:lnTo>
                <a:lnTo>
                  <a:pt x="8181" y="15260"/>
                </a:lnTo>
                <a:lnTo>
                  <a:pt x="7557" y="15333"/>
                </a:lnTo>
                <a:lnTo>
                  <a:pt x="6897" y="15370"/>
                </a:lnTo>
                <a:lnTo>
                  <a:pt x="6420" y="15333"/>
                </a:lnTo>
                <a:lnTo>
                  <a:pt x="5943" y="15296"/>
                </a:lnTo>
                <a:lnTo>
                  <a:pt x="5466" y="15186"/>
                </a:lnTo>
                <a:lnTo>
                  <a:pt x="5026" y="15076"/>
                </a:lnTo>
                <a:lnTo>
                  <a:pt x="4549" y="14893"/>
                </a:lnTo>
                <a:lnTo>
                  <a:pt x="4109" y="14673"/>
                </a:lnTo>
                <a:lnTo>
                  <a:pt x="3632" y="14453"/>
                </a:lnTo>
                <a:lnTo>
                  <a:pt x="3669" y="14416"/>
                </a:lnTo>
                <a:lnTo>
                  <a:pt x="3706" y="14343"/>
                </a:lnTo>
                <a:lnTo>
                  <a:pt x="3706" y="14269"/>
                </a:lnTo>
                <a:lnTo>
                  <a:pt x="3706" y="14196"/>
                </a:lnTo>
                <a:lnTo>
                  <a:pt x="3669" y="14123"/>
                </a:lnTo>
                <a:lnTo>
                  <a:pt x="3522" y="14013"/>
                </a:lnTo>
                <a:lnTo>
                  <a:pt x="3376" y="13939"/>
                </a:lnTo>
                <a:lnTo>
                  <a:pt x="3229" y="13903"/>
                </a:lnTo>
                <a:lnTo>
                  <a:pt x="3009" y="13903"/>
                </a:lnTo>
                <a:lnTo>
                  <a:pt x="2899" y="13939"/>
                </a:lnTo>
                <a:lnTo>
                  <a:pt x="2752" y="14013"/>
                </a:lnTo>
                <a:lnTo>
                  <a:pt x="2642" y="14123"/>
                </a:lnTo>
                <a:lnTo>
                  <a:pt x="2605" y="14269"/>
                </a:lnTo>
                <a:lnTo>
                  <a:pt x="2605" y="14416"/>
                </a:lnTo>
                <a:lnTo>
                  <a:pt x="2642" y="14563"/>
                </a:lnTo>
                <a:lnTo>
                  <a:pt x="2715" y="14710"/>
                </a:lnTo>
                <a:lnTo>
                  <a:pt x="2825" y="14820"/>
                </a:lnTo>
                <a:lnTo>
                  <a:pt x="2972" y="14856"/>
                </a:lnTo>
                <a:lnTo>
                  <a:pt x="3119" y="14893"/>
                </a:lnTo>
                <a:lnTo>
                  <a:pt x="3266" y="14856"/>
                </a:lnTo>
                <a:lnTo>
                  <a:pt x="3376" y="14746"/>
                </a:lnTo>
                <a:lnTo>
                  <a:pt x="3522" y="14856"/>
                </a:lnTo>
                <a:lnTo>
                  <a:pt x="4036" y="15150"/>
                </a:lnTo>
                <a:lnTo>
                  <a:pt x="4439" y="15333"/>
                </a:lnTo>
                <a:lnTo>
                  <a:pt x="4806" y="15480"/>
                </a:lnTo>
                <a:lnTo>
                  <a:pt x="4770" y="15553"/>
                </a:lnTo>
                <a:lnTo>
                  <a:pt x="4733" y="15590"/>
                </a:lnTo>
                <a:lnTo>
                  <a:pt x="4659" y="15810"/>
                </a:lnTo>
                <a:lnTo>
                  <a:pt x="4623" y="16030"/>
                </a:lnTo>
                <a:lnTo>
                  <a:pt x="4586" y="16470"/>
                </a:lnTo>
                <a:lnTo>
                  <a:pt x="3963" y="16654"/>
                </a:lnTo>
                <a:lnTo>
                  <a:pt x="3376" y="16910"/>
                </a:lnTo>
                <a:lnTo>
                  <a:pt x="2752" y="17167"/>
                </a:lnTo>
                <a:lnTo>
                  <a:pt x="2128" y="17387"/>
                </a:lnTo>
                <a:lnTo>
                  <a:pt x="2055" y="17424"/>
                </a:lnTo>
                <a:lnTo>
                  <a:pt x="2018" y="17497"/>
                </a:lnTo>
                <a:lnTo>
                  <a:pt x="1982" y="17571"/>
                </a:lnTo>
                <a:lnTo>
                  <a:pt x="1982" y="17644"/>
                </a:lnTo>
                <a:lnTo>
                  <a:pt x="2018" y="17717"/>
                </a:lnTo>
                <a:lnTo>
                  <a:pt x="2055" y="17791"/>
                </a:lnTo>
                <a:lnTo>
                  <a:pt x="2128" y="17828"/>
                </a:lnTo>
                <a:lnTo>
                  <a:pt x="2202" y="17864"/>
                </a:lnTo>
                <a:lnTo>
                  <a:pt x="8401" y="17901"/>
                </a:lnTo>
                <a:lnTo>
                  <a:pt x="8474" y="17901"/>
                </a:lnTo>
                <a:lnTo>
                  <a:pt x="8548" y="17864"/>
                </a:lnTo>
                <a:lnTo>
                  <a:pt x="8621" y="17791"/>
                </a:lnTo>
                <a:lnTo>
                  <a:pt x="8621" y="17717"/>
                </a:lnTo>
                <a:lnTo>
                  <a:pt x="8621" y="17644"/>
                </a:lnTo>
                <a:lnTo>
                  <a:pt x="8621" y="17571"/>
                </a:lnTo>
                <a:lnTo>
                  <a:pt x="8584" y="17497"/>
                </a:lnTo>
                <a:lnTo>
                  <a:pt x="8474" y="17424"/>
                </a:lnTo>
                <a:lnTo>
                  <a:pt x="8108" y="17277"/>
                </a:lnTo>
                <a:lnTo>
                  <a:pt x="7667" y="17167"/>
                </a:lnTo>
                <a:lnTo>
                  <a:pt x="7264" y="17057"/>
                </a:lnTo>
                <a:lnTo>
                  <a:pt x="6860" y="16947"/>
                </a:lnTo>
                <a:lnTo>
                  <a:pt x="6494" y="16764"/>
                </a:lnTo>
                <a:lnTo>
                  <a:pt x="6163" y="16544"/>
                </a:lnTo>
                <a:lnTo>
                  <a:pt x="5907" y="16324"/>
                </a:lnTo>
                <a:lnTo>
                  <a:pt x="5797" y="16214"/>
                </a:lnTo>
                <a:lnTo>
                  <a:pt x="5650" y="16140"/>
                </a:lnTo>
                <a:lnTo>
                  <a:pt x="5650" y="16103"/>
                </a:lnTo>
                <a:lnTo>
                  <a:pt x="5687" y="15920"/>
                </a:lnTo>
                <a:lnTo>
                  <a:pt x="5650" y="15737"/>
                </a:lnTo>
                <a:lnTo>
                  <a:pt x="6127" y="15810"/>
                </a:lnTo>
                <a:lnTo>
                  <a:pt x="6640" y="15847"/>
                </a:lnTo>
                <a:lnTo>
                  <a:pt x="7631" y="15847"/>
                </a:lnTo>
                <a:lnTo>
                  <a:pt x="8218" y="15773"/>
                </a:lnTo>
                <a:lnTo>
                  <a:pt x="8841" y="15627"/>
                </a:lnTo>
                <a:lnTo>
                  <a:pt x="9428" y="15480"/>
                </a:lnTo>
                <a:lnTo>
                  <a:pt x="10015" y="15260"/>
                </a:lnTo>
                <a:lnTo>
                  <a:pt x="10565" y="14966"/>
                </a:lnTo>
                <a:lnTo>
                  <a:pt x="11079" y="14673"/>
                </a:lnTo>
                <a:lnTo>
                  <a:pt x="11592" y="14306"/>
                </a:lnTo>
                <a:lnTo>
                  <a:pt x="12069" y="13903"/>
                </a:lnTo>
                <a:lnTo>
                  <a:pt x="12509" y="13462"/>
                </a:lnTo>
                <a:lnTo>
                  <a:pt x="12913" y="12986"/>
                </a:lnTo>
                <a:lnTo>
                  <a:pt x="13280" y="12472"/>
                </a:lnTo>
                <a:lnTo>
                  <a:pt x="13573" y="11922"/>
                </a:lnTo>
                <a:lnTo>
                  <a:pt x="13867" y="11372"/>
                </a:lnTo>
                <a:lnTo>
                  <a:pt x="14087" y="10785"/>
                </a:lnTo>
                <a:lnTo>
                  <a:pt x="14307" y="10198"/>
                </a:lnTo>
                <a:lnTo>
                  <a:pt x="14417" y="9574"/>
                </a:lnTo>
                <a:lnTo>
                  <a:pt x="14527" y="8951"/>
                </a:lnTo>
                <a:lnTo>
                  <a:pt x="14600" y="8327"/>
                </a:lnTo>
                <a:lnTo>
                  <a:pt x="14600" y="7703"/>
                </a:lnTo>
                <a:lnTo>
                  <a:pt x="14564" y="7080"/>
                </a:lnTo>
                <a:lnTo>
                  <a:pt x="14490" y="6456"/>
                </a:lnTo>
                <a:lnTo>
                  <a:pt x="14380" y="5833"/>
                </a:lnTo>
                <a:lnTo>
                  <a:pt x="14197" y="5209"/>
                </a:lnTo>
                <a:lnTo>
                  <a:pt x="13977" y="4622"/>
                </a:lnTo>
                <a:lnTo>
                  <a:pt x="13720" y="3999"/>
                </a:lnTo>
                <a:lnTo>
                  <a:pt x="13353" y="3412"/>
                </a:lnTo>
                <a:lnTo>
                  <a:pt x="12986" y="2861"/>
                </a:lnTo>
                <a:lnTo>
                  <a:pt x="12509" y="2311"/>
                </a:lnTo>
                <a:lnTo>
                  <a:pt x="12032" y="1834"/>
                </a:lnTo>
                <a:lnTo>
                  <a:pt x="11482" y="1394"/>
                </a:lnTo>
                <a:lnTo>
                  <a:pt x="10895" y="1027"/>
                </a:lnTo>
                <a:lnTo>
                  <a:pt x="10602" y="881"/>
                </a:lnTo>
                <a:lnTo>
                  <a:pt x="10272" y="734"/>
                </a:lnTo>
                <a:lnTo>
                  <a:pt x="10308" y="587"/>
                </a:lnTo>
                <a:lnTo>
                  <a:pt x="10308" y="441"/>
                </a:lnTo>
                <a:lnTo>
                  <a:pt x="10272" y="294"/>
                </a:lnTo>
                <a:lnTo>
                  <a:pt x="10198" y="147"/>
                </a:lnTo>
                <a:lnTo>
                  <a:pt x="10088" y="74"/>
                </a:lnTo>
                <a:lnTo>
                  <a:pt x="9942"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7" name="Google Shape;267;p4"/>
          <p:cNvSpPr/>
          <p:nvPr/>
        </p:nvSpPr>
        <p:spPr>
          <a:xfrm>
            <a:off x="11091747" y="-39763"/>
            <a:ext cx="609091" cy="567451"/>
          </a:xfrm>
          <a:custGeom>
            <a:avLst/>
            <a:gdLst/>
            <a:ahLst/>
            <a:cxnLst/>
            <a:rect l="l" t="t" r="r" b="b"/>
            <a:pathLst>
              <a:path w="16105" h="15004" extrusionOk="0">
                <a:moveTo>
                  <a:pt x="13170" y="587"/>
                </a:moveTo>
                <a:lnTo>
                  <a:pt x="13206" y="624"/>
                </a:lnTo>
                <a:lnTo>
                  <a:pt x="13280" y="661"/>
                </a:lnTo>
                <a:lnTo>
                  <a:pt x="13353" y="697"/>
                </a:lnTo>
                <a:lnTo>
                  <a:pt x="13610" y="771"/>
                </a:lnTo>
                <a:lnTo>
                  <a:pt x="13830" y="844"/>
                </a:lnTo>
                <a:lnTo>
                  <a:pt x="14013" y="954"/>
                </a:lnTo>
                <a:lnTo>
                  <a:pt x="14160" y="1174"/>
                </a:lnTo>
                <a:lnTo>
                  <a:pt x="14307" y="1394"/>
                </a:lnTo>
                <a:lnTo>
                  <a:pt x="14343" y="1651"/>
                </a:lnTo>
                <a:lnTo>
                  <a:pt x="14307" y="1908"/>
                </a:lnTo>
                <a:lnTo>
                  <a:pt x="14233" y="2128"/>
                </a:lnTo>
                <a:lnTo>
                  <a:pt x="14087" y="2348"/>
                </a:lnTo>
                <a:lnTo>
                  <a:pt x="13903" y="2531"/>
                </a:lnTo>
                <a:lnTo>
                  <a:pt x="13683" y="2678"/>
                </a:lnTo>
                <a:lnTo>
                  <a:pt x="13463" y="2788"/>
                </a:lnTo>
                <a:lnTo>
                  <a:pt x="13170" y="2825"/>
                </a:lnTo>
                <a:lnTo>
                  <a:pt x="12840" y="2788"/>
                </a:lnTo>
                <a:lnTo>
                  <a:pt x="12656" y="2751"/>
                </a:lnTo>
                <a:lnTo>
                  <a:pt x="12546" y="2715"/>
                </a:lnTo>
                <a:lnTo>
                  <a:pt x="12436" y="2641"/>
                </a:lnTo>
                <a:lnTo>
                  <a:pt x="12363" y="2495"/>
                </a:lnTo>
                <a:lnTo>
                  <a:pt x="12289" y="2495"/>
                </a:lnTo>
                <a:lnTo>
                  <a:pt x="12253" y="2275"/>
                </a:lnTo>
                <a:lnTo>
                  <a:pt x="12253" y="2054"/>
                </a:lnTo>
                <a:lnTo>
                  <a:pt x="12253" y="1871"/>
                </a:lnTo>
                <a:lnTo>
                  <a:pt x="12289" y="1724"/>
                </a:lnTo>
                <a:lnTo>
                  <a:pt x="12399" y="1394"/>
                </a:lnTo>
                <a:lnTo>
                  <a:pt x="12583" y="1064"/>
                </a:lnTo>
                <a:lnTo>
                  <a:pt x="12840" y="807"/>
                </a:lnTo>
                <a:lnTo>
                  <a:pt x="12986" y="697"/>
                </a:lnTo>
                <a:lnTo>
                  <a:pt x="13170" y="587"/>
                </a:lnTo>
                <a:close/>
                <a:moveTo>
                  <a:pt x="9061" y="3338"/>
                </a:moveTo>
                <a:lnTo>
                  <a:pt x="9245" y="3412"/>
                </a:lnTo>
                <a:lnTo>
                  <a:pt x="9245" y="3448"/>
                </a:lnTo>
                <a:lnTo>
                  <a:pt x="9171" y="3632"/>
                </a:lnTo>
                <a:lnTo>
                  <a:pt x="9171" y="3668"/>
                </a:lnTo>
                <a:lnTo>
                  <a:pt x="9135" y="3632"/>
                </a:lnTo>
                <a:lnTo>
                  <a:pt x="9061" y="3522"/>
                </a:lnTo>
                <a:lnTo>
                  <a:pt x="8988" y="3448"/>
                </a:lnTo>
                <a:lnTo>
                  <a:pt x="8988" y="3412"/>
                </a:lnTo>
                <a:lnTo>
                  <a:pt x="8988" y="3375"/>
                </a:lnTo>
                <a:lnTo>
                  <a:pt x="9061" y="3338"/>
                </a:lnTo>
                <a:close/>
                <a:moveTo>
                  <a:pt x="14123" y="440"/>
                </a:moveTo>
                <a:lnTo>
                  <a:pt x="14233" y="477"/>
                </a:lnTo>
                <a:lnTo>
                  <a:pt x="14307" y="587"/>
                </a:lnTo>
                <a:lnTo>
                  <a:pt x="14417" y="661"/>
                </a:lnTo>
                <a:lnTo>
                  <a:pt x="14454" y="807"/>
                </a:lnTo>
                <a:lnTo>
                  <a:pt x="14527" y="807"/>
                </a:lnTo>
                <a:lnTo>
                  <a:pt x="14490" y="624"/>
                </a:lnTo>
                <a:lnTo>
                  <a:pt x="14454" y="477"/>
                </a:lnTo>
                <a:lnTo>
                  <a:pt x="14600" y="551"/>
                </a:lnTo>
                <a:lnTo>
                  <a:pt x="14784" y="624"/>
                </a:lnTo>
                <a:lnTo>
                  <a:pt x="14967" y="771"/>
                </a:lnTo>
                <a:lnTo>
                  <a:pt x="15114" y="881"/>
                </a:lnTo>
                <a:lnTo>
                  <a:pt x="15224" y="1064"/>
                </a:lnTo>
                <a:lnTo>
                  <a:pt x="15334" y="1211"/>
                </a:lnTo>
                <a:lnTo>
                  <a:pt x="15444" y="1578"/>
                </a:lnTo>
                <a:lnTo>
                  <a:pt x="15554" y="1944"/>
                </a:lnTo>
                <a:lnTo>
                  <a:pt x="15627" y="2385"/>
                </a:lnTo>
                <a:lnTo>
                  <a:pt x="15664" y="2568"/>
                </a:lnTo>
                <a:lnTo>
                  <a:pt x="15627" y="2788"/>
                </a:lnTo>
                <a:lnTo>
                  <a:pt x="15591" y="2972"/>
                </a:lnTo>
                <a:lnTo>
                  <a:pt x="15481" y="3118"/>
                </a:lnTo>
                <a:lnTo>
                  <a:pt x="15187" y="3412"/>
                </a:lnTo>
                <a:lnTo>
                  <a:pt x="14930" y="3595"/>
                </a:lnTo>
                <a:lnTo>
                  <a:pt x="14600" y="3705"/>
                </a:lnTo>
                <a:lnTo>
                  <a:pt x="14270" y="3779"/>
                </a:lnTo>
                <a:lnTo>
                  <a:pt x="13940" y="3815"/>
                </a:lnTo>
                <a:lnTo>
                  <a:pt x="13720" y="3779"/>
                </a:lnTo>
                <a:lnTo>
                  <a:pt x="13500" y="3742"/>
                </a:lnTo>
                <a:lnTo>
                  <a:pt x="13316" y="3668"/>
                </a:lnTo>
                <a:lnTo>
                  <a:pt x="13133" y="3595"/>
                </a:lnTo>
                <a:lnTo>
                  <a:pt x="12950" y="3485"/>
                </a:lnTo>
                <a:lnTo>
                  <a:pt x="12803" y="3338"/>
                </a:lnTo>
                <a:lnTo>
                  <a:pt x="12656" y="3192"/>
                </a:lnTo>
                <a:lnTo>
                  <a:pt x="12546" y="3045"/>
                </a:lnTo>
                <a:lnTo>
                  <a:pt x="12840" y="3118"/>
                </a:lnTo>
                <a:lnTo>
                  <a:pt x="13133" y="3155"/>
                </a:lnTo>
                <a:lnTo>
                  <a:pt x="13426" y="3118"/>
                </a:lnTo>
                <a:lnTo>
                  <a:pt x="13720" y="3045"/>
                </a:lnTo>
                <a:lnTo>
                  <a:pt x="13977" y="2935"/>
                </a:lnTo>
                <a:lnTo>
                  <a:pt x="14233" y="2751"/>
                </a:lnTo>
                <a:lnTo>
                  <a:pt x="14417" y="2495"/>
                </a:lnTo>
                <a:lnTo>
                  <a:pt x="14600" y="2238"/>
                </a:lnTo>
                <a:lnTo>
                  <a:pt x="14674" y="1981"/>
                </a:lnTo>
                <a:lnTo>
                  <a:pt x="14710" y="1724"/>
                </a:lnTo>
                <a:lnTo>
                  <a:pt x="14674" y="1468"/>
                </a:lnTo>
                <a:lnTo>
                  <a:pt x="14600" y="1211"/>
                </a:lnTo>
                <a:lnTo>
                  <a:pt x="14490" y="991"/>
                </a:lnTo>
                <a:lnTo>
                  <a:pt x="14343" y="771"/>
                </a:lnTo>
                <a:lnTo>
                  <a:pt x="14160" y="587"/>
                </a:lnTo>
                <a:lnTo>
                  <a:pt x="13940" y="440"/>
                </a:lnTo>
                <a:close/>
                <a:moveTo>
                  <a:pt x="13757" y="0"/>
                </a:moveTo>
                <a:lnTo>
                  <a:pt x="13610" y="74"/>
                </a:lnTo>
                <a:lnTo>
                  <a:pt x="13353" y="110"/>
                </a:lnTo>
                <a:lnTo>
                  <a:pt x="13133" y="147"/>
                </a:lnTo>
                <a:lnTo>
                  <a:pt x="12913" y="257"/>
                </a:lnTo>
                <a:lnTo>
                  <a:pt x="12729" y="404"/>
                </a:lnTo>
                <a:lnTo>
                  <a:pt x="12509" y="551"/>
                </a:lnTo>
                <a:lnTo>
                  <a:pt x="12363" y="734"/>
                </a:lnTo>
                <a:lnTo>
                  <a:pt x="12216" y="917"/>
                </a:lnTo>
                <a:lnTo>
                  <a:pt x="12069" y="1137"/>
                </a:lnTo>
                <a:lnTo>
                  <a:pt x="11996" y="1321"/>
                </a:lnTo>
                <a:lnTo>
                  <a:pt x="11922" y="1578"/>
                </a:lnTo>
                <a:lnTo>
                  <a:pt x="11849" y="1798"/>
                </a:lnTo>
                <a:lnTo>
                  <a:pt x="11849" y="2054"/>
                </a:lnTo>
                <a:lnTo>
                  <a:pt x="11849" y="2275"/>
                </a:lnTo>
                <a:lnTo>
                  <a:pt x="11886" y="2531"/>
                </a:lnTo>
                <a:lnTo>
                  <a:pt x="11959" y="2751"/>
                </a:lnTo>
                <a:lnTo>
                  <a:pt x="12033" y="2972"/>
                </a:lnTo>
                <a:lnTo>
                  <a:pt x="12143" y="3192"/>
                </a:lnTo>
                <a:lnTo>
                  <a:pt x="12253" y="3375"/>
                </a:lnTo>
                <a:lnTo>
                  <a:pt x="12399" y="3558"/>
                </a:lnTo>
                <a:lnTo>
                  <a:pt x="12583" y="3705"/>
                </a:lnTo>
                <a:lnTo>
                  <a:pt x="12766" y="3852"/>
                </a:lnTo>
                <a:lnTo>
                  <a:pt x="12986" y="3999"/>
                </a:lnTo>
                <a:lnTo>
                  <a:pt x="13206" y="4072"/>
                </a:lnTo>
                <a:lnTo>
                  <a:pt x="13426" y="4145"/>
                </a:lnTo>
                <a:lnTo>
                  <a:pt x="13683" y="4219"/>
                </a:lnTo>
                <a:lnTo>
                  <a:pt x="14123" y="4219"/>
                </a:lnTo>
                <a:lnTo>
                  <a:pt x="14564" y="4145"/>
                </a:lnTo>
                <a:lnTo>
                  <a:pt x="15004" y="3999"/>
                </a:lnTo>
                <a:lnTo>
                  <a:pt x="15371" y="3779"/>
                </a:lnTo>
                <a:lnTo>
                  <a:pt x="15591" y="3632"/>
                </a:lnTo>
                <a:lnTo>
                  <a:pt x="15737" y="3448"/>
                </a:lnTo>
                <a:lnTo>
                  <a:pt x="15884" y="3265"/>
                </a:lnTo>
                <a:lnTo>
                  <a:pt x="15994" y="3045"/>
                </a:lnTo>
                <a:lnTo>
                  <a:pt x="16067" y="2788"/>
                </a:lnTo>
                <a:lnTo>
                  <a:pt x="16104" y="2495"/>
                </a:lnTo>
                <a:lnTo>
                  <a:pt x="16067" y="2238"/>
                </a:lnTo>
                <a:lnTo>
                  <a:pt x="15994" y="1981"/>
                </a:lnTo>
                <a:lnTo>
                  <a:pt x="15884" y="1431"/>
                </a:lnTo>
                <a:lnTo>
                  <a:pt x="15774" y="1174"/>
                </a:lnTo>
                <a:lnTo>
                  <a:pt x="15664" y="954"/>
                </a:lnTo>
                <a:lnTo>
                  <a:pt x="15517" y="734"/>
                </a:lnTo>
                <a:lnTo>
                  <a:pt x="15371" y="551"/>
                </a:lnTo>
                <a:lnTo>
                  <a:pt x="15150" y="367"/>
                </a:lnTo>
                <a:lnTo>
                  <a:pt x="14930" y="220"/>
                </a:lnTo>
                <a:lnTo>
                  <a:pt x="14637" y="74"/>
                </a:lnTo>
                <a:lnTo>
                  <a:pt x="14270" y="0"/>
                </a:lnTo>
                <a:close/>
                <a:moveTo>
                  <a:pt x="11115" y="4549"/>
                </a:moveTo>
                <a:lnTo>
                  <a:pt x="11446" y="4842"/>
                </a:lnTo>
                <a:lnTo>
                  <a:pt x="11299" y="4952"/>
                </a:lnTo>
                <a:lnTo>
                  <a:pt x="11115" y="4916"/>
                </a:lnTo>
                <a:lnTo>
                  <a:pt x="10932" y="4916"/>
                </a:lnTo>
                <a:lnTo>
                  <a:pt x="10639" y="4952"/>
                </a:lnTo>
                <a:lnTo>
                  <a:pt x="10859" y="4732"/>
                </a:lnTo>
                <a:lnTo>
                  <a:pt x="11115" y="4549"/>
                </a:lnTo>
                <a:close/>
                <a:moveTo>
                  <a:pt x="6860" y="3632"/>
                </a:moveTo>
                <a:lnTo>
                  <a:pt x="7007" y="3668"/>
                </a:lnTo>
                <a:lnTo>
                  <a:pt x="7044" y="3705"/>
                </a:lnTo>
                <a:lnTo>
                  <a:pt x="7044" y="3742"/>
                </a:lnTo>
                <a:lnTo>
                  <a:pt x="7044" y="3779"/>
                </a:lnTo>
                <a:lnTo>
                  <a:pt x="7080" y="3852"/>
                </a:lnTo>
                <a:lnTo>
                  <a:pt x="7191" y="3889"/>
                </a:lnTo>
                <a:lnTo>
                  <a:pt x="7374" y="3889"/>
                </a:lnTo>
                <a:lnTo>
                  <a:pt x="7411" y="3925"/>
                </a:lnTo>
                <a:lnTo>
                  <a:pt x="7447" y="4035"/>
                </a:lnTo>
                <a:lnTo>
                  <a:pt x="7484" y="4145"/>
                </a:lnTo>
                <a:lnTo>
                  <a:pt x="7484" y="4255"/>
                </a:lnTo>
                <a:lnTo>
                  <a:pt x="7447" y="4512"/>
                </a:lnTo>
                <a:lnTo>
                  <a:pt x="7374" y="4769"/>
                </a:lnTo>
                <a:lnTo>
                  <a:pt x="7227" y="5026"/>
                </a:lnTo>
                <a:lnTo>
                  <a:pt x="7154" y="5136"/>
                </a:lnTo>
                <a:lnTo>
                  <a:pt x="7044" y="5209"/>
                </a:lnTo>
                <a:lnTo>
                  <a:pt x="6934" y="5246"/>
                </a:lnTo>
                <a:lnTo>
                  <a:pt x="6787" y="5246"/>
                </a:lnTo>
                <a:lnTo>
                  <a:pt x="6787" y="4989"/>
                </a:lnTo>
                <a:lnTo>
                  <a:pt x="6750" y="4769"/>
                </a:lnTo>
                <a:lnTo>
                  <a:pt x="6640" y="4549"/>
                </a:lnTo>
                <a:lnTo>
                  <a:pt x="6494" y="4329"/>
                </a:lnTo>
                <a:lnTo>
                  <a:pt x="6310" y="4145"/>
                </a:lnTo>
                <a:lnTo>
                  <a:pt x="6090" y="4035"/>
                </a:lnTo>
                <a:lnTo>
                  <a:pt x="6090" y="3925"/>
                </a:lnTo>
                <a:lnTo>
                  <a:pt x="6163" y="3852"/>
                </a:lnTo>
                <a:lnTo>
                  <a:pt x="6237" y="3779"/>
                </a:lnTo>
                <a:lnTo>
                  <a:pt x="6347" y="3742"/>
                </a:lnTo>
                <a:lnTo>
                  <a:pt x="6567" y="3705"/>
                </a:lnTo>
                <a:lnTo>
                  <a:pt x="6860" y="3632"/>
                </a:lnTo>
                <a:close/>
                <a:moveTo>
                  <a:pt x="6530" y="3192"/>
                </a:moveTo>
                <a:lnTo>
                  <a:pt x="6494" y="3228"/>
                </a:lnTo>
                <a:lnTo>
                  <a:pt x="6457" y="3302"/>
                </a:lnTo>
                <a:lnTo>
                  <a:pt x="6457" y="3338"/>
                </a:lnTo>
                <a:lnTo>
                  <a:pt x="6457" y="3412"/>
                </a:lnTo>
                <a:lnTo>
                  <a:pt x="6200" y="3485"/>
                </a:lnTo>
                <a:lnTo>
                  <a:pt x="5980" y="3558"/>
                </a:lnTo>
                <a:lnTo>
                  <a:pt x="5797" y="3742"/>
                </a:lnTo>
                <a:lnTo>
                  <a:pt x="5760" y="3815"/>
                </a:lnTo>
                <a:lnTo>
                  <a:pt x="5687" y="3925"/>
                </a:lnTo>
                <a:lnTo>
                  <a:pt x="5687" y="4035"/>
                </a:lnTo>
                <a:lnTo>
                  <a:pt x="5687" y="4072"/>
                </a:lnTo>
                <a:lnTo>
                  <a:pt x="5797" y="4219"/>
                </a:lnTo>
                <a:lnTo>
                  <a:pt x="5907" y="4292"/>
                </a:lnTo>
                <a:lnTo>
                  <a:pt x="6053" y="4365"/>
                </a:lnTo>
                <a:lnTo>
                  <a:pt x="6163" y="4439"/>
                </a:lnTo>
                <a:lnTo>
                  <a:pt x="6274" y="4512"/>
                </a:lnTo>
                <a:lnTo>
                  <a:pt x="6347" y="4622"/>
                </a:lnTo>
                <a:lnTo>
                  <a:pt x="6420" y="4769"/>
                </a:lnTo>
                <a:lnTo>
                  <a:pt x="6494" y="5026"/>
                </a:lnTo>
                <a:lnTo>
                  <a:pt x="6457" y="5282"/>
                </a:lnTo>
                <a:lnTo>
                  <a:pt x="6494" y="5392"/>
                </a:lnTo>
                <a:lnTo>
                  <a:pt x="6530" y="5466"/>
                </a:lnTo>
                <a:lnTo>
                  <a:pt x="6750" y="5539"/>
                </a:lnTo>
                <a:lnTo>
                  <a:pt x="6934" y="5539"/>
                </a:lnTo>
                <a:lnTo>
                  <a:pt x="7117" y="5503"/>
                </a:lnTo>
                <a:lnTo>
                  <a:pt x="7264" y="5429"/>
                </a:lnTo>
                <a:lnTo>
                  <a:pt x="7411" y="5282"/>
                </a:lnTo>
                <a:lnTo>
                  <a:pt x="7521" y="5136"/>
                </a:lnTo>
                <a:lnTo>
                  <a:pt x="7631" y="4952"/>
                </a:lnTo>
                <a:lnTo>
                  <a:pt x="7704" y="4769"/>
                </a:lnTo>
                <a:lnTo>
                  <a:pt x="7741" y="4585"/>
                </a:lnTo>
                <a:lnTo>
                  <a:pt x="7777" y="4365"/>
                </a:lnTo>
                <a:lnTo>
                  <a:pt x="7777" y="4145"/>
                </a:lnTo>
                <a:lnTo>
                  <a:pt x="7777" y="3925"/>
                </a:lnTo>
                <a:lnTo>
                  <a:pt x="7704" y="3779"/>
                </a:lnTo>
                <a:lnTo>
                  <a:pt x="7631" y="3668"/>
                </a:lnTo>
                <a:lnTo>
                  <a:pt x="7484" y="3595"/>
                </a:lnTo>
                <a:lnTo>
                  <a:pt x="7337" y="3595"/>
                </a:lnTo>
                <a:lnTo>
                  <a:pt x="7301" y="3485"/>
                </a:lnTo>
                <a:lnTo>
                  <a:pt x="7227" y="3448"/>
                </a:lnTo>
                <a:lnTo>
                  <a:pt x="7044" y="3375"/>
                </a:lnTo>
                <a:lnTo>
                  <a:pt x="6824" y="3302"/>
                </a:lnTo>
                <a:lnTo>
                  <a:pt x="6677" y="3228"/>
                </a:lnTo>
                <a:lnTo>
                  <a:pt x="6567" y="3192"/>
                </a:lnTo>
                <a:close/>
                <a:moveTo>
                  <a:pt x="11739" y="5136"/>
                </a:moveTo>
                <a:lnTo>
                  <a:pt x="12179" y="5686"/>
                </a:lnTo>
                <a:lnTo>
                  <a:pt x="11776" y="5796"/>
                </a:lnTo>
                <a:lnTo>
                  <a:pt x="11409" y="6016"/>
                </a:lnTo>
                <a:lnTo>
                  <a:pt x="11042" y="6236"/>
                </a:lnTo>
                <a:lnTo>
                  <a:pt x="10895" y="6383"/>
                </a:lnTo>
                <a:lnTo>
                  <a:pt x="10785" y="6566"/>
                </a:lnTo>
                <a:lnTo>
                  <a:pt x="10749" y="6640"/>
                </a:lnTo>
                <a:lnTo>
                  <a:pt x="10785" y="6676"/>
                </a:lnTo>
                <a:lnTo>
                  <a:pt x="10859" y="6713"/>
                </a:lnTo>
                <a:lnTo>
                  <a:pt x="10932" y="6713"/>
                </a:lnTo>
                <a:lnTo>
                  <a:pt x="11262" y="6493"/>
                </a:lnTo>
                <a:lnTo>
                  <a:pt x="11556" y="6310"/>
                </a:lnTo>
                <a:lnTo>
                  <a:pt x="11849" y="6199"/>
                </a:lnTo>
                <a:lnTo>
                  <a:pt x="12143" y="6089"/>
                </a:lnTo>
                <a:lnTo>
                  <a:pt x="12253" y="6053"/>
                </a:lnTo>
                <a:lnTo>
                  <a:pt x="12363" y="6016"/>
                </a:lnTo>
                <a:lnTo>
                  <a:pt x="12399" y="5979"/>
                </a:lnTo>
                <a:lnTo>
                  <a:pt x="12619" y="6456"/>
                </a:lnTo>
                <a:lnTo>
                  <a:pt x="12840" y="6896"/>
                </a:lnTo>
                <a:lnTo>
                  <a:pt x="12803" y="6933"/>
                </a:lnTo>
                <a:lnTo>
                  <a:pt x="12326" y="7043"/>
                </a:lnTo>
                <a:lnTo>
                  <a:pt x="11812" y="7117"/>
                </a:lnTo>
                <a:lnTo>
                  <a:pt x="11299" y="7117"/>
                </a:lnTo>
                <a:lnTo>
                  <a:pt x="10749" y="7080"/>
                </a:lnTo>
                <a:lnTo>
                  <a:pt x="10675" y="7117"/>
                </a:lnTo>
                <a:lnTo>
                  <a:pt x="10639" y="7153"/>
                </a:lnTo>
                <a:lnTo>
                  <a:pt x="10639" y="7227"/>
                </a:lnTo>
                <a:lnTo>
                  <a:pt x="10712" y="7300"/>
                </a:lnTo>
                <a:lnTo>
                  <a:pt x="10932" y="7373"/>
                </a:lnTo>
                <a:lnTo>
                  <a:pt x="11189" y="7447"/>
                </a:lnTo>
                <a:lnTo>
                  <a:pt x="11702" y="7483"/>
                </a:lnTo>
                <a:lnTo>
                  <a:pt x="11959" y="7483"/>
                </a:lnTo>
                <a:lnTo>
                  <a:pt x="12216" y="7447"/>
                </a:lnTo>
                <a:lnTo>
                  <a:pt x="12583" y="7373"/>
                </a:lnTo>
                <a:lnTo>
                  <a:pt x="12693" y="7373"/>
                </a:lnTo>
                <a:lnTo>
                  <a:pt x="12766" y="7337"/>
                </a:lnTo>
                <a:lnTo>
                  <a:pt x="12803" y="7410"/>
                </a:lnTo>
                <a:lnTo>
                  <a:pt x="12840" y="7447"/>
                </a:lnTo>
                <a:lnTo>
                  <a:pt x="12876" y="7483"/>
                </a:lnTo>
                <a:lnTo>
                  <a:pt x="12986" y="7520"/>
                </a:lnTo>
                <a:lnTo>
                  <a:pt x="13023" y="7777"/>
                </a:lnTo>
                <a:lnTo>
                  <a:pt x="13060" y="8070"/>
                </a:lnTo>
                <a:lnTo>
                  <a:pt x="12986" y="8107"/>
                </a:lnTo>
                <a:lnTo>
                  <a:pt x="12693" y="7997"/>
                </a:lnTo>
                <a:lnTo>
                  <a:pt x="12473" y="7887"/>
                </a:lnTo>
                <a:lnTo>
                  <a:pt x="12253" y="7777"/>
                </a:lnTo>
                <a:lnTo>
                  <a:pt x="11886" y="7777"/>
                </a:lnTo>
                <a:lnTo>
                  <a:pt x="11776" y="7813"/>
                </a:lnTo>
                <a:lnTo>
                  <a:pt x="11226" y="7777"/>
                </a:lnTo>
                <a:lnTo>
                  <a:pt x="10895" y="7740"/>
                </a:lnTo>
                <a:lnTo>
                  <a:pt x="10749" y="7740"/>
                </a:lnTo>
                <a:lnTo>
                  <a:pt x="10675" y="7703"/>
                </a:lnTo>
                <a:lnTo>
                  <a:pt x="10565" y="7483"/>
                </a:lnTo>
                <a:lnTo>
                  <a:pt x="10529" y="7483"/>
                </a:lnTo>
                <a:lnTo>
                  <a:pt x="10529" y="7520"/>
                </a:lnTo>
                <a:lnTo>
                  <a:pt x="10529" y="7887"/>
                </a:lnTo>
                <a:lnTo>
                  <a:pt x="10529" y="7960"/>
                </a:lnTo>
                <a:lnTo>
                  <a:pt x="10602" y="7997"/>
                </a:lnTo>
                <a:lnTo>
                  <a:pt x="11042" y="8107"/>
                </a:lnTo>
                <a:lnTo>
                  <a:pt x="11482" y="8144"/>
                </a:lnTo>
                <a:lnTo>
                  <a:pt x="11482" y="8327"/>
                </a:lnTo>
                <a:lnTo>
                  <a:pt x="11519" y="8474"/>
                </a:lnTo>
                <a:lnTo>
                  <a:pt x="11592" y="8547"/>
                </a:lnTo>
                <a:lnTo>
                  <a:pt x="11629" y="8584"/>
                </a:lnTo>
                <a:lnTo>
                  <a:pt x="11776" y="8657"/>
                </a:lnTo>
                <a:lnTo>
                  <a:pt x="11959" y="8767"/>
                </a:lnTo>
                <a:lnTo>
                  <a:pt x="11409" y="8657"/>
                </a:lnTo>
                <a:lnTo>
                  <a:pt x="10969" y="8474"/>
                </a:lnTo>
                <a:lnTo>
                  <a:pt x="10712" y="8437"/>
                </a:lnTo>
                <a:lnTo>
                  <a:pt x="10455" y="8400"/>
                </a:lnTo>
                <a:lnTo>
                  <a:pt x="10198" y="8217"/>
                </a:lnTo>
                <a:lnTo>
                  <a:pt x="10052" y="8180"/>
                </a:lnTo>
                <a:lnTo>
                  <a:pt x="9942" y="8144"/>
                </a:lnTo>
                <a:lnTo>
                  <a:pt x="9722" y="8180"/>
                </a:lnTo>
                <a:lnTo>
                  <a:pt x="9575" y="8254"/>
                </a:lnTo>
                <a:lnTo>
                  <a:pt x="9465" y="8364"/>
                </a:lnTo>
                <a:lnTo>
                  <a:pt x="9355" y="8510"/>
                </a:lnTo>
                <a:lnTo>
                  <a:pt x="9245" y="8584"/>
                </a:lnTo>
                <a:lnTo>
                  <a:pt x="9098" y="8620"/>
                </a:lnTo>
                <a:lnTo>
                  <a:pt x="8841" y="8584"/>
                </a:lnTo>
                <a:lnTo>
                  <a:pt x="8621" y="8620"/>
                </a:lnTo>
                <a:lnTo>
                  <a:pt x="8401" y="8694"/>
                </a:lnTo>
                <a:lnTo>
                  <a:pt x="8181" y="8804"/>
                </a:lnTo>
                <a:lnTo>
                  <a:pt x="7924" y="8804"/>
                </a:lnTo>
                <a:lnTo>
                  <a:pt x="7851" y="8767"/>
                </a:lnTo>
                <a:lnTo>
                  <a:pt x="7814" y="8730"/>
                </a:lnTo>
                <a:lnTo>
                  <a:pt x="7814" y="8694"/>
                </a:lnTo>
                <a:lnTo>
                  <a:pt x="7887" y="8620"/>
                </a:lnTo>
                <a:lnTo>
                  <a:pt x="7998" y="8510"/>
                </a:lnTo>
                <a:lnTo>
                  <a:pt x="8144" y="8437"/>
                </a:lnTo>
                <a:lnTo>
                  <a:pt x="8401" y="8327"/>
                </a:lnTo>
                <a:lnTo>
                  <a:pt x="8731" y="8180"/>
                </a:lnTo>
                <a:lnTo>
                  <a:pt x="8915" y="8070"/>
                </a:lnTo>
                <a:lnTo>
                  <a:pt x="9025" y="7924"/>
                </a:lnTo>
                <a:lnTo>
                  <a:pt x="9135" y="7777"/>
                </a:lnTo>
                <a:lnTo>
                  <a:pt x="9208" y="7630"/>
                </a:lnTo>
                <a:lnTo>
                  <a:pt x="9208" y="7447"/>
                </a:lnTo>
                <a:lnTo>
                  <a:pt x="9171" y="7227"/>
                </a:lnTo>
                <a:lnTo>
                  <a:pt x="9098" y="7117"/>
                </a:lnTo>
                <a:lnTo>
                  <a:pt x="8988" y="7006"/>
                </a:lnTo>
                <a:lnTo>
                  <a:pt x="8841" y="6896"/>
                </a:lnTo>
                <a:lnTo>
                  <a:pt x="8694" y="6860"/>
                </a:lnTo>
                <a:lnTo>
                  <a:pt x="8548" y="6823"/>
                </a:lnTo>
                <a:lnTo>
                  <a:pt x="8401" y="6823"/>
                </a:lnTo>
                <a:lnTo>
                  <a:pt x="8254" y="6860"/>
                </a:lnTo>
                <a:lnTo>
                  <a:pt x="8108" y="6933"/>
                </a:lnTo>
                <a:lnTo>
                  <a:pt x="7924" y="7117"/>
                </a:lnTo>
                <a:lnTo>
                  <a:pt x="7924" y="7117"/>
                </a:lnTo>
                <a:lnTo>
                  <a:pt x="7998" y="6970"/>
                </a:lnTo>
                <a:lnTo>
                  <a:pt x="8108" y="6860"/>
                </a:lnTo>
                <a:lnTo>
                  <a:pt x="8291" y="6603"/>
                </a:lnTo>
                <a:lnTo>
                  <a:pt x="8511" y="6383"/>
                </a:lnTo>
                <a:lnTo>
                  <a:pt x="8768" y="6126"/>
                </a:lnTo>
                <a:lnTo>
                  <a:pt x="8951" y="5943"/>
                </a:lnTo>
                <a:lnTo>
                  <a:pt x="9135" y="5796"/>
                </a:lnTo>
                <a:lnTo>
                  <a:pt x="9171" y="5796"/>
                </a:lnTo>
                <a:lnTo>
                  <a:pt x="9391" y="5759"/>
                </a:lnTo>
                <a:lnTo>
                  <a:pt x="9612" y="5686"/>
                </a:lnTo>
                <a:lnTo>
                  <a:pt x="10052" y="5539"/>
                </a:lnTo>
                <a:lnTo>
                  <a:pt x="10455" y="5356"/>
                </a:lnTo>
                <a:lnTo>
                  <a:pt x="10639" y="5282"/>
                </a:lnTo>
                <a:lnTo>
                  <a:pt x="10895" y="5246"/>
                </a:lnTo>
                <a:lnTo>
                  <a:pt x="10895" y="5246"/>
                </a:lnTo>
                <a:lnTo>
                  <a:pt x="10602" y="5503"/>
                </a:lnTo>
                <a:lnTo>
                  <a:pt x="10492" y="5649"/>
                </a:lnTo>
                <a:lnTo>
                  <a:pt x="10419" y="5833"/>
                </a:lnTo>
                <a:lnTo>
                  <a:pt x="10455" y="5869"/>
                </a:lnTo>
                <a:lnTo>
                  <a:pt x="10639" y="5796"/>
                </a:lnTo>
                <a:lnTo>
                  <a:pt x="10822" y="5723"/>
                </a:lnTo>
                <a:lnTo>
                  <a:pt x="11152" y="5503"/>
                </a:lnTo>
                <a:lnTo>
                  <a:pt x="11739" y="5136"/>
                </a:lnTo>
                <a:close/>
                <a:moveTo>
                  <a:pt x="11996" y="8254"/>
                </a:moveTo>
                <a:lnTo>
                  <a:pt x="12546" y="8400"/>
                </a:lnTo>
                <a:lnTo>
                  <a:pt x="12729" y="8584"/>
                </a:lnTo>
                <a:lnTo>
                  <a:pt x="12803" y="8620"/>
                </a:lnTo>
                <a:lnTo>
                  <a:pt x="12876" y="8657"/>
                </a:lnTo>
                <a:lnTo>
                  <a:pt x="12950" y="8620"/>
                </a:lnTo>
                <a:lnTo>
                  <a:pt x="13023" y="8584"/>
                </a:lnTo>
                <a:lnTo>
                  <a:pt x="12950" y="9024"/>
                </a:lnTo>
                <a:lnTo>
                  <a:pt x="12509" y="8914"/>
                </a:lnTo>
                <a:lnTo>
                  <a:pt x="12399" y="8657"/>
                </a:lnTo>
                <a:lnTo>
                  <a:pt x="12216" y="8474"/>
                </a:lnTo>
                <a:lnTo>
                  <a:pt x="12033" y="8327"/>
                </a:lnTo>
                <a:lnTo>
                  <a:pt x="11959" y="8290"/>
                </a:lnTo>
                <a:lnTo>
                  <a:pt x="11996" y="8254"/>
                </a:lnTo>
                <a:close/>
                <a:moveTo>
                  <a:pt x="10932" y="8841"/>
                </a:moveTo>
                <a:lnTo>
                  <a:pt x="11519" y="9097"/>
                </a:lnTo>
                <a:lnTo>
                  <a:pt x="12106" y="9244"/>
                </a:lnTo>
                <a:lnTo>
                  <a:pt x="12033" y="9391"/>
                </a:lnTo>
                <a:lnTo>
                  <a:pt x="11922" y="9537"/>
                </a:lnTo>
                <a:lnTo>
                  <a:pt x="11776" y="9611"/>
                </a:lnTo>
                <a:lnTo>
                  <a:pt x="11702" y="9611"/>
                </a:lnTo>
                <a:lnTo>
                  <a:pt x="11629" y="9574"/>
                </a:lnTo>
                <a:lnTo>
                  <a:pt x="11519" y="9537"/>
                </a:lnTo>
                <a:lnTo>
                  <a:pt x="11409" y="9427"/>
                </a:lnTo>
                <a:lnTo>
                  <a:pt x="11226" y="9244"/>
                </a:lnTo>
                <a:lnTo>
                  <a:pt x="10932" y="8841"/>
                </a:lnTo>
                <a:close/>
                <a:moveTo>
                  <a:pt x="12509" y="9354"/>
                </a:moveTo>
                <a:lnTo>
                  <a:pt x="12876" y="9391"/>
                </a:lnTo>
                <a:lnTo>
                  <a:pt x="12656" y="10161"/>
                </a:lnTo>
                <a:lnTo>
                  <a:pt x="12583" y="10088"/>
                </a:lnTo>
                <a:lnTo>
                  <a:pt x="12363" y="10088"/>
                </a:lnTo>
                <a:lnTo>
                  <a:pt x="12216" y="10051"/>
                </a:lnTo>
                <a:lnTo>
                  <a:pt x="11886" y="9978"/>
                </a:lnTo>
                <a:lnTo>
                  <a:pt x="12106" y="9868"/>
                </a:lnTo>
                <a:lnTo>
                  <a:pt x="12289" y="9758"/>
                </a:lnTo>
                <a:lnTo>
                  <a:pt x="12399" y="9574"/>
                </a:lnTo>
                <a:lnTo>
                  <a:pt x="12509" y="9354"/>
                </a:lnTo>
                <a:close/>
                <a:moveTo>
                  <a:pt x="10382" y="9721"/>
                </a:moveTo>
                <a:lnTo>
                  <a:pt x="11409" y="10161"/>
                </a:lnTo>
                <a:lnTo>
                  <a:pt x="11922" y="10381"/>
                </a:lnTo>
                <a:lnTo>
                  <a:pt x="12253" y="10491"/>
                </a:lnTo>
                <a:lnTo>
                  <a:pt x="12399" y="10491"/>
                </a:lnTo>
                <a:lnTo>
                  <a:pt x="12509" y="10455"/>
                </a:lnTo>
                <a:lnTo>
                  <a:pt x="12326" y="10968"/>
                </a:lnTo>
                <a:lnTo>
                  <a:pt x="12033" y="10858"/>
                </a:lnTo>
                <a:lnTo>
                  <a:pt x="11886" y="10785"/>
                </a:lnTo>
                <a:lnTo>
                  <a:pt x="11776" y="10711"/>
                </a:lnTo>
                <a:lnTo>
                  <a:pt x="11519" y="10528"/>
                </a:lnTo>
                <a:lnTo>
                  <a:pt x="11409" y="10418"/>
                </a:lnTo>
                <a:lnTo>
                  <a:pt x="11262" y="10344"/>
                </a:lnTo>
                <a:lnTo>
                  <a:pt x="11079" y="10308"/>
                </a:lnTo>
                <a:lnTo>
                  <a:pt x="10895" y="10271"/>
                </a:lnTo>
                <a:lnTo>
                  <a:pt x="10492" y="10234"/>
                </a:lnTo>
                <a:lnTo>
                  <a:pt x="10455" y="9978"/>
                </a:lnTo>
                <a:lnTo>
                  <a:pt x="10382" y="9721"/>
                </a:lnTo>
                <a:close/>
                <a:moveTo>
                  <a:pt x="10455" y="10528"/>
                </a:moveTo>
                <a:lnTo>
                  <a:pt x="10785" y="10601"/>
                </a:lnTo>
                <a:lnTo>
                  <a:pt x="10969" y="10638"/>
                </a:lnTo>
                <a:lnTo>
                  <a:pt x="11115" y="10711"/>
                </a:lnTo>
                <a:lnTo>
                  <a:pt x="11336" y="10821"/>
                </a:lnTo>
                <a:lnTo>
                  <a:pt x="11519" y="10968"/>
                </a:lnTo>
                <a:lnTo>
                  <a:pt x="11702" y="11115"/>
                </a:lnTo>
                <a:lnTo>
                  <a:pt x="11886" y="11262"/>
                </a:lnTo>
                <a:lnTo>
                  <a:pt x="12106" y="11335"/>
                </a:lnTo>
                <a:lnTo>
                  <a:pt x="11739" y="11922"/>
                </a:lnTo>
                <a:lnTo>
                  <a:pt x="11629" y="11922"/>
                </a:lnTo>
                <a:lnTo>
                  <a:pt x="11482" y="11885"/>
                </a:lnTo>
                <a:lnTo>
                  <a:pt x="11226" y="11738"/>
                </a:lnTo>
                <a:lnTo>
                  <a:pt x="10565" y="11482"/>
                </a:lnTo>
                <a:lnTo>
                  <a:pt x="10272" y="11335"/>
                </a:lnTo>
                <a:lnTo>
                  <a:pt x="10382" y="10968"/>
                </a:lnTo>
                <a:lnTo>
                  <a:pt x="10455" y="10601"/>
                </a:lnTo>
                <a:lnTo>
                  <a:pt x="10455" y="10528"/>
                </a:lnTo>
                <a:close/>
                <a:moveTo>
                  <a:pt x="10125" y="11665"/>
                </a:moveTo>
                <a:lnTo>
                  <a:pt x="10785" y="11958"/>
                </a:lnTo>
                <a:lnTo>
                  <a:pt x="11115" y="12142"/>
                </a:lnTo>
                <a:lnTo>
                  <a:pt x="11299" y="12215"/>
                </a:lnTo>
                <a:lnTo>
                  <a:pt x="11482" y="12289"/>
                </a:lnTo>
                <a:lnTo>
                  <a:pt x="11226" y="12655"/>
                </a:lnTo>
                <a:lnTo>
                  <a:pt x="10895" y="12545"/>
                </a:lnTo>
                <a:lnTo>
                  <a:pt x="10455" y="12399"/>
                </a:lnTo>
                <a:lnTo>
                  <a:pt x="10052" y="12252"/>
                </a:lnTo>
                <a:lnTo>
                  <a:pt x="9868" y="12142"/>
                </a:lnTo>
                <a:lnTo>
                  <a:pt x="10125" y="11665"/>
                </a:lnTo>
                <a:close/>
                <a:moveTo>
                  <a:pt x="9355" y="9574"/>
                </a:moveTo>
                <a:lnTo>
                  <a:pt x="9575" y="9611"/>
                </a:lnTo>
                <a:lnTo>
                  <a:pt x="9795" y="9648"/>
                </a:lnTo>
                <a:lnTo>
                  <a:pt x="9978" y="9758"/>
                </a:lnTo>
                <a:lnTo>
                  <a:pt x="10052" y="9868"/>
                </a:lnTo>
                <a:lnTo>
                  <a:pt x="10088" y="9941"/>
                </a:lnTo>
                <a:lnTo>
                  <a:pt x="10125" y="10088"/>
                </a:lnTo>
                <a:lnTo>
                  <a:pt x="10125" y="10198"/>
                </a:lnTo>
                <a:lnTo>
                  <a:pt x="9832" y="10161"/>
                </a:lnTo>
                <a:lnTo>
                  <a:pt x="9795" y="10198"/>
                </a:lnTo>
                <a:lnTo>
                  <a:pt x="9795" y="10234"/>
                </a:lnTo>
                <a:lnTo>
                  <a:pt x="9942" y="10344"/>
                </a:lnTo>
                <a:lnTo>
                  <a:pt x="10088" y="10455"/>
                </a:lnTo>
                <a:lnTo>
                  <a:pt x="10015" y="10785"/>
                </a:lnTo>
                <a:lnTo>
                  <a:pt x="9942" y="11078"/>
                </a:lnTo>
                <a:lnTo>
                  <a:pt x="9905" y="11188"/>
                </a:lnTo>
                <a:lnTo>
                  <a:pt x="9648" y="11115"/>
                </a:lnTo>
                <a:lnTo>
                  <a:pt x="9391" y="11078"/>
                </a:lnTo>
                <a:lnTo>
                  <a:pt x="9355" y="11078"/>
                </a:lnTo>
                <a:lnTo>
                  <a:pt x="9318" y="11115"/>
                </a:lnTo>
                <a:lnTo>
                  <a:pt x="9318" y="11151"/>
                </a:lnTo>
                <a:lnTo>
                  <a:pt x="9355" y="11188"/>
                </a:lnTo>
                <a:lnTo>
                  <a:pt x="9538" y="11372"/>
                </a:lnTo>
                <a:lnTo>
                  <a:pt x="9795" y="11518"/>
                </a:lnTo>
                <a:lnTo>
                  <a:pt x="9501" y="11995"/>
                </a:lnTo>
                <a:lnTo>
                  <a:pt x="9061" y="11812"/>
                </a:lnTo>
                <a:lnTo>
                  <a:pt x="8584" y="11628"/>
                </a:lnTo>
                <a:lnTo>
                  <a:pt x="8548" y="11628"/>
                </a:lnTo>
                <a:lnTo>
                  <a:pt x="8548" y="11702"/>
                </a:lnTo>
                <a:lnTo>
                  <a:pt x="8731" y="11848"/>
                </a:lnTo>
                <a:lnTo>
                  <a:pt x="8915" y="12032"/>
                </a:lnTo>
                <a:lnTo>
                  <a:pt x="9318" y="12289"/>
                </a:lnTo>
                <a:lnTo>
                  <a:pt x="9061" y="12582"/>
                </a:lnTo>
                <a:lnTo>
                  <a:pt x="8805" y="12802"/>
                </a:lnTo>
                <a:lnTo>
                  <a:pt x="8548" y="12692"/>
                </a:lnTo>
                <a:lnTo>
                  <a:pt x="8401" y="12069"/>
                </a:lnTo>
                <a:lnTo>
                  <a:pt x="8291" y="11445"/>
                </a:lnTo>
                <a:lnTo>
                  <a:pt x="8218" y="11298"/>
                </a:lnTo>
                <a:lnTo>
                  <a:pt x="8144" y="11188"/>
                </a:lnTo>
                <a:lnTo>
                  <a:pt x="8034" y="11115"/>
                </a:lnTo>
                <a:lnTo>
                  <a:pt x="7374" y="11115"/>
                </a:lnTo>
                <a:lnTo>
                  <a:pt x="7264" y="11078"/>
                </a:lnTo>
                <a:lnTo>
                  <a:pt x="7154" y="11041"/>
                </a:lnTo>
                <a:lnTo>
                  <a:pt x="7007" y="10895"/>
                </a:lnTo>
                <a:lnTo>
                  <a:pt x="6897" y="10675"/>
                </a:lnTo>
                <a:lnTo>
                  <a:pt x="6860" y="10455"/>
                </a:lnTo>
                <a:lnTo>
                  <a:pt x="6860" y="10344"/>
                </a:lnTo>
                <a:lnTo>
                  <a:pt x="6897" y="10234"/>
                </a:lnTo>
                <a:lnTo>
                  <a:pt x="6934" y="10124"/>
                </a:lnTo>
                <a:lnTo>
                  <a:pt x="7007" y="10051"/>
                </a:lnTo>
                <a:lnTo>
                  <a:pt x="7227" y="9978"/>
                </a:lnTo>
                <a:lnTo>
                  <a:pt x="7447" y="9904"/>
                </a:lnTo>
                <a:lnTo>
                  <a:pt x="8328" y="9721"/>
                </a:lnTo>
                <a:lnTo>
                  <a:pt x="8401" y="9758"/>
                </a:lnTo>
                <a:lnTo>
                  <a:pt x="8548" y="9758"/>
                </a:lnTo>
                <a:lnTo>
                  <a:pt x="8841" y="9648"/>
                </a:lnTo>
                <a:lnTo>
                  <a:pt x="9135" y="9574"/>
                </a:lnTo>
                <a:close/>
                <a:moveTo>
                  <a:pt x="1028" y="7373"/>
                </a:moveTo>
                <a:lnTo>
                  <a:pt x="1028" y="7887"/>
                </a:lnTo>
                <a:lnTo>
                  <a:pt x="1101" y="8437"/>
                </a:lnTo>
                <a:lnTo>
                  <a:pt x="1138" y="8474"/>
                </a:lnTo>
                <a:lnTo>
                  <a:pt x="1211" y="8510"/>
                </a:lnTo>
                <a:lnTo>
                  <a:pt x="1285" y="8510"/>
                </a:lnTo>
                <a:lnTo>
                  <a:pt x="1358" y="8474"/>
                </a:lnTo>
                <a:lnTo>
                  <a:pt x="1872" y="8070"/>
                </a:lnTo>
                <a:lnTo>
                  <a:pt x="1945" y="8951"/>
                </a:lnTo>
                <a:lnTo>
                  <a:pt x="1982" y="9611"/>
                </a:lnTo>
                <a:lnTo>
                  <a:pt x="1982" y="9758"/>
                </a:lnTo>
                <a:lnTo>
                  <a:pt x="1982" y="9904"/>
                </a:lnTo>
                <a:lnTo>
                  <a:pt x="1872" y="10014"/>
                </a:lnTo>
                <a:lnTo>
                  <a:pt x="1762" y="10088"/>
                </a:lnTo>
                <a:lnTo>
                  <a:pt x="1615" y="10271"/>
                </a:lnTo>
                <a:lnTo>
                  <a:pt x="1505" y="10455"/>
                </a:lnTo>
                <a:lnTo>
                  <a:pt x="1468" y="10638"/>
                </a:lnTo>
                <a:lnTo>
                  <a:pt x="1468" y="10858"/>
                </a:lnTo>
                <a:lnTo>
                  <a:pt x="1505" y="11078"/>
                </a:lnTo>
                <a:lnTo>
                  <a:pt x="1578" y="11298"/>
                </a:lnTo>
                <a:lnTo>
                  <a:pt x="1688" y="11702"/>
                </a:lnTo>
                <a:lnTo>
                  <a:pt x="2165" y="12876"/>
                </a:lnTo>
                <a:lnTo>
                  <a:pt x="1835" y="12509"/>
                </a:lnTo>
                <a:lnTo>
                  <a:pt x="1505" y="12142"/>
                </a:lnTo>
                <a:lnTo>
                  <a:pt x="1211" y="11665"/>
                </a:lnTo>
                <a:lnTo>
                  <a:pt x="918" y="11188"/>
                </a:lnTo>
                <a:lnTo>
                  <a:pt x="735" y="10675"/>
                </a:lnTo>
                <a:lnTo>
                  <a:pt x="588" y="10161"/>
                </a:lnTo>
                <a:lnTo>
                  <a:pt x="551" y="9831"/>
                </a:lnTo>
                <a:lnTo>
                  <a:pt x="514" y="9501"/>
                </a:lnTo>
                <a:lnTo>
                  <a:pt x="551" y="9171"/>
                </a:lnTo>
                <a:lnTo>
                  <a:pt x="588" y="8841"/>
                </a:lnTo>
                <a:lnTo>
                  <a:pt x="771" y="8180"/>
                </a:lnTo>
                <a:lnTo>
                  <a:pt x="955" y="7557"/>
                </a:lnTo>
                <a:lnTo>
                  <a:pt x="1028" y="7373"/>
                </a:lnTo>
                <a:close/>
                <a:moveTo>
                  <a:pt x="9612" y="12472"/>
                </a:moveTo>
                <a:lnTo>
                  <a:pt x="9942" y="12619"/>
                </a:lnTo>
                <a:lnTo>
                  <a:pt x="10675" y="12912"/>
                </a:lnTo>
                <a:lnTo>
                  <a:pt x="10895" y="12986"/>
                </a:lnTo>
                <a:lnTo>
                  <a:pt x="10529" y="13316"/>
                </a:lnTo>
                <a:lnTo>
                  <a:pt x="10162" y="13609"/>
                </a:lnTo>
                <a:lnTo>
                  <a:pt x="9685" y="13279"/>
                </a:lnTo>
                <a:lnTo>
                  <a:pt x="9171" y="12986"/>
                </a:lnTo>
                <a:lnTo>
                  <a:pt x="9391" y="12729"/>
                </a:lnTo>
                <a:lnTo>
                  <a:pt x="9612" y="12472"/>
                </a:lnTo>
                <a:close/>
                <a:moveTo>
                  <a:pt x="2569" y="5209"/>
                </a:moveTo>
                <a:lnTo>
                  <a:pt x="2899" y="5319"/>
                </a:lnTo>
                <a:lnTo>
                  <a:pt x="3266" y="5356"/>
                </a:lnTo>
                <a:lnTo>
                  <a:pt x="3999" y="5356"/>
                </a:lnTo>
                <a:lnTo>
                  <a:pt x="4733" y="5429"/>
                </a:lnTo>
                <a:lnTo>
                  <a:pt x="5467" y="5539"/>
                </a:lnTo>
                <a:lnTo>
                  <a:pt x="5320" y="5649"/>
                </a:lnTo>
                <a:lnTo>
                  <a:pt x="5173" y="5723"/>
                </a:lnTo>
                <a:lnTo>
                  <a:pt x="4880" y="5833"/>
                </a:lnTo>
                <a:lnTo>
                  <a:pt x="4696" y="5943"/>
                </a:lnTo>
                <a:lnTo>
                  <a:pt x="4513" y="6053"/>
                </a:lnTo>
                <a:lnTo>
                  <a:pt x="4366" y="6236"/>
                </a:lnTo>
                <a:lnTo>
                  <a:pt x="4293" y="6420"/>
                </a:lnTo>
                <a:lnTo>
                  <a:pt x="4256" y="6493"/>
                </a:lnTo>
                <a:lnTo>
                  <a:pt x="4293" y="6603"/>
                </a:lnTo>
                <a:lnTo>
                  <a:pt x="4329" y="6676"/>
                </a:lnTo>
                <a:lnTo>
                  <a:pt x="4366" y="6750"/>
                </a:lnTo>
                <a:lnTo>
                  <a:pt x="4439" y="6823"/>
                </a:lnTo>
                <a:lnTo>
                  <a:pt x="4549" y="6823"/>
                </a:lnTo>
                <a:lnTo>
                  <a:pt x="4660" y="6860"/>
                </a:lnTo>
                <a:lnTo>
                  <a:pt x="4696" y="6933"/>
                </a:lnTo>
                <a:lnTo>
                  <a:pt x="4733" y="7117"/>
                </a:lnTo>
                <a:lnTo>
                  <a:pt x="4770" y="7300"/>
                </a:lnTo>
                <a:lnTo>
                  <a:pt x="4770" y="7667"/>
                </a:lnTo>
                <a:lnTo>
                  <a:pt x="4806" y="7813"/>
                </a:lnTo>
                <a:lnTo>
                  <a:pt x="4586" y="7520"/>
                </a:lnTo>
                <a:lnTo>
                  <a:pt x="4366" y="7263"/>
                </a:lnTo>
                <a:lnTo>
                  <a:pt x="4256" y="7190"/>
                </a:lnTo>
                <a:lnTo>
                  <a:pt x="4146" y="7153"/>
                </a:lnTo>
                <a:lnTo>
                  <a:pt x="3999" y="7117"/>
                </a:lnTo>
                <a:lnTo>
                  <a:pt x="3889" y="7153"/>
                </a:lnTo>
                <a:lnTo>
                  <a:pt x="3632" y="7227"/>
                </a:lnTo>
                <a:lnTo>
                  <a:pt x="3412" y="7373"/>
                </a:lnTo>
                <a:lnTo>
                  <a:pt x="3192" y="7593"/>
                </a:lnTo>
                <a:lnTo>
                  <a:pt x="2972" y="7813"/>
                </a:lnTo>
                <a:lnTo>
                  <a:pt x="2825" y="8070"/>
                </a:lnTo>
                <a:lnTo>
                  <a:pt x="2715" y="8364"/>
                </a:lnTo>
                <a:lnTo>
                  <a:pt x="2642" y="8657"/>
                </a:lnTo>
                <a:lnTo>
                  <a:pt x="2605" y="8951"/>
                </a:lnTo>
                <a:lnTo>
                  <a:pt x="2605" y="9244"/>
                </a:lnTo>
                <a:lnTo>
                  <a:pt x="2679" y="9537"/>
                </a:lnTo>
                <a:lnTo>
                  <a:pt x="2679" y="9611"/>
                </a:lnTo>
                <a:lnTo>
                  <a:pt x="2752" y="9648"/>
                </a:lnTo>
                <a:lnTo>
                  <a:pt x="2789" y="9684"/>
                </a:lnTo>
                <a:lnTo>
                  <a:pt x="3156" y="9684"/>
                </a:lnTo>
                <a:lnTo>
                  <a:pt x="3449" y="9758"/>
                </a:lnTo>
                <a:lnTo>
                  <a:pt x="3706" y="9868"/>
                </a:lnTo>
                <a:lnTo>
                  <a:pt x="3963" y="10014"/>
                </a:lnTo>
                <a:lnTo>
                  <a:pt x="4183" y="10198"/>
                </a:lnTo>
                <a:lnTo>
                  <a:pt x="4403" y="10418"/>
                </a:lnTo>
                <a:lnTo>
                  <a:pt x="4770" y="10858"/>
                </a:lnTo>
                <a:lnTo>
                  <a:pt x="4403" y="11151"/>
                </a:lnTo>
                <a:lnTo>
                  <a:pt x="4109" y="11445"/>
                </a:lnTo>
                <a:lnTo>
                  <a:pt x="3816" y="11775"/>
                </a:lnTo>
                <a:lnTo>
                  <a:pt x="3596" y="12142"/>
                </a:lnTo>
                <a:lnTo>
                  <a:pt x="3412" y="12545"/>
                </a:lnTo>
                <a:lnTo>
                  <a:pt x="3266" y="12986"/>
                </a:lnTo>
                <a:lnTo>
                  <a:pt x="3192" y="13426"/>
                </a:lnTo>
                <a:lnTo>
                  <a:pt x="3156" y="13866"/>
                </a:lnTo>
                <a:lnTo>
                  <a:pt x="3082" y="13829"/>
                </a:lnTo>
                <a:lnTo>
                  <a:pt x="2972" y="13719"/>
                </a:lnTo>
                <a:lnTo>
                  <a:pt x="2899" y="13572"/>
                </a:lnTo>
                <a:lnTo>
                  <a:pt x="2459" y="12582"/>
                </a:lnTo>
                <a:lnTo>
                  <a:pt x="2092" y="11702"/>
                </a:lnTo>
                <a:lnTo>
                  <a:pt x="1945" y="11262"/>
                </a:lnTo>
                <a:lnTo>
                  <a:pt x="1872" y="10821"/>
                </a:lnTo>
                <a:lnTo>
                  <a:pt x="1872" y="10638"/>
                </a:lnTo>
                <a:lnTo>
                  <a:pt x="1945" y="10491"/>
                </a:lnTo>
                <a:lnTo>
                  <a:pt x="2055" y="10381"/>
                </a:lnTo>
                <a:lnTo>
                  <a:pt x="2202" y="10271"/>
                </a:lnTo>
                <a:lnTo>
                  <a:pt x="2312" y="10161"/>
                </a:lnTo>
                <a:lnTo>
                  <a:pt x="2385" y="10051"/>
                </a:lnTo>
                <a:lnTo>
                  <a:pt x="2385" y="9904"/>
                </a:lnTo>
                <a:lnTo>
                  <a:pt x="2385" y="9721"/>
                </a:lnTo>
                <a:lnTo>
                  <a:pt x="2312" y="8730"/>
                </a:lnTo>
                <a:lnTo>
                  <a:pt x="2165" y="7740"/>
                </a:lnTo>
                <a:lnTo>
                  <a:pt x="2165" y="7667"/>
                </a:lnTo>
                <a:lnTo>
                  <a:pt x="2092" y="7593"/>
                </a:lnTo>
                <a:lnTo>
                  <a:pt x="1945" y="7593"/>
                </a:lnTo>
                <a:lnTo>
                  <a:pt x="1358" y="8070"/>
                </a:lnTo>
                <a:lnTo>
                  <a:pt x="1321" y="7667"/>
                </a:lnTo>
                <a:lnTo>
                  <a:pt x="1358" y="7263"/>
                </a:lnTo>
                <a:lnTo>
                  <a:pt x="1395" y="6860"/>
                </a:lnTo>
                <a:lnTo>
                  <a:pt x="1505" y="6456"/>
                </a:lnTo>
                <a:lnTo>
                  <a:pt x="1505" y="6383"/>
                </a:lnTo>
                <a:lnTo>
                  <a:pt x="1468" y="6310"/>
                </a:lnTo>
                <a:lnTo>
                  <a:pt x="1725" y="5796"/>
                </a:lnTo>
                <a:lnTo>
                  <a:pt x="1982" y="5319"/>
                </a:lnTo>
                <a:lnTo>
                  <a:pt x="2239" y="5356"/>
                </a:lnTo>
                <a:lnTo>
                  <a:pt x="2495" y="5392"/>
                </a:lnTo>
                <a:lnTo>
                  <a:pt x="2569" y="5356"/>
                </a:lnTo>
                <a:lnTo>
                  <a:pt x="2605" y="5319"/>
                </a:lnTo>
                <a:lnTo>
                  <a:pt x="2605" y="5282"/>
                </a:lnTo>
                <a:lnTo>
                  <a:pt x="2569" y="5209"/>
                </a:lnTo>
                <a:close/>
                <a:moveTo>
                  <a:pt x="8805" y="13939"/>
                </a:moveTo>
                <a:lnTo>
                  <a:pt x="9098" y="13976"/>
                </a:lnTo>
                <a:lnTo>
                  <a:pt x="9391" y="14049"/>
                </a:lnTo>
                <a:lnTo>
                  <a:pt x="9208" y="14086"/>
                </a:lnTo>
                <a:lnTo>
                  <a:pt x="9171" y="14049"/>
                </a:lnTo>
                <a:lnTo>
                  <a:pt x="9061" y="14049"/>
                </a:lnTo>
                <a:lnTo>
                  <a:pt x="8988" y="13976"/>
                </a:lnTo>
                <a:lnTo>
                  <a:pt x="8805" y="13939"/>
                </a:lnTo>
                <a:close/>
                <a:moveTo>
                  <a:pt x="5815" y="14178"/>
                </a:moveTo>
                <a:lnTo>
                  <a:pt x="5797" y="14196"/>
                </a:lnTo>
                <a:lnTo>
                  <a:pt x="5760" y="14196"/>
                </a:lnTo>
                <a:lnTo>
                  <a:pt x="5815" y="14178"/>
                </a:lnTo>
                <a:close/>
                <a:moveTo>
                  <a:pt x="7154" y="2935"/>
                </a:moveTo>
                <a:lnTo>
                  <a:pt x="7594" y="3008"/>
                </a:lnTo>
                <a:lnTo>
                  <a:pt x="8034" y="3082"/>
                </a:lnTo>
                <a:lnTo>
                  <a:pt x="8438" y="3155"/>
                </a:lnTo>
                <a:lnTo>
                  <a:pt x="8401" y="3192"/>
                </a:lnTo>
                <a:lnTo>
                  <a:pt x="8401" y="3228"/>
                </a:lnTo>
                <a:lnTo>
                  <a:pt x="8401" y="3265"/>
                </a:lnTo>
                <a:lnTo>
                  <a:pt x="8438" y="3265"/>
                </a:lnTo>
                <a:lnTo>
                  <a:pt x="8621" y="3228"/>
                </a:lnTo>
                <a:lnTo>
                  <a:pt x="8768" y="3265"/>
                </a:lnTo>
                <a:lnTo>
                  <a:pt x="8805" y="3265"/>
                </a:lnTo>
                <a:lnTo>
                  <a:pt x="8768" y="3338"/>
                </a:lnTo>
                <a:lnTo>
                  <a:pt x="8768" y="3412"/>
                </a:lnTo>
                <a:lnTo>
                  <a:pt x="8768" y="3448"/>
                </a:lnTo>
                <a:lnTo>
                  <a:pt x="8805" y="3485"/>
                </a:lnTo>
                <a:lnTo>
                  <a:pt x="8841" y="3485"/>
                </a:lnTo>
                <a:lnTo>
                  <a:pt x="8915" y="3522"/>
                </a:lnTo>
                <a:lnTo>
                  <a:pt x="8988" y="3558"/>
                </a:lnTo>
                <a:lnTo>
                  <a:pt x="9098" y="3668"/>
                </a:lnTo>
                <a:lnTo>
                  <a:pt x="9208" y="3815"/>
                </a:lnTo>
                <a:lnTo>
                  <a:pt x="9245" y="3852"/>
                </a:lnTo>
                <a:lnTo>
                  <a:pt x="9281" y="3889"/>
                </a:lnTo>
                <a:lnTo>
                  <a:pt x="9318" y="3852"/>
                </a:lnTo>
                <a:lnTo>
                  <a:pt x="9391" y="3742"/>
                </a:lnTo>
                <a:lnTo>
                  <a:pt x="9465" y="3632"/>
                </a:lnTo>
                <a:lnTo>
                  <a:pt x="9538" y="3558"/>
                </a:lnTo>
                <a:lnTo>
                  <a:pt x="9758" y="3632"/>
                </a:lnTo>
                <a:lnTo>
                  <a:pt x="9612" y="3815"/>
                </a:lnTo>
                <a:lnTo>
                  <a:pt x="9501" y="3999"/>
                </a:lnTo>
                <a:lnTo>
                  <a:pt x="9465" y="4072"/>
                </a:lnTo>
                <a:lnTo>
                  <a:pt x="9465" y="4182"/>
                </a:lnTo>
                <a:lnTo>
                  <a:pt x="9575" y="4182"/>
                </a:lnTo>
                <a:lnTo>
                  <a:pt x="9648" y="4145"/>
                </a:lnTo>
                <a:lnTo>
                  <a:pt x="9795" y="4035"/>
                </a:lnTo>
                <a:lnTo>
                  <a:pt x="10052" y="3815"/>
                </a:lnTo>
                <a:lnTo>
                  <a:pt x="10308" y="3962"/>
                </a:lnTo>
                <a:lnTo>
                  <a:pt x="10235" y="4035"/>
                </a:lnTo>
                <a:lnTo>
                  <a:pt x="9978" y="4365"/>
                </a:lnTo>
                <a:lnTo>
                  <a:pt x="9868" y="4512"/>
                </a:lnTo>
                <a:lnTo>
                  <a:pt x="9795" y="4696"/>
                </a:lnTo>
                <a:lnTo>
                  <a:pt x="9795" y="4732"/>
                </a:lnTo>
                <a:lnTo>
                  <a:pt x="9832" y="4732"/>
                </a:lnTo>
                <a:lnTo>
                  <a:pt x="10015" y="4659"/>
                </a:lnTo>
                <a:lnTo>
                  <a:pt x="10198" y="4549"/>
                </a:lnTo>
                <a:lnTo>
                  <a:pt x="10492" y="4329"/>
                </a:lnTo>
                <a:lnTo>
                  <a:pt x="10639" y="4182"/>
                </a:lnTo>
                <a:lnTo>
                  <a:pt x="10822" y="4292"/>
                </a:lnTo>
                <a:lnTo>
                  <a:pt x="10565" y="4549"/>
                </a:lnTo>
                <a:lnTo>
                  <a:pt x="10272" y="4879"/>
                </a:lnTo>
                <a:lnTo>
                  <a:pt x="10052" y="5209"/>
                </a:lnTo>
                <a:lnTo>
                  <a:pt x="9942" y="5246"/>
                </a:lnTo>
                <a:lnTo>
                  <a:pt x="9648" y="5392"/>
                </a:lnTo>
                <a:lnTo>
                  <a:pt x="9391" y="5539"/>
                </a:lnTo>
                <a:lnTo>
                  <a:pt x="9281" y="5539"/>
                </a:lnTo>
                <a:lnTo>
                  <a:pt x="9135" y="5576"/>
                </a:lnTo>
                <a:lnTo>
                  <a:pt x="8805" y="5759"/>
                </a:lnTo>
                <a:lnTo>
                  <a:pt x="8548" y="5979"/>
                </a:lnTo>
                <a:lnTo>
                  <a:pt x="8364" y="6089"/>
                </a:lnTo>
                <a:lnTo>
                  <a:pt x="8071" y="6346"/>
                </a:lnTo>
                <a:lnTo>
                  <a:pt x="7924" y="6566"/>
                </a:lnTo>
                <a:lnTo>
                  <a:pt x="7741" y="6750"/>
                </a:lnTo>
                <a:lnTo>
                  <a:pt x="7631" y="6970"/>
                </a:lnTo>
                <a:lnTo>
                  <a:pt x="7594" y="7153"/>
                </a:lnTo>
                <a:lnTo>
                  <a:pt x="7631" y="7227"/>
                </a:lnTo>
                <a:lnTo>
                  <a:pt x="7667" y="7300"/>
                </a:lnTo>
                <a:lnTo>
                  <a:pt x="7741" y="7373"/>
                </a:lnTo>
                <a:lnTo>
                  <a:pt x="7851" y="7410"/>
                </a:lnTo>
                <a:lnTo>
                  <a:pt x="7998" y="7410"/>
                </a:lnTo>
                <a:lnTo>
                  <a:pt x="8144" y="7337"/>
                </a:lnTo>
                <a:lnTo>
                  <a:pt x="8401" y="7190"/>
                </a:lnTo>
                <a:lnTo>
                  <a:pt x="8548" y="7153"/>
                </a:lnTo>
                <a:lnTo>
                  <a:pt x="8731" y="7227"/>
                </a:lnTo>
                <a:lnTo>
                  <a:pt x="8805" y="7263"/>
                </a:lnTo>
                <a:lnTo>
                  <a:pt x="8878" y="7337"/>
                </a:lnTo>
                <a:lnTo>
                  <a:pt x="8915" y="7410"/>
                </a:lnTo>
                <a:lnTo>
                  <a:pt x="8915" y="7483"/>
                </a:lnTo>
                <a:lnTo>
                  <a:pt x="8841" y="7593"/>
                </a:lnTo>
                <a:lnTo>
                  <a:pt x="8731" y="7740"/>
                </a:lnTo>
                <a:lnTo>
                  <a:pt x="8584" y="7850"/>
                </a:lnTo>
                <a:lnTo>
                  <a:pt x="8401" y="7960"/>
                </a:lnTo>
                <a:lnTo>
                  <a:pt x="8144" y="8070"/>
                </a:lnTo>
                <a:lnTo>
                  <a:pt x="7961" y="8144"/>
                </a:lnTo>
                <a:lnTo>
                  <a:pt x="7741" y="8254"/>
                </a:lnTo>
                <a:lnTo>
                  <a:pt x="7557" y="8400"/>
                </a:lnTo>
                <a:lnTo>
                  <a:pt x="7521" y="8474"/>
                </a:lnTo>
                <a:lnTo>
                  <a:pt x="7484" y="8584"/>
                </a:lnTo>
                <a:lnTo>
                  <a:pt x="7447" y="8767"/>
                </a:lnTo>
                <a:lnTo>
                  <a:pt x="7521" y="8914"/>
                </a:lnTo>
                <a:lnTo>
                  <a:pt x="7631" y="9061"/>
                </a:lnTo>
                <a:lnTo>
                  <a:pt x="7777" y="9134"/>
                </a:lnTo>
                <a:lnTo>
                  <a:pt x="7887" y="9171"/>
                </a:lnTo>
                <a:lnTo>
                  <a:pt x="8034" y="9207"/>
                </a:lnTo>
                <a:lnTo>
                  <a:pt x="8254" y="9134"/>
                </a:lnTo>
                <a:lnTo>
                  <a:pt x="8694" y="8951"/>
                </a:lnTo>
                <a:lnTo>
                  <a:pt x="9208" y="8951"/>
                </a:lnTo>
                <a:lnTo>
                  <a:pt x="9391" y="8877"/>
                </a:lnTo>
                <a:lnTo>
                  <a:pt x="9575" y="8767"/>
                </a:lnTo>
                <a:lnTo>
                  <a:pt x="9685" y="8657"/>
                </a:lnTo>
                <a:lnTo>
                  <a:pt x="9795" y="8547"/>
                </a:lnTo>
                <a:lnTo>
                  <a:pt x="9905" y="8547"/>
                </a:lnTo>
                <a:lnTo>
                  <a:pt x="10052" y="8584"/>
                </a:lnTo>
                <a:lnTo>
                  <a:pt x="10088" y="8620"/>
                </a:lnTo>
                <a:lnTo>
                  <a:pt x="10125" y="8620"/>
                </a:lnTo>
                <a:lnTo>
                  <a:pt x="10198" y="8657"/>
                </a:lnTo>
                <a:lnTo>
                  <a:pt x="10382" y="8804"/>
                </a:lnTo>
                <a:lnTo>
                  <a:pt x="10565" y="8987"/>
                </a:lnTo>
                <a:lnTo>
                  <a:pt x="11115" y="9648"/>
                </a:lnTo>
                <a:lnTo>
                  <a:pt x="10382" y="9391"/>
                </a:lnTo>
                <a:lnTo>
                  <a:pt x="10015" y="9281"/>
                </a:lnTo>
                <a:lnTo>
                  <a:pt x="9648" y="9171"/>
                </a:lnTo>
                <a:lnTo>
                  <a:pt x="9612" y="9207"/>
                </a:lnTo>
                <a:lnTo>
                  <a:pt x="9281" y="9171"/>
                </a:lnTo>
                <a:lnTo>
                  <a:pt x="8951" y="9207"/>
                </a:lnTo>
                <a:lnTo>
                  <a:pt x="8621" y="9281"/>
                </a:lnTo>
                <a:lnTo>
                  <a:pt x="8328" y="9391"/>
                </a:lnTo>
                <a:lnTo>
                  <a:pt x="8291" y="9427"/>
                </a:lnTo>
                <a:lnTo>
                  <a:pt x="8144" y="9427"/>
                </a:lnTo>
                <a:lnTo>
                  <a:pt x="7631" y="9537"/>
                </a:lnTo>
                <a:lnTo>
                  <a:pt x="7117" y="9648"/>
                </a:lnTo>
                <a:lnTo>
                  <a:pt x="6934" y="9684"/>
                </a:lnTo>
                <a:lnTo>
                  <a:pt x="6787" y="9794"/>
                </a:lnTo>
                <a:lnTo>
                  <a:pt x="6677" y="9904"/>
                </a:lnTo>
                <a:lnTo>
                  <a:pt x="6567" y="10088"/>
                </a:lnTo>
                <a:lnTo>
                  <a:pt x="6494" y="10271"/>
                </a:lnTo>
                <a:lnTo>
                  <a:pt x="6494" y="10455"/>
                </a:lnTo>
                <a:lnTo>
                  <a:pt x="6494" y="10601"/>
                </a:lnTo>
                <a:lnTo>
                  <a:pt x="6530" y="10785"/>
                </a:lnTo>
                <a:lnTo>
                  <a:pt x="6604" y="10968"/>
                </a:lnTo>
                <a:lnTo>
                  <a:pt x="6714" y="11115"/>
                </a:lnTo>
                <a:lnTo>
                  <a:pt x="6824" y="11225"/>
                </a:lnTo>
                <a:lnTo>
                  <a:pt x="6970" y="11335"/>
                </a:lnTo>
                <a:lnTo>
                  <a:pt x="7117" y="11408"/>
                </a:lnTo>
                <a:lnTo>
                  <a:pt x="7301" y="11445"/>
                </a:lnTo>
                <a:lnTo>
                  <a:pt x="7484" y="11482"/>
                </a:lnTo>
                <a:lnTo>
                  <a:pt x="7777" y="11482"/>
                </a:lnTo>
                <a:lnTo>
                  <a:pt x="7851" y="11555"/>
                </a:lnTo>
                <a:lnTo>
                  <a:pt x="7924" y="11665"/>
                </a:lnTo>
                <a:lnTo>
                  <a:pt x="7961" y="11812"/>
                </a:lnTo>
                <a:lnTo>
                  <a:pt x="8034" y="12105"/>
                </a:lnTo>
                <a:lnTo>
                  <a:pt x="8071" y="12362"/>
                </a:lnTo>
                <a:lnTo>
                  <a:pt x="8108" y="12509"/>
                </a:lnTo>
                <a:lnTo>
                  <a:pt x="7851" y="12435"/>
                </a:lnTo>
                <a:lnTo>
                  <a:pt x="7631" y="12399"/>
                </a:lnTo>
                <a:lnTo>
                  <a:pt x="7557" y="12362"/>
                </a:lnTo>
                <a:lnTo>
                  <a:pt x="7521" y="12215"/>
                </a:lnTo>
                <a:lnTo>
                  <a:pt x="7521" y="12179"/>
                </a:lnTo>
                <a:lnTo>
                  <a:pt x="7447" y="12179"/>
                </a:lnTo>
                <a:lnTo>
                  <a:pt x="7447" y="12215"/>
                </a:lnTo>
                <a:lnTo>
                  <a:pt x="7411" y="12472"/>
                </a:lnTo>
                <a:lnTo>
                  <a:pt x="7411" y="12509"/>
                </a:lnTo>
                <a:lnTo>
                  <a:pt x="7447" y="12545"/>
                </a:lnTo>
                <a:lnTo>
                  <a:pt x="7851" y="12729"/>
                </a:lnTo>
                <a:lnTo>
                  <a:pt x="8254" y="12949"/>
                </a:lnTo>
                <a:lnTo>
                  <a:pt x="8438" y="13316"/>
                </a:lnTo>
                <a:lnTo>
                  <a:pt x="8474" y="13389"/>
                </a:lnTo>
                <a:lnTo>
                  <a:pt x="8548" y="13426"/>
                </a:lnTo>
                <a:lnTo>
                  <a:pt x="8621" y="13426"/>
                </a:lnTo>
                <a:lnTo>
                  <a:pt x="8694" y="13389"/>
                </a:lnTo>
                <a:lnTo>
                  <a:pt x="8841" y="13279"/>
                </a:lnTo>
                <a:lnTo>
                  <a:pt x="9428" y="13609"/>
                </a:lnTo>
                <a:lnTo>
                  <a:pt x="9281" y="13609"/>
                </a:lnTo>
                <a:lnTo>
                  <a:pt x="8548" y="13536"/>
                </a:lnTo>
                <a:lnTo>
                  <a:pt x="7851" y="13536"/>
                </a:lnTo>
                <a:lnTo>
                  <a:pt x="7374" y="13206"/>
                </a:lnTo>
                <a:lnTo>
                  <a:pt x="6860" y="12912"/>
                </a:lnTo>
                <a:lnTo>
                  <a:pt x="6824" y="12876"/>
                </a:lnTo>
                <a:lnTo>
                  <a:pt x="6750" y="12912"/>
                </a:lnTo>
                <a:lnTo>
                  <a:pt x="6750" y="12949"/>
                </a:lnTo>
                <a:lnTo>
                  <a:pt x="6750" y="13022"/>
                </a:lnTo>
                <a:lnTo>
                  <a:pt x="6970" y="13316"/>
                </a:lnTo>
                <a:lnTo>
                  <a:pt x="7227" y="13572"/>
                </a:lnTo>
                <a:lnTo>
                  <a:pt x="6897" y="13609"/>
                </a:lnTo>
                <a:lnTo>
                  <a:pt x="6567" y="13646"/>
                </a:lnTo>
                <a:lnTo>
                  <a:pt x="6310" y="13426"/>
                </a:lnTo>
                <a:lnTo>
                  <a:pt x="6090" y="13169"/>
                </a:lnTo>
                <a:lnTo>
                  <a:pt x="6017" y="13169"/>
                </a:lnTo>
                <a:lnTo>
                  <a:pt x="5943" y="13242"/>
                </a:lnTo>
                <a:lnTo>
                  <a:pt x="5907" y="13389"/>
                </a:lnTo>
                <a:lnTo>
                  <a:pt x="5943" y="13499"/>
                </a:lnTo>
                <a:lnTo>
                  <a:pt x="5980" y="13646"/>
                </a:lnTo>
                <a:lnTo>
                  <a:pt x="6090" y="13756"/>
                </a:lnTo>
                <a:lnTo>
                  <a:pt x="5760" y="13829"/>
                </a:lnTo>
                <a:lnTo>
                  <a:pt x="5430" y="13939"/>
                </a:lnTo>
                <a:lnTo>
                  <a:pt x="5393" y="13903"/>
                </a:lnTo>
                <a:lnTo>
                  <a:pt x="5173" y="13682"/>
                </a:lnTo>
                <a:lnTo>
                  <a:pt x="5026" y="13609"/>
                </a:lnTo>
                <a:lnTo>
                  <a:pt x="4916" y="13572"/>
                </a:lnTo>
                <a:lnTo>
                  <a:pt x="4880" y="13572"/>
                </a:lnTo>
                <a:lnTo>
                  <a:pt x="4880" y="13609"/>
                </a:lnTo>
                <a:lnTo>
                  <a:pt x="4880" y="13682"/>
                </a:lnTo>
                <a:lnTo>
                  <a:pt x="4916" y="13793"/>
                </a:lnTo>
                <a:lnTo>
                  <a:pt x="4990" y="13939"/>
                </a:lnTo>
                <a:lnTo>
                  <a:pt x="5100" y="14086"/>
                </a:lnTo>
                <a:lnTo>
                  <a:pt x="5136" y="14086"/>
                </a:lnTo>
                <a:lnTo>
                  <a:pt x="4843" y="14306"/>
                </a:lnTo>
                <a:lnTo>
                  <a:pt x="4623" y="14269"/>
                </a:lnTo>
                <a:lnTo>
                  <a:pt x="4109" y="14196"/>
                </a:lnTo>
                <a:lnTo>
                  <a:pt x="3853" y="14159"/>
                </a:lnTo>
                <a:lnTo>
                  <a:pt x="3596" y="14086"/>
                </a:lnTo>
                <a:lnTo>
                  <a:pt x="3669" y="14013"/>
                </a:lnTo>
                <a:lnTo>
                  <a:pt x="3706" y="13903"/>
                </a:lnTo>
                <a:lnTo>
                  <a:pt x="3706" y="13829"/>
                </a:lnTo>
                <a:lnTo>
                  <a:pt x="3669" y="13719"/>
                </a:lnTo>
                <a:lnTo>
                  <a:pt x="3632" y="13646"/>
                </a:lnTo>
                <a:lnTo>
                  <a:pt x="3559" y="13609"/>
                </a:lnTo>
                <a:lnTo>
                  <a:pt x="3632" y="13242"/>
                </a:lnTo>
                <a:lnTo>
                  <a:pt x="3742" y="12876"/>
                </a:lnTo>
                <a:lnTo>
                  <a:pt x="3889" y="12509"/>
                </a:lnTo>
                <a:lnTo>
                  <a:pt x="4073" y="12179"/>
                </a:lnTo>
                <a:lnTo>
                  <a:pt x="4293" y="11848"/>
                </a:lnTo>
                <a:lnTo>
                  <a:pt x="4549" y="11555"/>
                </a:lnTo>
                <a:lnTo>
                  <a:pt x="4843" y="11298"/>
                </a:lnTo>
                <a:lnTo>
                  <a:pt x="5173" y="11115"/>
                </a:lnTo>
                <a:lnTo>
                  <a:pt x="5246" y="11041"/>
                </a:lnTo>
                <a:lnTo>
                  <a:pt x="5283" y="10931"/>
                </a:lnTo>
                <a:lnTo>
                  <a:pt x="5283" y="10858"/>
                </a:lnTo>
                <a:lnTo>
                  <a:pt x="5210" y="10785"/>
                </a:lnTo>
                <a:lnTo>
                  <a:pt x="4770" y="10234"/>
                </a:lnTo>
                <a:lnTo>
                  <a:pt x="4549" y="9978"/>
                </a:lnTo>
                <a:lnTo>
                  <a:pt x="4293" y="9758"/>
                </a:lnTo>
                <a:lnTo>
                  <a:pt x="3999" y="9574"/>
                </a:lnTo>
                <a:lnTo>
                  <a:pt x="3706" y="9427"/>
                </a:lnTo>
                <a:lnTo>
                  <a:pt x="3376" y="9317"/>
                </a:lnTo>
                <a:lnTo>
                  <a:pt x="3046" y="9281"/>
                </a:lnTo>
                <a:lnTo>
                  <a:pt x="3046" y="8877"/>
                </a:lnTo>
                <a:lnTo>
                  <a:pt x="3119" y="8510"/>
                </a:lnTo>
                <a:lnTo>
                  <a:pt x="3266" y="8180"/>
                </a:lnTo>
                <a:lnTo>
                  <a:pt x="3486" y="7887"/>
                </a:lnTo>
                <a:lnTo>
                  <a:pt x="3632" y="7740"/>
                </a:lnTo>
                <a:lnTo>
                  <a:pt x="3816" y="7593"/>
                </a:lnTo>
                <a:lnTo>
                  <a:pt x="3889" y="7557"/>
                </a:lnTo>
                <a:lnTo>
                  <a:pt x="3963" y="7557"/>
                </a:lnTo>
                <a:lnTo>
                  <a:pt x="4036" y="7593"/>
                </a:lnTo>
                <a:lnTo>
                  <a:pt x="4109" y="7630"/>
                </a:lnTo>
                <a:lnTo>
                  <a:pt x="4219" y="7740"/>
                </a:lnTo>
                <a:lnTo>
                  <a:pt x="4329" y="7887"/>
                </a:lnTo>
                <a:lnTo>
                  <a:pt x="4916" y="8657"/>
                </a:lnTo>
                <a:lnTo>
                  <a:pt x="5026" y="8730"/>
                </a:lnTo>
                <a:lnTo>
                  <a:pt x="5136" y="8767"/>
                </a:lnTo>
                <a:lnTo>
                  <a:pt x="5210" y="8730"/>
                </a:lnTo>
                <a:lnTo>
                  <a:pt x="5246" y="8694"/>
                </a:lnTo>
                <a:lnTo>
                  <a:pt x="5283" y="8620"/>
                </a:lnTo>
                <a:lnTo>
                  <a:pt x="5283" y="8547"/>
                </a:lnTo>
                <a:lnTo>
                  <a:pt x="5136" y="7006"/>
                </a:lnTo>
                <a:lnTo>
                  <a:pt x="5100" y="6823"/>
                </a:lnTo>
                <a:lnTo>
                  <a:pt x="4990" y="6640"/>
                </a:lnTo>
                <a:lnTo>
                  <a:pt x="4880" y="6493"/>
                </a:lnTo>
                <a:lnTo>
                  <a:pt x="4660" y="6456"/>
                </a:lnTo>
                <a:lnTo>
                  <a:pt x="4733" y="6420"/>
                </a:lnTo>
                <a:lnTo>
                  <a:pt x="4843" y="6346"/>
                </a:lnTo>
                <a:lnTo>
                  <a:pt x="5026" y="6199"/>
                </a:lnTo>
                <a:lnTo>
                  <a:pt x="5430" y="6016"/>
                </a:lnTo>
                <a:lnTo>
                  <a:pt x="5613" y="5943"/>
                </a:lnTo>
                <a:lnTo>
                  <a:pt x="5760" y="5796"/>
                </a:lnTo>
                <a:lnTo>
                  <a:pt x="5870" y="5649"/>
                </a:lnTo>
                <a:lnTo>
                  <a:pt x="5980" y="5466"/>
                </a:lnTo>
                <a:lnTo>
                  <a:pt x="5980" y="5392"/>
                </a:lnTo>
                <a:lnTo>
                  <a:pt x="5943" y="5319"/>
                </a:lnTo>
                <a:lnTo>
                  <a:pt x="5907" y="5246"/>
                </a:lnTo>
                <a:lnTo>
                  <a:pt x="5833" y="5209"/>
                </a:lnTo>
                <a:lnTo>
                  <a:pt x="4990" y="5099"/>
                </a:lnTo>
                <a:lnTo>
                  <a:pt x="4109" y="4989"/>
                </a:lnTo>
                <a:lnTo>
                  <a:pt x="3742" y="4989"/>
                </a:lnTo>
                <a:lnTo>
                  <a:pt x="3302" y="4952"/>
                </a:lnTo>
                <a:lnTo>
                  <a:pt x="2899" y="4989"/>
                </a:lnTo>
                <a:lnTo>
                  <a:pt x="2715" y="5026"/>
                </a:lnTo>
                <a:lnTo>
                  <a:pt x="2532" y="5099"/>
                </a:lnTo>
                <a:lnTo>
                  <a:pt x="2495" y="5136"/>
                </a:lnTo>
                <a:lnTo>
                  <a:pt x="2532" y="5209"/>
                </a:lnTo>
                <a:lnTo>
                  <a:pt x="2165" y="5062"/>
                </a:lnTo>
                <a:lnTo>
                  <a:pt x="2459" y="4732"/>
                </a:lnTo>
                <a:lnTo>
                  <a:pt x="2752" y="4402"/>
                </a:lnTo>
                <a:lnTo>
                  <a:pt x="3082" y="4145"/>
                </a:lnTo>
                <a:lnTo>
                  <a:pt x="3449" y="3889"/>
                </a:lnTo>
                <a:lnTo>
                  <a:pt x="3816" y="3668"/>
                </a:lnTo>
                <a:lnTo>
                  <a:pt x="4219" y="3448"/>
                </a:lnTo>
                <a:lnTo>
                  <a:pt x="4623" y="3302"/>
                </a:lnTo>
                <a:lnTo>
                  <a:pt x="5026" y="3155"/>
                </a:lnTo>
                <a:lnTo>
                  <a:pt x="5467" y="3045"/>
                </a:lnTo>
                <a:lnTo>
                  <a:pt x="5907" y="2972"/>
                </a:lnTo>
                <a:lnTo>
                  <a:pt x="6310" y="2935"/>
                </a:lnTo>
                <a:close/>
                <a:moveTo>
                  <a:pt x="5393" y="14343"/>
                </a:moveTo>
                <a:lnTo>
                  <a:pt x="5430" y="14379"/>
                </a:lnTo>
                <a:lnTo>
                  <a:pt x="5356" y="14379"/>
                </a:lnTo>
                <a:lnTo>
                  <a:pt x="5393" y="14343"/>
                </a:lnTo>
                <a:close/>
                <a:moveTo>
                  <a:pt x="7704" y="13903"/>
                </a:moveTo>
                <a:lnTo>
                  <a:pt x="7961" y="14049"/>
                </a:lnTo>
                <a:lnTo>
                  <a:pt x="8291" y="14196"/>
                </a:lnTo>
                <a:lnTo>
                  <a:pt x="8584" y="14306"/>
                </a:lnTo>
                <a:lnTo>
                  <a:pt x="8181" y="14379"/>
                </a:lnTo>
                <a:lnTo>
                  <a:pt x="7741" y="14416"/>
                </a:lnTo>
                <a:lnTo>
                  <a:pt x="7704" y="14306"/>
                </a:lnTo>
                <a:lnTo>
                  <a:pt x="7631" y="14233"/>
                </a:lnTo>
                <a:lnTo>
                  <a:pt x="7264" y="14123"/>
                </a:lnTo>
                <a:lnTo>
                  <a:pt x="6970" y="13939"/>
                </a:lnTo>
                <a:lnTo>
                  <a:pt x="7521" y="13903"/>
                </a:lnTo>
                <a:close/>
                <a:moveTo>
                  <a:pt x="6420" y="14013"/>
                </a:moveTo>
                <a:lnTo>
                  <a:pt x="6567" y="14123"/>
                </a:lnTo>
                <a:lnTo>
                  <a:pt x="6787" y="14306"/>
                </a:lnTo>
                <a:lnTo>
                  <a:pt x="7007" y="14453"/>
                </a:lnTo>
                <a:lnTo>
                  <a:pt x="6053" y="14416"/>
                </a:lnTo>
                <a:lnTo>
                  <a:pt x="6053" y="14343"/>
                </a:lnTo>
                <a:lnTo>
                  <a:pt x="6053" y="14269"/>
                </a:lnTo>
                <a:lnTo>
                  <a:pt x="5980" y="14196"/>
                </a:lnTo>
                <a:lnTo>
                  <a:pt x="5907" y="14159"/>
                </a:lnTo>
                <a:lnTo>
                  <a:pt x="5870" y="14159"/>
                </a:lnTo>
                <a:lnTo>
                  <a:pt x="5980" y="14123"/>
                </a:lnTo>
                <a:lnTo>
                  <a:pt x="6420" y="14013"/>
                </a:lnTo>
                <a:close/>
                <a:moveTo>
                  <a:pt x="6824" y="2385"/>
                </a:moveTo>
                <a:lnTo>
                  <a:pt x="6750" y="2421"/>
                </a:lnTo>
                <a:lnTo>
                  <a:pt x="6677" y="2495"/>
                </a:lnTo>
                <a:lnTo>
                  <a:pt x="6127" y="2531"/>
                </a:lnTo>
                <a:lnTo>
                  <a:pt x="5540" y="2605"/>
                </a:lnTo>
                <a:lnTo>
                  <a:pt x="5026" y="2715"/>
                </a:lnTo>
                <a:lnTo>
                  <a:pt x="4476" y="2861"/>
                </a:lnTo>
                <a:lnTo>
                  <a:pt x="3926" y="3082"/>
                </a:lnTo>
                <a:lnTo>
                  <a:pt x="3376" y="3375"/>
                </a:lnTo>
                <a:lnTo>
                  <a:pt x="2899" y="3705"/>
                </a:lnTo>
                <a:lnTo>
                  <a:pt x="2459" y="4109"/>
                </a:lnTo>
                <a:lnTo>
                  <a:pt x="2018" y="4512"/>
                </a:lnTo>
                <a:lnTo>
                  <a:pt x="1652" y="4989"/>
                </a:lnTo>
                <a:lnTo>
                  <a:pt x="1321" y="5466"/>
                </a:lnTo>
                <a:lnTo>
                  <a:pt x="1065" y="6016"/>
                </a:lnTo>
                <a:lnTo>
                  <a:pt x="735" y="6713"/>
                </a:lnTo>
                <a:lnTo>
                  <a:pt x="478" y="7447"/>
                </a:lnTo>
                <a:lnTo>
                  <a:pt x="221" y="8180"/>
                </a:lnTo>
                <a:lnTo>
                  <a:pt x="74" y="8914"/>
                </a:lnTo>
                <a:lnTo>
                  <a:pt x="38" y="9244"/>
                </a:lnTo>
                <a:lnTo>
                  <a:pt x="1" y="9611"/>
                </a:lnTo>
                <a:lnTo>
                  <a:pt x="38" y="9941"/>
                </a:lnTo>
                <a:lnTo>
                  <a:pt x="74" y="10271"/>
                </a:lnTo>
                <a:lnTo>
                  <a:pt x="148" y="10601"/>
                </a:lnTo>
                <a:lnTo>
                  <a:pt x="258" y="10931"/>
                </a:lnTo>
                <a:lnTo>
                  <a:pt x="368" y="11262"/>
                </a:lnTo>
                <a:lnTo>
                  <a:pt x="514" y="11555"/>
                </a:lnTo>
                <a:lnTo>
                  <a:pt x="881" y="12142"/>
                </a:lnTo>
                <a:lnTo>
                  <a:pt x="1285" y="12692"/>
                </a:lnTo>
                <a:lnTo>
                  <a:pt x="1725" y="13206"/>
                </a:lnTo>
                <a:lnTo>
                  <a:pt x="2202" y="13719"/>
                </a:lnTo>
                <a:lnTo>
                  <a:pt x="2459" y="13976"/>
                </a:lnTo>
                <a:lnTo>
                  <a:pt x="2752" y="14233"/>
                </a:lnTo>
                <a:lnTo>
                  <a:pt x="2825" y="14343"/>
                </a:lnTo>
                <a:lnTo>
                  <a:pt x="2899" y="14416"/>
                </a:lnTo>
                <a:lnTo>
                  <a:pt x="3009" y="14453"/>
                </a:lnTo>
                <a:lnTo>
                  <a:pt x="3119" y="14453"/>
                </a:lnTo>
                <a:lnTo>
                  <a:pt x="3192" y="14526"/>
                </a:lnTo>
                <a:lnTo>
                  <a:pt x="3559" y="14636"/>
                </a:lnTo>
                <a:lnTo>
                  <a:pt x="3889" y="14746"/>
                </a:lnTo>
                <a:lnTo>
                  <a:pt x="4623" y="14820"/>
                </a:lnTo>
                <a:lnTo>
                  <a:pt x="6017" y="14966"/>
                </a:lnTo>
                <a:lnTo>
                  <a:pt x="6714" y="15003"/>
                </a:lnTo>
                <a:lnTo>
                  <a:pt x="7411" y="15003"/>
                </a:lnTo>
                <a:lnTo>
                  <a:pt x="8108" y="14930"/>
                </a:lnTo>
                <a:lnTo>
                  <a:pt x="8768" y="14783"/>
                </a:lnTo>
                <a:lnTo>
                  <a:pt x="9465" y="14600"/>
                </a:lnTo>
                <a:lnTo>
                  <a:pt x="9758" y="14453"/>
                </a:lnTo>
                <a:lnTo>
                  <a:pt x="10088" y="14306"/>
                </a:lnTo>
                <a:lnTo>
                  <a:pt x="10382" y="14159"/>
                </a:lnTo>
                <a:lnTo>
                  <a:pt x="10675" y="13976"/>
                </a:lnTo>
                <a:lnTo>
                  <a:pt x="11152" y="13536"/>
                </a:lnTo>
                <a:lnTo>
                  <a:pt x="11629" y="13059"/>
                </a:lnTo>
                <a:lnTo>
                  <a:pt x="12033" y="12509"/>
                </a:lnTo>
                <a:lnTo>
                  <a:pt x="12399" y="11958"/>
                </a:lnTo>
                <a:lnTo>
                  <a:pt x="12729" y="11372"/>
                </a:lnTo>
                <a:lnTo>
                  <a:pt x="12986" y="10748"/>
                </a:lnTo>
                <a:lnTo>
                  <a:pt x="13243" y="10161"/>
                </a:lnTo>
                <a:lnTo>
                  <a:pt x="13426" y="9464"/>
                </a:lnTo>
                <a:lnTo>
                  <a:pt x="13500" y="9097"/>
                </a:lnTo>
                <a:lnTo>
                  <a:pt x="13573" y="8730"/>
                </a:lnTo>
                <a:lnTo>
                  <a:pt x="13573" y="8400"/>
                </a:lnTo>
                <a:lnTo>
                  <a:pt x="13573" y="8034"/>
                </a:lnTo>
                <a:lnTo>
                  <a:pt x="13573" y="7667"/>
                </a:lnTo>
                <a:lnTo>
                  <a:pt x="13500" y="7300"/>
                </a:lnTo>
                <a:lnTo>
                  <a:pt x="13426" y="6970"/>
                </a:lnTo>
                <a:lnTo>
                  <a:pt x="13353" y="6640"/>
                </a:lnTo>
                <a:lnTo>
                  <a:pt x="13206" y="6346"/>
                </a:lnTo>
                <a:lnTo>
                  <a:pt x="13060" y="6053"/>
                </a:lnTo>
                <a:lnTo>
                  <a:pt x="12693" y="5466"/>
                </a:lnTo>
                <a:lnTo>
                  <a:pt x="12289" y="4916"/>
                </a:lnTo>
                <a:lnTo>
                  <a:pt x="11849" y="4475"/>
                </a:lnTo>
                <a:lnTo>
                  <a:pt x="11372" y="4035"/>
                </a:lnTo>
                <a:lnTo>
                  <a:pt x="10895" y="3668"/>
                </a:lnTo>
                <a:lnTo>
                  <a:pt x="10345" y="3338"/>
                </a:lnTo>
                <a:lnTo>
                  <a:pt x="9795" y="3045"/>
                </a:lnTo>
                <a:lnTo>
                  <a:pt x="9208" y="2788"/>
                </a:lnTo>
                <a:lnTo>
                  <a:pt x="8584" y="2605"/>
                </a:lnTo>
                <a:lnTo>
                  <a:pt x="7998" y="2458"/>
                </a:lnTo>
                <a:lnTo>
                  <a:pt x="7447" y="2385"/>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8" name="Google Shape;268;p4"/>
          <p:cNvSpPr/>
          <p:nvPr/>
        </p:nvSpPr>
        <p:spPr>
          <a:xfrm>
            <a:off x="-11" y="1351155"/>
            <a:ext cx="496691" cy="513331"/>
          </a:xfrm>
          <a:custGeom>
            <a:avLst/>
            <a:gdLst/>
            <a:ahLst/>
            <a:cxnLst/>
            <a:rect l="l" t="t" r="r" b="b"/>
            <a:pathLst>
              <a:path w="13133" h="13573" extrusionOk="0">
                <a:moveTo>
                  <a:pt x="2714" y="1798"/>
                </a:moveTo>
                <a:lnTo>
                  <a:pt x="2971" y="1908"/>
                </a:lnTo>
                <a:lnTo>
                  <a:pt x="3118" y="2018"/>
                </a:lnTo>
                <a:lnTo>
                  <a:pt x="3265" y="2128"/>
                </a:lnTo>
                <a:lnTo>
                  <a:pt x="3411" y="2311"/>
                </a:lnTo>
                <a:lnTo>
                  <a:pt x="3485" y="2458"/>
                </a:lnTo>
                <a:lnTo>
                  <a:pt x="3375" y="2458"/>
                </a:lnTo>
                <a:lnTo>
                  <a:pt x="3301" y="2495"/>
                </a:lnTo>
                <a:lnTo>
                  <a:pt x="3265" y="2568"/>
                </a:lnTo>
                <a:lnTo>
                  <a:pt x="3228" y="2605"/>
                </a:lnTo>
                <a:lnTo>
                  <a:pt x="3155" y="2568"/>
                </a:lnTo>
                <a:lnTo>
                  <a:pt x="3008" y="2348"/>
                </a:lnTo>
                <a:lnTo>
                  <a:pt x="2825" y="1981"/>
                </a:lnTo>
                <a:lnTo>
                  <a:pt x="2714" y="1798"/>
                </a:lnTo>
                <a:close/>
                <a:moveTo>
                  <a:pt x="1908" y="2825"/>
                </a:moveTo>
                <a:lnTo>
                  <a:pt x="1797" y="2861"/>
                </a:lnTo>
                <a:lnTo>
                  <a:pt x="1761" y="2898"/>
                </a:lnTo>
                <a:lnTo>
                  <a:pt x="1687" y="2971"/>
                </a:lnTo>
                <a:lnTo>
                  <a:pt x="1687" y="3045"/>
                </a:lnTo>
                <a:lnTo>
                  <a:pt x="1687" y="3118"/>
                </a:lnTo>
                <a:lnTo>
                  <a:pt x="1724" y="3191"/>
                </a:lnTo>
                <a:lnTo>
                  <a:pt x="1797" y="3228"/>
                </a:lnTo>
                <a:lnTo>
                  <a:pt x="1944" y="3301"/>
                </a:lnTo>
                <a:lnTo>
                  <a:pt x="2054" y="3412"/>
                </a:lnTo>
                <a:lnTo>
                  <a:pt x="2164" y="3522"/>
                </a:lnTo>
                <a:lnTo>
                  <a:pt x="2201" y="3595"/>
                </a:lnTo>
                <a:lnTo>
                  <a:pt x="2274" y="3632"/>
                </a:lnTo>
                <a:lnTo>
                  <a:pt x="2384" y="3632"/>
                </a:lnTo>
                <a:lnTo>
                  <a:pt x="2458" y="3558"/>
                </a:lnTo>
                <a:lnTo>
                  <a:pt x="2494" y="3448"/>
                </a:lnTo>
                <a:lnTo>
                  <a:pt x="2494" y="3338"/>
                </a:lnTo>
                <a:lnTo>
                  <a:pt x="2421" y="3228"/>
                </a:lnTo>
                <a:lnTo>
                  <a:pt x="2348" y="3155"/>
                </a:lnTo>
                <a:lnTo>
                  <a:pt x="2164" y="2971"/>
                </a:lnTo>
                <a:lnTo>
                  <a:pt x="1981" y="2861"/>
                </a:lnTo>
                <a:lnTo>
                  <a:pt x="1908" y="2825"/>
                </a:lnTo>
                <a:close/>
                <a:moveTo>
                  <a:pt x="1137" y="2311"/>
                </a:moveTo>
                <a:lnTo>
                  <a:pt x="1614" y="2458"/>
                </a:lnTo>
                <a:lnTo>
                  <a:pt x="2054" y="2678"/>
                </a:lnTo>
                <a:lnTo>
                  <a:pt x="2201" y="2751"/>
                </a:lnTo>
                <a:lnTo>
                  <a:pt x="2348" y="2898"/>
                </a:lnTo>
                <a:lnTo>
                  <a:pt x="2458" y="3008"/>
                </a:lnTo>
                <a:lnTo>
                  <a:pt x="2531" y="3191"/>
                </a:lnTo>
                <a:lnTo>
                  <a:pt x="2568" y="3265"/>
                </a:lnTo>
                <a:lnTo>
                  <a:pt x="2568" y="3338"/>
                </a:lnTo>
                <a:lnTo>
                  <a:pt x="2531" y="3485"/>
                </a:lnTo>
                <a:lnTo>
                  <a:pt x="2384" y="3742"/>
                </a:lnTo>
                <a:lnTo>
                  <a:pt x="2274" y="3852"/>
                </a:lnTo>
                <a:lnTo>
                  <a:pt x="2164" y="3962"/>
                </a:lnTo>
                <a:lnTo>
                  <a:pt x="1834" y="3632"/>
                </a:lnTo>
                <a:lnTo>
                  <a:pt x="1541" y="3228"/>
                </a:lnTo>
                <a:lnTo>
                  <a:pt x="1321" y="2788"/>
                </a:lnTo>
                <a:lnTo>
                  <a:pt x="1137" y="2311"/>
                </a:lnTo>
                <a:close/>
                <a:moveTo>
                  <a:pt x="8804" y="514"/>
                </a:moveTo>
                <a:lnTo>
                  <a:pt x="8694" y="2531"/>
                </a:lnTo>
                <a:lnTo>
                  <a:pt x="8657" y="3632"/>
                </a:lnTo>
                <a:lnTo>
                  <a:pt x="8657" y="4549"/>
                </a:lnTo>
                <a:lnTo>
                  <a:pt x="7556" y="3778"/>
                </a:lnTo>
                <a:lnTo>
                  <a:pt x="7043" y="3375"/>
                </a:lnTo>
                <a:lnTo>
                  <a:pt x="6529" y="2971"/>
                </a:lnTo>
                <a:lnTo>
                  <a:pt x="6639" y="2788"/>
                </a:lnTo>
                <a:lnTo>
                  <a:pt x="6713" y="2678"/>
                </a:lnTo>
                <a:lnTo>
                  <a:pt x="7556" y="1798"/>
                </a:lnTo>
                <a:lnTo>
                  <a:pt x="8290" y="991"/>
                </a:lnTo>
                <a:lnTo>
                  <a:pt x="8510" y="734"/>
                </a:lnTo>
                <a:lnTo>
                  <a:pt x="8657" y="624"/>
                </a:lnTo>
                <a:lnTo>
                  <a:pt x="8804" y="514"/>
                </a:lnTo>
                <a:close/>
                <a:moveTo>
                  <a:pt x="660" y="4145"/>
                </a:moveTo>
                <a:lnTo>
                  <a:pt x="880" y="4219"/>
                </a:lnTo>
                <a:lnTo>
                  <a:pt x="1064" y="4255"/>
                </a:lnTo>
                <a:lnTo>
                  <a:pt x="1247" y="4329"/>
                </a:lnTo>
                <a:lnTo>
                  <a:pt x="1357" y="4439"/>
                </a:lnTo>
                <a:lnTo>
                  <a:pt x="1431" y="4585"/>
                </a:lnTo>
                <a:lnTo>
                  <a:pt x="1467" y="4659"/>
                </a:lnTo>
                <a:lnTo>
                  <a:pt x="1467" y="4732"/>
                </a:lnTo>
                <a:lnTo>
                  <a:pt x="1467" y="4805"/>
                </a:lnTo>
                <a:lnTo>
                  <a:pt x="1394" y="4842"/>
                </a:lnTo>
                <a:lnTo>
                  <a:pt x="1284" y="4805"/>
                </a:lnTo>
                <a:lnTo>
                  <a:pt x="1211" y="4769"/>
                </a:lnTo>
                <a:lnTo>
                  <a:pt x="990" y="4585"/>
                </a:lnTo>
                <a:lnTo>
                  <a:pt x="844" y="4402"/>
                </a:lnTo>
                <a:lnTo>
                  <a:pt x="660" y="4145"/>
                </a:lnTo>
                <a:close/>
                <a:moveTo>
                  <a:pt x="3962" y="2935"/>
                </a:moveTo>
                <a:lnTo>
                  <a:pt x="4218" y="3155"/>
                </a:lnTo>
                <a:lnTo>
                  <a:pt x="4035" y="3338"/>
                </a:lnTo>
                <a:lnTo>
                  <a:pt x="2641" y="4659"/>
                </a:lnTo>
                <a:lnTo>
                  <a:pt x="2311" y="5026"/>
                </a:lnTo>
                <a:lnTo>
                  <a:pt x="2054" y="5392"/>
                </a:lnTo>
                <a:lnTo>
                  <a:pt x="1797" y="5172"/>
                </a:lnTo>
                <a:lnTo>
                  <a:pt x="2971" y="4072"/>
                </a:lnTo>
                <a:lnTo>
                  <a:pt x="3485" y="3522"/>
                </a:lnTo>
                <a:lnTo>
                  <a:pt x="3742" y="3265"/>
                </a:lnTo>
                <a:lnTo>
                  <a:pt x="3962" y="2935"/>
                </a:lnTo>
                <a:close/>
                <a:moveTo>
                  <a:pt x="4989" y="5209"/>
                </a:moveTo>
                <a:lnTo>
                  <a:pt x="5356" y="5686"/>
                </a:lnTo>
                <a:lnTo>
                  <a:pt x="5686" y="6199"/>
                </a:lnTo>
                <a:lnTo>
                  <a:pt x="6199" y="7080"/>
                </a:lnTo>
                <a:lnTo>
                  <a:pt x="6199" y="7080"/>
                </a:lnTo>
                <a:lnTo>
                  <a:pt x="5282" y="6640"/>
                </a:lnTo>
                <a:lnTo>
                  <a:pt x="4365" y="6199"/>
                </a:lnTo>
                <a:lnTo>
                  <a:pt x="4512" y="5943"/>
                </a:lnTo>
                <a:lnTo>
                  <a:pt x="4989" y="5209"/>
                </a:lnTo>
                <a:close/>
                <a:moveTo>
                  <a:pt x="4879" y="4695"/>
                </a:moveTo>
                <a:lnTo>
                  <a:pt x="4805" y="4805"/>
                </a:lnTo>
                <a:lnTo>
                  <a:pt x="4218" y="5649"/>
                </a:lnTo>
                <a:lnTo>
                  <a:pt x="3962" y="6053"/>
                </a:lnTo>
                <a:lnTo>
                  <a:pt x="3852" y="6053"/>
                </a:lnTo>
                <a:lnTo>
                  <a:pt x="3778" y="6126"/>
                </a:lnTo>
                <a:lnTo>
                  <a:pt x="3742" y="6199"/>
                </a:lnTo>
                <a:lnTo>
                  <a:pt x="3705" y="6273"/>
                </a:lnTo>
                <a:lnTo>
                  <a:pt x="3742" y="6346"/>
                </a:lnTo>
                <a:lnTo>
                  <a:pt x="3778" y="6493"/>
                </a:lnTo>
                <a:lnTo>
                  <a:pt x="3852" y="6529"/>
                </a:lnTo>
                <a:lnTo>
                  <a:pt x="3925" y="6566"/>
                </a:lnTo>
                <a:lnTo>
                  <a:pt x="3998" y="6566"/>
                </a:lnTo>
                <a:lnTo>
                  <a:pt x="5172" y="7080"/>
                </a:lnTo>
                <a:lnTo>
                  <a:pt x="5722" y="7336"/>
                </a:lnTo>
                <a:lnTo>
                  <a:pt x="6053" y="7447"/>
                </a:lnTo>
                <a:lnTo>
                  <a:pt x="6346" y="7483"/>
                </a:lnTo>
                <a:lnTo>
                  <a:pt x="6419" y="7483"/>
                </a:lnTo>
                <a:lnTo>
                  <a:pt x="6493" y="7447"/>
                </a:lnTo>
                <a:lnTo>
                  <a:pt x="6529" y="7483"/>
                </a:lnTo>
                <a:lnTo>
                  <a:pt x="6603" y="7483"/>
                </a:lnTo>
                <a:lnTo>
                  <a:pt x="6639" y="7447"/>
                </a:lnTo>
                <a:lnTo>
                  <a:pt x="6639" y="7410"/>
                </a:lnTo>
                <a:lnTo>
                  <a:pt x="6566" y="7080"/>
                </a:lnTo>
                <a:lnTo>
                  <a:pt x="6456" y="6750"/>
                </a:lnTo>
                <a:lnTo>
                  <a:pt x="6273" y="6419"/>
                </a:lnTo>
                <a:lnTo>
                  <a:pt x="6089" y="6089"/>
                </a:lnTo>
                <a:lnTo>
                  <a:pt x="5649" y="5429"/>
                </a:lnTo>
                <a:lnTo>
                  <a:pt x="5135" y="4769"/>
                </a:lnTo>
                <a:lnTo>
                  <a:pt x="5062" y="4695"/>
                </a:lnTo>
                <a:close/>
                <a:moveTo>
                  <a:pt x="9757" y="9537"/>
                </a:moveTo>
                <a:lnTo>
                  <a:pt x="9794" y="9647"/>
                </a:lnTo>
                <a:lnTo>
                  <a:pt x="9831" y="9757"/>
                </a:lnTo>
                <a:lnTo>
                  <a:pt x="9867" y="9867"/>
                </a:lnTo>
                <a:lnTo>
                  <a:pt x="9867" y="9978"/>
                </a:lnTo>
                <a:lnTo>
                  <a:pt x="9831" y="10088"/>
                </a:lnTo>
                <a:lnTo>
                  <a:pt x="9794" y="9757"/>
                </a:lnTo>
                <a:lnTo>
                  <a:pt x="9757" y="9537"/>
                </a:lnTo>
                <a:close/>
                <a:moveTo>
                  <a:pt x="8950" y="8877"/>
                </a:moveTo>
                <a:lnTo>
                  <a:pt x="9207" y="9024"/>
                </a:lnTo>
                <a:lnTo>
                  <a:pt x="9207" y="9207"/>
                </a:lnTo>
                <a:lnTo>
                  <a:pt x="9281" y="9391"/>
                </a:lnTo>
                <a:lnTo>
                  <a:pt x="9391" y="9757"/>
                </a:lnTo>
                <a:lnTo>
                  <a:pt x="9574" y="10418"/>
                </a:lnTo>
                <a:lnTo>
                  <a:pt x="9464" y="10491"/>
                </a:lnTo>
                <a:lnTo>
                  <a:pt x="9391" y="10271"/>
                </a:lnTo>
                <a:lnTo>
                  <a:pt x="9281" y="10088"/>
                </a:lnTo>
                <a:lnTo>
                  <a:pt x="8914" y="9281"/>
                </a:lnTo>
                <a:lnTo>
                  <a:pt x="8840" y="9134"/>
                </a:lnTo>
                <a:lnTo>
                  <a:pt x="8767" y="9024"/>
                </a:lnTo>
                <a:lnTo>
                  <a:pt x="8950" y="8877"/>
                </a:lnTo>
                <a:close/>
                <a:moveTo>
                  <a:pt x="8547" y="9244"/>
                </a:moveTo>
                <a:lnTo>
                  <a:pt x="8547" y="9281"/>
                </a:lnTo>
                <a:lnTo>
                  <a:pt x="8657" y="9281"/>
                </a:lnTo>
                <a:lnTo>
                  <a:pt x="8694" y="9244"/>
                </a:lnTo>
                <a:lnTo>
                  <a:pt x="8657" y="9354"/>
                </a:lnTo>
                <a:lnTo>
                  <a:pt x="8657" y="9464"/>
                </a:lnTo>
                <a:lnTo>
                  <a:pt x="8767" y="9721"/>
                </a:lnTo>
                <a:lnTo>
                  <a:pt x="9024" y="10198"/>
                </a:lnTo>
                <a:lnTo>
                  <a:pt x="9170" y="10528"/>
                </a:lnTo>
                <a:lnTo>
                  <a:pt x="8804" y="10234"/>
                </a:lnTo>
                <a:lnTo>
                  <a:pt x="8804" y="10198"/>
                </a:lnTo>
                <a:lnTo>
                  <a:pt x="8767" y="9904"/>
                </a:lnTo>
                <a:lnTo>
                  <a:pt x="8657" y="9611"/>
                </a:lnTo>
                <a:lnTo>
                  <a:pt x="8584" y="9464"/>
                </a:lnTo>
                <a:lnTo>
                  <a:pt x="8474" y="9317"/>
                </a:lnTo>
                <a:lnTo>
                  <a:pt x="8547" y="9244"/>
                </a:lnTo>
                <a:close/>
                <a:moveTo>
                  <a:pt x="9464" y="10601"/>
                </a:moveTo>
                <a:lnTo>
                  <a:pt x="9574" y="10638"/>
                </a:lnTo>
                <a:lnTo>
                  <a:pt x="9464" y="10638"/>
                </a:lnTo>
                <a:lnTo>
                  <a:pt x="9464" y="10601"/>
                </a:lnTo>
                <a:close/>
                <a:moveTo>
                  <a:pt x="8877" y="8510"/>
                </a:moveTo>
                <a:lnTo>
                  <a:pt x="8584" y="8730"/>
                </a:lnTo>
                <a:lnTo>
                  <a:pt x="8327" y="8914"/>
                </a:lnTo>
                <a:lnTo>
                  <a:pt x="8143" y="9171"/>
                </a:lnTo>
                <a:lnTo>
                  <a:pt x="8070" y="9354"/>
                </a:lnTo>
                <a:lnTo>
                  <a:pt x="7997" y="9501"/>
                </a:lnTo>
                <a:lnTo>
                  <a:pt x="7997" y="9647"/>
                </a:lnTo>
                <a:lnTo>
                  <a:pt x="8033" y="9831"/>
                </a:lnTo>
                <a:lnTo>
                  <a:pt x="8070" y="9978"/>
                </a:lnTo>
                <a:lnTo>
                  <a:pt x="8143" y="10088"/>
                </a:lnTo>
                <a:lnTo>
                  <a:pt x="8363" y="10344"/>
                </a:lnTo>
                <a:lnTo>
                  <a:pt x="8584" y="10564"/>
                </a:lnTo>
                <a:lnTo>
                  <a:pt x="8914" y="10785"/>
                </a:lnTo>
                <a:lnTo>
                  <a:pt x="9244" y="10968"/>
                </a:lnTo>
                <a:lnTo>
                  <a:pt x="9391" y="11041"/>
                </a:lnTo>
                <a:lnTo>
                  <a:pt x="9537" y="11078"/>
                </a:lnTo>
                <a:lnTo>
                  <a:pt x="9684" y="11041"/>
                </a:lnTo>
                <a:lnTo>
                  <a:pt x="9867" y="10968"/>
                </a:lnTo>
                <a:lnTo>
                  <a:pt x="10051" y="10821"/>
                </a:lnTo>
                <a:lnTo>
                  <a:pt x="10234" y="10601"/>
                </a:lnTo>
                <a:lnTo>
                  <a:pt x="10271" y="10491"/>
                </a:lnTo>
                <a:lnTo>
                  <a:pt x="10271" y="10381"/>
                </a:lnTo>
                <a:lnTo>
                  <a:pt x="10271" y="10271"/>
                </a:lnTo>
                <a:lnTo>
                  <a:pt x="10198" y="10161"/>
                </a:lnTo>
                <a:lnTo>
                  <a:pt x="10198" y="9904"/>
                </a:lnTo>
                <a:lnTo>
                  <a:pt x="10161" y="9684"/>
                </a:lnTo>
                <a:lnTo>
                  <a:pt x="10088" y="9464"/>
                </a:lnTo>
                <a:lnTo>
                  <a:pt x="9977" y="9244"/>
                </a:lnTo>
                <a:lnTo>
                  <a:pt x="9831" y="9060"/>
                </a:lnTo>
                <a:lnTo>
                  <a:pt x="9647" y="8914"/>
                </a:lnTo>
                <a:lnTo>
                  <a:pt x="9464" y="8767"/>
                </a:lnTo>
                <a:lnTo>
                  <a:pt x="9060" y="8510"/>
                </a:lnTo>
                <a:close/>
                <a:moveTo>
                  <a:pt x="2604" y="8510"/>
                </a:moveTo>
                <a:lnTo>
                  <a:pt x="3815" y="9757"/>
                </a:lnTo>
                <a:lnTo>
                  <a:pt x="4292" y="10271"/>
                </a:lnTo>
                <a:lnTo>
                  <a:pt x="3852" y="10344"/>
                </a:lnTo>
                <a:lnTo>
                  <a:pt x="2678" y="10674"/>
                </a:lnTo>
                <a:lnTo>
                  <a:pt x="1577" y="10968"/>
                </a:lnTo>
                <a:lnTo>
                  <a:pt x="1064" y="11115"/>
                </a:lnTo>
                <a:lnTo>
                  <a:pt x="697" y="11188"/>
                </a:lnTo>
                <a:lnTo>
                  <a:pt x="587" y="11188"/>
                </a:lnTo>
                <a:lnTo>
                  <a:pt x="477" y="11151"/>
                </a:lnTo>
                <a:lnTo>
                  <a:pt x="1577" y="9721"/>
                </a:lnTo>
                <a:lnTo>
                  <a:pt x="1908" y="9317"/>
                </a:lnTo>
                <a:lnTo>
                  <a:pt x="2201" y="8914"/>
                </a:lnTo>
                <a:lnTo>
                  <a:pt x="2421" y="8730"/>
                </a:lnTo>
                <a:lnTo>
                  <a:pt x="2604" y="8510"/>
                </a:lnTo>
                <a:close/>
                <a:moveTo>
                  <a:pt x="8914" y="8180"/>
                </a:moveTo>
                <a:lnTo>
                  <a:pt x="9097" y="8217"/>
                </a:lnTo>
                <a:lnTo>
                  <a:pt x="9244" y="8253"/>
                </a:lnTo>
                <a:lnTo>
                  <a:pt x="9574" y="8400"/>
                </a:lnTo>
                <a:lnTo>
                  <a:pt x="9867" y="8584"/>
                </a:lnTo>
                <a:lnTo>
                  <a:pt x="10124" y="8840"/>
                </a:lnTo>
                <a:lnTo>
                  <a:pt x="10308" y="9171"/>
                </a:lnTo>
                <a:lnTo>
                  <a:pt x="10454" y="9464"/>
                </a:lnTo>
                <a:lnTo>
                  <a:pt x="10564" y="9794"/>
                </a:lnTo>
                <a:lnTo>
                  <a:pt x="10601" y="10161"/>
                </a:lnTo>
                <a:lnTo>
                  <a:pt x="10601" y="10528"/>
                </a:lnTo>
                <a:lnTo>
                  <a:pt x="10491" y="10858"/>
                </a:lnTo>
                <a:lnTo>
                  <a:pt x="10491" y="10895"/>
                </a:lnTo>
                <a:lnTo>
                  <a:pt x="10454" y="10858"/>
                </a:lnTo>
                <a:lnTo>
                  <a:pt x="10344" y="10785"/>
                </a:lnTo>
                <a:lnTo>
                  <a:pt x="10271" y="10785"/>
                </a:lnTo>
                <a:lnTo>
                  <a:pt x="10161" y="10821"/>
                </a:lnTo>
                <a:lnTo>
                  <a:pt x="10124" y="10931"/>
                </a:lnTo>
                <a:lnTo>
                  <a:pt x="10088" y="11078"/>
                </a:lnTo>
                <a:lnTo>
                  <a:pt x="10051" y="11188"/>
                </a:lnTo>
                <a:lnTo>
                  <a:pt x="9867" y="11298"/>
                </a:lnTo>
                <a:lnTo>
                  <a:pt x="9794" y="11371"/>
                </a:lnTo>
                <a:lnTo>
                  <a:pt x="9757" y="11445"/>
                </a:lnTo>
                <a:lnTo>
                  <a:pt x="9611" y="11481"/>
                </a:lnTo>
                <a:lnTo>
                  <a:pt x="9464" y="11481"/>
                </a:lnTo>
                <a:lnTo>
                  <a:pt x="9354" y="11445"/>
                </a:lnTo>
                <a:lnTo>
                  <a:pt x="9207" y="11408"/>
                </a:lnTo>
                <a:lnTo>
                  <a:pt x="8620" y="11078"/>
                </a:lnTo>
                <a:lnTo>
                  <a:pt x="8327" y="10895"/>
                </a:lnTo>
                <a:lnTo>
                  <a:pt x="8070" y="10674"/>
                </a:lnTo>
                <a:lnTo>
                  <a:pt x="7850" y="10418"/>
                </a:lnTo>
                <a:lnTo>
                  <a:pt x="7703" y="10124"/>
                </a:lnTo>
                <a:lnTo>
                  <a:pt x="7593" y="9794"/>
                </a:lnTo>
                <a:lnTo>
                  <a:pt x="7593" y="9501"/>
                </a:lnTo>
                <a:lnTo>
                  <a:pt x="7630" y="9171"/>
                </a:lnTo>
                <a:lnTo>
                  <a:pt x="7777" y="8877"/>
                </a:lnTo>
                <a:lnTo>
                  <a:pt x="7960" y="8620"/>
                </a:lnTo>
                <a:lnTo>
                  <a:pt x="8217" y="8400"/>
                </a:lnTo>
                <a:lnTo>
                  <a:pt x="8400" y="8290"/>
                </a:lnTo>
                <a:lnTo>
                  <a:pt x="8584" y="8217"/>
                </a:lnTo>
                <a:lnTo>
                  <a:pt x="8730" y="8180"/>
                </a:lnTo>
                <a:close/>
                <a:moveTo>
                  <a:pt x="8767" y="7777"/>
                </a:moveTo>
                <a:lnTo>
                  <a:pt x="8547" y="7813"/>
                </a:lnTo>
                <a:lnTo>
                  <a:pt x="8363" y="7850"/>
                </a:lnTo>
                <a:lnTo>
                  <a:pt x="8143" y="7960"/>
                </a:lnTo>
                <a:lnTo>
                  <a:pt x="7960" y="8033"/>
                </a:lnTo>
                <a:lnTo>
                  <a:pt x="7777" y="8180"/>
                </a:lnTo>
                <a:lnTo>
                  <a:pt x="7593" y="8364"/>
                </a:lnTo>
                <a:lnTo>
                  <a:pt x="7446" y="8510"/>
                </a:lnTo>
                <a:lnTo>
                  <a:pt x="7336" y="8657"/>
                </a:lnTo>
                <a:lnTo>
                  <a:pt x="7190" y="9024"/>
                </a:lnTo>
                <a:lnTo>
                  <a:pt x="7116" y="9427"/>
                </a:lnTo>
                <a:lnTo>
                  <a:pt x="7116" y="9831"/>
                </a:lnTo>
                <a:lnTo>
                  <a:pt x="7153" y="10051"/>
                </a:lnTo>
                <a:lnTo>
                  <a:pt x="7226" y="10271"/>
                </a:lnTo>
                <a:lnTo>
                  <a:pt x="7336" y="10454"/>
                </a:lnTo>
                <a:lnTo>
                  <a:pt x="7446" y="10638"/>
                </a:lnTo>
                <a:lnTo>
                  <a:pt x="7740" y="11005"/>
                </a:lnTo>
                <a:lnTo>
                  <a:pt x="8107" y="11298"/>
                </a:lnTo>
                <a:lnTo>
                  <a:pt x="8510" y="11555"/>
                </a:lnTo>
                <a:lnTo>
                  <a:pt x="8914" y="11775"/>
                </a:lnTo>
                <a:lnTo>
                  <a:pt x="9134" y="11885"/>
                </a:lnTo>
                <a:lnTo>
                  <a:pt x="9354" y="11958"/>
                </a:lnTo>
                <a:lnTo>
                  <a:pt x="9574" y="11958"/>
                </a:lnTo>
                <a:lnTo>
                  <a:pt x="9757" y="11922"/>
                </a:lnTo>
                <a:lnTo>
                  <a:pt x="9977" y="11848"/>
                </a:lnTo>
                <a:lnTo>
                  <a:pt x="10198" y="11702"/>
                </a:lnTo>
                <a:lnTo>
                  <a:pt x="10381" y="11555"/>
                </a:lnTo>
                <a:lnTo>
                  <a:pt x="10491" y="11371"/>
                </a:lnTo>
                <a:lnTo>
                  <a:pt x="10674" y="11298"/>
                </a:lnTo>
                <a:lnTo>
                  <a:pt x="10784" y="11151"/>
                </a:lnTo>
                <a:lnTo>
                  <a:pt x="10895" y="10968"/>
                </a:lnTo>
                <a:lnTo>
                  <a:pt x="10968" y="10785"/>
                </a:lnTo>
                <a:lnTo>
                  <a:pt x="11005" y="10601"/>
                </a:lnTo>
                <a:lnTo>
                  <a:pt x="11005" y="10381"/>
                </a:lnTo>
                <a:lnTo>
                  <a:pt x="11005" y="10124"/>
                </a:lnTo>
                <a:lnTo>
                  <a:pt x="10968" y="9684"/>
                </a:lnTo>
                <a:lnTo>
                  <a:pt x="10821" y="9207"/>
                </a:lnTo>
                <a:lnTo>
                  <a:pt x="10638" y="8804"/>
                </a:lnTo>
                <a:lnTo>
                  <a:pt x="10491" y="8620"/>
                </a:lnTo>
                <a:lnTo>
                  <a:pt x="10344" y="8437"/>
                </a:lnTo>
                <a:lnTo>
                  <a:pt x="10198" y="8290"/>
                </a:lnTo>
                <a:lnTo>
                  <a:pt x="10014" y="8143"/>
                </a:lnTo>
                <a:lnTo>
                  <a:pt x="9831" y="8033"/>
                </a:lnTo>
                <a:lnTo>
                  <a:pt x="9611" y="7923"/>
                </a:lnTo>
                <a:lnTo>
                  <a:pt x="9427" y="7850"/>
                </a:lnTo>
                <a:lnTo>
                  <a:pt x="9207" y="7813"/>
                </a:lnTo>
                <a:lnTo>
                  <a:pt x="8987" y="7777"/>
                </a:lnTo>
                <a:close/>
                <a:moveTo>
                  <a:pt x="9024" y="0"/>
                </a:moveTo>
                <a:lnTo>
                  <a:pt x="8767" y="37"/>
                </a:lnTo>
                <a:lnTo>
                  <a:pt x="8547" y="110"/>
                </a:lnTo>
                <a:lnTo>
                  <a:pt x="8363" y="257"/>
                </a:lnTo>
                <a:lnTo>
                  <a:pt x="8180" y="440"/>
                </a:lnTo>
                <a:lnTo>
                  <a:pt x="7593" y="1027"/>
                </a:lnTo>
                <a:lnTo>
                  <a:pt x="7006" y="1651"/>
                </a:lnTo>
                <a:lnTo>
                  <a:pt x="6639" y="2054"/>
                </a:lnTo>
                <a:lnTo>
                  <a:pt x="6383" y="2311"/>
                </a:lnTo>
                <a:lnTo>
                  <a:pt x="6199" y="2605"/>
                </a:lnTo>
                <a:lnTo>
                  <a:pt x="5796" y="2201"/>
                </a:lnTo>
                <a:lnTo>
                  <a:pt x="5722" y="2128"/>
                </a:lnTo>
                <a:lnTo>
                  <a:pt x="5502" y="2128"/>
                </a:lnTo>
                <a:lnTo>
                  <a:pt x="5392" y="2201"/>
                </a:lnTo>
                <a:lnTo>
                  <a:pt x="5356" y="2238"/>
                </a:lnTo>
                <a:lnTo>
                  <a:pt x="4915" y="2531"/>
                </a:lnTo>
                <a:lnTo>
                  <a:pt x="4512" y="2898"/>
                </a:lnTo>
                <a:lnTo>
                  <a:pt x="4292" y="2715"/>
                </a:lnTo>
                <a:lnTo>
                  <a:pt x="4072" y="2495"/>
                </a:lnTo>
                <a:lnTo>
                  <a:pt x="3998" y="2458"/>
                </a:lnTo>
                <a:lnTo>
                  <a:pt x="3888" y="2458"/>
                </a:lnTo>
                <a:lnTo>
                  <a:pt x="3815" y="2495"/>
                </a:lnTo>
                <a:lnTo>
                  <a:pt x="3778" y="2568"/>
                </a:lnTo>
                <a:lnTo>
                  <a:pt x="3778" y="2421"/>
                </a:lnTo>
                <a:lnTo>
                  <a:pt x="3778" y="2311"/>
                </a:lnTo>
                <a:lnTo>
                  <a:pt x="3668" y="2128"/>
                </a:lnTo>
                <a:lnTo>
                  <a:pt x="3521" y="1908"/>
                </a:lnTo>
                <a:lnTo>
                  <a:pt x="3338" y="1761"/>
                </a:lnTo>
                <a:lnTo>
                  <a:pt x="3118" y="1614"/>
                </a:lnTo>
                <a:lnTo>
                  <a:pt x="2861" y="1504"/>
                </a:lnTo>
                <a:lnTo>
                  <a:pt x="2458" y="1321"/>
                </a:lnTo>
                <a:lnTo>
                  <a:pt x="2348" y="1321"/>
                </a:lnTo>
                <a:lnTo>
                  <a:pt x="2238" y="1357"/>
                </a:lnTo>
                <a:lnTo>
                  <a:pt x="2201" y="1431"/>
                </a:lnTo>
                <a:lnTo>
                  <a:pt x="2201" y="1504"/>
                </a:lnTo>
                <a:lnTo>
                  <a:pt x="2531" y="2238"/>
                </a:lnTo>
                <a:lnTo>
                  <a:pt x="2678" y="2531"/>
                </a:lnTo>
                <a:lnTo>
                  <a:pt x="2751" y="2678"/>
                </a:lnTo>
                <a:lnTo>
                  <a:pt x="2861" y="2825"/>
                </a:lnTo>
                <a:lnTo>
                  <a:pt x="3008" y="2898"/>
                </a:lnTo>
                <a:lnTo>
                  <a:pt x="3191" y="2935"/>
                </a:lnTo>
                <a:lnTo>
                  <a:pt x="3338" y="2935"/>
                </a:lnTo>
                <a:lnTo>
                  <a:pt x="3485" y="2861"/>
                </a:lnTo>
                <a:lnTo>
                  <a:pt x="3632" y="2788"/>
                </a:lnTo>
                <a:lnTo>
                  <a:pt x="3301" y="3155"/>
                </a:lnTo>
                <a:lnTo>
                  <a:pt x="2971" y="3485"/>
                </a:lnTo>
                <a:lnTo>
                  <a:pt x="2935" y="3412"/>
                </a:lnTo>
                <a:lnTo>
                  <a:pt x="2935" y="3265"/>
                </a:lnTo>
                <a:lnTo>
                  <a:pt x="2898" y="3081"/>
                </a:lnTo>
                <a:lnTo>
                  <a:pt x="2825" y="2825"/>
                </a:lnTo>
                <a:lnTo>
                  <a:pt x="2678" y="2605"/>
                </a:lnTo>
                <a:lnTo>
                  <a:pt x="2458" y="2384"/>
                </a:lnTo>
                <a:lnTo>
                  <a:pt x="2238" y="2238"/>
                </a:lnTo>
                <a:lnTo>
                  <a:pt x="1981" y="2091"/>
                </a:lnTo>
                <a:lnTo>
                  <a:pt x="1687" y="1981"/>
                </a:lnTo>
                <a:lnTo>
                  <a:pt x="1431" y="1908"/>
                </a:lnTo>
                <a:lnTo>
                  <a:pt x="880" y="1834"/>
                </a:lnTo>
                <a:lnTo>
                  <a:pt x="770" y="1834"/>
                </a:lnTo>
                <a:lnTo>
                  <a:pt x="697" y="1871"/>
                </a:lnTo>
                <a:lnTo>
                  <a:pt x="624" y="1944"/>
                </a:lnTo>
                <a:lnTo>
                  <a:pt x="624" y="2054"/>
                </a:lnTo>
                <a:lnTo>
                  <a:pt x="697" y="2384"/>
                </a:lnTo>
                <a:lnTo>
                  <a:pt x="807" y="2751"/>
                </a:lnTo>
                <a:lnTo>
                  <a:pt x="917" y="3045"/>
                </a:lnTo>
                <a:lnTo>
                  <a:pt x="1101" y="3375"/>
                </a:lnTo>
                <a:lnTo>
                  <a:pt x="1284" y="3668"/>
                </a:lnTo>
                <a:lnTo>
                  <a:pt x="1504" y="3925"/>
                </a:lnTo>
                <a:lnTo>
                  <a:pt x="1724" y="4182"/>
                </a:lnTo>
                <a:lnTo>
                  <a:pt x="1981" y="4439"/>
                </a:lnTo>
                <a:lnTo>
                  <a:pt x="2018" y="4439"/>
                </a:lnTo>
                <a:lnTo>
                  <a:pt x="1761" y="4695"/>
                </a:lnTo>
                <a:lnTo>
                  <a:pt x="1761" y="4549"/>
                </a:lnTo>
                <a:lnTo>
                  <a:pt x="1724" y="4402"/>
                </a:lnTo>
                <a:lnTo>
                  <a:pt x="1614" y="4255"/>
                </a:lnTo>
                <a:lnTo>
                  <a:pt x="1467" y="4108"/>
                </a:lnTo>
                <a:lnTo>
                  <a:pt x="1321" y="3998"/>
                </a:lnTo>
                <a:lnTo>
                  <a:pt x="1101" y="3925"/>
                </a:lnTo>
                <a:lnTo>
                  <a:pt x="697" y="3815"/>
                </a:lnTo>
                <a:lnTo>
                  <a:pt x="330" y="3742"/>
                </a:lnTo>
                <a:lnTo>
                  <a:pt x="220" y="3742"/>
                </a:lnTo>
                <a:lnTo>
                  <a:pt x="147" y="3815"/>
                </a:lnTo>
                <a:lnTo>
                  <a:pt x="110" y="3925"/>
                </a:lnTo>
                <a:lnTo>
                  <a:pt x="147" y="3998"/>
                </a:lnTo>
                <a:lnTo>
                  <a:pt x="367" y="4329"/>
                </a:lnTo>
                <a:lnTo>
                  <a:pt x="624" y="4732"/>
                </a:lnTo>
                <a:lnTo>
                  <a:pt x="807" y="4915"/>
                </a:lnTo>
                <a:lnTo>
                  <a:pt x="954" y="5062"/>
                </a:lnTo>
                <a:lnTo>
                  <a:pt x="1137" y="5172"/>
                </a:lnTo>
                <a:lnTo>
                  <a:pt x="1321" y="5246"/>
                </a:lnTo>
                <a:lnTo>
                  <a:pt x="1321" y="5282"/>
                </a:lnTo>
                <a:lnTo>
                  <a:pt x="1394" y="5356"/>
                </a:lnTo>
                <a:lnTo>
                  <a:pt x="1834" y="5759"/>
                </a:lnTo>
                <a:lnTo>
                  <a:pt x="1651" y="6126"/>
                </a:lnTo>
                <a:lnTo>
                  <a:pt x="1504" y="6493"/>
                </a:lnTo>
                <a:lnTo>
                  <a:pt x="1394" y="6896"/>
                </a:lnTo>
                <a:lnTo>
                  <a:pt x="1321" y="6933"/>
                </a:lnTo>
                <a:lnTo>
                  <a:pt x="1321" y="7043"/>
                </a:lnTo>
                <a:lnTo>
                  <a:pt x="1321" y="7153"/>
                </a:lnTo>
                <a:lnTo>
                  <a:pt x="1357" y="7263"/>
                </a:lnTo>
                <a:lnTo>
                  <a:pt x="1431" y="7373"/>
                </a:lnTo>
                <a:lnTo>
                  <a:pt x="1467" y="7410"/>
                </a:lnTo>
                <a:lnTo>
                  <a:pt x="1541" y="7447"/>
                </a:lnTo>
                <a:lnTo>
                  <a:pt x="1651" y="7593"/>
                </a:lnTo>
                <a:lnTo>
                  <a:pt x="2311" y="8217"/>
                </a:lnTo>
                <a:lnTo>
                  <a:pt x="2164" y="8327"/>
                </a:lnTo>
                <a:lnTo>
                  <a:pt x="2018" y="8437"/>
                </a:lnTo>
                <a:lnTo>
                  <a:pt x="1761" y="8694"/>
                </a:lnTo>
                <a:lnTo>
                  <a:pt x="1394" y="9207"/>
                </a:lnTo>
                <a:lnTo>
                  <a:pt x="990" y="9721"/>
                </a:lnTo>
                <a:lnTo>
                  <a:pt x="220" y="10748"/>
                </a:lnTo>
                <a:lnTo>
                  <a:pt x="73" y="10968"/>
                </a:lnTo>
                <a:lnTo>
                  <a:pt x="0" y="11151"/>
                </a:lnTo>
                <a:lnTo>
                  <a:pt x="0" y="11225"/>
                </a:lnTo>
                <a:lnTo>
                  <a:pt x="37" y="11335"/>
                </a:lnTo>
                <a:lnTo>
                  <a:pt x="183" y="11518"/>
                </a:lnTo>
                <a:lnTo>
                  <a:pt x="257" y="11592"/>
                </a:lnTo>
                <a:lnTo>
                  <a:pt x="367" y="11628"/>
                </a:lnTo>
                <a:lnTo>
                  <a:pt x="550" y="11665"/>
                </a:lnTo>
                <a:lnTo>
                  <a:pt x="770" y="11628"/>
                </a:lnTo>
                <a:lnTo>
                  <a:pt x="990" y="11592"/>
                </a:lnTo>
                <a:lnTo>
                  <a:pt x="2348" y="11188"/>
                </a:lnTo>
                <a:lnTo>
                  <a:pt x="3595" y="10821"/>
                </a:lnTo>
                <a:lnTo>
                  <a:pt x="4072" y="10711"/>
                </a:lnTo>
                <a:lnTo>
                  <a:pt x="4292" y="10638"/>
                </a:lnTo>
                <a:lnTo>
                  <a:pt x="4512" y="10491"/>
                </a:lnTo>
                <a:lnTo>
                  <a:pt x="5025" y="11005"/>
                </a:lnTo>
                <a:lnTo>
                  <a:pt x="5539" y="11518"/>
                </a:lnTo>
                <a:lnTo>
                  <a:pt x="6089" y="11995"/>
                </a:lnTo>
                <a:lnTo>
                  <a:pt x="6676" y="12398"/>
                </a:lnTo>
                <a:lnTo>
                  <a:pt x="7006" y="12619"/>
                </a:lnTo>
                <a:lnTo>
                  <a:pt x="7373" y="12802"/>
                </a:lnTo>
                <a:lnTo>
                  <a:pt x="7740" y="12985"/>
                </a:lnTo>
                <a:lnTo>
                  <a:pt x="8070" y="13132"/>
                </a:lnTo>
                <a:lnTo>
                  <a:pt x="8474" y="13242"/>
                </a:lnTo>
                <a:lnTo>
                  <a:pt x="8840" y="13352"/>
                </a:lnTo>
                <a:lnTo>
                  <a:pt x="9207" y="13426"/>
                </a:lnTo>
                <a:lnTo>
                  <a:pt x="9611" y="13499"/>
                </a:lnTo>
                <a:lnTo>
                  <a:pt x="9977" y="13536"/>
                </a:lnTo>
                <a:lnTo>
                  <a:pt x="10381" y="13572"/>
                </a:lnTo>
                <a:lnTo>
                  <a:pt x="11115" y="13536"/>
                </a:lnTo>
                <a:lnTo>
                  <a:pt x="11812" y="13426"/>
                </a:lnTo>
                <a:lnTo>
                  <a:pt x="12215" y="13316"/>
                </a:lnTo>
                <a:lnTo>
                  <a:pt x="12362" y="13279"/>
                </a:lnTo>
                <a:lnTo>
                  <a:pt x="12435" y="13279"/>
                </a:lnTo>
                <a:lnTo>
                  <a:pt x="12435" y="13316"/>
                </a:lnTo>
                <a:lnTo>
                  <a:pt x="12509" y="13352"/>
                </a:lnTo>
                <a:lnTo>
                  <a:pt x="12545" y="13352"/>
                </a:lnTo>
                <a:lnTo>
                  <a:pt x="12582" y="13316"/>
                </a:lnTo>
                <a:lnTo>
                  <a:pt x="12619" y="13279"/>
                </a:lnTo>
                <a:lnTo>
                  <a:pt x="12655" y="13169"/>
                </a:lnTo>
                <a:lnTo>
                  <a:pt x="12655" y="13022"/>
                </a:lnTo>
                <a:lnTo>
                  <a:pt x="12545" y="12949"/>
                </a:lnTo>
                <a:lnTo>
                  <a:pt x="12435" y="12912"/>
                </a:lnTo>
                <a:lnTo>
                  <a:pt x="12178" y="12912"/>
                </a:lnTo>
                <a:lnTo>
                  <a:pt x="11702" y="13022"/>
                </a:lnTo>
                <a:lnTo>
                  <a:pt x="11188" y="13095"/>
                </a:lnTo>
                <a:lnTo>
                  <a:pt x="10748" y="13132"/>
                </a:lnTo>
                <a:lnTo>
                  <a:pt x="10308" y="13095"/>
                </a:lnTo>
                <a:lnTo>
                  <a:pt x="9867" y="13095"/>
                </a:lnTo>
                <a:lnTo>
                  <a:pt x="9464" y="13022"/>
                </a:lnTo>
                <a:lnTo>
                  <a:pt x="9024" y="12949"/>
                </a:lnTo>
                <a:lnTo>
                  <a:pt x="8584" y="12802"/>
                </a:lnTo>
                <a:lnTo>
                  <a:pt x="8180" y="12655"/>
                </a:lnTo>
                <a:lnTo>
                  <a:pt x="7777" y="12509"/>
                </a:lnTo>
                <a:lnTo>
                  <a:pt x="7300" y="12252"/>
                </a:lnTo>
                <a:lnTo>
                  <a:pt x="6860" y="11958"/>
                </a:lnTo>
                <a:lnTo>
                  <a:pt x="6419" y="11628"/>
                </a:lnTo>
                <a:lnTo>
                  <a:pt x="6016" y="11298"/>
                </a:lnTo>
                <a:lnTo>
                  <a:pt x="5246" y="10564"/>
                </a:lnTo>
                <a:lnTo>
                  <a:pt x="4512" y="9794"/>
                </a:lnTo>
                <a:lnTo>
                  <a:pt x="3008" y="8290"/>
                </a:lnTo>
                <a:lnTo>
                  <a:pt x="2274" y="7520"/>
                </a:lnTo>
                <a:lnTo>
                  <a:pt x="2091" y="7300"/>
                </a:lnTo>
                <a:lnTo>
                  <a:pt x="1871" y="7080"/>
                </a:lnTo>
                <a:lnTo>
                  <a:pt x="1944" y="6713"/>
                </a:lnTo>
                <a:lnTo>
                  <a:pt x="2054" y="6383"/>
                </a:lnTo>
                <a:lnTo>
                  <a:pt x="2238" y="6053"/>
                </a:lnTo>
                <a:lnTo>
                  <a:pt x="2421" y="5722"/>
                </a:lnTo>
                <a:lnTo>
                  <a:pt x="2641" y="5429"/>
                </a:lnTo>
                <a:lnTo>
                  <a:pt x="2898" y="5172"/>
                </a:lnTo>
                <a:lnTo>
                  <a:pt x="3411" y="4622"/>
                </a:lnTo>
                <a:lnTo>
                  <a:pt x="4475" y="3558"/>
                </a:lnTo>
                <a:lnTo>
                  <a:pt x="5025" y="3045"/>
                </a:lnTo>
                <a:lnTo>
                  <a:pt x="5246" y="2825"/>
                </a:lnTo>
                <a:lnTo>
                  <a:pt x="5392" y="2678"/>
                </a:lnTo>
                <a:lnTo>
                  <a:pt x="5502" y="2605"/>
                </a:lnTo>
                <a:lnTo>
                  <a:pt x="5612" y="2715"/>
                </a:lnTo>
                <a:lnTo>
                  <a:pt x="5392" y="2825"/>
                </a:lnTo>
                <a:lnTo>
                  <a:pt x="5246" y="2971"/>
                </a:lnTo>
                <a:lnTo>
                  <a:pt x="4952" y="3301"/>
                </a:lnTo>
                <a:lnTo>
                  <a:pt x="4805" y="3485"/>
                </a:lnTo>
                <a:lnTo>
                  <a:pt x="4695" y="3668"/>
                </a:lnTo>
                <a:lnTo>
                  <a:pt x="4585" y="3888"/>
                </a:lnTo>
                <a:lnTo>
                  <a:pt x="4585" y="3962"/>
                </a:lnTo>
                <a:lnTo>
                  <a:pt x="4622" y="4072"/>
                </a:lnTo>
                <a:lnTo>
                  <a:pt x="4659" y="4145"/>
                </a:lnTo>
                <a:lnTo>
                  <a:pt x="4732" y="4145"/>
                </a:lnTo>
                <a:lnTo>
                  <a:pt x="4915" y="4035"/>
                </a:lnTo>
                <a:lnTo>
                  <a:pt x="5025" y="3888"/>
                </a:lnTo>
                <a:lnTo>
                  <a:pt x="5209" y="3558"/>
                </a:lnTo>
                <a:lnTo>
                  <a:pt x="5502" y="3228"/>
                </a:lnTo>
                <a:lnTo>
                  <a:pt x="5759" y="2898"/>
                </a:lnTo>
                <a:lnTo>
                  <a:pt x="6016" y="3118"/>
                </a:lnTo>
                <a:lnTo>
                  <a:pt x="5832" y="3301"/>
                </a:lnTo>
                <a:lnTo>
                  <a:pt x="5612" y="3522"/>
                </a:lnTo>
                <a:lnTo>
                  <a:pt x="5466" y="3742"/>
                </a:lnTo>
                <a:lnTo>
                  <a:pt x="5356" y="3962"/>
                </a:lnTo>
                <a:lnTo>
                  <a:pt x="5319" y="4072"/>
                </a:lnTo>
                <a:lnTo>
                  <a:pt x="5392" y="4182"/>
                </a:lnTo>
                <a:lnTo>
                  <a:pt x="5502" y="4219"/>
                </a:lnTo>
                <a:lnTo>
                  <a:pt x="5539" y="4219"/>
                </a:lnTo>
                <a:lnTo>
                  <a:pt x="5612" y="4182"/>
                </a:lnTo>
                <a:lnTo>
                  <a:pt x="5796" y="3998"/>
                </a:lnTo>
                <a:lnTo>
                  <a:pt x="5942" y="3778"/>
                </a:lnTo>
                <a:lnTo>
                  <a:pt x="6089" y="3558"/>
                </a:lnTo>
                <a:lnTo>
                  <a:pt x="6199" y="3301"/>
                </a:lnTo>
                <a:lnTo>
                  <a:pt x="6309" y="3375"/>
                </a:lnTo>
                <a:lnTo>
                  <a:pt x="6456" y="3485"/>
                </a:lnTo>
                <a:lnTo>
                  <a:pt x="6346" y="3595"/>
                </a:lnTo>
                <a:lnTo>
                  <a:pt x="6236" y="3705"/>
                </a:lnTo>
                <a:lnTo>
                  <a:pt x="6089" y="3962"/>
                </a:lnTo>
                <a:lnTo>
                  <a:pt x="5869" y="4255"/>
                </a:lnTo>
                <a:lnTo>
                  <a:pt x="5796" y="4402"/>
                </a:lnTo>
                <a:lnTo>
                  <a:pt x="5722" y="4585"/>
                </a:lnTo>
                <a:lnTo>
                  <a:pt x="5722" y="4622"/>
                </a:lnTo>
                <a:lnTo>
                  <a:pt x="5722" y="4695"/>
                </a:lnTo>
                <a:lnTo>
                  <a:pt x="5796" y="4732"/>
                </a:lnTo>
                <a:lnTo>
                  <a:pt x="5906" y="4769"/>
                </a:lnTo>
                <a:lnTo>
                  <a:pt x="6016" y="4695"/>
                </a:lnTo>
                <a:lnTo>
                  <a:pt x="6126" y="4585"/>
                </a:lnTo>
                <a:lnTo>
                  <a:pt x="6199" y="4439"/>
                </a:lnTo>
                <a:lnTo>
                  <a:pt x="6383" y="4145"/>
                </a:lnTo>
                <a:lnTo>
                  <a:pt x="6456" y="3962"/>
                </a:lnTo>
                <a:lnTo>
                  <a:pt x="6603" y="3632"/>
                </a:lnTo>
                <a:lnTo>
                  <a:pt x="7300" y="4145"/>
                </a:lnTo>
                <a:lnTo>
                  <a:pt x="7116" y="4292"/>
                </a:lnTo>
                <a:lnTo>
                  <a:pt x="6933" y="4439"/>
                </a:lnTo>
                <a:lnTo>
                  <a:pt x="6713" y="4695"/>
                </a:lnTo>
                <a:lnTo>
                  <a:pt x="6529" y="5026"/>
                </a:lnTo>
                <a:lnTo>
                  <a:pt x="6529" y="5099"/>
                </a:lnTo>
                <a:lnTo>
                  <a:pt x="6529" y="5172"/>
                </a:lnTo>
                <a:lnTo>
                  <a:pt x="6566" y="5209"/>
                </a:lnTo>
                <a:lnTo>
                  <a:pt x="6639" y="5246"/>
                </a:lnTo>
                <a:lnTo>
                  <a:pt x="6676" y="5282"/>
                </a:lnTo>
                <a:lnTo>
                  <a:pt x="6749" y="5282"/>
                </a:lnTo>
                <a:lnTo>
                  <a:pt x="6823" y="5246"/>
                </a:lnTo>
                <a:lnTo>
                  <a:pt x="6860" y="5172"/>
                </a:lnTo>
                <a:lnTo>
                  <a:pt x="7153" y="4695"/>
                </a:lnTo>
                <a:lnTo>
                  <a:pt x="7410" y="4255"/>
                </a:lnTo>
                <a:lnTo>
                  <a:pt x="7740" y="4475"/>
                </a:lnTo>
                <a:lnTo>
                  <a:pt x="7483" y="4732"/>
                </a:lnTo>
                <a:lnTo>
                  <a:pt x="7116" y="5136"/>
                </a:lnTo>
                <a:lnTo>
                  <a:pt x="7080" y="5209"/>
                </a:lnTo>
                <a:lnTo>
                  <a:pt x="7043" y="5246"/>
                </a:lnTo>
                <a:lnTo>
                  <a:pt x="7080" y="5319"/>
                </a:lnTo>
                <a:lnTo>
                  <a:pt x="7116" y="5356"/>
                </a:lnTo>
                <a:lnTo>
                  <a:pt x="7190" y="5392"/>
                </a:lnTo>
                <a:lnTo>
                  <a:pt x="7263" y="5429"/>
                </a:lnTo>
                <a:lnTo>
                  <a:pt x="7336" y="5429"/>
                </a:lnTo>
                <a:lnTo>
                  <a:pt x="7373" y="5356"/>
                </a:lnTo>
                <a:lnTo>
                  <a:pt x="7556" y="5172"/>
                </a:lnTo>
                <a:lnTo>
                  <a:pt x="7740" y="4989"/>
                </a:lnTo>
                <a:lnTo>
                  <a:pt x="7813" y="4805"/>
                </a:lnTo>
                <a:lnTo>
                  <a:pt x="7850" y="4695"/>
                </a:lnTo>
                <a:lnTo>
                  <a:pt x="7887" y="4585"/>
                </a:lnTo>
                <a:lnTo>
                  <a:pt x="8474" y="4989"/>
                </a:lnTo>
                <a:lnTo>
                  <a:pt x="8107" y="5319"/>
                </a:lnTo>
                <a:lnTo>
                  <a:pt x="7813" y="5722"/>
                </a:lnTo>
                <a:lnTo>
                  <a:pt x="7777" y="5796"/>
                </a:lnTo>
                <a:lnTo>
                  <a:pt x="7777" y="5833"/>
                </a:lnTo>
                <a:lnTo>
                  <a:pt x="7813" y="5943"/>
                </a:lnTo>
                <a:lnTo>
                  <a:pt x="7887" y="5979"/>
                </a:lnTo>
                <a:lnTo>
                  <a:pt x="7997" y="5979"/>
                </a:lnTo>
                <a:lnTo>
                  <a:pt x="8033" y="5943"/>
                </a:lnTo>
                <a:lnTo>
                  <a:pt x="8327" y="5502"/>
                </a:lnTo>
                <a:lnTo>
                  <a:pt x="8584" y="5062"/>
                </a:lnTo>
                <a:lnTo>
                  <a:pt x="9024" y="5356"/>
                </a:lnTo>
                <a:lnTo>
                  <a:pt x="8767" y="5612"/>
                </a:lnTo>
                <a:lnTo>
                  <a:pt x="8584" y="5796"/>
                </a:lnTo>
                <a:lnTo>
                  <a:pt x="8510" y="5906"/>
                </a:lnTo>
                <a:lnTo>
                  <a:pt x="8474" y="6053"/>
                </a:lnTo>
                <a:lnTo>
                  <a:pt x="8253" y="6383"/>
                </a:lnTo>
                <a:lnTo>
                  <a:pt x="8217" y="6456"/>
                </a:lnTo>
                <a:lnTo>
                  <a:pt x="8253" y="6566"/>
                </a:lnTo>
                <a:lnTo>
                  <a:pt x="8290" y="6603"/>
                </a:lnTo>
                <a:lnTo>
                  <a:pt x="8363" y="6640"/>
                </a:lnTo>
                <a:lnTo>
                  <a:pt x="8474" y="6640"/>
                </a:lnTo>
                <a:lnTo>
                  <a:pt x="8547" y="6566"/>
                </a:lnTo>
                <a:lnTo>
                  <a:pt x="8804" y="6199"/>
                </a:lnTo>
                <a:lnTo>
                  <a:pt x="8877" y="6126"/>
                </a:lnTo>
                <a:lnTo>
                  <a:pt x="8950" y="6016"/>
                </a:lnTo>
                <a:lnTo>
                  <a:pt x="9097" y="5796"/>
                </a:lnTo>
                <a:lnTo>
                  <a:pt x="9244" y="5539"/>
                </a:lnTo>
                <a:lnTo>
                  <a:pt x="9537" y="5722"/>
                </a:lnTo>
                <a:lnTo>
                  <a:pt x="9354" y="5906"/>
                </a:lnTo>
                <a:lnTo>
                  <a:pt x="9207" y="6126"/>
                </a:lnTo>
                <a:lnTo>
                  <a:pt x="8950" y="6419"/>
                </a:lnTo>
                <a:lnTo>
                  <a:pt x="8877" y="6566"/>
                </a:lnTo>
                <a:lnTo>
                  <a:pt x="8840" y="6750"/>
                </a:lnTo>
                <a:lnTo>
                  <a:pt x="8914" y="6823"/>
                </a:lnTo>
                <a:lnTo>
                  <a:pt x="8950" y="6860"/>
                </a:lnTo>
                <a:lnTo>
                  <a:pt x="8987" y="6860"/>
                </a:lnTo>
                <a:lnTo>
                  <a:pt x="9134" y="6786"/>
                </a:lnTo>
                <a:lnTo>
                  <a:pt x="9244" y="6640"/>
                </a:lnTo>
                <a:lnTo>
                  <a:pt x="9391" y="6383"/>
                </a:lnTo>
                <a:lnTo>
                  <a:pt x="9537" y="6126"/>
                </a:lnTo>
                <a:lnTo>
                  <a:pt x="9721" y="5869"/>
                </a:lnTo>
                <a:lnTo>
                  <a:pt x="10198" y="6236"/>
                </a:lnTo>
                <a:lnTo>
                  <a:pt x="10051" y="6419"/>
                </a:lnTo>
                <a:lnTo>
                  <a:pt x="9867" y="6640"/>
                </a:lnTo>
                <a:lnTo>
                  <a:pt x="9684" y="6860"/>
                </a:lnTo>
                <a:lnTo>
                  <a:pt x="9611" y="7006"/>
                </a:lnTo>
                <a:lnTo>
                  <a:pt x="9574" y="7116"/>
                </a:lnTo>
                <a:lnTo>
                  <a:pt x="9574" y="7190"/>
                </a:lnTo>
                <a:lnTo>
                  <a:pt x="9611" y="7263"/>
                </a:lnTo>
                <a:lnTo>
                  <a:pt x="9757" y="7263"/>
                </a:lnTo>
                <a:lnTo>
                  <a:pt x="9867" y="7190"/>
                </a:lnTo>
                <a:lnTo>
                  <a:pt x="9941" y="7080"/>
                </a:lnTo>
                <a:lnTo>
                  <a:pt x="10124" y="6823"/>
                </a:lnTo>
                <a:lnTo>
                  <a:pt x="10271" y="6603"/>
                </a:lnTo>
                <a:lnTo>
                  <a:pt x="10381" y="6383"/>
                </a:lnTo>
                <a:lnTo>
                  <a:pt x="10895" y="6823"/>
                </a:lnTo>
                <a:lnTo>
                  <a:pt x="10931" y="6860"/>
                </a:lnTo>
                <a:lnTo>
                  <a:pt x="10638" y="7226"/>
                </a:lnTo>
                <a:lnTo>
                  <a:pt x="10381" y="7593"/>
                </a:lnTo>
                <a:lnTo>
                  <a:pt x="10271" y="7703"/>
                </a:lnTo>
                <a:lnTo>
                  <a:pt x="10271" y="7777"/>
                </a:lnTo>
                <a:lnTo>
                  <a:pt x="10271" y="7813"/>
                </a:lnTo>
                <a:lnTo>
                  <a:pt x="10344" y="7923"/>
                </a:lnTo>
                <a:lnTo>
                  <a:pt x="10418" y="7960"/>
                </a:lnTo>
                <a:lnTo>
                  <a:pt x="10491" y="7923"/>
                </a:lnTo>
                <a:lnTo>
                  <a:pt x="10528" y="7887"/>
                </a:lnTo>
                <a:lnTo>
                  <a:pt x="10821" y="7483"/>
                </a:lnTo>
                <a:lnTo>
                  <a:pt x="11115" y="7043"/>
                </a:lnTo>
                <a:lnTo>
                  <a:pt x="11445" y="7447"/>
                </a:lnTo>
                <a:lnTo>
                  <a:pt x="11298" y="7703"/>
                </a:lnTo>
                <a:lnTo>
                  <a:pt x="11151" y="7960"/>
                </a:lnTo>
                <a:lnTo>
                  <a:pt x="10968" y="8253"/>
                </a:lnTo>
                <a:lnTo>
                  <a:pt x="10931" y="8437"/>
                </a:lnTo>
                <a:lnTo>
                  <a:pt x="10931" y="8510"/>
                </a:lnTo>
                <a:lnTo>
                  <a:pt x="10931" y="8584"/>
                </a:lnTo>
                <a:lnTo>
                  <a:pt x="10968" y="8657"/>
                </a:lnTo>
                <a:lnTo>
                  <a:pt x="11041" y="8657"/>
                </a:lnTo>
                <a:lnTo>
                  <a:pt x="11188" y="8584"/>
                </a:lnTo>
                <a:lnTo>
                  <a:pt x="11261" y="8474"/>
                </a:lnTo>
                <a:lnTo>
                  <a:pt x="11408" y="8180"/>
                </a:lnTo>
                <a:lnTo>
                  <a:pt x="11628" y="7703"/>
                </a:lnTo>
                <a:lnTo>
                  <a:pt x="11812" y="7997"/>
                </a:lnTo>
                <a:lnTo>
                  <a:pt x="11995" y="8290"/>
                </a:lnTo>
                <a:lnTo>
                  <a:pt x="11812" y="8694"/>
                </a:lnTo>
                <a:lnTo>
                  <a:pt x="11628" y="9097"/>
                </a:lnTo>
                <a:lnTo>
                  <a:pt x="11518" y="9097"/>
                </a:lnTo>
                <a:lnTo>
                  <a:pt x="11408" y="9317"/>
                </a:lnTo>
                <a:lnTo>
                  <a:pt x="11335" y="9501"/>
                </a:lnTo>
                <a:lnTo>
                  <a:pt x="11335" y="9574"/>
                </a:lnTo>
                <a:lnTo>
                  <a:pt x="11335" y="9647"/>
                </a:lnTo>
                <a:lnTo>
                  <a:pt x="11408" y="9721"/>
                </a:lnTo>
                <a:lnTo>
                  <a:pt x="11591" y="9721"/>
                </a:lnTo>
                <a:lnTo>
                  <a:pt x="11628" y="9684"/>
                </a:lnTo>
                <a:lnTo>
                  <a:pt x="11812" y="9427"/>
                </a:lnTo>
                <a:lnTo>
                  <a:pt x="11958" y="9171"/>
                </a:lnTo>
                <a:lnTo>
                  <a:pt x="12105" y="8914"/>
                </a:lnTo>
                <a:lnTo>
                  <a:pt x="12178" y="8657"/>
                </a:lnTo>
                <a:lnTo>
                  <a:pt x="12325" y="9024"/>
                </a:lnTo>
                <a:lnTo>
                  <a:pt x="12472" y="9427"/>
                </a:lnTo>
                <a:lnTo>
                  <a:pt x="12068" y="10088"/>
                </a:lnTo>
                <a:lnTo>
                  <a:pt x="11995" y="10088"/>
                </a:lnTo>
                <a:lnTo>
                  <a:pt x="11922" y="10271"/>
                </a:lnTo>
                <a:lnTo>
                  <a:pt x="11848" y="10418"/>
                </a:lnTo>
                <a:lnTo>
                  <a:pt x="11848" y="10491"/>
                </a:lnTo>
                <a:lnTo>
                  <a:pt x="11848" y="10528"/>
                </a:lnTo>
                <a:lnTo>
                  <a:pt x="11922" y="10601"/>
                </a:lnTo>
                <a:lnTo>
                  <a:pt x="12068" y="10601"/>
                </a:lnTo>
                <a:lnTo>
                  <a:pt x="12142" y="10564"/>
                </a:lnTo>
                <a:lnTo>
                  <a:pt x="12362" y="10198"/>
                </a:lnTo>
                <a:lnTo>
                  <a:pt x="12582" y="9831"/>
                </a:lnTo>
                <a:lnTo>
                  <a:pt x="12692" y="10454"/>
                </a:lnTo>
                <a:lnTo>
                  <a:pt x="12509" y="10638"/>
                </a:lnTo>
                <a:lnTo>
                  <a:pt x="12362" y="10858"/>
                </a:lnTo>
                <a:lnTo>
                  <a:pt x="12215" y="11078"/>
                </a:lnTo>
                <a:lnTo>
                  <a:pt x="12178" y="11225"/>
                </a:lnTo>
                <a:lnTo>
                  <a:pt x="12178" y="11371"/>
                </a:lnTo>
                <a:lnTo>
                  <a:pt x="12215" y="11408"/>
                </a:lnTo>
                <a:lnTo>
                  <a:pt x="12252" y="11408"/>
                </a:lnTo>
                <a:lnTo>
                  <a:pt x="12362" y="11371"/>
                </a:lnTo>
                <a:lnTo>
                  <a:pt x="12472" y="11298"/>
                </a:lnTo>
                <a:lnTo>
                  <a:pt x="12582" y="11078"/>
                </a:lnTo>
                <a:lnTo>
                  <a:pt x="12692" y="10858"/>
                </a:lnTo>
                <a:lnTo>
                  <a:pt x="12729" y="11188"/>
                </a:lnTo>
                <a:lnTo>
                  <a:pt x="12655" y="11775"/>
                </a:lnTo>
                <a:lnTo>
                  <a:pt x="12509" y="11922"/>
                </a:lnTo>
                <a:lnTo>
                  <a:pt x="12362" y="12068"/>
                </a:lnTo>
                <a:lnTo>
                  <a:pt x="12325" y="12215"/>
                </a:lnTo>
                <a:lnTo>
                  <a:pt x="12325" y="12288"/>
                </a:lnTo>
                <a:lnTo>
                  <a:pt x="12362" y="12362"/>
                </a:lnTo>
                <a:lnTo>
                  <a:pt x="12435" y="12398"/>
                </a:lnTo>
                <a:lnTo>
                  <a:pt x="12472" y="12398"/>
                </a:lnTo>
                <a:lnTo>
                  <a:pt x="12619" y="12288"/>
                </a:lnTo>
                <a:lnTo>
                  <a:pt x="12655" y="12655"/>
                </a:lnTo>
                <a:lnTo>
                  <a:pt x="12692" y="12692"/>
                </a:lnTo>
                <a:lnTo>
                  <a:pt x="12729" y="12655"/>
                </a:lnTo>
                <a:lnTo>
                  <a:pt x="12802" y="12545"/>
                </a:lnTo>
                <a:lnTo>
                  <a:pt x="12912" y="12398"/>
                </a:lnTo>
                <a:lnTo>
                  <a:pt x="13022" y="12068"/>
                </a:lnTo>
                <a:lnTo>
                  <a:pt x="13095" y="11738"/>
                </a:lnTo>
                <a:lnTo>
                  <a:pt x="13132" y="11408"/>
                </a:lnTo>
                <a:lnTo>
                  <a:pt x="13132" y="11005"/>
                </a:lnTo>
                <a:lnTo>
                  <a:pt x="13132" y="10638"/>
                </a:lnTo>
                <a:lnTo>
                  <a:pt x="13095" y="10234"/>
                </a:lnTo>
                <a:lnTo>
                  <a:pt x="13022" y="9867"/>
                </a:lnTo>
                <a:lnTo>
                  <a:pt x="12949" y="9464"/>
                </a:lnTo>
                <a:lnTo>
                  <a:pt x="12839" y="9060"/>
                </a:lnTo>
                <a:lnTo>
                  <a:pt x="12692" y="8694"/>
                </a:lnTo>
                <a:lnTo>
                  <a:pt x="12545" y="8327"/>
                </a:lnTo>
                <a:lnTo>
                  <a:pt x="12325" y="7960"/>
                </a:lnTo>
                <a:lnTo>
                  <a:pt x="12142" y="7630"/>
                </a:lnTo>
                <a:lnTo>
                  <a:pt x="11885" y="7300"/>
                </a:lnTo>
                <a:lnTo>
                  <a:pt x="11628" y="6970"/>
                </a:lnTo>
                <a:lnTo>
                  <a:pt x="11335" y="6640"/>
                </a:lnTo>
                <a:lnTo>
                  <a:pt x="11041" y="6346"/>
                </a:lnTo>
                <a:lnTo>
                  <a:pt x="10344" y="5759"/>
                </a:lnTo>
                <a:lnTo>
                  <a:pt x="9647" y="5246"/>
                </a:lnTo>
                <a:lnTo>
                  <a:pt x="8914" y="4732"/>
                </a:lnTo>
                <a:lnTo>
                  <a:pt x="8987" y="4439"/>
                </a:lnTo>
                <a:lnTo>
                  <a:pt x="9024" y="4182"/>
                </a:lnTo>
                <a:lnTo>
                  <a:pt x="9060" y="3558"/>
                </a:lnTo>
                <a:lnTo>
                  <a:pt x="9097" y="2898"/>
                </a:lnTo>
                <a:lnTo>
                  <a:pt x="9281" y="220"/>
                </a:lnTo>
                <a:lnTo>
                  <a:pt x="9244" y="110"/>
                </a:lnTo>
                <a:lnTo>
                  <a:pt x="9207" y="37"/>
                </a:lnTo>
                <a:lnTo>
                  <a:pt x="9097"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69" name="Google Shape;269;p4"/>
          <p:cNvSpPr/>
          <p:nvPr/>
        </p:nvSpPr>
        <p:spPr>
          <a:xfrm>
            <a:off x="11599141" y="238816"/>
            <a:ext cx="695056" cy="718656"/>
          </a:xfrm>
          <a:custGeom>
            <a:avLst/>
            <a:gdLst/>
            <a:ahLst/>
            <a:cxnLst/>
            <a:rect l="l" t="t" r="r" b="b"/>
            <a:pathLst>
              <a:path w="18378" h="19002" extrusionOk="0">
                <a:moveTo>
                  <a:pt x="13793" y="5429"/>
                </a:moveTo>
                <a:lnTo>
                  <a:pt x="13682" y="5466"/>
                </a:lnTo>
                <a:lnTo>
                  <a:pt x="13572" y="5502"/>
                </a:lnTo>
                <a:lnTo>
                  <a:pt x="13499" y="5576"/>
                </a:lnTo>
                <a:lnTo>
                  <a:pt x="13352" y="5759"/>
                </a:lnTo>
                <a:lnTo>
                  <a:pt x="13352" y="5869"/>
                </a:lnTo>
                <a:lnTo>
                  <a:pt x="13352" y="5979"/>
                </a:lnTo>
                <a:lnTo>
                  <a:pt x="13389" y="6016"/>
                </a:lnTo>
                <a:lnTo>
                  <a:pt x="13426" y="6053"/>
                </a:lnTo>
                <a:lnTo>
                  <a:pt x="13499" y="6053"/>
                </a:lnTo>
                <a:lnTo>
                  <a:pt x="13572" y="5979"/>
                </a:lnTo>
                <a:lnTo>
                  <a:pt x="13646" y="5943"/>
                </a:lnTo>
                <a:lnTo>
                  <a:pt x="13719" y="5796"/>
                </a:lnTo>
                <a:lnTo>
                  <a:pt x="13829" y="5649"/>
                </a:lnTo>
                <a:lnTo>
                  <a:pt x="13903" y="5502"/>
                </a:lnTo>
                <a:lnTo>
                  <a:pt x="13903" y="5466"/>
                </a:lnTo>
                <a:lnTo>
                  <a:pt x="13903" y="5429"/>
                </a:lnTo>
                <a:close/>
                <a:moveTo>
                  <a:pt x="13242" y="6089"/>
                </a:moveTo>
                <a:lnTo>
                  <a:pt x="13169" y="6126"/>
                </a:lnTo>
                <a:lnTo>
                  <a:pt x="13022" y="6309"/>
                </a:lnTo>
                <a:lnTo>
                  <a:pt x="12912" y="6493"/>
                </a:lnTo>
                <a:lnTo>
                  <a:pt x="12875" y="6529"/>
                </a:lnTo>
                <a:lnTo>
                  <a:pt x="12875" y="6603"/>
                </a:lnTo>
                <a:lnTo>
                  <a:pt x="12949" y="6676"/>
                </a:lnTo>
                <a:lnTo>
                  <a:pt x="13022" y="6713"/>
                </a:lnTo>
                <a:lnTo>
                  <a:pt x="13096" y="6676"/>
                </a:lnTo>
                <a:lnTo>
                  <a:pt x="13132" y="6639"/>
                </a:lnTo>
                <a:lnTo>
                  <a:pt x="13242" y="6456"/>
                </a:lnTo>
                <a:lnTo>
                  <a:pt x="13352" y="6273"/>
                </a:lnTo>
                <a:lnTo>
                  <a:pt x="13389" y="6199"/>
                </a:lnTo>
                <a:lnTo>
                  <a:pt x="13316" y="6126"/>
                </a:lnTo>
                <a:lnTo>
                  <a:pt x="13242" y="6089"/>
                </a:lnTo>
                <a:close/>
                <a:moveTo>
                  <a:pt x="17241" y="6419"/>
                </a:moveTo>
                <a:lnTo>
                  <a:pt x="17534" y="6713"/>
                </a:lnTo>
                <a:lnTo>
                  <a:pt x="17497" y="6713"/>
                </a:lnTo>
                <a:lnTo>
                  <a:pt x="17387" y="6823"/>
                </a:lnTo>
                <a:lnTo>
                  <a:pt x="17351" y="6676"/>
                </a:lnTo>
                <a:lnTo>
                  <a:pt x="17241" y="6419"/>
                </a:lnTo>
                <a:close/>
                <a:moveTo>
                  <a:pt x="12692" y="6786"/>
                </a:moveTo>
                <a:lnTo>
                  <a:pt x="12582" y="6860"/>
                </a:lnTo>
                <a:lnTo>
                  <a:pt x="12435" y="6970"/>
                </a:lnTo>
                <a:lnTo>
                  <a:pt x="12399" y="7116"/>
                </a:lnTo>
                <a:lnTo>
                  <a:pt x="12362" y="7190"/>
                </a:lnTo>
                <a:lnTo>
                  <a:pt x="12399" y="7226"/>
                </a:lnTo>
                <a:lnTo>
                  <a:pt x="12472" y="7300"/>
                </a:lnTo>
                <a:lnTo>
                  <a:pt x="12582" y="7300"/>
                </a:lnTo>
                <a:lnTo>
                  <a:pt x="12619" y="7263"/>
                </a:lnTo>
                <a:lnTo>
                  <a:pt x="12655" y="7190"/>
                </a:lnTo>
                <a:lnTo>
                  <a:pt x="12729" y="7043"/>
                </a:lnTo>
                <a:lnTo>
                  <a:pt x="12802" y="7006"/>
                </a:lnTo>
                <a:lnTo>
                  <a:pt x="12839" y="6933"/>
                </a:lnTo>
                <a:lnTo>
                  <a:pt x="12875" y="6860"/>
                </a:lnTo>
                <a:lnTo>
                  <a:pt x="12875" y="6823"/>
                </a:lnTo>
                <a:lnTo>
                  <a:pt x="12839" y="6823"/>
                </a:lnTo>
                <a:lnTo>
                  <a:pt x="12765" y="6786"/>
                </a:lnTo>
                <a:close/>
                <a:moveTo>
                  <a:pt x="17571" y="6750"/>
                </a:moveTo>
                <a:lnTo>
                  <a:pt x="17828" y="7043"/>
                </a:lnTo>
                <a:lnTo>
                  <a:pt x="18048" y="7373"/>
                </a:lnTo>
                <a:lnTo>
                  <a:pt x="17828" y="7593"/>
                </a:lnTo>
                <a:lnTo>
                  <a:pt x="17828" y="7520"/>
                </a:lnTo>
                <a:lnTo>
                  <a:pt x="17864" y="7336"/>
                </a:lnTo>
                <a:lnTo>
                  <a:pt x="17828" y="7116"/>
                </a:lnTo>
                <a:lnTo>
                  <a:pt x="17828" y="7080"/>
                </a:lnTo>
                <a:lnTo>
                  <a:pt x="17754" y="7006"/>
                </a:lnTo>
                <a:lnTo>
                  <a:pt x="17681" y="7006"/>
                </a:lnTo>
                <a:lnTo>
                  <a:pt x="17644" y="7043"/>
                </a:lnTo>
                <a:lnTo>
                  <a:pt x="17681" y="7080"/>
                </a:lnTo>
                <a:lnTo>
                  <a:pt x="17644" y="7226"/>
                </a:lnTo>
                <a:lnTo>
                  <a:pt x="17607" y="7446"/>
                </a:lnTo>
                <a:lnTo>
                  <a:pt x="17534" y="7667"/>
                </a:lnTo>
                <a:lnTo>
                  <a:pt x="17534" y="7887"/>
                </a:lnTo>
                <a:lnTo>
                  <a:pt x="17534" y="7960"/>
                </a:lnTo>
                <a:lnTo>
                  <a:pt x="17131" y="8584"/>
                </a:lnTo>
                <a:lnTo>
                  <a:pt x="17167" y="8217"/>
                </a:lnTo>
                <a:lnTo>
                  <a:pt x="17241" y="7850"/>
                </a:lnTo>
                <a:lnTo>
                  <a:pt x="17387" y="7630"/>
                </a:lnTo>
                <a:lnTo>
                  <a:pt x="17387" y="7593"/>
                </a:lnTo>
                <a:lnTo>
                  <a:pt x="17387" y="7520"/>
                </a:lnTo>
                <a:lnTo>
                  <a:pt x="17461" y="7483"/>
                </a:lnTo>
                <a:lnTo>
                  <a:pt x="17497" y="7446"/>
                </a:lnTo>
                <a:lnTo>
                  <a:pt x="17534" y="7373"/>
                </a:lnTo>
                <a:lnTo>
                  <a:pt x="17534" y="7263"/>
                </a:lnTo>
                <a:lnTo>
                  <a:pt x="17497" y="7080"/>
                </a:lnTo>
                <a:lnTo>
                  <a:pt x="17571" y="6750"/>
                </a:lnTo>
                <a:close/>
                <a:moveTo>
                  <a:pt x="16874" y="8840"/>
                </a:moveTo>
                <a:lnTo>
                  <a:pt x="16947" y="8877"/>
                </a:lnTo>
                <a:lnTo>
                  <a:pt x="16874" y="8950"/>
                </a:lnTo>
                <a:lnTo>
                  <a:pt x="16874" y="8877"/>
                </a:lnTo>
                <a:lnTo>
                  <a:pt x="16874" y="8840"/>
                </a:lnTo>
                <a:close/>
                <a:moveTo>
                  <a:pt x="11445" y="8584"/>
                </a:moveTo>
                <a:lnTo>
                  <a:pt x="11408" y="8620"/>
                </a:lnTo>
                <a:lnTo>
                  <a:pt x="11298" y="8657"/>
                </a:lnTo>
                <a:lnTo>
                  <a:pt x="11188" y="8804"/>
                </a:lnTo>
                <a:lnTo>
                  <a:pt x="11188" y="8840"/>
                </a:lnTo>
                <a:lnTo>
                  <a:pt x="11188" y="8914"/>
                </a:lnTo>
                <a:lnTo>
                  <a:pt x="11188" y="8987"/>
                </a:lnTo>
                <a:lnTo>
                  <a:pt x="11225" y="9024"/>
                </a:lnTo>
                <a:lnTo>
                  <a:pt x="11408" y="9024"/>
                </a:lnTo>
                <a:lnTo>
                  <a:pt x="11445" y="8987"/>
                </a:lnTo>
                <a:lnTo>
                  <a:pt x="11555" y="8804"/>
                </a:lnTo>
                <a:lnTo>
                  <a:pt x="11555" y="8730"/>
                </a:lnTo>
                <a:lnTo>
                  <a:pt x="11555" y="8657"/>
                </a:lnTo>
                <a:lnTo>
                  <a:pt x="11518" y="8620"/>
                </a:lnTo>
                <a:lnTo>
                  <a:pt x="11445" y="8584"/>
                </a:lnTo>
                <a:close/>
                <a:moveTo>
                  <a:pt x="16580" y="8804"/>
                </a:moveTo>
                <a:lnTo>
                  <a:pt x="16580" y="8877"/>
                </a:lnTo>
                <a:lnTo>
                  <a:pt x="16580" y="9060"/>
                </a:lnTo>
                <a:lnTo>
                  <a:pt x="16617" y="9170"/>
                </a:lnTo>
                <a:lnTo>
                  <a:pt x="16654" y="9244"/>
                </a:lnTo>
                <a:lnTo>
                  <a:pt x="16397" y="9611"/>
                </a:lnTo>
                <a:lnTo>
                  <a:pt x="16360" y="9391"/>
                </a:lnTo>
                <a:lnTo>
                  <a:pt x="16324" y="9170"/>
                </a:lnTo>
                <a:lnTo>
                  <a:pt x="16324" y="9097"/>
                </a:lnTo>
                <a:lnTo>
                  <a:pt x="16580" y="8804"/>
                </a:lnTo>
                <a:close/>
                <a:moveTo>
                  <a:pt x="16067" y="9391"/>
                </a:moveTo>
                <a:lnTo>
                  <a:pt x="16067" y="9684"/>
                </a:lnTo>
                <a:lnTo>
                  <a:pt x="16103" y="9794"/>
                </a:lnTo>
                <a:lnTo>
                  <a:pt x="16177" y="9941"/>
                </a:lnTo>
                <a:lnTo>
                  <a:pt x="15993" y="10161"/>
                </a:lnTo>
                <a:lnTo>
                  <a:pt x="15920" y="10308"/>
                </a:lnTo>
                <a:lnTo>
                  <a:pt x="15957" y="9867"/>
                </a:lnTo>
                <a:lnTo>
                  <a:pt x="15920" y="9794"/>
                </a:lnTo>
                <a:lnTo>
                  <a:pt x="15847" y="9757"/>
                </a:lnTo>
                <a:lnTo>
                  <a:pt x="15810" y="9721"/>
                </a:lnTo>
                <a:lnTo>
                  <a:pt x="16067" y="9391"/>
                </a:lnTo>
                <a:close/>
                <a:moveTo>
                  <a:pt x="9611" y="2348"/>
                </a:moveTo>
                <a:lnTo>
                  <a:pt x="9574" y="2421"/>
                </a:lnTo>
                <a:lnTo>
                  <a:pt x="9134" y="2861"/>
                </a:lnTo>
                <a:lnTo>
                  <a:pt x="8767" y="3375"/>
                </a:lnTo>
                <a:lnTo>
                  <a:pt x="7997" y="4365"/>
                </a:lnTo>
                <a:lnTo>
                  <a:pt x="7630" y="4879"/>
                </a:lnTo>
                <a:lnTo>
                  <a:pt x="7227" y="5356"/>
                </a:lnTo>
                <a:lnTo>
                  <a:pt x="6823" y="5832"/>
                </a:lnTo>
                <a:lnTo>
                  <a:pt x="6346" y="6273"/>
                </a:lnTo>
                <a:lnTo>
                  <a:pt x="6273" y="6346"/>
                </a:lnTo>
                <a:lnTo>
                  <a:pt x="6273" y="6456"/>
                </a:lnTo>
                <a:lnTo>
                  <a:pt x="6236" y="6456"/>
                </a:lnTo>
                <a:lnTo>
                  <a:pt x="6163" y="6493"/>
                </a:lnTo>
                <a:lnTo>
                  <a:pt x="6163" y="6566"/>
                </a:lnTo>
                <a:lnTo>
                  <a:pt x="6199" y="6603"/>
                </a:lnTo>
                <a:lnTo>
                  <a:pt x="6309" y="6786"/>
                </a:lnTo>
                <a:lnTo>
                  <a:pt x="6493" y="6970"/>
                </a:lnTo>
                <a:lnTo>
                  <a:pt x="6823" y="7263"/>
                </a:lnTo>
                <a:lnTo>
                  <a:pt x="7593" y="7813"/>
                </a:lnTo>
                <a:lnTo>
                  <a:pt x="8437" y="8363"/>
                </a:lnTo>
                <a:lnTo>
                  <a:pt x="8620" y="8510"/>
                </a:lnTo>
                <a:lnTo>
                  <a:pt x="8767" y="8694"/>
                </a:lnTo>
                <a:lnTo>
                  <a:pt x="9061" y="9060"/>
                </a:lnTo>
                <a:lnTo>
                  <a:pt x="9207" y="9207"/>
                </a:lnTo>
                <a:lnTo>
                  <a:pt x="9391" y="9354"/>
                </a:lnTo>
                <a:lnTo>
                  <a:pt x="9758" y="9574"/>
                </a:lnTo>
                <a:lnTo>
                  <a:pt x="10638" y="10161"/>
                </a:lnTo>
                <a:lnTo>
                  <a:pt x="11482" y="10784"/>
                </a:lnTo>
                <a:lnTo>
                  <a:pt x="12289" y="11408"/>
                </a:lnTo>
                <a:lnTo>
                  <a:pt x="12362" y="11445"/>
                </a:lnTo>
                <a:lnTo>
                  <a:pt x="12472" y="11445"/>
                </a:lnTo>
                <a:lnTo>
                  <a:pt x="12545" y="11408"/>
                </a:lnTo>
                <a:lnTo>
                  <a:pt x="12582" y="11371"/>
                </a:lnTo>
                <a:lnTo>
                  <a:pt x="12619" y="11298"/>
                </a:lnTo>
                <a:lnTo>
                  <a:pt x="12655" y="11188"/>
                </a:lnTo>
                <a:lnTo>
                  <a:pt x="12619" y="11115"/>
                </a:lnTo>
                <a:lnTo>
                  <a:pt x="12545" y="11041"/>
                </a:lnTo>
                <a:lnTo>
                  <a:pt x="11775" y="10418"/>
                </a:lnTo>
                <a:lnTo>
                  <a:pt x="11812" y="10381"/>
                </a:lnTo>
                <a:lnTo>
                  <a:pt x="11922" y="10198"/>
                </a:lnTo>
                <a:lnTo>
                  <a:pt x="11995" y="10014"/>
                </a:lnTo>
                <a:lnTo>
                  <a:pt x="11995" y="9941"/>
                </a:lnTo>
                <a:lnTo>
                  <a:pt x="11958" y="9904"/>
                </a:lnTo>
                <a:lnTo>
                  <a:pt x="11885" y="9904"/>
                </a:lnTo>
                <a:lnTo>
                  <a:pt x="11738" y="10051"/>
                </a:lnTo>
                <a:lnTo>
                  <a:pt x="11592" y="10234"/>
                </a:lnTo>
                <a:lnTo>
                  <a:pt x="11555" y="10271"/>
                </a:lnTo>
                <a:lnTo>
                  <a:pt x="11005" y="9867"/>
                </a:lnTo>
                <a:lnTo>
                  <a:pt x="10821" y="9757"/>
                </a:lnTo>
                <a:lnTo>
                  <a:pt x="10858" y="9684"/>
                </a:lnTo>
                <a:lnTo>
                  <a:pt x="10895" y="9611"/>
                </a:lnTo>
                <a:lnTo>
                  <a:pt x="11041" y="9464"/>
                </a:lnTo>
                <a:lnTo>
                  <a:pt x="11078" y="9427"/>
                </a:lnTo>
                <a:lnTo>
                  <a:pt x="11078" y="9354"/>
                </a:lnTo>
                <a:lnTo>
                  <a:pt x="11078" y="9317"/>
                </a:lnTo>
                <a:lnTo>
                  <a:pt x="11005" y="9281"/>
                </a:lnTo>
                <a:lnTo>
                  <a:pt x="10968" y="9317"/>
                </a:lnTo>
                <a:lnTo>
                  <a:pt x="10895" y="9281"/>
                </a:lnTo>
                <a:lnTo>
                  <a:pt x="10821" y="9317"/>
                </a:lnTo>
                <a:lnTo>
                  <a:pt x="10711" y="9427"/>
                </a:lnTo>
                <a:lnTo>
                  <a:pt x="10601" y="9574"/>
                </a:lnTo>
                <a:lnTo>
                  <a:pt x="10124" y="9281"/>
                </a:lnTo>
                <a:lnTo>
                  <a:pt x="10051" y="9207"/>
                </a:lnTo>
                <a:lnTo>
                  <a:pt x="10234" y="8914"/>
                </a:lnTo>
                <a:lnTo>
                  <a:pt x="10234" y="8840"/>
                </a:lnTo>
                <a:lnTo>
                  <a:pt x="10234" y="8804"/>
                </a:lnTo>
                <a:lnTo>
                  <a:pt x="10198" y="8730"/>
                </a:lnTo>
                <a:lnTo>
                  <a:pt x="10088" y="8694"/>
                </a:lnTo>
                <a:lnTo>
                  <a:pt x="10051" y="8730"/>
                </a:lnTo>
                <a:lnTo>
                  <a:pt x="10014" y="8767"/>
                </a:lnTo>
                <a:lnTo>
                  <a:pt x="9758" y="9060"/>
                </a:lnTo>
                <a:lnTo>
                  <a:pt x="9537" y="8877"/>
                </a:lnTo>
                <a:lnTo>
                  <a:pt x="9354" y="8694"/>
                </a:lnTo>
                <a:lnTo>
                  <a:pt x="9134" y="8437"/>
                </a:lnTo>
                <a:lnTo>
                  <a:pt x="9207" y="8327"/>
                </a:lnTo>
                <a:lnTo>
                  <a:pt x="9281" y="8217"/>
                </a:lnTo>
                <a:lnTo>
                  <a:pt x="9354" y="7960"/>
                </a:lnTo>
                <a:lnTo>
                  <a:pt x="9354" y="7887"/>
                </a:lnTo>
                <a:lnTo>
                  <a:pt x="9317" y="7850"/>
                </a:lnTo>
                <a:lnTo>
                  <a:pt x="9244" y="7850"/>
                </a:lnTo>
                <a:lnTo>
                  <a:pt x="9171" y="7887"/>
                </a:lnTo>
                <a:lnTo>
                  <a:pt x="8987" y="8107"/>
                </a:lnTo>
                <a:lnTo>
                  <a:pt x="8951" y="8180"/>
                </a:lnTo>
                <a:lnTo>
                  <a:pt x="8767" y="8033"/>
                </a:lnTo>
                <a:lnTo>
                  <a:pt x="8327" y="7740"/>
                </a:lnTo>
                <a:lnTo>
                  <a:pt x="8364" y="7446"/>
                </a:lnTo>
                <a:lnTo>
                  <a:pt x="8364" y="7410"/>
                </a:lnTo>
                <a:lnTo>
                  <a:pt x="8327" y="7336"/>
                </a:lnTo>
                <a:lnTo>
                  <a:pt x="8290" y="7300"/>
                </a:lnTo>
                <a:lnTo>
                  <a:pt x="8180" y="7300"/>
                </a:lnTo>
                <a:lnTo>
                  <a:pt x="8107" y="7336"/>
                </a:lnTo>
                <a:lnTo>
                  <a:pt x="8070" y="7446"/>
                </a:lnTo>
                <a:lnTo>
                  <a:pt x="8034" y="7556"/>
                </a:lnTo>
                <a:lnTo>
                  <a:pt x="7960" y="7520"/>
                </a:lnTo>
                <a:lnTo>
                  <a:pt x="7410" y="7116"/>
                </a:lnTo>
                <a:lnTo>
                  <a:pt x="7447" y="7080"/>
                </a:lnTo>
                <a:lnTo>
                  <a:pt x="7520" y="6970"/>
                </a:lnTo>
                <a:lnTo>
                  <a:pt x="7520" y="6896"/>
                </a:lnTo>
                <a:lnTo>
                  <a:pt x="7520" y="6860"/>
                </a:lnTo>
                <a:lnTo>
                  <a:pt x="7557" y="6750"/>
                </a:lnTo>
                <a:lnTo>
                  <a:pt x="7520" y="6713"/>
                </a:lnTo>
                <a:lnTo>
                  <a:pt x="7483" y="6713"/>
                </a:lnTo>
                <a:lnTo>
                  <a:pt x="7410" y="6750"/>
                </a:lnTo>
                <a:lnTo>
                  <a:pt x="7337" y="6750"/>
                </a:lnTo>
                <a:lnTo>
                  <a:pt x="7227" y="6823"/>
                </a:lnTo>
                <a:lnTo>
                  <a:pt x="7116" y="6896"/>
                </a:lnTo>
                <a:lnTo>
                  <a:pt x="6640" y="6639"/>
                </a:lnTo>
                <a:lnTo>
                  <a:pt x="6640" y="6603"/>
                </a:lnTo>
                <a:lnTo>
                  <a:pt x="7116" y="6163"/>
                </a:lnTo>
                <a:lnTo>
                  <a:pt x="7557" y="5649"/>
                </a:lnTo>
                <a:lnTo>
                  <a:pt x="7593" y="5722"/>
                </a:lnTo>
                <a:lnTo>
                  <a:pt x="7630" y="5759"/>
                </a:lnTo>
                <a:lnTo>
                  <a:pt x="7740" y="5759"/>
                </a:lnTo>
                <a:lnTo>
                  <a:pt x="8034" y="5576"/>
                </a:lnTo>
                <a:lnTo>
                  <a:pt x="8327" y="5392"/>
                </a:lnTo>
                <a:lnTo>
                  <a:pt x="8620" y="5209"/>
                </a:lnTo>
                <a:lnTo>
                  <a:pt x="8914" y="5025"/>
                </a:lnTo>
                <a:lnTo>
                  <a:pt x="9244" y="4879"/>
                </a:lnTo>
                <a:lnTo>
                  <a:pt x="9574" y="4732"/>
                </a:lnTo>
                <a:lnTo>
                  <a:pt x="9941" y="4659"/>
                </a:lnTo>
                <a:lnTo>
                  <a:pt x="10308" y="4622"/>
                </a:lnTo>
                <a:lnTo>
                  <a:pt x="10491" y="4622"/>
                </a:lnTo>
                <a:lnTo>
                  <a:pt x="10675" y="4659"/>
                </a:lnTo>
                <a:lnTo>
                  <a:pt x="10821" y="4732"/>
                </a:lnTo>
                <a:lnTo>
                  <a:pt x="10931" y="4842"/>
                </a:lnTo>
                <a:lnTo>
                  <a:pt x="11041" y="4989"/>
                </a:lnTo>
                <a:lnTo>
                  <a:pt x="11078" y="5136"/>
                </a:lnTo>
                <a:lnTo>
                  <a:pt x="11151" y="5502"/>
                </a:lnTo>
                <a:lnTo>
                  <a:pt x="11151" y="5906"/>
                </a:lnTo>
                <a:lnTo>
                  <a:pt x="11151" y="6309"/>
                </a:lnTo>
                <a:lnTo>
                  <a:pt x="11151" y="6676"/>
                </a:lnTo>
                <a:lnTo>
                  <a:pt x="11188" y="7006"/>
                </a:lnTo>
                <a:lnTo>
                  <a:pt x="11261" y="7373"/>
                </a:lnTo>
                <a:lnTo>
                  <a:pt x="11445" y="7703"/>
                </a:lnTo>
                <a:lnTo>
                  <a:pt x="11408" y="7813"/>
                </a:lnTo>
                <a:lnTo>
                  <a:pt x="11372" y="7923"/>
                </a:lnTo>
                <a:lnTo>
                  <a:pt x="11372" y="8033"/>
                </a:lnTo>
                <a:lnTo>
                  <a:pt x="11372" y="8143"/>
                </a:lnTo>
                <a:lnTo>
                  <a:pt x="11445" y="8253"/>
                </a:lnTo>
                <a:lnTo>
                  <a:pt x="11482" y="8327"/>
                </a:lnTo>
                <a:lnTo>
                  <a:pt x="11592" y="8400"/>
                </a:lnTo>
                <a:lnTo>
                  <a:pt x="11665" y="8474"/>
                </a:lnTo>
                <a:lnTo>
                  <a:pt x="11775" y="8510"/>
                </a:lnTo>
                <a:lnTo>
                  <a:pt x="12105" y="8510"/>
                </a:lnTo>
                <a:lnTo>
                  <a:pt x="12435" y="8694"/>
                </a:lnTo>
                <a:lnTo>
                  <a:pt x="12765" y="8840"/>
                </a:lnTo>
                <a:lnTo>
                  <a:pt x="13022" y="8877"/>
                </a:lnTo>
                <a:lnTo>
                  <a:pt x="13316" y="8877"/>
                </a:lnTo>
                <a:lnTo>
                  <a:pt x="13646" y="8804"/>
                </a:lnTo>
                <a:lnTo>
                  <a:pt x="13939" y="8694"/>
                </a:lnTo>
                <a:lnTo>
                  <a:pt x="14233" y="8584"/>
                </a:lnTo>
                <a:lnTo>
                  <a:pt x="14489" y="8400"/>
                </a:lnTo>
                <a:lnTo>
                  <a:pt x="14746" y="8217"/>
                </a:lnTo>
                <a:lnTo>
                  <a:pt x="14930" y="8033"/>
                </a:lnTo>
                <a:lnTo>
                  <a:pt x="14966" y="7997"/>
                </a:lnTo>
                <a:lnTo>
                  <a:pt x="14966" y="7923"/>
                </a:lnTo>
                <a:lnTo>
                  <a:pt x="14930" y="7813"/>
                </a:lnTo>
                <a:lnTo>
                  <a:pt x="14820" y="7777"/>
                </a:lnTo>
                <a:lnTo>
                  <a:pt x="14710" y="7777"/>
                </a:lnTo>
                <a:lnTo>
                  <a:pt x="14123" y="8143"/>
                </a:lnTo>
                <a:lnTo>
                  <a:pt x="13829" y="8290"/>
                </a:lnTo>
                <a:lnTo>
                  <a:pt x="13462" y="8400"/>
                </a:lnTo>
                <a:lnTo>
                  <a:pt x="13206" y="8474"/>
                </a:lnTo>
                <a:lnTo>
                  <a:pt x="12912" y="8437"/>
                </a:lnTo>
                <a:lnTo>
                  <a:pt x="12692" y="8363"/>
                </a:lnTo>
                <a:lnTo>
                  <a:pt x="12472" y="8217"/>
                </a:lnTo>
                <a:lnTo>
                  <a:pt x="12545" y="8107"/>
                </a:lnTo>
                <a:lnTo>
                  <a:pt x="12582" y="7960"/>
                </a:lnTo>
                <a:lnTo>
                  <a:pt x="12582" y="7850"/>
                </a:lnTo>
                <a:lnTo>
                  <a:pt x="12545" y="7777"/>
                </a:lnTo>
                <a:lnTo>
                  <a:pt x="12509" y="7740"/>
                </a:lnTo>
                <a:lnTo>
                  <a:pt x="12325" y="7630"/>
                </a:lnTo>
                <a:lnTo>
                  <a:pt x="12142" y="7520"/>
                </a:lnTo>
                <a:lnTo>
                  <a:pt x="11812" y="7520"/>
                </a:lnTo>
                <a:lnTo>
                  <a:pt x="11628" y="7116"/>
                </a:lnTo>
                <a:lnTo>
                  <a:pt x="11518" y="6713"/>
                </a:lnTo>
                <a:lnTo>
                  <a:pt x="11518" y="6346"/>
                </a:lnTo>
                <a:lnTo>
                  <a:pt x="11518" y="6016"/>
                </a:lnTo>
                <a:lnTo>
                  <a:pt x="11555" y="5649"/>
                </a:lnTo>
                <a:lnTo>
                  <a:pt x="11518" y="5282"/>
                </a:lnTo>
                <a:lnTo>
                  <a:pt x="11445" y="4989"/>
                </a:lnTo>
                <a:lnTo>
                  <a:pt x="11335" y="4732"/>
                </a:lnTo>
                <a:lnTo>
                  <a:pt x="11188" y="4549"/>
                </a:lnTo>
                <a:lnTo>
                  <a:pt x="11005" y="4402"/>
                </a:lnTo>
                <a:lnTo>
                  <a:pt x="10785" y="4329"/>
                </a:lnTo>
                <a:lnTo>
                  <a:pt x="10565" y="4255"/>
                </a:lnTo>
                <a:lnTo>
                  <a:pt x="10051" y="4255"/>
                </a:lnTo>
                <a:lnTo>
                  <a:pt x="9758" y="4292"/>
                </a:lnTo>
                <a:lnTo>
                  <a:pt x="9464" y="4365"/>
                </a:lnTo>
                <a:lnTo>
                  <a:pt x="8914" y="4585"/>
                </a:lnTo>
                <a:lnTo>
                  <a:pt x="8400" y="4879"/>
                </a:lnTo>
                <a:lnTo>
                  <a:pt x="7960" y="5209"/>
                </a:lnTo>
                <a:lnTo>
                  <a:pt x="8290" y="4769"/>
                </a:lnTo>
                <a:lnTo>
                  <a:pt x="9061" y="3742"/>
                </a:lnTo>
                <a:lnTo>
                  <a:pt x="9464" y="3191"/>
                </a:lnTo>
                <a:lnTo>
                  <a:pt x="9831" y="2641"/>
                </a:lnTo>
                <a:lnTo>
                  <a:pt x="9868" y="2568"/>
                </a:lnTo>
                <a:lnTo>
                  <a:pt x="9868" y="2531"/>
                </a:lnTo>
                <a:lnTo>
                  <a:pt x="9794" y="2421"/>
                </a:lnTo>
                <a:lnTo>
                  <a:pt x="9721" y="2384"/>
                </a:lnTo>
                <a:lnTo>
                  <a:pt x="9684" y="2348"/>
                </a:lnTo>
                <a:close/>
                <a:moveTo>
                  <a:pt x="15663" y="9867"/>
                </a:moveTo>
                <a:lnTo>
                  <a:pt x="15700" y="9904"/>
                </a:lnTo>
                <a:lnTo>
                  <a:pt x="15627" y="10381"/>
                </a:lnTo>
                <a:lnTo>
                  <a:pt x="15663" y="10418"/>
                </a:lnTo>
                <a:lnTo>
                  <a:pt x="15663" y="10454"/>
                </a:lnTo>
                <a:lnTo>
                  <a:pt x="15773" y="10491"/>
                </a:lnTo>
                <a:lnTo>
                  <a:pt x="15443" y="10895"/>
                </a:lnTo>
                <a:lnTo>
                  <a:pt x="15443" y="10821"/>
                </a:lnTo>
                <a:lnTo>
                  <a:pt x="15333" y="10491"/>
                </a:lnTo>
                <a:lnTo>
                  <a:pt x="15296" y="10454"/>
                </a:lnTo>
                <a:lnTo>
                  <a:pt x="15260" y="10454"/>
                </a:lnTo>
                <a:lnTo>
                  <a:pt x="15223" y="10491"/>
                </a:lnTo>
                <a:lnTo>
                  <a:pt x="15223" y="10528"/>
                </a:lnTo>
                <a:lnTo>
                  <a:pt x="15186" y="10821"/>
                </a:lnTo>
                <a:lnTo>
                  <a:pt x="15186" y="11188"/>
                </a:lnTo>
                <a:lnTo>
                  <a:pt x="15223" y="11225"/>
                </a:lnTo>
                <a:lnTo>
                  <a:pt x="14746" y="11848"/>
                </a:lnTo>
                <a:lnTo>
                  <a:pt x="14746" y="11591"/>
                </a:lnTo>
                <a:lnTo>
                  <a:pt x="14746" y="11371"/>
                </a:lnTo>
                <a:lnTo>
                  <a:pt x="14746" y="11115"/>
                </a:lnTo>
                <a:lnTo>
                  <a:pt x="14710" y="11078"/>
                </a:lnTo>
                <a:lnTo>
                  <a:pt x="15333" y="10308"/>
                </a:lnTo>
                <a:lnTo>
                  <a:pt x="15663" y="9867"/>
                </a:lnTo>
                <a:close/>
                <a:moveTo>
                  <a:pt x="14526" y="11298"/>
                </a:moveTo>
                <a:lnTo>
                  <a:pt x="14453" y="11555"/>
                </a:lnTo>
                <a:lnTo>
                  <a:pt x="14416" y="11775"/>
                </a:lnTo>
                <a:lnTo>
                  <a:pt x="14453" y="11885"/>
                </a:lnTo>
                <a:lnTo>
                  <a:pt x="14489" y="11958"/>
                </a:lnTo>
                <a:lnTo>
                  <a:pt x="14563" y="11995"/>
                </a:lnTo>
                <a:lnTo>
                  <a:pt x="14600" y="11995"/>
                </a:lnTo>
                <a:lnTo>
                  <a:pt x="14123" y="12619"/>
                </a:lnTo>
                <a:lnTo>
                  <a:pt x="14049" y="12655"/>
                </a:lnTo>
                <a:lnTo>
                  <a:pt x="14049" y="12362"/>
                </a:lnTo>
                <a:lnTo>
                  <a:pt x="14049" y="12142"/>
                </a:lnTo>
                <a:lnTo>
                  <a:pt x="14049" y="12032"/>
                </a:lnTo>
                <a:lnTo>
                  <a:pt x="14013" y="11922"/>
                </a:lnTo>
                <a:lnTo>
                  <a:pt x="14526" y="11298"/>
                </a:lnTo>
                <a:close/>
                <a:moveTo>
                  <a:pt x="4806" y="7997"/>
                </a:moveTo>
                <a:lnTo>
                  <a:pt x="4769" y="8033"/>
                </a:lnTo>
                <a:lnTo>
                  <a:pt x="4769" y="8070"/>
                </a:lnTo>
                <a:lnTo>
                  <a:pt x="4952" y="8217"/>
                </a:lnTo>
                <a:lnTo>
                  <a:pt x="5099" y="8327"/>
                </a:lnTo>
                <a:lnTo>
                  <a:pt x="5576" y="8584"/>
                </a:lnTo>
                <a:lnTo>
                  <a:pt x="6126" y="8840"/>
                </a:lnTo>
                <a:lnTo>
                  <a:pt x="6640" y="9134"/>
                </a:lnTo>
                <a:lnTo>
                  <a:pt x="7116" y="9501"/>
                </a:lnTo>
                <a:lnTo>
                  <a:pt x="7557" y="9831"/>
                </a:lnTo>
                <a:lnTo>
                  <a:pt x="8437" y="10638"/>
                </a:lnTo>
                <a:lnTo>
                  <a:pt x="9244" y="11371"/>
                </a:lnTo>
                <a:lnTo>
                  <a:pt x="10088" y="12105"/>
                </a:lnTo>
                <a:lnTo>
                  <a:pt x="10344" y="12325"/>
                </a:lnTo>
                <a:lnTo>
                  <a:pt x="10748" y="12655"/>
                </a:lnTo>
                <a:lnTo>
                  <a:pt x="10931" y="12765"/>
                </a:lnTo>
                <a:lnTo>
                  <a:pt x="11115" y="12839"/>
                </a:lnTo>
                <a:lnTo>
                  <a:pt x="11225" y="12839"/>
                </a:lnTo>
                <a:lnTo>
                  <a:pt x="11298" y="12802"/>
                </a:lnTo>
                <a:lnTo>
                  <a:pt x="11335" y="12765"/>
                </a:lnTo>
                <a:lnTo>
                  <a:pt x="11372" y="12692"/>
                </a:lnTo>
                <a:lnTo>
                  <a:pt x="11372" y="12582"/>
                </a:lnTo>
                <a:lnTo>
                  <a:pt x="11335" y="12472"/>
                </a:lnTo>
                <a:lnTo>
                  <a:pt x="11151" y="12325"/>
                </a:lnTo>
                <a:lnTo>
                  <a:pt x="10711" y="11995"/>
                </a:lnTo>
                <a:lnTo>
                  <a:pt x="10271" y="11628"/>
                </a:lnTo>
                <a:lnTo>
                  <a:pt x="9391" y="10858"/>
                </a:lnTo>
                <a:lnTo>
                  <a:pt x="8547" y="10051"/>
                </a:lnTo>
                <a:lnTo>
                  <a:pt x="8107" y="9684"/>
                </a:lnTo>
                <a:lnTo>
                  <a:pt x="7703" y="9354"/>
                </a:lnTo>
                <a:lnTo>
                  <a:pt x="7227" y="9024"/>
                </a:lnTo>
                <a:lnTo>
                  <a:pt x="6786" y="8694"/>
                </a:lnTo>
                <a:lnTo>
                  <a:pt x="6309" y="8437"/>
                </a:lnTo>
                <a:lnTo>
                  <a:pt x="5833" y="8217"/>
                </a:lnTo>
                <a:lnTo>
                  <a:pt x="5356" y="8033"/>
                </a:lnTo>
                <a:lnTo>
                  <a:pt x="5209" y="7997"/>
                </a:lnTo>
                <a:close/>
                <a:moveTo>
                  <a:pt x="954" y="12582"/>
                </a:moveTo>
                <a:lnTo>
                  <a:pt x="1101" y="12692"/>
                </a:lnTo>
                <a:lnTo>
                  <a:pt x="1064" y="12765"/>
                </a:lnTo>
                <a:lnTo>
                  <a:pt x="1064" y="12839"/>
                </a:lnTo>
                <a:lnTo>
                  <a:pt x="1064" y="12875"/>
                </a:lnTo>
                <a:lnTo>
                  <a:pt x="1101" y="12839"/>
                </a:lnTo>
                <a:lnTo>
                  <a:pt x="1211" y="12912"/>
                </a:lnTo>
                <a:lnTo>
                  <a:pt x="1247" y="12985"/>
                </a:lnTo>
                <a:lnTo>
                  <a:pt x="1247" y="13059"/>
                </a:lnTo>
                <a:lnTo>
                  <a:pt x="1284" y="13242"/>
                </a:lnTo>
                <a:lnTo>
                  <a:pt x="991" y="13095"/>
                </a:lnTo>
                <a:lnTo>
                  <a:pt x="844" y="13059"/>
                </a:lnTo>
                <a:lnTo>
                  <a:pt x="697" y="13022"/>
                </a:lnTo>
                <a:lnTo>
                  <a:pt x="844" y="12765"/>
                </a:lnTo>
                <a:lnTo>
                  <a:pt x="954" y="12582"/>
                </a:lnTo>
                <a:close/>
                <a:moveTo>
                  <a:pt x="2715" y="10858"/>
                </a:moveTo>
                <a:lnTo>
                  <a:pt x="2641" y="10931"/>
                </a:lnTo>
                <a:lnTo>
                  <a:pt x="2641" y="10968"/>
                </a:lnTo>
                <a:lnTo>
                  <a:pt x="2788" y="11151"/>
                </a:lnTo>
                <a:lnTo>
                  <a:pt x="2935" y="11261"/>
                </a:lnTo>
                <a:lnTo>
                  <a:pt x="3302" y="11445"/>
                </a:lnTo>
                <a:lnTo>
                  <a:pt x="3778" y="11775"/>
                </a:lnTo>
                <a:lnTo>
                  <a:pt x="4255" y="12105"/>
                </a:lnTo>
                <a:lnTo>
                  <a:pt x="5099" y="12765"/>
                </a:lnTo>
                <a:lnTo>
                  <a:pt x="5539" y="13095"/>
                </a:lnTo>
                <a:lnTo>
                  <a:pt x="5759" y="13242"/>
                </a:lnTo>
                <a:lnTo>
                  <a:pt x="5869" y="13279"/>
                </a:lnTo>
                <a:lnTo>
                  <a:pt x="6053" y="13279"/>
                </a:lnTo>
                <a:lnTo>
                  <a:pt x="6126" y="13242"/>
                </a:lnTo>
                <a:lnTo>
                  <a:pt x="6163" y="13169"/>
                </a:lnTo>
                <a:lnTo>
                  <a:pt x="6126" y="13059"/>
                </a:lnTo>
                <a:lnTo>
                  <a:pt x="6089" y="12985"/>
                </a:lnTo>
                <a:lnTo>
                  <a:pt x="6016" y="12875"/>
                </a:lnTo>
                <a:lnTo>
                  <a:pt x="5869" y="12729"/>
                </a:lnTo>
                <a:lnTo>
                  <a:pt x="5502" y="12472"/>
                </a:lnTo>
                <a:lnTo>
                  <a:pt x="4512" y="11738"/>
                </a:lnTo>
                <a:lnTo>
                  <a:pt x="4035" y="11408"/>
                </a:lnTo>
                <a:lnTo>
                  <a:pt x="3522" y="11078"/>
                </a:lnTo>
                <a:lnTo>
                  <a:pt x="3338" y="11005"/>
                </a:lnTo>
                <a:lnTo>
                  <a:pt x="3118" y="10895"/>
                </a:lnTo>
                <a:lnTo>
                  <a:pt x="2935" y="10858"/>
                </a:lnTo>
                <a:close/>
                <a:moveTo>
                  <a:pt x="13756" y="12252"/>
                </a:moveTo>
                <a:lnTo>
                  <a:pt x="13719" y="12362"/>
                </a:lnTo>
                <a:lnTo>
                  <a:pt x="13719" y="12619"/>
                </a:lnTo>
                <a:lnTo>
                  <a:pt x="13719" y="12912"/>
                </a:lnTo>
                <a:lnTo>
                  <a:pt x="13756" y="12985"/>
                </a:lnTo>
                <a:lnTo>
                  <a:pt x="13793" y="13022"/>
                </a:lnTo>
                <a:lnTo>
                  <a:pt x="13719" y="13095"/>
                </a:lnTo>
                <a:lnTo>
                  <a:pt x="13389" y="13536"/>
                </a:lnTo>
                <a:lnTo>
                  <a:pt x="13426" y="13132"/>
                </a:lnTo>
                <a:lnTo>
                  <a:pt x="13462" y="12912"/>
                </a:lnTo>
                <a:lnTo>
                  <a:pt x="13462" y="12765"/>
                </a:lnTo>
                <a:lnTo>
                  <a:pt x="13426" y="12655"/>
                </a:lnTo>
                <a:lnTo>
                  <a:pt x="13756" y="12252"/>
                </a:lnTo>
                <a:close/>
                <a:moveTo>
                  <a:pt x="4402" y="8694"/>
                </a:moveTo>
                <a:lnTo>
                  <a:pt x="4329" y="8730"/>
                </a:lnTo>
                <a:lnTo>
                  <a:pt x="4255" y="8804"/>
                </a:lnTo>
                <a:lnTo>
                  <a:pt x="4255" y="8877"/>
                </a:lnTo>
                <a:lnTo>
                  <a:pt x="4255" y="8987"/>
                </a:lnTo>
                <a:lnTo>
                  <a:pt x="4292" y="9060"/>
                </a:lnTo>
                <a:lnTo>
                  <a:pt x="4365" y="9134"/>
                </a:lnTo>
                <a:lnTo>
                  <a:pt x="4512" y="9207"/>
                </a:lnTo>
                <a:lnTo>
                  <a:pt x="4842" y="9354"/>
                </a:lnTo>
                <a:lnTo>
                  <a:pt x="5136" y="9501"/>
                </a:lnTo>
                <a:lnTo>
                  <a:pt x="5392" y="9647"/>
                </a:lnTo>
                <a:lnTo>
                  <a:pt x="5869" y="10014"/>
                </a:lnTo>
                <a:lnTo>
                  <a:pt x="6346" y="10418"/>
                </a:lnTo>
                <a:lnTo>
                  <a:pt x="6786" y="10858"/>
                </a:lnTo>
                <a:lnTo>
                  <a:pt x="8584" y="12398"/>
                </a:lnTo>
                <a:lnTo>
                  <a:pt x="9501" y="13169"/>
                </a:lnTo>
                <a:lnTo>
                  <a:pt x="9721" y="13315"/>
                </a:lnTo>
                <a:lnTo>
                  <a:pt x="9941" y="13462"/>
                </a:lnTo>
                <a:lnTo>
                  <a:pt x="10161" y="13572"/>
                </a:lnTo>
                <a:lnTo>
                  <a:pt x="10271" y="13609"/>
                </a:lnTo>
                <a:lnTo>
                  <a:pt x="10381" y="13609"/>
                </a:lnTo>
                <a:lnTo>
                  <a:pt x="10454" y="13572"/>
                </a:lnTo>
                <a:lnTo>
                  <a:pt x="10491" y="13536"/>
                </a:lnTo>
                <a:lnTo>
                  <a:pt x="10528" y="13462"/>
                </a:lnTo>
                <a:lnTo>
                  <a:pt x="10491" y="13389"/>
                </a:lnTo>
                <a:lnTo>
                  <a:pt x="10418" y="13242"/>
                </a:lnTo>
                <a:lnTo>
                  <a:pt x="10271" y="13132"/>
                </a:lnTo>
                <a:lnTo>
                  <a:pt x="9978" y="12949"/>
                </a:lnTo>
                <a:lnTo>
                  <a:pt x="9537" y="12619"/>
                </a:lnTo>
                <a:lnTo>
                  <a:pt x="9134" y="12288"/>
                </a:lnTo>
                <a:lnTo>
                  <a:pt x="7557" y="10931"/>
                </a:lnTo>
                <a:lnTo>
                  <a:pt x="6823" y="10271"/>
                </a:lnTo>
                <a:lnTo>
                  <a:pt x="6089" y="9647"/>
                </a:lnTo>
                <a:lnTo>
                  <a:pt x="5686" y="9354"/>
                </a:lnTo>
                <a:lnTo>
                  <a:pt x="5246" y="9097"/>
                </a:lnTo>
                <a:lnTo>
                  <a:pt x="4769" y="8950"/>
                </a:lnTo>
                <a:lnTo>
                  <a:pt x="4549" y="8840"/>
                </a:lnTo>
                <a:lnTo>
                  <a:pt x="4475" y="8767"/>
                </a:lnTo>
                <a:lnTo>
                  <a:pt x="4439" y="8694"/>
                </a:lnTo>
                <a:close/>
                <a:moveTo>
                  <a:pt x="1541" y="13022"/>
                </a:moveTo>
                <a:lnTo>
                  <a:pt x="2091" y="13389"/>
                </a:lnTo>
                <a:lnTo>
                  <a:pt x="2091" y="13572"/>
                </a:lnTo>
                <a:lnTo>
                  <a:pt x="2126" y="13749"/>
                </a:lnTo>
                <a:lnTo>
                  <a:pt x="1504" y="13389"/>
                </a:lnTo>
                <a:lnTo>
                  <a:pt x="1578" y="13352"/>
                </a:lnTo>
                <a:lnTo>
                  <a:pt x="1614" y="13315"/>
                </a:lnTo>
                <a:lnTo>
                  <a:pt x="1614" y="13279"/>
                </a:lnTo>
                <a:lnTo>
                  <a:pt x="1614" y="13205"/>
                </a:lnTo>
                <a:lnTo>
                  <a:pt x="1541" y="13095"/>
                </a:lnTo>
                <a:lnTo>
                  <a:pt x="1541" y="13022"/>
                </a:lnTo>
                <a:close/>
                <a:moveTo>
                  <a:pt x="13206" y="12949"/>
                </a:moveTo>
                <a:lnTo>
                  <a:pt x="13169" y="13022"/>
                </a:lnTo>
                <a:lnTo>
                  <a:pt x="13059" y="13756"/>
                </a:lnTo>
                <a:lnTo>
                  <a:pt x="13059" y="13829"/>
                </a:lnTo>
                <a:lnTo>
                  <a:pt x="13096" y="13866"/>
                </a:lnTo>
                <a:lnTo>
                  <a:pt x="12912" y="14086"/>
                </a:lnTo>
                <a:lnTo>
                  <a:pt x="12912" y="13719"/>
                </a:lnTo>
                <a:lnTo>
                  <a:pt x="12875" y="13352"/>
                </a:lnTo>
                <a:lnTo>
                  <a:pt x="13206" y="12949"/>
                </a:lnTo>
                <a:close/>
                <a:moveTo>
                  <a:pt x="2458" y="13646"/>
                </a:moveTo>
                <a:lnTo>
                  <a:pt x="2641" y="13792"/>
                </a:lnTo>
                <a:lnTo>
                  <a:pt x="2788" y="13902"/>
                </a:lnTo>
                <a:lnTo>
                  <a:pt x="2788" y="14086"/>
                </a:lnTo>
                <a:lnTo>
                  <a:pt x="2825" y="14233"/>
                </a:lnTo>
                <a:lnTo>
                  <a:pt x="2605" y="14086"/>
                </a:lnTo>
                <a:lnTo>
                  <a:pt x="2385" y="13939"/>
                </a:lnTo>
                <a:lnTo>
                  <a:pt x="2495" y="13939"/>
                </a:lnTo>
                <a:lnTo>
                  <a:pt x="2568" y="13866"/>
                </a:lnTo>
                <a:lnTo>
                  <a:pt x="2568" y="13829"/>
                </a:lnTo>
                <a:lnTo>
                  <a:pt x="2568" y="13756"/>
                </a:lnTo>
                <a:lnTo>
                  <a:pt x="2458" y="13646"/>
                </a:lnTo>
                <a:close/>
                <a:moveTo>
                  <a:pt x="3595" y="9794"/>
                </a:moveTo>
                <a:lnTo>
                  <a:pt x="3558" y="9831"/>
                </a:lnTo>
                <a:lnTo>
                  <a:pt x="3522" y="9867"/>
                </a:lnTo>
                <a:lnTo>
                  <a:pt x="3558" y="9977"/>
                </a:lnTo>
                <a:lnTo>
                  <a:pt x="3595" y="10088"/>
                </a:lnTo>
                <a:lnTo>
                  <a:pt x="3815" y="10234"/>
                </a:lnTo>
                <a:lnTo>
                  <a:pt x="4659" y="10821"/>
                </a:lnTo>
                <a:lnTo>
                  <a:pt x="5466" y="11518"/>
                </a:lnTo>
                <a:lnTo>
                  <a:pt x="6236" y="12178"/>
                </a:lnTo>
                <a:lnTo>
                  <a:pt x="7080" y="12839"/>
                </a:lnTo>
                <a:lnTo>
                  <a:pt x="7923" y="13462"/>
                </a:lnTo>
                <a:lnTo>
                  <a:pt x="8730" y="14049"/>
                </a:lnTo>
                <a:lnTo>
                  <a:pt x="9134" y="14343"/>
                </a:lnTo>
                <a:lnTo>
                  <a:pt x="9574" y="14563"/>
                </a:lnTo>
                <a:lnTo>
                  <a:pt x="9684" y="14563"/>
                </a:lnTo>
                <a:lnTo>
                  <a:pt x="9794" y="14526"/>
                </a:lnTo>
                <a:lnTo>
                  <a:pt x="9868" y="14453"/>
                </a:lnTo>
                <a:lnTo>
                  <a:pt x="9904" y="14416"/>
                </a:lnTo>
                <a:lnTo>
                  <a:pt x="9904" y="14379"/>
                </a:lnTo>
                <a:lnTo>
                  <a:pt x="9904" y="14306"/>
                </a:lnTo>
                <a:lnTo>
                  <a:pt x="9868" y="14269"/>
                </a:lnTo>
                <a:lnTo>
                  <a:pt x="9794" y="14196"/>
                </a:lnTo>
                <a:lnTo>
                  <a:pt x="9721" y="14159"/>
                </a:lnTo>
                <a:lnTo>
                  <a:pt x="9501" y="14012"/>
                </a:lnTo>
                <a:lnTo>
                  <a:pt x="9281" y="13866"/>
                </a:lnTo>
                <a:lnTo>
                  <a:pt x="8290" y="13205"/>
                </a:lnTo>
                <a:lnTo>
                  <a:pt x="7373" y="12508"/>
                </a:lnTo>
                <a:lnTo>
                  <a:pt x="6493" y="11812"/>
                </a:lnTo>
                <a:lnTo>
                  <a:pt x="5649" y="11115"/>
                </a:lnTo>
                <a:lnTo>
                  <a:pt x="4769" y="10418"/>
                </a:lnTo>
                <a:lnTo>
                  <a:pt x="4549" y="10234"/>
                </a:lnTo>
                <a:lnTo>
                  <a:pt x="4145" y="9977"/>
                </a:lnTo>
                <a:lnTo>
                  <a:pt x="3925" y="9867"/>
                </a:lnTo>
                <a:lnTo>
                  <a:pt x="3742" y="9794"/>
                </a:lnTo>
                <a:close/>
                <a:moveTo>
                  <a:pt x="3155" y="14122"/>
                </a:moveTo>
                <a:lnTo>
                  <a:pt x="3778" y="14563"/>
                </a:lnTo>
                <a:lnTo>
                  <a:pt x="3742" y="14746"/>
                </a:lnTo>
                <a:lnTo>
                  <a:pt x="3742" y="14856"/>
                </a:lnTo>
                <a:lnTo>
                  <a:pt x="3338" y="14563"/>
                </a:lnTo>
                <a:lnTo>
                  <a:pt x="3338" y="14489"/>
                </a:lnTo>
                <a:lnTo>
                  <a:pt x="3302" y="14416"/>
                </a:lnTo>
                <a:lnTo>
                  <a:pt x="3192" y="14269"/>
                </a:lnTo>
                <a:lnTo>
                  <a:pt x="3155" y="14122"/>
                </a:lnTo>
                <a:close/>
                <a:moveTo>
                  <a:pt x="12692" y="13536"/>
                </a:moveTo>
                <a:lnTo>
                  <a:pt x="12619" y="13976"/>
                </a:lnTo>
                <a:lnTo>
                  <a:pt x="12582" y="14416"/>
                </a:lnTo>
                <a:lnTo>
                  <a:pt x="12582" y="14489"/>
                </a:lnTo>
                <a:lnTo>
                  <a:pt x="12142" y="15040"/>
                </a:lnTo>
                <a:lnTo>
                  <a:pt x="12142" y="14893"/>
                </a:lnTo>
                <a:lnTo>
                  <a:pt x="12142" y="14563"/>
                </a:lnTo>
                <a:lnTo>
                  <a:pt x="12105" y="14269"/>
                </a:lnTo>
                <a:lnTo>
                  <a:pt x="12692" y="13536"/>
                </a:lnTo>
                <a:close/>
                <a:moveTo>
                  <a:pt x="4035" y="14746"/>
                </a:moveTo>
                <a:lnTo>
                  <a:pt x="4402" y="15003"/>
                </a:lnTo>
                <a:lnTo>
                  <a:pt x="4402" y="15040"/>
                </a:lnTo>
                <a:lnTo>
                  <a:pt x="4402" y="15150"/>
                </a:lnTo>
                <a:lnTo>
                  <a:pt x="4439" y="15223"/>
                </a:lnTo>
                <a:lnTo>
                  <a:pt x="4549" y="15370"/>
                </a:lnTo>
                <a:lnTo>
                  <a:pt x="4659" y="15553"/>
                </a:lnTo>
                <a:lnTo>
                  <a:pt x="4255" y="15223"/>
                </a:lnTo>
                <a:lnTo>
                  <a:pt x="4255" y="15150"/>
                </a:lnTo>
                <a:lnTo>
                  <a:pt x="4219" y="15076"/>
                </a:lnTo>
                <a:lnTo>
                  <a:pt x="4109" y="14966"/>
                </a:lnTo>
                <a:lnTo>
                  <a:pt x="4035" y="14856"/>
                </a:lnTo>
                <a:lnTo>
                  <a:pt x="4035" y="14746"/>
                </a:lnTo>
                <a:close/>
                <a:moveTo>
                  <a:pt x="11922" y="14489"/>
                </a:moveTo>
                <a:lnTo>
                  <a:pt x="11885" y="14856"/>
                </a:lnTo>
                <a:lnTo>
                  <a:pt x="11848" y="15113"/>
                </a:lnTo>
                <a:lnTo>
                  <a:pt x="11848" y="15260"/>
                </a:lnTo>
                <a:lnTo>
                  <a:pt x="11848" y="15370"/>
                </a:lnTo>
                <a:lnTo>
                  <a:pt x="11555" y="15700"/>
                </a:lnTo>
                <a:lnTo>
                  <a:pt x="11592" y="15480"/>
                </a:lnTo>
                <a:lnTo>
                  <a:pt x="11555" y="15223"/>
                </a:lnTo>
                <a:lnTo>
                  <a:pt x="11555" y="15150"/>
                </a:lnTo>
                <a:lnTo>
                  <a:pt x="11482" y="15113"/>
                </a:lnTo>
                <a:lnTo>
                  <a:pt x="11445" y="15113"/>
                </a:lnTo>
                <a:lnTo>
                  <a:pt x="11922" y="14489"/>
                </a:lnTo>
                <a:close/>
                <a:moveTo>
                  <a:pt x="4769" y="15223"/>
                </a:moveTo>
                <a:lnTo>
                  <a:pt x="5026" y="15406"/>
                </a:lnTo>
                <a:lnTo>
                  <a:pt x="5576" y="15810"/>
                </a:lnTo>
                <a:lnTo>
                  <a:pt x="5576" y="15883"/>
                </a:lnTo>
                <a:lnTo>
                  <a:pt x="5576" y="16177"/>
                </a:lnTo>
                <a:lnTo>
                  <a:pt x="5576" y="16287"/>
                </a:lnTo>
                <a:lnTo>
                  <a:pt x="4916" y="15773"/>
                </a:lnTo>
                <a:lnTo>
                  <a:pt x="4952" y="15663"/>
                </a:lnTo>
                <a:lnTo>
                  <a:pt x="4952" y="15553"/>
                </a:lnTo>
                <a:lnTo>
                  <a:pt x="4916" y="15480"/>
                </a:lnTo>
                <a:lnTo>
                  <a:pt x="4879" y="15370"/>
                </a:lnTo>
                <a:lnTo>
                  <a:pt x="4769" y="15223"/>
                </a:lnTo>
                <a:close/>
                <a:moveTo>
                  <a:pt x="5833" y="15993"/>
                </a:moveTo>
                <a:lnTo>
                  <a:pt x="6456" y="16507"/>
                </a:lnTo>
                <a:lnTo>
                  <a:pt x="6420" y="16580"/>
                </a:lnTo>
                <a:lnTo>
                  <a:pt x="6383" y="16690"/>
                </a:lnTo>
                <a:lnTo>
                  <a:pt x="6346" y="16874"/>
                </a:lnTo>
                <a:lnTo>
                  <a:pt x="5869" y="16507"/>
                </a:lnTo>
                <a:lnTo>
                  <a:pt x="5869" y="16323"/>
                </a:lnTo>
                <a:lnTo>
                  <a:pt x="5869" y="16140"/>
                </a:lnTo>
                <a:lnTo>
                  <a:pt x="5833" y="15993"/>
                </a:lnTo>
                <a:close/>
                <a:moveTo>
                  <a:pt x="11298" y="15260"/>
                </a:moveTo>
                <a:lnTo>
                  <a:pt x="11298" y="15443"/>
                </a:lnTo>
                <a:lnTo>
                  <a:pt x="11225" y="15957"/>
                </a:lnTo>
                <a:lnTo>
                  <a:pt x="11225" y="16030"/>
                </a:lnTo>
                <a:lnTo>
                  <a:pt x="11261" y="16067"/>
                </a:lnTo>
                <a:lnTo>
                  <a:pt x="10088" y="17387"/>
                </a:lnTo>
                <a:lnTo>
                  <a:pt x="10088" y="17130"/>
                </a:lnTo>
                <a:lnTo>
                  <a:pt x="10088" y="16984"/>
                </a:lnTo>
                <a:lnTo>
                  <a:pt x="10308" y="16653"/>
                </a:lnTo>
                <a:lnTo>
                  <a:pt x="10821" y="15920"/>
                </a:lnTo>
                <a:lnTo>
                  <a:pt x="10785" y="16067"/>
                </a:lnTo>
                <a:lnTo>
                  <a:pt x="10711" y="16287"/>
                </a:lnTo>
                <a:lnTo>
                  <a:pt x="10711" y="16397"/>
                </a:lnTo>
                <a:lnTo>
                  <a:pt x="10711" y="16507"/>
                </a:lnTo>
                <a:lnTo>
                  <a:pt x="10748" y="16543"/>
                </a:lnTo>
                <a:lnTo>
                  <a:pt x="10785" y="16543"/>
                </a:lnTo>
                <a:lnTo>
                  <a:pt x="10895" y="16470"/>
                </a:lnTo>
                <a:lnTo>
                  <a:pt x="10968" y="16360"/>
                </a:lnTo>
                <a:lnTo>
                  <a:pt x="11005" y="16103"/>
                </a:lnTo>
                <a:lnTo>
                  <a:pt x="11005" y="15663"/>
                </a:lnTo>
                <a:lnTo>
                  <a:pt x="11225" y="15370"/>
                </a:lnTo>
                <a:lnTo>
                  <a:pt x="11298" y="15260"/>
                </a:lnTo>
                <a:close/>
                <a:moveTo>
                  <a:pt x="6566" y="16580"/>
                </a:moveTo>
                <a:lnTo>
                  <a:pt x="7006" y="17020"/>
                </a:lnTo>
                <a:lnTo>
                  <a:pt x="7006" y="17240"/>
                </a:lnTo>
                <a:lnTo>
                  <a:pt x="7006" y="17460"/>
                </a:lnTo>
                <a:lnTo>
                  <a:pt x="6896" y="17350"/>
                </a:lnTo>
                <a:lnTo>
                  <a:pt x="6640" y="17130"/>
                </a:lnTo>
                <a:lnTo>
                  <a:pt x="6640" y="17020"/>
                </a:lnTo>
                <a:lnTo>
                  <a:pt x="6603" y="16800"/>
                </a:lnTo>
                <a:lnTo>
                  <a:pt x="6566" y="16580"/>
                </a:lnTo>
                <a:close/>
                <a:moveTo>
                  <a:pt x="9464" y="404"/>
                </a:moveTo>
                <a:lnTo>
                  <a:pt x="9684" y="440"/>
                </a:lnTo>
                <a:lnTo>
                  <a:pt x="9868" y="477"/>
                </a:lnTo>
                <a:lnTo>
                  <a:pt x="10051" y="587"/>
                </a:lnTo>
                <a:lnTo>
                  <a:pt x="10418" y="844"/>
                </a:lnTo>
                <a:lnTo>
                  <a:pt x="10711" y="1064"/>
                </a:lnTo>
                <a:lnTo>
                  <a:pt x="12582" y="2421"/>
                </a:lnTo>
                <a:lnTo>
                  <a:pt x="14489" y="3815"/>
                </a:lnTo>
                <a:lnTo>
                  <a:pt x="15443" y="4512"/>
                </a:lnTo>
                <a:lnTo>
                  <a:pt x="15700" y="4732"/>
                </a:lnTo>
                <a:lnTo>
                  <a:pt x="15847" y="4805"/>
                </a:lnTo>
                <a:lnTo>
                  <a:pt x="15993" y="4879"/>
                </a:lnTo>
                <a:lnTo>
                  <a:pt x="15590" y="5356"/>
                </a:lnTo>
                <a:lnTo>
                  <a:pt x="15223" y="5869"/>
                </a:lnTo>
                <a:lnTo>
                  <a:pt x="15040" y="6089"/>
                </a:lnTo>
                <a:lnTo>
                  <a:pt x="14856" y="6383"/>
                </a:lnTo>
                <a:lnTo>
                  <a:pt x="14783" y="6529"/>
                </a:lnTo>
                <a:lnTo>
                  <a:pt x="14746" y="6639"/>
                </a:lnTo>
                <a:lnTo>
                  <a:pt x="14746" y="6786"/>
                </a:lnTo>
                <a:lnTo>
                  <a:pt x="14856" y="6896"/>
                </a:lnTo>
                <a:lnTo>
                  <a:pt x="14966" y="7006"/>
                </a:lnTo>
                <a:lnTo>
                  <a:pt x="15076" y="7080"/>
                </a:lnTo>
                <a:lnTo>
                  <a:pt x="15370" y="7190"/>
                </a:lnTo>
                <a:lnTo>
                  <a:pt x="15957" y="7300"/>
                </a:lnTo>
                <a:lnTo>
                  <a:pt x="16727" y="7446"/>
                </a:lnTo>
                <a:lnTo>
                  <a:pt x="17021" y="7520"/>
                </a:lnTo>
                <a:lnTo>
                  <a:pt x="16984" y="7593"/>
                </a:lnTo>
                <a:lnTo>
                  <a:pt x="16470" y="8143"/>
                </a:lnTo>
                <a:lnTo>
                  <a:pt x="15993" y="8730"/>
                </a:lnTo>
                <a:lnTo>
                  <a:pt x="15040" y="9904"/>
                </a:lnTo>
                <a:lnTo>
                  <a:pt x="12912" y="12508"/>
                </a:lnTo>
                <a:lnTo>
                  <a:pt x="11848" y="13792"/>
                </a:lnTo>
                <a:lnTo>
                  <a:pt x="10821" y="15113"/>
                </a:lnTo>
                <a:lnTo>
                  <a:pt x="10344" y="15736"/>
                </a:lnTo>
                <a:lnTo>
                  <a:pt x="9904" y="16397"/>
                </a:lnTo>
                <a:lnTo>
                  <a:pt x="9464" y="17057"/>
                </a:lnTo>
                <a:lnTo>
                  <a:pt x="9317" y="17277"/>
                </a:lnTo>
                <a:lnTo>
                  <a:pt x="9207" y="17497"/>
                </a:lnTo>
                <a:lnTo>
                  <a:pt x="8987" y="17387"/>
                </a:lnTo>
                <a:lnTo>
                  <a:pt x="8767" y="17350"/>
                </a:lnTo>
                <a:lnTo>
                  <a:pt x="8290" y="17204"/>
                </a:lnTo>
                <a:lnTo>
                  <a:pt x="7997" y="17094"/>
                </a:lnTo>
                <a:lnTo>
                  <a:pt x="7740" y="16910"/>
                </a:lnTo>
                <a:lnTo>
                  <a:pt x="7483" y="16727"/>
                </a:lnTo>
                <a:lnTo>
                  <a:pt x="7227" y="16507"/>
                </a:lnTo>
                <a:lnTo>
                  <a:pt x="6750" y="16067"/>
                </a:lnTo>
                <a:lnTo>
                  <a:pt x="6273" y="15663"/>
                </a:lnTo>
                <a:lnTo>
                  <a:pt x="5723" y="15296"/>
                </a:lnTo>
                <a:lnTo>
                  <a:pt x="5209" y="14929"/>
                </a:lnTo>
                <a:lnTo>
                  <a:pt x="3045" y="13462"/>
                </a:lnTo>
                <a:lnTo>
                  <a:pt x="1908" y="12619"/>
                </a:lnTo>
                <a:lnTo>
                  <a:pt x="1321" y="12215"/>
                </a:lnTo>
                <a:lnTo>
                  <a:pt x="697" y="11848"/>
                </a:lnTo>
                <a:lnTo>
                  <a:pt x="624" y="11812"/>
                </a:lnTo>
                <a:lnTo>
                  <a:pt x="1614" y="10381"/>
                </a:lnTo>
                <a:lnTo>
                  <a:pt x="2641" y="8950"/>
                </a:lnTo>
                <a:lnTo>
                  <a:pt x="3668" y="7556"/>
                </a:lnTo>
                <a:lnTo>
                  <a:pt x="4732" y="6163"/>
                </a:lnTo>
                <a:lnTo>
                  <a:pt x="6970" y="3338"/>
                </a:lnTo>
                <a:lnTo>
                  <a:pt x="8144" y="1944"/>
                </a:lnTo>
                <a:lnTo>
                  <a:pt x="8730" y="1284"/>
                </a:lnTo>
                <a:lnTo>
                  <a:pt x="9244" y="550"/>
                </a:lnTo>
                <a:lnTo>
                  <a:pt x="9281" y="477"/>
                </a:lnTo>
                <a:lnTo>
                  <a:pt x="9281" y="404"/>
                </a:lnTo>
                <a:close/>
                <a:moveTo>
                  <a:pt x="7227" y="17204"/>
                </a:moveTo>
                <a:lnTo>
                  <a:pt x="7667" y="17460"/>
                </a:lnTo>
                <a:lnTo>
                  <a:pt x="8107" y="17681"/>
                </a:lnTo>
                <a:lnTo>
                  <a:pt x="8070" y="17937"/>
                </a:lnTo>
                <a:lnTo>
                  <a:pt x="8107" y="18194"/>
                </a:lnTo>
                <a:lnTo>
                  <a:pt x="7850" y="18084"/>
                </a:lnTo>
                <a:lnTo>
                  <a:pt x="7447" y="17791"/>
                </a:lnTo>
                <a:lnTo>
                  <a:pt x="7410" y="17644"/>
                </a:lnTo>
                <a:lnTo>
                  <a:pt x="7337" y="17497"/>
                </a:lnTo>
                <a:lnTo>
                  <a:pt x="7227" y="17204"/>
                </a:lnTo>
                <a:close/>
                <a:moveTo>
                  <a:pt x="9831" y="17460"/>
                </a:moveTo>
                <a:lnTo>
                  <a:pt x="9868" y="17534"/>
                </a:lnTo>
                <a:lnTo>
                  <a:pt x="9904" y="17571"/>
                </a:lnTo>
                <a:lnTo>
                  <a:pt x="9464" y="18084"/>
                </a:lnTo>
                <a:lnTo>
                  <a:pt x="9207" y="18341"/>
                </a:lnTo>
                <a:lnTo>
                  <a:pt x="9171" y="18231"/>
                </a:lnTo>
                <a:lnTo>
                  <a:pt x="9134" y="18121"/>
                </a:lnTo>
                <a:lnTo>
                  <a:pt x="9134" y="17974"/>
                </a:lnTo>
                <a:lnTo>
                  <a:pt x="9317" y="17974"/>
                </a:lnTo>
                <a:lnTo>
                  <a:pt x="9317" y="17937"/>
                </a:lnTo>
                <a:lnTo>
                  <a:pt x="9391" y="17937"/>
                </a:lnTo>
                <a:lnTo>
                  <a:pt x="9464" y="17901"/>
                </a:lnTo>
                <a:lnTo>
                  <a:pt x="9574" y="17827"/>
                </a:lnTo>
                <a:lnTo>
                  <a:pt x="9647" y="17681"/>
                </a:lnTo>
                <a:lnTo>
                  <a:pt x="9794" y="17460"/>
                </a:lnTo>
                <a:close/>
                <a:moveTo>
                  <a:pt x="9464" y="0"/>
                </a:moveTo>
                <a:lnTo>
                  <a:pt x="9281" y="37"/>
                </a:lnTo>
                <a:lnTo>
                  <a:pt x="9134" y="110"/>
                </a:lnTo>
                <a:lnTo>
                  <a:pt x="9024" y="147"/>
                </a:lnTo>
                <a:lnTo>
                  <a:pt x="8951" y="257"/>
                </a:lnTo>
                <a:lnTo>
                  <a:pt x="8914" y="294"/>
                </a:lnTo>
                <a:lnTo>
                  <a:pt x="8914" y="330"/>
                </a:lnTo>
                <a:lnTo>
                  <a:pt x="8327" y="954"/>
                </a:lnTo>
                <a:lnTo>
                  <a:pt x="7740" y="1614"/>
                </a:lnTo>
                <a:lnTo>
                  <a:pt x="6640" y="2971"/>
                </a:lnTo>
                <a:lnTo>
                  <a:pt x="5502" y="4365"/>
                </a:lnTo>
                <a:lnTo>
                  <a:pt x="4402" y="5759"/>
                </a:lnTo>
                <a:lnTo>
                  <a:pt x="2421" y="8400"/>
                </a:lnTo>
                <a:lnTo>
                  <a:pt x="477" y="11041"/>
                </a:lnTo>
                <a:lnTo>
                  <a:pt x="330" y="11261"/>
                </a:lnTo>
                <a:lnTo>
                  <a:pt x="37" y="11701"/>
                </a:lnTo>
                <a:lnTo>
                  <a:pt x="0" y="11775"/>
                </a:lnTo>
                <a:lnTo>
                  <a:pt x="0" y="11885"/>
                </a:lnTo>
                <a:lnTo>
                  <a:pt x="37" y="11958"/>
                </a:lnTo>
                <a:lnTo>
                  <a:pt x="74" y="12032"/>
                </a:lnTo>
                <a:lnTo>
                  <a:pt x="147" y="12068"/>
                </a:lnTo>
                <a:lnTo>
                  <a:pt x="220" y="12105"/>
                </a:lnTo>
                <a:lnTo>
                  <a:pt x="294" y="12105"/>
                </a:lnTo>
                <a:lnTo>
                  <a:pt x="404" y="12068"/>
                </a:lnTo>
                <a:lnTo>
                  <a:pt x="440" y="12142"/>
                </a:lnTo>
                <a:lnTo>
                  <a:pt x="697" y="12398"/>
                </a:lnTo>
                <a:lnTo>
                  <a:pt x="587" y="12508"/>
                </a:lnTo>
                <a:lnTo>
                  <a:pt x="514" y="12655"/>
                </a:lnTo>
                <a:lnTo>
                  <a:pt x="440" y="12802"/>
                </a:lnTo>
                <a:lnTo>
                  <a:pt x="404" y="12949"/>
                </a:lnTo>
                <a:lnTo>
                  <a:pt x="404" y="13022"/>
                </a:lnTo>
                <a:lnTo>
                  <a:pt x="440" y="13059"/>
                </a:lnTo>
                <a:lnTo>
                  <a:pt x="514" y="13095"/>
                </a:lnTo>
                <a:lnTo>
                  <a:pt x="550" y="13095"/>
                </a:lnTo>
                <a:lnTo>
                  <a:pt x="624" y="13205"/>
                </a:lnTo>
                <a:lnTo>
                  <a:pt x="697" y="13315"/>
                </a:lnTo>
                <a:lnTo>
                  <a:pt x="881" y="13462"/>
                </a:lnTo>
                <a:lnTo>
                  <a:pt x="1284" y="13719"/>
                </a:lnTo>
                <a:lnTo>
                  <a:pt x="2385" y="14416"/>
                </a:lnTo>
                <a:lnTo>
                  <a:pt x="3558" y="15223"/>
                </a:lnTo>
                <a:lnTo>
                  <a:pt x="4659" y="16103"/>
                </a:lnTo>
                <a:lnTo>
                  <a:pt x="6420" y="17534"/>
                </a:lnTo>
                <a:lnTo>
                  <a:pt x="6420" y="17571"/>
                </a:lnTo>
                <a:lnTo>
                  <a:pt x="6493" y="17644"/>
                </a:lnTo>
                <a:lnTo>
                  <a:pt x="6566" y="17644"/>
                </a:lnTo>
                <a:lnTo>
                  <a:pt x="6823" y="17864"/>
                </a:lnTo>
                <a:lnTo>
                  <a:pt x="7300" y="18231"/>
                </a:lnTo>
                <a:lnTo>
                  <a:pt x="7777" y="18561"/>
                </a:lnTo>
                <a:lnTo>
                  <a:pt x="8034" y="18671"/>
                </a:lnTo>
                <a:lnTo>
                  <a:pt x="8254" y="18781"/>
                </a:lnTo>
                <a:lnTo>
                  <a:pt x="8510" y="18854"/>
                </a:lnTo>
                <a:lnTo>
                  <a:pt x="8620" y="18854"/>
                </a:lnTo>
                <a:lnTo>
                  <a:pt x="8767" y="18818"/>
                </a:lnTo>
                <a:lnTo>
                  <a:pt x="8804" y="18744"/>
                </a:lnTo>
                <a:lnTo>
                  <a:pt x="8840" y="18708"/>
                </a:lnTo>
                <a:lnTo>
                  <a:pt x="8840" y="18634"/>
                </a:lnTo>
                <a:lnTo>
                  <a:pt x="8804" y="18561"/>
                </a:lnTo>
                <a:lnTo>
                  <a:pt x="8730" y="18488"/>
                </a:lnTo>
                <a:lnTo>
                  <a:pt x="8620" y="18414"/>
                </a:lnTo>
                <a:lnTo>
                  <a:pt x="8437" y="18341"/>
                </a:lnTo>
                <a:lnTo>
                  <a:pt x="8400" y="18341"/>
                </a:lnTo>
                <a:lnTo>
                  <a:pt x="8400" y="18157"/>
                </a:lnTo>
                <a:lnTo>
                  <a:pt x="8400" y="17974"/>
                </a:lnTo>
                <a:lnTo>
                  <a:pt x="8364" y="17791"/>
                </a:lnTo>
                <a:lnTo>
                  <a:pt x="8620" y="17864"/>
                </a:lnTo>
                <a:lnTo>
                  <a:pt x="8951" y="17937"/>
                </a:lnTo>
                <a:lnTo>
                  <a:pt x="8877" y="18121"/>
                </a:lnTo>
                <a:lnTo>
                  <a:pt x="8877" y="18267"/>
                </a:lnTo>
                <a:lnTo>
                  <a:pt x="8914" y="18451"/>
                </a:lnTo>
                <a:lnTo>
                  <a:pt x="8987" y="18598"/>
                </a:lnTo>
                <a:lnTo>
                  <a:pt x="8877" y="18781"/>
                </a:lnTo>
                <a:lnTo>
                  <a:pt x="8877" y="18854"/>
                </a:lnTo>
                <a:lnTo>
                  <a:pt x="8914" y="18964"/>
                </a:lnTo>
                <a:lnTo>
                  <a:pt x="9024" y="19001"/>
                </a:lnTo>
                <a:lnTo>
                  <a:pt x="9097" y="18964"/>
                </a:lnTo>
                <a:lnTo>
                  <a:pt x="9281" y="18854"/>
                </a:lnTo>
                <a:lnTo>
                  <a:pt x="9427" y="18708"/>
                </a:lnTo>
                <a:lnTo>
                  <a:pt x="9721" y="18414"/>
                </a:lnTo>
                <a:lnTo>
                  <a:pt x="10344" y="17717"/>
                </a:lnTo>
                <a:lnTo>
                  <a:pt x="11555" y="16397"/>
                </a:lnTo>
                <a:lnTo>
                  <a:pt x="12802" y="14929"/>
                </a:lnTo>
                <a:lnTo>
                  <a:pt x="14013" y="13462"/>
                </a:lnTo>
                <a:lnTo>
                  <a:pt x="15150" y="11958"/>
                </a:lnTo>
                <a:lnTo>
                  <a:pt x="16214" y="10454"/>
                </a:lnTo>
                <a:lnTo>
                  <a:pt x="17314" y="8950"/>
                </a:lnTo>
                <a:lnTo>
                  <a:pt x="17791" y="8253"/>
                </a:lnTo>
                <a:lnTo>
                  <a:pt x="18011" y="7887"/>
                </a:lnTo>
                <a:lnTo>
                  <a:pt x="18231" y="7483"/>
                </a:lnTo>
                <a:lnTo>
                  <a:pt x="18304" y="7483"/>
                </a:lnTo>
                <a:lnTo>
                  <a:pt x="18341" y="7446"/>
                </a:lnTo>
                <a:lnTo>
                  <a:pt x="18378" y="7373"/>
                </a:lnTo>
                <a:lnTo>
                  <a:pt x="18378" y="7300"/>
                </a:lnTo>
                <a:lnTo>
                  <a:pt x="18268" y="7080"/>
                </a:lnTo>
                <a:lnTo>
                  <a:pt x="18158" y="6860"/>
                </a:lnTo>
                <a:lnTo>
                  <a:pt x="17828" y="6493"/>
                </a:lnTo>
                <a:lnTo>
                  <a:pt x="17644" y="6346"/>
                </a:lnTo>
                <a:lnTo>
                  <a:pt x="17424" y="6199"/>
                </a:lnTo>
                <a:lnTo>
                  <a:pt x="17277" y="6126"/>
                </a:lnTo>
                <a:lnTo>
                  <a:pt x="17131" y="6089"/>
                </a:lnTo>
                <a:lnTo>
                  <a:pt x="16910" y="5576"/>
                </a:lnTo>
                <a:lnTo>
                  <a:pt x="16837" y="5319"/>
                </a:lnTo>
                <a:lnTo>
                  <a:pt x="16800" y="5062"/>
                </a:lnTo>
                <a:lnTo>
                  <a:pt x="16800" y="4915"/>
                </a:lnTo>
                <a:lnTo>
                  <a:pt x="16727" y="4769"/>
                </a:lnTo>
                <a:lnTo>
                  <a:pt x="16654" y="4695"/>
                </a:lnTo>
                <a:lnTo>
                  <a:pt x="16470" y="4695"/>
                </a:lnTo>
                <a:lnTo>
                  <a:pt x="16397" y="4732"/>
                </a:lnTo>
                <a:lnTo>
                  <a:pt x="16360" y="4769"/>
                </a:lnTo>
                <a:lnTo>
                  <a:pt x="16397" y="4842"/>
                </a:lnTo>
                <a:lnTo>
                  <a:pt x="16434" y="4879"/>
                </a:lnTo>
                <a:lnTo>
                  <a:pt x="16434" y="4915"/>
                </a:lnTo>
                <a:lnTo>
                  <a:pt x="16434" y="5099"/>
                </a:lnTo>
                <a:lnTo>
                  <a:pt x="16434" y="5356"/>
                </a:lnTo>
                <a:lnTo>
                  <a:pt x="16470" y="5539"/>
                </a:lnTo>
                <a:lnTo>
                  <a:pt x="16544" y="5759"/>
                </a:lnTo>
                <a:lnTo>
                  <a:pt x="16690" y="6126"/>
                </a:lnTo>
                <a:lnTo>
                  <a:pt x="16984" y="7006"/>
                </a:lnTo>
                <a:lnTo>
                  <a:pt x="17021" y="7080"/>
                </a:lnTo>
                <a:lnTo>
                  <a:pt x="16544" y="6970"/>
                </a:lnTo>
                <a:lnTo>
                  <a:pt x="15920" y="6860"/>
                </a:lnTo>
                <a:lnTo>
                  <a:pt x="15296" y="6713"/>
                </a:lnTo>
                <a:lnTo>
                  <a:pt x="15186" y="6639"/>
                </a:lnTo>
                <a:lnTo>
                  <a:pt x="15223" y="6603"/>
                </a:lnTo>
                <a:lnTo>
                  <a:pt x="15333" y="6419"/>
                </a:lnTo>
                <a:lnTo>
                  <a:pt x="15700" y="5906"/>
                </a:lnTo>
                <a:lnTo>
                  <a:pt x="16030" y="5392"/>
                </a:lnTo>
                <a:lnTo>
                  <a:pt x="16287" y="4915"/>
                </a:lnTo>
                <a:lnTo>
                  <a:pt x="16360" y="4842"/>
                </a:lnTo>
                <a:lnTo>
                  <a:pt x="16360" y="4732"/>
                </a:lnTo>
                <a:lnTo>
                  <a:pt x="16324" y="4622"/>
                </a:lnTo>
                <a:lnTo>
                  <a:pt x="16250" y="4512"/>
                </a:lnTo>
                <a:lnTo>
                  <a:pt x="16067" y="4329"/>
                </a:lnTo>
                <a:lnTo>
                  <a:pt x="15590" y="4035"/>
                </a:lnTo>
                <a:lnTo>
                  <a:pt x="14526" y="3265"/>
                </a:lnTo>
                <a:lnTo>
                  <a:pt x="12435" y="1724"/>
                </a:lnTo>
                <a:lnTo>
                  <a:pt x="11445" y="1027"/>
                </a:lnTo>
                <a:lnTo>
                  <a:pt x="10454" y="330"/>
                </a:lnTo>
                <a:lnTo>
                  <a:pt x="10124" y="147"/>
                </a:lnTo>
                <a:lnTo>
                  <a:pt x="9794" y="37"/>
                </a:lnTo>
                <a:lnTo>
                  <a:pt x="9611"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0" name="Google Shape;270;p4"/>
          <p:cNvSpPr/>
          <p:nvPr/>
        </p:nvSpPr>
        <p:spPr>
          <a:xfrm>
            <a:off x="933939" y="6076801"/>
            <a:ext cx="672893" cy="534169"/>
          </a:xfrm>
          <a:custGeom>
            <a:avLst/>
            <a:gdLst/>
            <a:ahLst/>
            <a:cxnLst/>
            <a:rect l="l" t="t" r="r" b="b"/>
            <a:pathLst>
              <a:path w="17792" h="14124" extrusionOk="0">
                <a:moveTo>
                  <a:pt x="10565" y="2275"/>
                </a:moveTo>
                <a:lnTo>
                  <a:pt x="10785" y="2312"/>
                </a:lnTo>
                <a:lnTo>
                  <a:pt x="11189" y="2422"/>
                </a:lnTo>
                <a:lnTo>
                  <a:pt x="11555" y="2605"/>
                </a:lnTo>
                <a:lnTo>
                  <a:pt x="11445" y="2605"/>
                </a:lnTo>
                <a:lnTo>
                  <a:pt x="10638" y="2899"/>
                </a:lnTo>
                <a:lnTo>
                  <a:pt x="9868" y="3192"/>
                </a:lnTo>
                <a:lnTo>
                  <a:pt x="9245" y="3449"/>
                </a:lnTo>
                <a:lnTo>
                  <a:pt x="8584" y="3706"/>
                </a:lnTo>
                <a:lnTo>
                  <a:pt x="7961" y="4036"/>
                </a:lnTo>
                <a:lnTo>
                  <a:pt x="7667" y="4219"/>
                </a:lnTo>
                <a:lnTo>
                  <a:pt x="7410" y="4439"/>
                </a:lnTo>
                <a:lnTo>
                  <a:pt x="7631" y="4073"/>
                </a:lnTo>
                <a:lnTo>
                  <a:pt x="7887" y="3743"/>
                </a:lnTo>
                <a:lnTo>
                  <a:pt x="8144" y="3412"/>
                </a:lnTo>
                <a:lnTo>
                  <a:pt x="8438" y="3156"/>
                </a:lnTo>
                <a:lnTo>
                  <a:pt x="8768" y="2899"/>
                </a:lnTo>
                <a:lnTo>
                  <a:pt x="9098" y="2679"/>
                </a:lnTo>
                <a:lnTo>
                  <a:pt x="9501" y="2495"/>
                </a:lnTo>
                <a:lnTo>
                  <a:pt x="9905" y="2349"/>
                </a:lnTo>
                <a:lnTo>
                  <a:pt x="10125" y="2312"/>
                </a:lnTo>
                <a:lnTo>
                  <a:pt x="10345" y="2275"/>
                </a:lnTo>
                <a:close/>
                <a:moveTo>
                  <a:pt x="1285" y="2129"/>
                </a:moveTo>
                <a:lnTo>
                  <a:pt x="1248" y="2165"/>
                </a:lnTo>
                <a:lnTo>
                  <a:pt x="1101" y="2275"/>
                </a:lnTo>
                <a:lnTo>
                  <a:pt x="991" y="2422"/>
                </a:lnTo>
                <a:lnTo>
                  <a:pt x="808" y="2715"/>
                </a:lnTo>
                <a:lnTo>
                  <a:pt x="588" y="2605"/>
                </a:lnTo>
                <a:lnTo>
                  <a:pt x="441" y="2422"/>
                </a:lnTo>
                <a:lnTo>
                  <a:pt x="258" y="2239"/>
                </a:lnTo>
                <a:lnTo>
                  <a:pt x="184" y="2202"/>
                </a:lnTo>
                <a:lnTo>
                  <a:pt x="111" y="2202"/>
                </a:lnTo>
                <a:lnTo>
                  <a:pt x="37" y="2239"/>
                </a:lnTo>
                <a:lnTo>
                  <a:pt x="1" y="2312"/>
                </a:lnTo>
                <a:lnTo>
                  <a:pt x="1" y="2495"/>
                </a:lnTo>
                <a:lnTo>
                  <a:pt x="74" y="2642"/>
                </a:lnTo>
                <a:lnTo>
                  <a:pt x="147" y="2789"/>
                </a:lnTo>
                <a:lnTo>
                  <a:pt x="258" y="2936"/>
                </a:lnTo>
                <a:lnTo>
                  <a:pt x="404" y="3046"/>
                </a:lnTo>
                <a:lnTo>
                  <a:pt x="588" y="3119"/>
                </a:lnTo>
                <a:lnTo>
                  <a:pt x="294" y="3706"/>
                </a:lnTo>
                <a:lnTo>
                  <a:pt x="74" y="4293"/>
                </a:lnTo>
                <a:lnTo>
                  <a:pt x="74" y="4403"/>
                </a:lnTo>
                <a:lnTo>
                  <a:pt x="74" y="4476"/>
                </a:lnTo>
                <a:lnTo>
                  <a:pt x="147" y="4549"/>
                </a:lnTo>
                <a:lnTo>
                  <a:pt x="221" y="4586"/>
                </a:lnTo>
                <a:lnTo>
                  <a:pt x="294" y="4623"/>
                </a:lnTo>
                <a:lnTo>
                  <a:pt x="368" y="4586"/>
                </a:lnTo>
                <a:lnTo>
                  <a:pt x="441" y="4549"/>
                </a:lnTo>
                <a:lnTo>
                  <a:pt x="514" y="4476"/>
                </a:lnTo>
                <a:lnTo>
                  <a:pt x="991" y="3339"/>
                </a:lnTo>
                <a:lnTo>
                  <a:pt x="1248" y="2789"/>
                </a:lnTo>
                <a:lnTo>
                  <a:pt x="1321" y="2495"/>
                </a:lnTo>
                <a:lnTo>
                  <a:pt x="1395" y="2202"/>
                </a:lnTo>
                <a:lnTo>
                  <a:pt x="1358" y="2165"/>
                </a:lnTo>
                <a:lnTo>
                  <a:pt x="1321" y="2129"/>
                </a:lnTo>
                <a:close/>
                <a:moveTo>
                  <a:pt x="11702" y="2715"/>
                </a:moveTo>
                <a:lnTo>
                  <a:pt x="11959" y="2936"/>
                </a:lnTo>
                <a:lnTo>
                  <a:pt x="12142" y="3156"/>
                </a:lnTo>
                <a:lnTo>
                  <a:pt x="12216" y="3266"/>
                </a:lnTo>
                <a:lnTo>
                  <a:pt x="11812" y="3412"/>
                </a:lnTo>
                <a:lnTo>
                  <a:pt x="11445" y="3559"/>
                </a:lnTo>
                <a:lnTo>
                  <a:pt x="9758" y="4183"/>
                </a:lnTo>
                <a:lnTo>
                  <a:pt x="8254" y="4770"/>
                </a:lnTo>
                <a:lnTo>
                  <a:pt x="7484" y="5100"/>
                </a:lnTo>
                <a:lnTo>
                  <a:pt x="7117" y="5283"/>
                </a:lnTo>
                <a:lnTo>
                  <a:pt x="6787" y="5503"/>
                </a:lnTo>
                <a:lnTo>
                  <a:pt x="7337" y="4549"/>
                </a:lnTo>
                <a:lnTo>
                  <a:pt x="7374" y="4549"/>
                </a:lnTo>
                <a:lnTo>
                  <a:pt x="8364" y="4073"/>
                </a:lnTo>
                <a:lnTo>
                  <a:pt x="9355" y="3632"/>
                </a:lnTo>
                <a:lnTo>
                  <a:pt x="11409" y="2862"/>
                </a:lnTo>
                <a:lnTo>
                  <a:pt x="11445" y="2936"/>
                </a:lnTo>
                <a:lnTo>
                  <a:pt x="11519" y="2972"/>
                </a:lnTo>
                <a:lnTo>
                  <a:pt x="11592" y="3009"/>
                </a:lnTo>
                <a:lnTo>
                  <a:pt x="11666" y="2972"/>
                </a:lnTo>
                <a:lnTo>
                  <a:pt x="11739" y="2899"/>
                </a:lnTo>
                <a:lnTo>
                  <a:pt x="11739" y="2789"/>
                </a:lnTo>
                <a:lnTo>
                  <a:pt x="11702" y="2715"/>
                </a:lnTo>
                <a:close/>
                <a:moveTo>
                  <a:pt x="12326" y="3522"/>
                </a:moveTo>
                <a:lnTo>
                  <a:pt x="12399" y="3596"/>
                </a:lnTo>
                <a:lnTo>
                  <a:pt x="12436" y="3596"/>
                </a:lnTo>
                <a:lnTo>
                  <a:pt x="12583" y="3926"/>
                </a:lnTo>
                <a:lnTo>
                  <a:pt x="12546" y="3926"/>
                </a:lnTo>
                <a:lnTo>
                  <a:pt x="12473" y="3963"/>
                </a:lnTo>
                <a:lnTo>
                  <a:pt x="12289" y="4109"/>
                </a:lnTo>
                <a:lnTo>
                  <a:pt x="12106" y="4219"/>
                </a:lnTo>
                <a:lnTo>
                  <a:pt x="11702" y="4403"/>
                </a:lnTo>
                <a:lnTo>
                  <a:pt x="11262" y="4586"/>
                </a:lnTo>
                <a:lnTo>
                  <a:pt x="10822" y="4733"/>
                </a:lnTo>
                <a:lnTo>
                  <a:pt x="9941" y="5026"/>
                </a:lnTo>
                <a:lnTo>
                  <a:pt x="9061" y="5393"/>
                </a:lnTo>
                <a:lnTo>
                  <a:pt x="8217" y="5723"/>
                </a:lnTo>
                <a:lnTo>
                  <a:pt x="7374" y="6127"/>
                </a:lnTo>
                <a:lnTo>
                  <a:pt x="6750" y="6384"/>
                </a:lnTo>
                <a:lnTo>
                  <a:pt x="6420" y="6567"/>
                </a:lnTo>
                <a:lnTo>
                  <a:pt x="6090" y="6750"/>
                </a:lnTo>
                <a:lnTo>
                  <a:pt x="6310" y="6384"/>
                </a:lnTo>
                <a:lnTo>
                  <a:pt x="6677" y="5650"/>
                </a:lnTo>
                <a:lnTo>
                  <a:pt x="7410" y="5467"/>
                </a:lnTo>
                <a:lnTo>
                  <a:pt x="8107" y="5173"/>
                </a:lnTo>
                <a:lnTo>
                  <a:pt x="9465" y="4623"/>
                </a:lnTo>
                <a:lnTo>
                  <a:pt x="10932" y="4073"/>
                </a:lnTo>
                <a:lnTo>
                  <a:pt x="11629" y="3816"/>
                </a:lnTo>
                <a:lnTo>
                  <a:pt x="12326" y="3522"/>
                </a:lnTo>
                <a:close/>
                <a:moveTo>
                  <a:pt x="5100" y="8401"/>
                </a:moveTo>
                <a:lnTo>
                  <a:pt x="4989" y="8438"/>
                </a:lnTo>
                <a:lnTo>
                  <a:pt x="4953" y="8474"/>
                </a:lnTo>
                <a:lnTo>
                  <a:pt x="4953" y="8511"/>
                </a:lnTo>
                <a:lnTo>
                  <a:pt x="4916" y="8768"/>
                </a:lnTo>
                <a:lnTo>
                  <a:pt x="4879" y="8988"/>
                </a:lnTo>
                <a:lnTo>
                  <a:pt x="4879" y="9245"/>
                </a:lnTo>
                <a:lnTo>
                  <a:pt x="4916" y="9355"/>
                </a:lnTo>
                <a:lnTo>
                  <a:pt x="4989" y="9465"/>
                </a:lnTo>
                <a:lnTo>
                  <a:pt x="5026" y="9501"/>
                </a:lnTo>
                <a:lnTo>
                  <a:pt x="5173" y="9501"/>
                </a:lnTo>
                <a:lnTo>
                  <a:pt x="5210" y="9465"/>
                </a:lnTo>
                <a:lnTo>
                  <a:pt x="5283" y="9391"/>
                </a:lnTo>
                <a:lnTo>
                  <a:pt x="5320" y="9281"/>
                </a:lnTo>
                <a:lnTo>
                  <a:pt x="5320" y="9061"/>
                </a:lnTo>
                <a:lnTo>
                  <a:pt x="5320" y="8768"/>
                </a:lnTo>
                <a:lnTo>
                  <a:pt x="5283" y="8511"/>
                </a:lnTo>
                <a:lnTo>
                  <a:pt x="5246" y="8474"/>
                </a:lnTo>
                <a:lnTo>
                  <a:pt x="5210" y="8438"/>
                </a:lnTo>
                <a:lnTo>
                  <a:pt x="5100" y="8401"/>
                </a:lnTo>
                <a:close/>
                <a:moveTo>
                  <a:pt x="5210" y="9685"/>
                </a:moveTo>
                <a:lnTo>
                  <a:pt x="5136" y="9722"/>
                </a:lnTo>
                <a:lnTo>
                  <a:pt x="5063" y="9758"/>
                </a:lnTo>
                <a:lnTo>
                  <a:pt x="5026" y="9795"/>
                </a:lnTo>
                <a:lnTo>
                  <a:pt x="4989" y="9905"/>
                </a:lnTo>
                <a:lnTo>
                  <a:pt x="4989" y="9978"/>
                </a:lnTo>
                <a:lnTo>
                  <a:pt x="4916" y="10308"/>
                </a:lnTo>
                <a:lnTo>
                  <a:pt x="4916" y="10639"/>
                </a:lnTo>
                <a:lnTo>
                  <a:pt x="4953" y="10749"/>
                </a:lnTo>
                <a:lnTo>
                  <a:pt x="4989" y="10785"/>
                </a:lnTo>
                <a:lnTo>
                  <a:pt x="5063" y="10822"/>
                </a:lnTo>
                <a:lnTo>
                  <a:pt x="5173" y="10822"/>
                </a:lnTo>
                <a:lnTo>
                  <a:pt x="5246" y="10785"/>
                </a:lnTo>
                <a:lnTo>
                  <a:pt x="5283" y="10749"/>
                </a:lnTo>
                <a:lnTo>
                  <a:pt x="5283" y="10639"/>
                </a:lnTo>
                <a:lnTo>
                  <a:pt x="5283" y="10272"/>
                </a:lnTo>
                <a:lnTo>
                  <a:pt x="5356" y="9905"/>
                </a:lnTo>
                <a:lnTo>
                  <a:pt x="5356" y="9832"/>
                </a:lnTo>
                <a:lnTo>
                  <a:pt x="5320" y="9758"/>
                </a:lnTo>
                <a:lnTo>
                  <a:pt x="5283" y="9722"/>
                </a:lnTo>
                <a:lnTo>
                  <a:pt x="5210" y="9685"/>
                </a:lnTo>
                <a:close/>
                <a:moveTo>
                  <a:pt x="14600" y="9501"/>
                </a:moveTo>
                <a:lnTo>
                  <a:pt x="14563" y="9575"/>
                </a:lnTo>
                <a:lnTo>
                  <a:pt x="14490" y="9868"/>
                </a:lnTo>
                <a:lnTo>
                  <a:pt x="14417" y="10125"/>
                </a:lnTo>
                <a:lnTo>
                  <a:pt x="14380" y="10712"/>
                </a:lnTo>
                <a:lnTo>
                  <a:pt x="14417" y="10785"/>
                </a:lnTo>
                <a:lnTo>
                  <a:pt x="14453" y="10859"/>
                </a:lnTo>
                <a:lnTo>
                  <a:pt x="14527" y="10895"/>
                </a:lnTo>
                <a:lnTo>
                  <a:pt x="14600" y="10932"/>
                </a:lnTo>
                <a:lnTo>
                  <a:pt x="14673" y="10932"/>
                </a:lnTo>
                <a:lnTo>
                  <a:pt x="14747" y="10895"/>
                </a:lnTo>
                <a:lnTo>
                  <a:pt x="14783" y="10859"/>
                </a:lnTo>
                <a:lnTo>
                  <a:pt x="14820" y="10785"/>
                </a:lnTo>
                <a:lnTo>
                  <a:pt x="14820" y="10639"/>
                </a:lnTo>
                <a:lnTo>
                  <a:pt x="14820" y="10088"/>
                </a:lnTo>
                <a:lnTo>
                  <a:pt x="14820" y="9832"/>
                </a:lnTo>
                <a:lnTo>
                  <a:pt x="14747" y="9575"/>
                </a:lnTo>
                <a:lnTo>
                  <a:pt x="14710" y="9501"/>
                </a:lnTo>
                <a:close/>
                <a:moveTo>
                  <a:pt x="12729" y="4183"/>
                </a:moveTo>
                <a:lnTo>
                  <a:pt x="12986" y="4880"/>
                </a:lnTo>
                <a:lnTo>
                  <a:pt x="12766" y="4990"/>
                </a:lnTo>
                <a:lnTo>
                  <a:pt x="12509" y="5100"/>
                </a:lnTo>
                <a:lnTo>
                  <a:pt x="12032" y="5320"/>
                </a:lnTo>
                <a:lnTo>
                  <a:pt x="10969" y="5833"/>
                </a:lnTo>
                <a:lnTo>
                  <a:pt x="9978" y="6310"/>
                </a:lnTo>
                <a:lnTo>
                  <a:pt x="8988" y="6714"/>
                </a:lnTo>
                <a:lnTo>
                  <a:pt x="8071" y="7007"/>
                </a:lnTo>
                <a:lnTo>
                  <a:pt x="7117" y="7301"/>
                </a:lnTo>
                <a:lnTo>
                  <a:pt x="6677" y="7484"/>
                </a:lnTo>
                <a:lnTo>
                  <a:pt x="6237" y="7704"/>
                </a:lnTo>
                <a:lnTo>
                  <a:pt x="5796" y="7924"/>
                </a:lnTo>
                <a:lnTo>
                  <a:pt x="5430" y="8218"/>
                </a:lnTo>
                <a:lnTo>
                  <a:pt x="5393" y="8254"/>
                </a:lnTo>
                <a:lnTo>
                  <a:pt x="5393" y="8291"/>
                </a:lnTo>
                <a:lnTo>
                  <a:pt x="5430" y="8328"/>
                </a:lnTo>
                <a:lnTo>
                  <a:pt x="5466" y="8328"/>
                </a:lnTo>
                <a:lnTo>
                  <a:pt x="6420" y="7961"/>
                </a:lnTo>
                <a:lnTo>
                  <a:pt x="7337" y="7594"/>
                </a:lnTo>
                <a:lnTo>
                  <a:pt x="8364" y="7264"/>
                </a:lnTo>
                <a:lnTo>
                  <a:pt x="9391" y="6897"/>
                </a:lnTo>
                <a:lnTo>
                  <a:pt x="10345" y="6530"/>
                </a:lnTo>
                <a:lnTo>
                  <a:pt x="11262" y="6090"/>
                </a:lnTo>
                <a:lnTo>
                  <a:pt x="12326" y="5577"/>
                </a:lnTo>
                <a:lnTo>
                  <a:pt x="12729" y="5393"/>
                </a:lnTo>
                <a:lnTo>
                  <a:pt x="12913" y="5283"/>
                </a:lnTo>
                <a:lnTo>
                  <a:pt x="13133" y="5210"/>
                </a:lnTo>
                <a:lnTo>
                  <a:pt x="13169" y="5356"/>
                </a:lnTo>
                <a:lnTo>
                  <a:pt x="13426" y="5870"/>
                </a:lnTo>
                <a:lnTo>
                  <a:pt x="13390" y="5870"/>
                </a:lnTo>
                <a:lnTo>
                  <a:pt x="13353" y="5797"/>
                </a:lnTo>
                <a:lnTo>
                  <a:pt x="13280" y="5760"/>
                </a:lnTo>
                <a:lnTo>
                  <a:pt x="13206" y="5723"/>
                </a:lnTo>
                <a:lnTo>
                  <a:pt x="13133" y="5760"/>
                </a:lnTo>
                <a:lnTo>
                  <a:pt x="12216" y="6237"/>
                </a:lnTo>
                <a:lnTo>
                  <a:pt x="11299" y="6677"/>
                </a:lnTo>
                <a:lnTo>
                  <a:pt x="10345" y="7081"/>
                </a:lnTo>
                <a:lnTo>
                  <a:pt x="9428" y="7484"/>
                </a:lnTo>
                <a:lnTo>
                  <a:pt x="8474" y="7851"/>
                </a:lnTo>
                <a:lnTo>
                  <a:pt x="7520" y="8181"/>
                </a:lnTo>
                <a:lnTo>
                  <a:pt x="6640" y="8474"/>
                </a:lnTo>
                <a:lnTo>
                  <a:pt x="6163" y="8658"/>
                </a:lnTo>
                <a:lnTo>
                  <a:pt x="5980" y="8768"/>
                </a:lnTo>
                <a:lnTo>
                  <a:pt x="5760" y="8878"/>
                </a:lnTo>
                <a:lnTo>
                  <a:pt x="5760" y="8915"/>
                </a:lnTo>
                <a:lnTo>
                  <a:pt x="5760" y="8951"/>
                </a:lnTo>
                <a:lnTo>
                  <a:pt x="6273" y="8951"/>
                </a:lnTo>
                <a:lnTo>
                  <a:pt x="6713" y="8805"/>
                </a:lnTo>
                <a:lnTo>
                  <a:pt x="7631" y="8511"/>
                </a:lnTo>
                <a:lnTo>
                  <a:pt x="8621" y="8144"/>
                </a:lnTo>
                <a:lnTo>
                  <a:pt x="9611" y="7777"/>
                </a:lnTo>
                <a:lnTo>
                  <a:pt x="10528" y="7411"/>
                </a:lnTo>
                <a:lnTo>
                  <a:pt x="11409" y="7007"/>
                </a:lnTo>
                <a:lnTo>
                  <a:pt x="12289" y="6604"/>
                </a:lnTo>
                <a:lnTo>
                  <a:pt x="13133" y="6163"/>
                </a:lnTo>
                <a:lnTo>
                  <a:pt x="13206" y="6200"/>
                </a:lnTo>
                <a:lnTo>
                  <a:pt x="13316" y="6200"/>
                </a:lnTo>
                <a:lnTo>
                  <a:pt x="13390" y="6163"/>
                </a:lnTo>
                <a:lnTo>
                  <a:pt x="13463" y="6090"/>
                </a:lnTo>
                <a:lnTo>
                  <a:pt x="13500" y="6053"/>
                </a:lnTo>
                <a:lnTo>
                  <a:pt x="13866" y="6714"/>
                </a:lnTo>
                <a:lnTo>
                  <a:pt x="13646" y="6787"/>
                </a:lnTo>
                <a:lnTo>
                  <a:pt x="13463" y="6860"/>
                </a:lnTo>
                <a:lnTo>
                  <a:pt x="12913" y="7081"/>
                </a:lnTo>
                <a:lnTo>
                  <a:pt x="12399" y="7337"/>
                </a:lnTo>
                <a:lnTo>
                  <a:pt x="11225" y="7961"/>
                </a:lnTo>
                <a:lnTo>
                  <a:pt x="10675" y="8254"/>
                </a:lnTo>
                <a:lnTo>
                  <a:pt x="10052" y="8548"/>
                </a:lnTo>
                <a:lnTo>
                  <a:pt x="9428" y="8768"/>
                </a:lnTo>
                <a:lnTo>
                  <a:pt x="8804" y="8951"/>
                </a:lnTo>
                <a:lnTo>
                  <a:pt x="7520" y="9318"/>
                </a:lnTo>
                <a:lnTo>
                  <a:pt x="6200" y="9722"/>
                </a:lnTo>
                <a:lnTo>
                  <a:pt x="5796" y="9868"/>
                </a:lnTo>
                <a:lnTo>
                  <a:pt x="5650" y="10015"/>
                </a:lnTo>
                <a:lnTo>
                  <a:pt x="5576" y="10052"/>
                </a:lnTo>
                <a:lnTo>
                  <a:pt x="5576" y="10015"/>
                </a:lnTo>
                <a:lnTo>
                  <a:pt x="5540" y="9978"/>
                </a:lnTo>
                <a:lnTo>
                  <a:pt x="5540" y="10015"/>
                </a:lnTo>
                <a:lnTo>
                  <a:pt x="5503" y="10088"/>
                </a:lnTo>
                <a:lnTo>
                  <a:pt x="5503" y="10198"/>
                </a:lnTo>
                <a:lnTo>
                  <a:pt x="5540" y="10235"/>
                </a:lnTo>
                <a:lnTo>
                  <a:pt x="5576" y="10235"/>
                </a:lnTo>
                <a:lnTo>
                  <a:pt x="5796" y="10125"/>
                </a:lnTo>
                <a:lnTo>
                  <a:pt x="6017" y="10052"/>
                </a:lnTo>
                <a:lnTo>
                  <a:pt x="6530" y="9942"/>
                </a:lnTo>
                <a:lnTo>
                  <a:pt x="7704" y="9575"/>
                </a:lnTo>
                <a:lnTo>
                  <a:pt x="8878" y="9281"/>
                </a:lnTo>
                <a:lnTo>
                  <a:pt x="9465" y="9098"/>
                </a:lnTo>
                <a:lnTo>
                  <a:pt x="10015" y="8878"/>
                </a:lnTo>
                <a:lnTo>
                  <a:pt x="10528" y="8695"/>
                </a:lnTo>
                <a:lnTo>
                  <a:pt x="11005" y="8438"/>
                </a:lnTo>
                <a:lnTo>
                  <a:pt x="11959" y="7924"/>
                </a:lnTo>
                <a:lnTo>
                  <a:pt x="12473" y="7667"/>
                </a:lnTo>
                <a:lnTo>
                  <a:pt x="12986" y="7411"/>
                </a:lnTo>
                <a:lnTo>
                  <a:pt x="13573" y="7191"/>
                </a:lnTo>
                <a:lnTo>
                  <a:pt x="13756" y="7117"/>
                </a:lnTo>
                <a:lnTo>
                  <a:pt x="14013" y="7044"/>
                </a:lnTo>
                <a:lnTo>
                  <a:pt x="14050" y="7081"/>
                </a:lnTo>
                <a:lnTo>
                  <a:pt x="14160" y="7081"/>
                </a:lnTo>
                <a:lnTo>
                  <a:pt x="14197" y="7191"/>
                </a:lnTo>
                <a:lnTo>
                  <a:pt x="13830" y="7374"/>
                </a:lnTo>
                <a:lnTo>
                  <a:pt x="13500" y="7594"/>
                </a:lnTo>
                <a:lnTo>
                  <a:pt x="12436" y="8218"/>
                </a:lnTo>
                <a:lnTo>
                  <a:pt x="11335" y="8768"/>
                </a:lnTo>
                <a:lnTo>
                  <a:pt x="10198" y="9245"/>
                </a:lnTo>
                <a:lnTo>
                  <a:pt x="9061" y="9685"/>
                </a:lnTo>
                <a:lnTo>
                  <a:pt x="7887" y="10088"/>
                </a:lnTo>
                <a:lnTo>
                  <a:pt x="6750" y="10455"/>
                </a:lnTo>
                <a:lnTo>
                  <a:pt x="6200" y="10639"/>
                </a:lnTo>
                <a:lnTo>
                  <a:pt x="5906" y="10749"/>
                </a:lnTo>
                <a:lnTo>
                  <a:pt x="5650" y="10895"/>
                </a:lnTo>
                <a:lnTo>
                  <a:pt x="5613" y="10932"/>
                </a:lnTo>
                <a:lnTo>
                  <a:pt x="5613" y="10969"/>
                </a:lnTo>
                <a:lnTo>
                  <a:pt x="5613" y="11005"/>
                </a:lnTo>
                <a:lnTo>
                  <a:pt x="5686" y="11042"/>
                </a:lnTo>
                <a:lnTo>
                  <a:pt x="5943" y="11005"/>
                </a:lnTo>
                <a:lnTo>
                  <a:pt x="6200" y="10969"/>
                </a:lnTo>
                <a:lnTo>
                  <a:pt x="6713" y="10822"/>
                </a:lnTo>
                <a:lnTo>
                  <a:pt x="7337" y="10602"/>
                </a:lnTo>
                <a:lnTo>
                  <a:pt x="7961" y="10419"/>
                </a:lnTo>
                <a:lnTo>
                  <a:pt x="9208" y="10015"/>
                </a:lnTo>
                <a:lnTo>
                  <a:pt x="10418" y="9538"/>
                </a:lnTo>
                <a:lnTo>
                  <a:pt x="11445" y="9061"/>
                </a:lnTo>
                <a:lnTo>
                  <a:pt x="12473" y="8584"/>
                </a:lnTo>
                <a:lnTo>
                  <a:pt x="13573" y="7961"/>
                </a:lnTo>
                <a:lnTo>
                  <a:pt x="14013" y="7741"/>
                </a:lnTo>
                <a:lnTo>
                  <a:pt x="14233" y="7594"/>
                </a:lnTo>
                <a:lnTo>
                  <a:pt x="14417" y="7447"/>
                </a:lnTo>
                <a:lnTo>
                  <a:pt x="14527" y="7594"/>
                </a:lnTo>
                <a:lnTo>
                  <a:pt x="14527" y="7631"/>
                </a:lnTo>
                <a:lnTo>
                  <a:pt x="14417" y="7961"/>
                </a:lnTo>
                <a:lnTo>
                  <a:pt x="14417" y="8328"/>
                </a:lnTo>
                <a:lnTo>
                  <a:pt x="14343" y="8254"/>
                </a:lnTo>
                <a:lnTo>
                  <a:pt x="14233" y="8254"/>
                </a:lnTo>
                <a:lnTo>
                  <a:pt x="13830" y="8438"/>
                </a:lnTo>
                <a:lnTo>
                  <a:pt x="13426" y="8658"/>
                </a:lnTo>
                <a:lnTo>
                  <a:pt x="12693" y="9135"/>
                </a:lnTo>
                <a:lnTo>
                  <a:pt x="12252" y="9428"/>
                </a:lnTo>
                <a:lnTo>
                  <a:pt x="11776" y="9685"/>
                </a:lnTo>
                <a:lnTo>
                  <a:pt x="11299" y="9942"/>
                </a:lnTo>
                <a:lnTo>
                  <a:pt x="10822" y="10125"/>
                </a:lnTo>
                <a:lnTo>
                  <a:pt x="8658" y="10822"/>
                </a:lnTo>
                <a:lnTo>
                  <a:pt x="7741" y="11115"/>
                </a:lnTo>
                <a:lnTo>
                  <a:pt x="7300" y="11262"/>
                </a:lnTo>
                <a:lnTo>
                  <a:pt x="6860" y="11446"/>
                </a:lnTo>
                <a:lnTo>
                  <a:pt x="5283" y="11409"/>
                </a:lnTo>
                <a:lnTo>
                  <a:pt x="5246" y="11189"/>
                </a:lnTo>
                <a:lnTo>
                  <a:pt x="5173" y="11115"/>
                </a:lnTo>
                <a:lnTo>
                  <a:pt x="5026" y="11115"/>
                </a:lnTo>
                <a:lnTo>
                  <a:pt x="4989" y="11189"/>
                </a:lnTo>
                <a:lnTo>
                  <a:pt x="4953" y="11409"/>
                </a:lnTo>
                <a:lnTo>
                  <a:pt x="4182" y="11336"/>
                </a:lnTo>
                <a:lnTo>
                  <a:pt x="3816" y="11336"/>
                </a:lnTo>
                <a:lnTo>
                  <a:pt x="3412" y="11372"/>
                </a:lnTo>
                <a:lnTo>
                  <a:pt x="3119" y="11409"/>
                </a:lnTo>
                <a:lnTo>
                  <a:pt x="2862" y="11556"/>
                </a:lnTo>
                <a:lnTo>
                  <a:pt x="2825" y="11005"/>
                </a:lnTo>
                <a:lnTo>
                  <a:pt x="2715" y="9428"/>
                </a:lnTo>
                <a:lnTo>
                  <a:pt x="2715" y="9171"/>
                </a:lnTo>
                <a:lnTo>
                  <a:pt x="2972" y="9171"/>
                </a:lnTo>
                <a:lnTo>
                  <a:pt x="3265" y="9135"/>
                </a:lnTo>
                <a:lnTo>
                  <a:pt x="3522" y="9061"/>
                </a:lnTo>
                <a:lnTo>
                  <a:pt x="3779" y="8988"/>
                </a:lnTo>
                <a:lnTo>
                  <a:pt x="4036" y="8841"/>
                </a:lnTo>
                <a:lnTo>
                  <a:pt x="4293" y="8695"/>
                </a:lnTo>
                <a:lnTo>
                  <a:pt x="4733" y="8401"/>
                </a:lnTo>
                <a:lnTo>
                  <a:pt x="5063" y="8108"/>
                </a:lnTo>
                <a:lnTo>
                  <a:pt x="5356" y="7777"/>
                </a:lnTo>
                <a:lnTo>
                  <a:pt x="5613" y="7447"/>
                </a:lnTo>
                <a:lnTo>
                  <a:pt x="5870" y="7117"/>
                </a:lnTo>
                <a:lnTo>
                  <a:pt x="6273" y="7007"/>
                </a:lnTo>
                <a:lnTo>
                  <a:pt x="6640" y="6824"/>
                </a:lnTo>
                <a:lnTo>
                  <a:pt x="7410" y="6420"/>
                </a:lnTo>
                <a:lnTo>
                  <a:pt x="8401" y="5980"/>
                </a:lnTo>
                <a:lnTo>
                  <a:pt x="9355" y="5577"/>
                </a:lnTo>
                <a:lnTo>
                  <a:pt x="10308" y="5246"/>
                </a:lnTo>
                <a:lnTo>
                  <a:pt x="11262" y="4880"/>
                </a:lnTo>
                <a:lnTo>
                  <a:pt x="12032" y="4623"/>
                </a:lnTo>
                <a:lnTo>
                  <a:pt x="12436" y="4403"/>
                </a:lnTo>
                <a:lnTo>
                  <a:pt x="12619" y="4219"/>
                </a:lnTo>
                <a:lnTo>
                  <a:pt x="12729" y="4183"/>
                </a:lnTo>
                <a:close/>
                <a:moveTo>
                  <a:pt x="2385" y="1"/>
                </a:moveTo>
                <a:lnTo>
                  <a:pt x="2238" y="38"/>
                </a:lnTo>
                <a:lnTo>
                  <a:pt x="2202" y="74"/>
                </a:lnTo>
                <a:lnTo>
                  <a:pt x="2165" y="111"/>
                </a:lnTo>
                <a:lnTo>
                  <a:pt x="2055" y="368"/>
                </a:lnTo>
                <a:lnTo>
                  <a:pt x="1982" y="515"/>
                </a:lnTo>
                <a:lnTo>
                  <a:pt x="1578" y="1432"/>
                </a:lnTo>
                <a:lnTo>
                  <a:pt x="1541" y="1542"/>
                </a:lnTo>
                <a:lnTo>
                  <a:pt x="1578" y="1615"/>
                </a:lnTo>
                <a:lnTo>
                  <a:pt x="1615" y="1688"/>
                </a:lnTo>
                <a:lnTo>
                  <a:pt x="1688" y="1762"/>
                </a:lnTo>
                <a:lnTo>
                  <a:pt x="1761" y="1798"/>
                </a:lnTo>
                <a:lnTo>
                  <a:pt x="1835" y="1798"/>
                </a:lnTo>
                <a:lnTo>
                  <a:pt x="1908" y="1762"/>
                </a:lnTo>
                <a:lnTo>
                  <a:pt x="1982" y="1652"/>
                </a:lnTo>
                <a:lnTo>
                  <a:pt x="2128" y="1358"/>
                </a:lnTo>
                <a:lnTo>
                  <a:pt x="2092" y="2165"/>
                </a:lnTo>
                <a:lnTo>
                  <a:pt x="2092" y="2972"/>
                </a:lnTo>
                <a:lnTo>
                  <a:pt x="2055" y="4073"/>
                </a:lnTo>
                <a:lnTo>
                  <a:pt x="1982" y="4109"/>
                </a:lnTo>
                <a:lnTo>
                  <a:pt x="1835" y="4073"/>
                </a:lnTo>
                <a:lnTo>
                  <a:pt x="1725" y="3999"/>
                </a:lnTo>
                <a:lnTo>
                  <a:pt x="1615" y="3999"/>
                </a:lnTo>
                <a:lnTo>
                  <a:pt x="1541" y="4036"/>
                </a:lnTo>
                <a:lnTo>
                  <a:pt x="1505" y="4109"/>
                </a:lnTo>
                <a:lnTo>
                  <a:pt x="1541" y="4219"/>
                </a:lnTo>
                <a:lnTo>
                  <a:pt x="1651" y="4293"/>
                </a:lnTo>
                <a:lnTo>
                  <a:pt x="1761" y="4366"/>
                </a:lnTo>
                <a:lnTo>
                  <a:pt x="1908" y="4403"/>
                </a:lnTo>
                <a:lnTo>
                  <a:pt x="2055" y="4439"/>
                </a:lnTo>
                <a:lnTo>
                  <a:pt x="2055" y="5540"/>
                </a:lnTo>
                <a:lnTo>
                  <a:pt x="1908" y="5577"/>
                </a:lnTo>
                <a:lnTo>
                  <a:pt x="1651" y="5613"/>
                </a:lnTo>
                <a:lnTo>
                  <a:pt x="1615" y="5687"/>
                </a:lnTo>
                <a:lnTo>
                  <a:pt x="1541" y="5723"/>
                </a:lnTo>
                <a:lnTo>
                  <a:pt x="1541" y="5760"/>
                </a:lnTo>
                <a:lnTo>
                  <a:pt x="1505" y="5797"/>
                </a:lnTo>
                <a:lnTo>
                  <a:pt x="1541" y="5833"/>
                </a:lnTo>
                <a:lnTo>
                  <a:pt x="1578" y="5833"/>
                </a:lnTo>
                <a:lnTo>
                  <a:pt x="1651" y="5907"/>
                </a:lnTo>
                <a:lnTo>
                  <a:pt x="2055" y="5907"/>
                </a:lnTo>
                <a:lnTo>
                  <a:pt x="2092" y="6200"/>
                </a:lnTo>
                <a:lnTo>
                  <a:pt x="2092" y="7154"/>
                </a:lnTo>
                <a:lnTo>
                  <a:pt x="1835" y="7227"/>
                </a:lnTo>
                <a:lnTo>
                  <a:pt x="1541" y="7374"/>
                </a:lnTo>
                <a:lnTo>
                  <a:pt x="1505" y="7411"/>
                </a:lnTo>
                <a:lnTo>
                  <a:pt x="1505" y="7447"/>
                </a:lnTo>
                <a:lnTo>
                  <a:pt x="1541" y="7484"/>
                </a:lnTo>
                <a:lnTo>
                  <a:pt x="1578" y="7521"/>
                </a:lnTo>
                <a:lnTo>
                  <a:pt x="2092" y="7521"/>
                </a:lnTo>
                <a:lnTo>
                  <a:pt x="2165" y="8951"/>
                </a:lnTo>
                <a:lnTo>
                  <a:pt x="2165" y="8988"/>
                </a:lnTo>
                <a:lnTo>
                  <a:pt x="1982" y="8951"/>
                </a:lnTo>
                <a:lnTo>
                  <a:pt x="1578" y="8951"/>
                </a:lnTo>
                <a:lnTo>
                  <a:pt x="1505" y="8988"/>
                </a:lnTo>
                <a:lnTo>
                  <a:pt x="1468" y="9061"/>
                </a:lnTo>
                <a:lnTo>
                  <a:pt x="1468" y="9135"/>
                </a:lnTo>
                <a:lnTo>
                  <a:pt x="1541" y="9208"/>
                </a:lnTo>
                <a:lnTo>
                  <a:pt x="1688" y="9245"/>
                </a:lnTo>
                <a:lnTo>
                  <a:pt x="1835" y="9318"/>
                </a:lnTo>
                <a:lnTo>
                  <a:pt x="2202" y="9391"/>
                </a:lnTo>
                <a:lnTo>
                  <a:pt x="2238" y="10419"/>
                </a:lnTo>
                <a:lnTo>
                  <a:pt x="2018" y="10419"/>
                </a:lnTo>
                <a:lnTo>
                  <a:pt x="1798" y="10455"/>
                </a:lnTo>
                <a:lnTo>
                  <a:pt x="1725" y="10529"/>
                </a:lnTo>
                <a:lnTo>
                  <a:pt x="1651" y="10602"/>
                </a:lnTo>
                <a:lnTo>
                  <a:pt x="1578" y="10675"/>
                </a:lnTo>
                <a:lnTo>
                  <a:pt x="1615" y="10749"/>
                </a:lnTo>
                <a:lnTo>
                  <a:pt x="1688" y="10822"/>
                </a:lnTo>
                <a:lnTo>
                  <a:pt x="2128" y="10822"/>
                </a:lnTo>
                <a:lnTo>
                  <a:pt x="2275" y="10859"/>
                </a:lnTo>
                <a:lnTo>
                  <a:pt x="2275" y="10895"/>
                </a:lnTo>
                <a:lnTo>
                  <a:pt x="2312" y="11702"/>
                </a:lnTo>
                <a:lnTo>
                  <a:pt x="2348" y="11959"/>
                </a:lnTo>
                <a:lnTo>
                  <a:pt x="2385" y="12106"/>
                </a:lnTo>
                <a:lnTo>
                  <a:pt x="2495" y="12216"/>
                </a:lnTo>
                <a:lnTo>
                  <a:pt x="2568" y="12253"/>
                </a:lnTo>
                <a:lnTo>
                  <a:pt x="2679" y="12253"/>
                </a:lnTo>
                <a:lnTo>
                  <a:pt x="2752" y="12216"/>
                </a:lnTo>
                <a:lnTo>
                  <a:pt x="2789" y="12143"/>
                </a:lnTo>
                <a:lnTo>
                  <a:pt x="2825" y="12106"/>
                </a:lnTo>
                <a:lnTo>
                  <a:pt x="3009" y="11959"/>
                </a:lnTo>
                <a:lnTo>
                  <a:pt x="3265" y="11886"/>
                </a:lnTo>
                <a:lnTo>
                  <a:pt x="3486" y="11849"/>
                </a:lnTo>
                <a:lnTo>
                  <a:pt x="3742" y="11849"/>
                </a:lnTo>
                <a:lnTo>
                  <a:pt x="3742" y="12033"/>
                </a:lnTo>
                <a:lnTo>
                  <a:pt x="3742" y="12216"/>
                </a:lnTo>
                <a:lnTo>
                  <a:pt x="3816" y="12363"/>
                </a:lnTo>
                <a:lnTo>
                  <a:pt x="3889" y="12509"/>
                </a:lnTo>
                <a:lnTo>
                  <a:pt x="3962" y="12583"/>
                </a:lnTo>
                <a:lnTo>
                  <a:pt x="4036" y="12546"/>
                </a:lnTo>
                <a:lnTo>
                  <a:pt x="4109" y="12509"/>
                </a:lnTo>
                <a:lnTo>
                  <a:pt x="4146" y="12436"/>
                </a:lnTo>
                <a:lnTo>
                  <a:pt x="4072" y="12216"/>
                </a:lnTo>
                <a:lnTo>
                  <a:pt x="4036" y="12069"/>
                </a:lnTo>
                <a:lnTo>
                  <a:pt x="4036" y="11886"/>
                </a:lnTo>
                <a:lnTo>
                  <a:pt x="5063" y="11922"/>
                </a:lnTo>
                <a:lnTo>
                  <a:pt x="5063" y="12143"/>
                </a:lnTo>
                <a:lnTo>
                  <a:pt x="5100" y="12619"/>
                </a:lnTo>
                <a:lnTo>
                  <a:pt x="5136" y="12693"/>
                </a:lnTo>
                <a:lnTo>
                  <a:pt x="5173" y="12766"/>
                </a:lnTo>
                <a:lnTo>
                  <a:pt x="5320" y="12766"/>
                </a:lnTo>
                <a:lnTo>
                  <a:pt x="5466" y="12729"/>
                </a:lnTo>
                <a:lnTo>
                  <a:pt x="5503" y="12619"/>
                </a:lnTo>
                <a:lnTo>
                  <a:pt x="5540" y="12473"/>
                </a:lnTo>
                <a:lnTo>
                  <a:pt x="5466" y="12363"/>
                </a:lnTo>
                <a:lnTo>
                  <a:pt x="5393" y="12326"/>
                </a:lnTo>
                <a:lnTo>
                  <a:pt x="5356" y="12106"/>
                </a:lnTo>
                <a:lnTo>
                  <a:pt x="5283" y="11922"/>
                </a:lnTo>
                <a:lnTo>
                  <a:pt x="5906" y="11959"/>
                </a:lnTo>
                <a:lnTo>
                  <a:pt x="6493" y="11959"/>
                </a:lnTo>
                <a:lnTo>
                  <a:pt x="6493" y="11996"/>
                </a:lnTo>
                <a:lnTo>
                  <a:pt x="6457" y="12179"/>
                </a:lnTo>
                <a:lnTo>
                  <a:pt x="6420" y="12399"/>
                </a:lnTo>
                <a:lnTo>
                  <a:pt x="6457" y="12583"/>
                </a:lnTo>
                <a:lnTo>
                  <a:pt x="6567" y="12766"/>
                </a:lnTo>
                <a:lnTo>
                  <a:pt x="6603" y="12840"/>
                </a:lnTo>
                <a:lnTo>
                  <a:pt x="6677" y="12876"/>
                </a:lnTo>
                <a:lnTo>
                  <a:pt x="6750" y="12876"/>
                </a:lnTo>
                <a:lnTo>
                  <a:pt x="6824" y="12840"/>
                </a:lnTo>
                <a:lnTo>
                  <a:pt x="6897" y="12766"/>
                </a:lnTo>
                <a:lnTo>
                  <a:pt x="6897" y="12729"/>
                </a:lnTo>
                <a:lnTo>
                  <a:pt x="6897" y="12656"/>
                </a:lnTo>
                <a:lnTo>
                  <a:pt x="6824" y="12619"/>
                </a:lnTo>
                <a:lnTo>
                  <a:pt x="6787" y="12583"/>
                </a:lnTo>
                <a:lnTo>
                  <a:pt x="6713" y="12399"/>
                </a:lnTo>
                <a:lnTo>
                  <a:pt x="6677" y="12216"/>
                </a:lnTo>
                <a:lnTo>
                  <a:pt x="6640" y="11996"/>
                </a:lnTo>
                <a:lnTo>
                  <a:pt x="6640" y="11959"/>
                </a:lnTo>
                <a:lnTo>
                  <a:pt x="7924" y="11996"/>
                </a:lnTo>
                <a:lnTo>
                  <a:pt x="7851" y="12033"/>
                </a:lnTo>
                <a:lnTo>
                  <a:pt x="7814" y="12106"/>
                </a:lnTo>
                <a:lnTo>
                  <a:pt x="7777" y="12253"/>
                </a:lnTo>
                <a:lnTo>
                  <a:pt x="7777" y="12399"/>
                </a:lnTo>
                <a:lnTo>
                  <a:pt x="7777" y="12509"/>
                </a:lnTo>
                <a:lnTo>
                  <a:pt x="7814" y="12619"/>
                </a:lnTo>
                <a:lnTo>
                  <a:pt x="7887" y="12729"/>
                </a:lnTo>
                <a:lnTo>
                  <a:pt x="7961" y="12766"/>
                </a:lnTo>
                <a:lnTo>
                  <a:pt x="8034" y="12729"/>
                </a:lnTo>
                <a:lnTo>
                  <a:pt x="8107" y="12693"/>
                </a:lnTo>
                <a:lnTo>
                  <a:pt x="8144" y="12619"/>
                </a:lnTo>
                <a:lnTo>
                  <a:pt x="8107" y="12473"/>
                </a:lnTo>
                <a:lnTo>
                  <a:pt x="8071" y="12289"/>
                </a:lnTo>
                <a:lnTo>
                  <a:pt x="8071" y="12179"/>
                </a:lnTo>
                <a:lnTo>
                  <a:pt x="8034" y="12106"/>
                </a:lnTo>
                <a:lnTo>
                  <a:pt x="8034" y="12033"/>
                </a:lnTo>
                <a:lnTo>
                  <a:pt x="8034" y="11996"/>
                </a:lnTo>
                <a:lnTo>
                  <a:pt x="9391" y="11996"/>
                </a:lnTo>
                <a:lnTo>
                  <a:pt x="9318" y="12216"/>
                </a:lnTo>
                <a:lnTo>
                  <a:pt x="9318" y="12473"/>
                </a:lnTo>
                <a:lnTo>
                  <a:pt x="9355" y="12546"/>
                </a:lnTo>
                <a:lnTo>
                  <a:pt x="9428" y="12583"/>
                </a:lnTo>
                <a:lnTo>
                  <a:pt x="9611" y="12583"/>
                </a:lnTo>
                <a:lnTo>
                  <a:pt x="9685" y="12546"/>
                </a:lnTo>
                <a:lnTo>
                  <a:pt x="9721" y="12473"/>
                </a:lnTo>
                <a:lnTo>
                  <a:pt x="9721" y="12436"/>
                </a:lnTo>
                <a:lnTo>
                  <a:pt x="9721" y="12363"/>
                </a:lnTo>
                <a:lnTo>
                  <a:pt x="9611" y="12326"/>
                </a:lnTo>
                <a:lnTo>
                  <a:pt x="9611" y="11996"/>
                </a:lnTo>
                <a:lnTo>
                  <a:pt x="10638" y="11996"/>
                </a:lnTo>
                <a:lnTo>
                  <a:pt x="10675" y="12253"/>
                </a:lnTo>
                <a:lnTo>
                  <a:pt x="10748" y="12509"/>
                </a:lnTo>
                <a:lnTo>
                  <a:pt x="10822" y="12583"/>
                </a:lnTo>
                <a:lnTo>
                  <a:pt x="10969" y="12583"/>
                </a:lnTo>
                <a:lnTo>
                  <a:pt x="11005" y="12509"/>
                </a:lnTo>
                <a:lnTo>
                  <a:pt x="11042" y="12399"/>
                </a:lnTo>
                <a:lnTo>
                  <a:pt x="10969" y="12179"/>
                </a:lnTo>
                <a:lnTo>
                  <a:pt x="10895" y="11996"/>
                </a:lnTo>
                <a:lnTo>
                  <a:pt x="12106" y="11996"/>
                </a:lnTo>
                <a:lnTo>
                  <a:pt x="12069" y="12069"/>
                </a:lnTo>
                <a:lnTo>
                  <a:pt x="12032" y="12143"/>
                </a:lnTo>
                <a:lnTo>
                  <a:pt x="11996" y="12363"/>
                </a:lnTo>
                <a:lnTo>
                  <a:pt x="12032" y="12473"/>
                </a:lnTo>
                <a:lnTo>
                  <a:pt x="12069" y="12619"/>
                </a:lnTo>
                <a:lnTo>
                  <a:pt x="12142" y="12729"/>
                </a:lnTo>
                <a:lnTo>
                  <a:pt x="12216" y="12803"/>
                </a:lnTo>
                <a:lnTo>
                  <a:pt x="12289" y="12840"/>
                </a:lnTo>
                <a:lnTo>
                  <a:pt x="12362" y="12803"/>
                </a:lnTo>
                <a:lnTo>
                  <a:pt x="12399" y="12766"/>
                </a:lnTo>
                <a:lnTo>
                  <a:pt x="12399" y="12693"/>
                </a:lnTo>
                <a:lnTo>
                  <a:pt x="12362" y="12546"/>
                </a:lnTo>
                <a:lnTo>
                  <a:pt x="12289" y="12363"/>
                </a:lnTo>
                <a:lnTo>
                  <a:pt x="12252" y="12179"/>
                </a:lnTo>
                <a:lnTo>
                  <a:pt x="12252" y="11959"/>
                </a:lnTo>
                <a:lnTo>
                  <a:pt x="13353" y="11959"/>
                </a:lnTo>
                <a:lnTo>
                  <a:pt x="13280" y="12106"/>
                </a:lnTo>
                <a:lnTo>
                  <a:pt x="13243" y="12253"/>
                </a:lnTo>
                <a:lnTo>
                  <a:pt x="13243" y="12436"/>
                </a:lnTo>
                <a:lnTo>
                  <a:pt x="13316" y="12583"/>
                </a:lnTo>
                <a:lnTo>
                  <a:pt x="13353" y="12619"/>
                </a:lnTo>
                <a:lnTo>
                  <a:pt x="13426" y="12656"/>
                </a:lnTo>
                <a:lnTo>
                  <a:pt x="13500" y="12656"/>
                </a:lnTo>
                <a:lnTo>
                  <a:pt x="13573" y="12583"/>
                </a:lnTo>
                <a:lnTo>
                  <a:pt x="13610" y="12436"/>
                </a:lnTo>
                <a:lnTo>
                  <a:pt x="13536" y="12216"/>
                </a:lnTo>
                <a:lnTo>
                  <a:pt x="13536" y="12069"/>
                </a:lnTo>
                <a:lnTo>
                  <a:pt x="13573" y="11922"/>
                </a:lnTo>
                <a:lnTo>
                  <a:pt x="14563" y="11886"/>
                </a:lnTo>
                <a:lnTo>
                  <a:pt x="14563" y="11886"/>
                </a:lnTo>
                <a:lnTo>
                  <a:pt x="14527" y="12363"/>
                </a:lnTo>
                <a:lnTo>
                  <a:pt x="14563" y="12436"/>
                </a:lnTo>
                <a:lnTo>
                  <a:pt x="14637" y="12509"/>
                </a:lnTo>
                <a:lnTo>
                  <a:pt x="14747" y="12509"/>
                </a:lnTo>
                <a:lnTo>
                  <a:pt x="14820" y="12473"/>
                </a:lnTo>
                <a:lnTo>
                  <a:pt x="14893" y="12399"/>
                </a:lnTo>
                <a:lnTo>
                  <a:pt x="14967" y="12289"/>
                </a:lnTo>
                <a:lnTo>
                  <a:pt x="14967" y="12179"/>
                </a:lnTo>
                <a:lnTo>
                  <a:pt x="14967" y="12069"/>
                </a:lnTo>
                <a:lnTo>
                  <a:pt x="14930" y="11996"/>
                </a:lnTo>
                <a:lnTo>
                  <a:pt x="14857" y="11959"/>
                </a:lnTo>
                <a:lnTo>
                  <a:pt x="14857" y="11886"/>
                </a:lnTo>
                <a:lnTo>
                  <a:pt x="16618" y="11776"/>
                </a:lnTo>
                <a:lnTo>
                  <a:pt x="16654" y="11812"/>
                </a:lnTo>
                <a:lnTo>
                  <a:pt x="16544" y="11996"/>
                </a:lnTo>
                <a:lnTo>
                  <a:pt x="16361" y="12179"/>
                </a:lnTo>
                <a:lnTo>
                  <a:pt x="16287" y="12289"/>
                </a:lnTo>
                <a:lnTo>
                  <a:pt x="16251" y="12363"/>
                </a:lnTo>
                <a:lnTo>
                  <a:pt x="16287" y="12436"/>
                </a:lnTo>
                <a:lnTo>
                  <a:pt x="16324" y="12509"/>
                </a:lnTo>
                <a:lnTo>
                  <a:pt x="16397" y="12546"/>
                </a:lnTo>
                <a:lnTo>
                  <a:pt x="16471" y="12583"/>
                </a:lnTo>
                <a:lnTo>
                  <a:pt x="16544" y="12583"/>
                </a:lnTo>
                <a:lnTo>
                  <a:pt x="16581" y="12546"/>
                </a:lnTo>
                <a:lnTo>
                  <a:pt x="16728" y="12473"/>
                </a:lnTo>
                <a:lnTo>
                  <a:pt x="16801" y="12363"/>
                </a:lnTo>
                <a:lnTo>
                  <a:pt x="16984" y="12106"/>
                </a:lnTo>
                <a:lnTo>
                  <a:pt x="17461" y="11482"/>
                </a:lnTo>
                <a:lnTo>
                  <a:pt x="17461" y="11409"/>
                </a:lnTo>
                <a:lnTo>
                  <a:pt x="17461" y="11336"/>
                </a:lnTo>
                <a:lnTo>
                  <a:pt x="17461" y="11262"/>
                </a:lnTo>
                <a:lnTo>
                  <a:pt x="17425" y="11189"/>
                </a:lnTo>
                <a:lnTo>
                  <a:pt x="17058" y="10895"/>
                </a:lnTo>
                <a:lnTo>
                  <a:pt x="16728" y="10639"/>
                </a:lnTo>
                <a:lnTo>
                  <a:pt x="16654" y="10602"/>
                </a:lnTo>
                <a:lnTo>
                  <a:pt x="16581" y="10602"/>
                </a:lnTo>
                <a:lnTo>
                  <a:pt x="16544" y="10639"/>
                </a:lnTo>
                <a:lnTo>
                  <a:pt x="16471" y="10675"/>
                </a:lnTo>
                <a:lnTo>
                  <a:pt x="16434" y="10785"/>
                </a:lnTo>
                <a:lnTo>
                  <a:pt x="16434" y="10859"/>
                </a:lnTo>
                <a:lnTo>
                  <a:pt x="16471" y="10932"/>
                </a:lnTo>
                <a:lnTo>
                  <a:pt x="16801" y="11226"/>
                </a:lnTo>
                <a:lnTo>
                  <a:pt x="13940" y="11372"/>
                </a:lnTo>
                <a:lnTo>
                  <a:pt x="14050" y="11336"/>
                </a:lnTo>
                <a:lnTo>
                  <a:pt x="14270" y="11189"/>
                </a:lnTo>
                <a:lnTo>
                  <a:pt x="14343" y="11115"/>
                </a:lnTo>
                <a:lnTo>
                  <a:pt x="14417" y="11005"/>
                </a:lnTo>
                <a:lnTo>
                  <a:pt x="14417" y="10932"/>
                </a:lnTo>
                <a:lnTo>
                  <a:pt x="14380" y="10895"/>
                </a:lnTo>
                <a:lnTo>
                  <a:pt x="14233" y="10895"/>
                </a:lnTo>
                <a:lnTo>
                  <a:pt x="14123" y="10932"/>
                </a:lnTo>
                <a:lnTo>
                  <a:pt x="13903" y="11079"/>
                </a:lnTo>
                <a:lnTo>
                  <a:pt x="13720" y="11226"/>
                </a:lnTo>
                <a:lnTo>
                  <a:pt x="13573" y="11409"/>
                </a:lnTo>
                <a:lnTo>
                  <a:pt x="12289" y="11446"/>
                </a:lnTo>
                <a:lnTo>
                  <a:pt x="12546" y="11336"/>
                </a:lnTo>
                <a:lnTo>
                  <a:pt x="12839" y="11226"/>
                </a:lnTo>
                <a:lnTo>
                  <a:pt x="13169" y="11079"/>
                </a:lnTo>
                <a:lnTo>
                  <a:pt x="13500" y="10895"/>
                </a:lnTo>
                <a:lnTo>
                  <a:pt x="13793" y="10675"/>
                </a:lnTo>
                <a:lnTo>
                  <a:pt x="14050" y="10419"/>
                </a:lnTo>
                <a:lnTo>
                  <a:pt x="14087" y="10308"/>
                </a:lnTo>
                <a:lnTo>
                  <a:pt x="14050" y="10235"/>
                </a:lnTo>
                <a:lnTo>
                  <a:pt x="13976" y="10198"/>
                </a:lnTo>
                <a:lnTo>
                  <a:pt x="13903" y="10235"/>
                </a:lnTo>
                <a:lnTo>
                  <a:pt x="13646" y="10382"/>
                </a:lnTo>
                <a:lnTo>
                  <a:pt x="13390" y="10565"/>
                </a:lnTo>
                <a:lnTo>
                  <a:pt x="13133" y="10749"/>
                </a:lnTo>
                <a:lnTo>
                  <a:pt x="12876" y="10895"/>
                </a:lnTo>
                <a:lnTo>
                  <a:pt x="12583" y="11042"/>
                </a:lnTo>
                <a:lnTo>
                  <a:pt x="12289" y="11152"/>
                </a:lnTo>
                <a:lnTo>
                  <a:pt x="11996" y="11299"/>
                </a:lnTo>
                <a:lnTo>
                  <a:pt x="11702" y="11446"/>
                </a:lnTo>
                <a:lnTo>
                  <a:pt x="10162" y="11482"/>
                </a:lnTo>
                <a:lnTo>
                  <a:pt x="10602" y="11299"/>
                </a:lnTo>
                <a:lnTo>
                  <a:pt x="12216" y="10639"/>
                </a:lnTo>
                <a:lnTo>
                  <a:pt x="12766" y="10455"/>
                </a:lnTo>
                <a:lnTo>
                  <a:pt x="13316" y="10162"/>
                </a:lnTo>
                <a:lnTo>
                  <a:pt x="13573" y="10015"/>
                </a:lnTo>
                <a:lnTo>
                  <a:pt x="13793" y="9832"/>
                </a:lnTo>
                <a:lnTo>
                  <a:pt x="13976" y="9612"/>
                </a:lnTo>
                <a:lnTo>
                  <a:pt x="14087" y="9355"/>
                </a:lnTo>
                <a:lnTo>
                  <a:pt x="14087" y="9245"/>
                </a:lnTo>
                <a:lnTo>
                  <a:pt x="14050" y="9208"/>
                </a:lnTo>
                <a:lnTo>
                  <a:pt x="13940" y="9171"/>
                </a:lnTo>
                <a:lnTo>
                  <a:pt x="13866" y="9208"/>
                </a:lnTo>
                <a:lnTo>
                  <a:pt x="13463" y="9612"/>
                </a:lnTo>
                <a:lnTo>
                  <a:pt x="13243" y="9795"/>
                </a:lnTo>
                <a:lnTo>
                  <a:pt x="12986" y="9978"/>
                </a:lnTo>
                <a:lnTo>
                  <a:pt x="12693" y="10125"/>
                </a:lnTo>
                <a:lnTo>
                  <a:pt x="12399" y="10235"/>
                </a:lnTo>
                <a:lnTo>
                  <a:pt x="11776" y="10492"/>
                </a:lnTo>
                <a:lnTo>
                  <a:pt x="10418" y="11042"/>
                </a:lnTo>
                <a:lnTo>
                  <a:pt x="9905" y="11262"/>
                </a:lnTo>
                <a:lnTo>
                  <a:pt x="9428" y="11482"/>
                </a:lnTo>
                <a:lnTo>
                  <a:pt x="7667" y="11482"/>
                </a:lnTo>
                <a:lnTo>
                  <a:pt x="8621" y="11152"/>
                </a:lnTo>
                <a:lnTo>
                  <a:pt x="10895" y="10419"/>
                </a:lnTo>
                <a:lnTo>
                  <a:pt x="11335" y="10235"/>
                </a:lnTo>
                <a:lnTo>
                  <a:pt x="11776" y="10052"/>
                </a:lnTo>
                <a:lnTo>
                  <a:pt x="12179" y="9832"/>
                </a:lnTo>
                <a:lnTo>
                  <a:pt x="12583" y="9575"/>
                </a:lnTo>
                <a:lnTo>
                  <a:pt x="13426" y="9025"/>
                </a:lnTo>
                <a:lnTo>
                  <a:pt x="13866" y="8768"/>
                </a:lnTo>
                <a:lnTo>
                  <a:pt x="14307" y="8548"/>
                </a:lnTo>
                <a:lnTo>
                  <a:pt x="14380" y="8511"/>
                </a:lnTo>
                <a:lnTo>
                  <a:pt x="14417" y="8474"/>
                </a:lnTo>
                <a:lnTo>
                  <a:pt x="14417" y="8841"/>
                </a:lnTo>
                <a:lnTo>
                  <a:pt x="14453" y="8915"/>
                </a:lnTo>
                <a:lnTo>
                  <a:pt x="14490" y="8951"/>
                </a:lnTo>
                <a:lnTo>
                  <a:pt x="14527" y="8988"/>
                </a:lnTo>
                <a:lnTo>
                  <a:pt x="14600" y="9025"/>
                </a:lnTo>
                <a:lnTo>
                  <a:pt x="14673" y="8988"/>
                </a:lnTo>
                <a:lnTo>
                  <a:pt x="14747" y="8951"/>
                </a:lnTo>
                <a:lnTo>
                  <a:pt x="14783" y="8915"/>
                </a:lnTo>
                <a:lnTo>
                  <a:pt x="14783" y="8841"/>
                </a:lnTo>
                <a:lnTo>
                  <a:pt x="14783" y="8291"/>
                </a:lnTo>
                <a:lnTo>
                  <a:pt x="14747" y="8034"/>
                </a:lnTo>
                <a:lnTo>
                  <a:pt x="14673" y="7777"/>
                </a:lnTo>
                <a:lnTo>
                  <a:pt x="15077" y="8181"/>
                </a:lnTo>
                <a:lnTo>
                  <a:pt x="15517" y="8584"/>
                </a:lnTo>
                <a:lnTo>
                  <a:pt x="15737" y="8768"/>
                </a:lnTo>
                <a:lnTo>
                  <a:pt x="15847" y="8841"/>
                </a:lnTo>
                <a:lnTo>
                  <a:pt x="15994" y="8878"/>
                </a:lnTo>
                <a:lnTo>
                  <a:pt x="16361" y="8915"/>
                </a:lnTo>
                <a:lnTo>
                  <a:pt x="16764" y="8915"/>
                </a:lnTo>
                <a:lnTo>
                  <a:pt x="17204" y="8878"/>
                </a:lnTo>
                <a:lnTo>
                  <a:pt x="17608" y="8731"/>
                </a:lnTo>
                <a:lnTo>
                  <a:pt x="17681" y="8695"/>
                </a:lnTo>
                <a:lnTo>
                  <a:pt x="17755" y="8584"/>
                </a:lnTo>
                <a:lnTo>
                  <a:pt x="17791" y="8511"/>
                </a:lnTo>
                <a:lnTo>
                  <a:pt x="17755" y="8438"/>
                </a:lnTo>
                <a:lnTo>
                  <a:pt x="17718" y="8328"/>
                </a:lnTo>
                <a:lnTo>
                  <a:pt x="17681" y="8291"/>
                </a:lnTo>
                <a:lnTo>
                  <a:pt x="17571" y="8254"/>
                </a:lnTo>
                <a:lnTo>
                  <a:pt x="17461" y="8254"/>
                </a:lnTo>
                <a:lnTo>
                  <a:pt x="17131" y="8364"/>
                </a:lnTo>
                <a:lnTo>
                  <a:pt x="16764" y="8401"/>
                </a:lnTo>
                <a:lnTo>
                  <a:pt x="16397" y="8438"/>
                </a:lnTo>
                <a:lnTo>
                  <a:pt x="16177" y="8401"/>
                </a:lnTo>
                <a:lnTo>
                  <a:pt x="16031" y="8364"/>
                </a:lnTo>
                <a:lnTo>
                  <a:pt x="15480" y="7888"/>
                </a:lnTo>
                <a:lnTo>
                  <a:pt x="15004" y="7374"/>
                </a:lnTo>
                <a:lnTo>
                  <a:pt x="14563" y="6824"/>
                </a:lnTo>
                <a:lnTo>
                  <a:pt x="14160" y="6237"/>
                </a:lnTo>
                <a:lnTo>
                  <a:pt x="13830" y="5613"/>
                </a:lnTo>
                <a:lnTo>
                  <a:pt x="13536" y="4990"/>
                </a:lnTo>
                <a:lnTo>
                  <a:pt x="13096" y="3926"/>
                </a:lnTo>
                <a:lnTo>
                  <a:pt x="12803" y="3412"/>
                </a:lnTo>
                <a:lnTo>
                  <a:pt x="12509" y="2936"/>
                </a:lnTo>
                <a:lnTo>
                  <a:pt x="12326" y="2752"/>
                </a:lnTo>
                <a:lnTo>
                  <a:pt x="12142" y="2532"/>
                </a:lnTo>
                <a:lnTo>
                  <a:pt x="11959" y="2349"/>
                </a:lnTo>
                <a:lnTo>
                  <a:pt x="11739" y="2202"/>
                </a:lnTo>
                <a:lnTo>
                  <a:pt x="11482" y="2092"/>
                </a:lnTo>
                <a:lnTo>
                  <a:pt x="11225" y="1982"/>
                </a:lnTo>
                <a:lnTo>
                  <a:pt x="10932" y="1908"/>
                </a:lnTo>
                <a:lnTo>
                  <a:pt x="10602" y="1872"/>
                </a:lnTo>
                <a:lnTo>
                  <a:pt x="10308" y="1872"/>
                </a:lnTo>
                <a:lnTo>
                  <a:pt x="9978" y="1908"/>
                </a:lnTo>
                <a:lnTo>
                  <a:pt x="9685" y="1982"/>
                </a:lnTo>
                <a:lnTo>
                  <a:pt x="9391" y="2055"/>
                </a:lnTo>
                <a:lnTo>
                  <a:pt x="9098" y="2202"/>
                </a:lnTo>
                <a:lnTo>
                  <a:pt x="8841" y="2349"/>
                </a:lnTo>
                <a:lnTo>
                  <a:pt x="8584" y="2495"/>
                </a:lnTo>
                <a:lnTo>
                  <a:pt x="8327" y="2715"/>
                </a:lnTo>
                <a:lnTo>
                  <a:pt x="7887" y="3119"/>
                </a:lnTo>
                <a:lnTo>
                  <a:pt x="7484" y="3632"/>
                </a:lnTo>
                <a:lnTo>
                  <a:pt x="7117" y="4146"/>
                </a:lnTo>
                <a:lnTo>
                  <a:pt x="6787" y="4660"/>
                </a:lnTo>
                <a:lnTo>
                  <a:pt x="6127" y="5833"/>
                </a:lnTo>
                <a:lnTo>
                  <a:pt x="5796" y="6457"/>
                </a:lnTo>
                <a:lnTo>
                  <a:pt x="5430" y="7044"/>
                </a:lnTo>
                <a:lnTo>
                  <a:pt x="4989" y="7594"/>
                </a:lnTo>
                <a:lnTo>
                  <a:pt x="4769" y="7851"/>
                </a:lnTo>
                <a:lnTo>
                  <a:pt x="4513" y="8071"/>
                </a:lnTo>
                <a:lnTo>
                  <a:pt x="4256" y="8291"/>
                </a:lnTo>
                <a:lnTo>
                  <a:pt x="3962" y="8474"/>
                </a:lnTo>
                <a:lnTo>
                  <a:pt x="3669" y="8621"/>
                </a:lnTo>
                <a:lnTo>
                  <a:pt x="3339" y="8731"/>
                </a:lnTo>
                <a:lnTo>
                  <a:pt x="3009" y="8841"/>
                </a:lnTo>
                <a:lnTo>
                  <a:pt x="2715" y="8915"/>
                </a:lnTo>
                <a:lnTo>
                  <a:pt x="2605" y="6200"/>
                </a:lnTo>
                <a:lnTo>
                  <a:pt x="2568" y="3119"/>
                </a:lnTo>
                <a:lnTo>
                  <a:pt x="2605" y="1505"/>
                </a:lnTo>
                <a:lnTo>
                  <a:pt x="2568" y="1138"/>
                </a:lnTo>
                <a:lnTo>
                  <a:pt x="2715" y="1395"/>
                </a:lnTo>
                <a:lnTo>
                  <a:pt x="2862" y="1652"/>
                </a:lnTo>
                <a:lnTo>
                  <a:pt x="2899" y="1725"/>
                </a:lnTo>
                <a:lnTo>
                  <a:pt x="2972" y="1762"/>
                </a:lnTo>
                <a:lnTo>
                  <a:pt x="3119" y="1762"/>
                </a:lnTo>
                <a:lnTo>
                  <a:pt x="3192" y="1688"/>
                </a:lnTo>
                <a:lnTo>
                  <a:pt x="3229" y="1652"/>
                </a:lnTo>
                <a:lnTo>
                  <a:pt x="3265" y="1578"/>
                </a:lnTo>
                <a:lnTo>
                  <a:pt x="3265" y="1505"/>
                </a:lnTo>
                <a:lnTo>
                  <a:pt x="3155" y="1138"/>
                </a:lnTo>
                <a:lnTo>
                  <a:pt x="2972" y="771"/>
                </a:lnTo>
                <a:lnTo>
                  <a:pt x="2568" y="111"/>
                </a:lnTo>
                <a:lnTo>
                  <a:pt x="2495" y="38"/>
                </a:lnTo>
                <a:lnTo>
                  <a:pt x="2385" y="1"/>
                </a:lnTo>
                <a:close/>
                <a:moveTo>
                  <a:pt x="15554" y="12546"/>
                </a:moveTo>
                <a:lnTo>
                  <a:pt x="15480" y="12583"/>
                </a:lnTo>
                <a:lnTo>
                  <a:pt x="15370" y="12619"/>
                </a:lnTo>
                <a:lnTo>
                  <a:pt x="15224" y="12766"/>
                </a:lnTo>
                <a:lnTo>
                  <a:pt x="15077" y="12913"/>
                </a:lnTo>
                <a:lnTo>
                  <a:pt x="15077" y="12950"/>
                </a:lnTo>
                <a:lnTo>
                  <a:pt x="14820" y="12803"/>
                </a:lnTo>
                <a:lnTo>
                  <a:pt x="14527" y="12693"/>
                </a:lnTo>
                <a:lnTo>
                  <a:pt x="14453" y="12693"/>
                </a:lnTo>
                <a:lnTo>
                  <a:pt x="14417" y="12729"/>
                </a:lnTo>
                <a:lnTo>
                  <a:pt x="14380" y="12803"/>
                </a:lnTo>
                <a:lnTo>
                  <a:pt x="14380" y="12876"/>
                </a:lnTo>
                <a:lnTo>
                  <a:pt x="14563" y="13096"/>
                </a:lnTo>
                <a:lnTo>
                  <a:pt x="14783" y="13316"/>
                </a:lnTo>
                <a:lnTo>
                  <a:pt x="14673" y="13463"/>
                </a:lnTo>
                <a:lnTo>
                  <a:pt x="14490" y="13720"/>
                </a:lnTo>
                <a:lnTo>
                  <a:pt x="14417" y="13867"/>
                </a:lnTo>
                <a:lnTo>
                  <a:pt x="14417" y="14013"/>
                </a:lnTo>
                <a:lnTo>
                  <a:pt x="14453" y="14087"/>
                </a:lnTo>
                <a:lnTo>
                  <a:pt x="14490" y="14123"/>
                </a:lnTo>
                <a:lnTo>
                  <a:pt x="14600" y="14123"/>
                </a:lnTo>
                <a:lnTo>
                  <a:pt x="14673" y="14087"/>
                </a:lnTo>
                <a:lnTo>
                  <a:pt x="14783" y="14050"/>
                </a:lnTo>
                <a:lnTo>
                  <a:pt x="14893" y="13903"/>
                </a:lnTo>
                <a:lnTo>
                  <a:pt x="15150" y="13573"/>
                </a:lnTo>
                <a:lnTo>
                  <a:pt x="15590" y="13903"/>
                </a:lnTo>
                <a:lnTo>
                  <a:pt x="15700" y="13940"/>
                </a:lnTo>
                <a:lnTo>
                  <a:pt x="15774" y="13940"/>
                </a:lnTo>
                <a:lnTo>
                  <a:pt x="15847" y="13903"/>
                </a:lnTo>
                <a:lnTo>
                  <a:pt x="15884" y="13830"/>
                </a:lnTo>
                <a:lnTo>
                  <a:pt x="15921" y="13757"/>
                </a:lnTo>
                <a:lnTo>
                  <a:pt x="15921" y="13647"/>
                </a:lnTo>
                <a:lnTo>
                  <a:pt x="15921" y="13573"/>
                </a:lnTo>
                <a:lnTo>
                  <a:pt x="15847" y="13500"/>
                </a:lnTo>
                <a:lnTo>
                  <a:pt x="15407" y="13170"/>
                </a:lnTo>
                <a:lnTo>
                  <a:pt x="15480" y="13096"/>
                </a:lnTo>
                <a:lnTo>
                  <a:pt x="15590" y="12876"/>
                </a:lnTo>
                <a:lnTo>
                  <a:pt x="15664" y="12803"/>
                </a:lnTo>
                <a:lnTo>
                  <a:pt x="15737" y="12766"/>
                </a:lnTo>
                <a:lnTo>
                  <a:pt x="15774" y="12729"/>
                </a:lnTo>
                <a:lnTo>
                  <a:pt x="15811" y="12693"/>
                </a:lnTo>
                <a:lnTo>
                  <a:pt x="15811" y="12656"/>
                </a:lnTo>
                <a:lnTo>
                  <a:pt x="15774" y="12656"/>
                </a:lnTo>
                <a:lnTo>
                  <a:pt x="15664" y="12583"/>
                </a:lnTo>
                <a:lnTo>
                  <a:pt x="15554" y="12546"/>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1" name="Google Shape;271;p4"/>
          <p:cNvSpPr/>
          <p:nvPr/>
        </p:nvSpPr>
        <p:spPr>
          <a:xfrm>
            <a:off x="345290" y="-115001"/>
            <a:ext cx="627093" cy="589613"/>
          </a:xfrm>
          <a:custGeom>
            <a:avLst/>
            <a:gdLst/>
            <a:ahLst/>
            <a:cxnLst/>
            <a:rect l="l" t="t" r="r" b="b"/>
            <a:pathLst>
              <a:path w="16581" h="15590" extrusionOk="0">
                <a:moveTo>
                  <a:pt x="13793" y="2568"/>
                </a:moveTo>
                <a:lnTo>
                  <a:pt x="14123" y="2641"/>
                </a:lnTo>
                <a:lnTo>
                  <a:pt x="14123" y="2678"/>
                </a:lnTo>
                <a:lnTo>
                  <a:pt x="14086" y="2825"/>
                </a:lnTo>
                <a:lnTo>
                  <a:pt x="14013" y="2935"/>
                </a:lnTo>
                <a:lnTo>
                  <a:pt x="13866" y="3045"/>
                </a:lnTo>
                <a:lnTo>
                  <a:pt x="13756" y="3081"/>
                </a:lnTo>
                <a:lnTo>
                  <a:pt x="13573" y="2971"/>
                </a:lnTo>
                <a:lnTo>
                  <a:pt x="13609" y="2788"/>
                </a:lnTo>
                <a:lnTo>
                  <a:pt x="13683" y="2678"/>
                </a:lnTo>
                <a:lnTo>
                  <a:pt x="13720" y="2605"/>
                </a:lnTo>
                <a:lnTo>
                  <a:pt x="13793" y="2568"/>
                </a:lnTo>
                <a:close/>
                <a:moveTo>
                  <a:pt x="9428" y="3705"/>
                </a:moveTo>
                <a:lnTo>
                  <a:pt x="9831" y="4475"/>
                </a:lnTo>
                <a:lnTo>
                  <a:pt x="10161" y="5246"/>
                </a:lnTo>
                <a:lnTo>
                  <a:pt x="8327" y="4402"/>
                </a:lnTo>
                <a:lnTo>
                  <a:pt x="8878" y="4035"/>
                </a:lnTo>
                <a:lnTo>
                  <a:pt x="9428" y="3705"/>
                </a:lnTo>
                <a:close/>
                <a:moveTo>
                  <a:pt x="5283" y="3668"/>
                </a:moveTo>
                <a:lnTo>
                  <a:pt x="6383" y="4072"/>
                </a:lnTo>
                <a:lnTo>
                  <a:pt x="7410" y="4512"/>
                </a:lnTo>
                <a:lnTo>
                  <a:pt x="6383" y="5319"/>
                </a:lnTo>
                <a:lnTo>
                  <a:pt x="5393" y="6163"/>
                </a:lnTo>
                <a:lnTo>
                  <a:pt x="5319" y="5282"/>
                </a:lnTo>
                <a:lnTo>
                  <a:pt x="5283" y="4365"/>
                </a:lnTo>
                <a:lnTo>
                  <a:pt x="5283" y="3668"/>
                </a:lnTo>
                <a:close/>
                <a:moveTo>
                  <a:pt x="13096" y="2494"/>
                </a:moveTo>
                <a:lnTo>
                  <a:pt x="13023" y="2641"/>
                </a:lnTo>
                <a:lnTo>
                  <a:pt x="12986" y="2825"/>
                </a:lnTo>
                <a:lnTo>
                  <a:pt x="12949" y="3008"/>
                </a:lnTo>
                <a:lnTo>
                  <a:pt x="12986" y="3191"/>
                </a:lnTo>
                <a:lnTo>
                  <a:pt x="13096" y="3412"/>
                </a:lnTo>
                <a:lnTo>
                  <a:pt x="13243" y="3595"/>
                </a:lnTo>
                <a:lnTo>
                  <a:pt x="13426" y="3705"/>
                </a:lnTo>
                <a:lnTo>
                  <a:pt x="13646" y="3778"/>
                </a:lnTo>
                <a:lnTo>
                  <a:pt x="13793" y="3815"/>
                </a:lnTo>
                <a:lnTo>
                  <a:pt x="13536" y="4512"/>
                </a:lnTo>
                <a:lnTo>
                  <a:pt x="13243" y="5209"/>
                </a:lnTo>
                <a:lnTo>
                  <a:pt x="12913" y="5869"/>
                </a:lnTo>
                <a:lnTo>
                  <a:pt x="12546" y="6529"/>
                </a:lnTo>
                <a:lnTo>
                  <a:pt x="11665" y="6016"/>
                </a:lnTo>
                <a:lnTo>
                  <a:pt x="10785" y="5576"/>
                </a:lnTo>
                <a:lnTo>
                  <a:pt x="10602" y="5026"/>
                </a:lnTo>
                <a:lnTo>
                  <a:pt x="10345" y="4475"/>
                </a:lnTo>
                <a:lnTo>
                  <a:pt x="10125" y="3962"/>
                </a:lnTo>
                <a:lnTo>
                  <a:pt x="9831" y="3448"/>
                </a:lnTo>
                <a:lnTo>
                  <a:pt x="10602" y="3045"/>
                </a:lnTo>
                <a:lnTo>
                  <a:pt x="11005" y="2898"/>
                </a:lnTo>
                <a:lnTo>
                  <a:pt x="11409" y="2751"/>
                </a:lnTo>
                <a:lnTo>
                  <a:pt x="11849" y="2641"/>
                </a:lnTo>
                <a:lnTo>
                  <a:pt x="12252" y="2568"/>
                </a:lnTo>
                <a:lnTo>
                  <a:pt x="12692" y="2494"/>
                </a:lnTo>
                <a:close/>
                <a:moveTo>
                  <a:pt x="2605" y="6713"/>
                </a:moveTo>
                <a:lnTo>
                  <a:pt x="2678" y="6750"/>
                </a:lnTo>
                <a:lnTo>
                  <a:pt x="2752" y="6823"/>
                </a:lnTo>
                <a:lnTo>
                  <a:pt x="2788" y="6970"/>
                </a:lnTo>
                <a:lnTo>
                  <a:pt x="2752" y="7116"/>
                </a:lnTo>
                <a:lnTo>
                  <a:pt x="2715" y="7153"/>
                </a:lnTo>
                <a:lnTo>
                  <a:pt x="2605" y="7226"/>
                </a:lnTo>
                <a:lnTo>
                  <a:pt x="2458" y="7336"/>
                </a:lnTo>
                <a:lnTo>
                  <a:pt x="2165" y="7116"/>
                </a:lnTo>
                <a:lnTo>
                  <a:pt x="2275" y="6970"/>
                </a:lnTo>
                <a:lnTo>
                  <a:pt x="2275" y="6896"/>
                </a:lnTo>
                <a:lnTo>
                  <a:pt x="2458" y="6860"/>
                </a:lnTo>
                <a:lnTo>
                  <a:pt x="2715" y="6860"/>
                </a:lnTo>
                <a:lnTo>
                  <a:pt x="2715" y="6823"/>
                </a:lnTo>
                <a:lnTo>
                  <a:pt x="2678" y="6786"/>
                </a:lnTo>
                <a:lnTo>
                  <a:pt x="2605" y="6713"/>
                </a:lnTo>
                <a:close/>
                <a:moveTo>
                  <a:pt x="8364" y="6529"/>
                </a:moveTo>
                <a:lnTo>
                  <a:pt x="8547" y="6566"/>
                </a:lnTo>
                <a:lnTo>
                  <a:pt x="8657" y="6603"/>
                </a:lnTo>
                <a:lnTo>
                  <a:pt x="8657" y="6713"/>
                </a:lnTo>
                <a:lnTo>
                  <a:pt x="8694" y="6860"/>
                </a:lnTo>
                <a:lnTo>
                  <a:pt x="8694" y="6970"/>
                </a:lnTo>
                <a:lnTo>
                  <a:pt x="8694" y="7116"/>
                </a:lnTo>
                <a:lnTo>
                  <a:pt x="8657" y="7226"/>
                </a:lnTo>
                <a:lnTo>
                  <a:pt x="8621" y="7336"/>
                </a:lnTo>
                <a:lnTo>
                  <a:pt x="8547" y="7446"/>
                </a:lnTo>
                <a:lnTo>
                  <a:pt x="8364" y="7446"/>
                </a:lnTo>
                <a:lnTo>
                  <a:pt x="8107" y="7520"/>
                </a:lnTo>
                <a:lnTo>
                  <a:pt x="7850" y="7593"/>
                </a:lnTo>
                <a:lnTo>
                  <a:pt x="7704" y="7483"/>
                </a:lnTo>
                <a:lnTo>
                  <a:pt x="7630" y="7336"/>
                </a:lnTo>
                <a:lnTo>
                  <a:pt x="7557" y="7190"/>
                </a:lnTo>
                <a:lnTo>
                  <a:pt x="7594" y="7006"/>
                </a:lnTo>
                <a:lnTo>
                  <a:pt x="7667" y="6750"/>
                </a:lnTo>
                <a:lnTo>
                  <a:pt x="7777" y="6750"/>
                </a:lnTo>
                <a:lnTo>
                  <a:pt x="7850" y="6786"/>
                </a:lnTo>
                <a:lnTo>
                  <a:pt x="7924" y="6750"/>
                </a:lnTo>
                <a:lnTo>
                  <a:pt x="7960" y="6713"/>
                </a:lnTo>
                <a:lnTo>
                  <a:pt x="8071" y="6566"/>
                </a:lnTo>
                <a:lnTo>
                  <a:pt x="8364" y="6529"/>
                </a:lnTo>
                <a:close/>
                <a:moveTo>
                  <a:pt x="3155" y="3191"/>
                </a:moveTo>
                <a:lnTo>
                  <a:pt x="3595" y="3228"/>
                </a:lnTo>
                <a:lnTo>
                  <a:pt x="4036" y="3301"/>
                </a:lnTo>
                <a:lnTo>
                  <a:pt x="4439" y="3412"/>
                </a:lnTo>
                <a:lnTo>
                  <a:pt x="4879" y="3522"/>
                </a:lnTo>
                <a:lnTo>
                  <a:pt x="4843" y="4072"/>
                </a:lnTo>
                <a:lnTo>
                  <a:pt x="4843" y="4659"/>
                </a:lnTo>
                <a:lnTo>
                  <a:pt x="4879" y="5282"/>
                </a:lnTo>
                <a:lnTo>
                  <a:pt x="4989" y="6529"/>
                </a:lnTo>
                <a:lnTo>
                  <a:pt x="4182" y="7263"/>
                </a:lnTo>
                <a:lnTo>
                  <a:pt x="3779" y="7630"/>
                </a:lnTo>
                <a:lnTo>
                  <a:pt x="3375" y="8033"/>
                </a:lnTo>
                <a:lnTo>
                  <a:pt x="3265" y="7960"/>
                </a:lnTo>
                <a:lnTo>
                  <a:pt x="2898" y="7667"/>
                </a:lnTo>
                <a:lnTo>
                  <a:pt x="3008" y="7520"/>
                </a:lnTo>
                <a:lnTo>
                  <a:pt x="3119" y="7410"/>
                </a:lnTo>
                <a:lnTo>
                  <a:pt x="3155" y="7336"/>
                </a:lnTo>
                <a:lnTo>
                  <a:pt x="3192" y="7300"/>
                </a:lnTo>
                <a:lnTo>
                  <a:pt x="3192" y="7153"/>
                </a:lnTo>
                <a:lnTo>
                  <a:pt x="3229" y="6933"/>
                </a:lnTo>
                <a:lnTo>
                  <a:pt x="3192" y="6823"/>
                </a:lnTo>
                <a:lnTo>
                  <a:pt x="3155" y="6676"/>
                </a:lnTo>
                <a:lnTo>
                  <a:pt x="3119" y="6566"/>
                </a:lnTo>
                <a:lnTo>
                  <a:pt x="3045" y="6456"/>
                </a:lnTo>
                <a:lnTo>
                  <a:pt x="2972" y="6383"/>
                </a:lnTo>
                <a:lnTo>
                  <a:pt x="2862" y="6309"/>
                </a:lnTo>
                <a:lnTo>
                  <a:pt x="2752" y="6273"/>
                </a:lnTo>
                <a:lnTo>
                  <a:pt x="2605" y="6236"/>
                </a:lnTo>
                <a:lnTo>
                  <a:pt x="2495" y="6236"/>
                </a:lnTo>
                <a:lnTo>
                  <a:pt x="2348" y="6273"/>
                </a:lnTo>
                <a:lnTo>
                  <a:pt x="2128" y="6383"/>
                </a:lnTo>
                <a:lnTo>
                  <a:pt x="1908" y="6529"/>
                </a:lnTo>
                <a:lnTo>
                  <a:pt x="1761" y="6713"/>
                </a:lnTo>
                <a:lnTo>
                  <a:pt x="1321" y="6309"/>
                </a:lnTo>
                <a:lnTo>
                  <a:pt x="954" y="5833"/>
                </a:lnTo>
                <a:lnTo>
                  <a:pt x="734" y="5502"/>
                </a:lnTo>
                <a:lnTo>
                  <a:pt x="624" y="5172"/>
                </a:lnTo>
                <a:lnTo>
                  <a:pt x="551" y="4805"/>
                </a:lnTo>
                <a:lnTo>
                  <a:pt x="514" y="4439"/>
                </a:lnTo>
                <a:lnTo>
                  <a:pt x="551" y="4255"/>
                </a:lnTo>
                <a:lnTo>
                  <a:pt x="624" y="4072"/>
                </a:lnTo>
                <a:lnTo>
                  <a:pt x="734" y="3925"/>
                </a:lnTo>
                <a:lnTo>
                  <a:pt x="844" y="3778"/>
                </a:lnTo>
                <a:lnTo>
                  <a:pt x="991" y="3668"/>
                </a:lnTo>
                <a:lnTo>
                  <a:pt x="1174" y="3558"/>
                </a:lnTo>
                <a:lnTo>
                  <a:pt x="1541" y="3412"/>
                </a:lnTo>
                <a:lnTo>
                  <a:pt x="1908" y="3265"/>
                </a:lnTo>
                <a:lnTo>
                  <a:pt x="2312" y="3191"/>
                </a:lnTo>
                <a:close/>
                <a:moveTo>
                  <a:pt x="11005" y="6199"/>
                </a:moveTo>
                <a:lnTo>
                  <a:pt x="12289" y="6896"/>
                </a:lnTo>
                <a:lnTo>
                  <a:pt x="11885" y="7483"/>
                </a:lnTo>
                <a:lnTo>
                  <a:pt x="11482" y="8033"/>
                </a:lnTo>
                <a:lnTo>
                  <a:pt x="11335" y="7410"/>
                </a:lnTo>
                <a:lnTo>
                  <a:pt x="11188" y="6750"/>
                </a:lnTo>
                <a:lnTo>
                  <a:pt x="11005" y="6199"/>
                </a:lnTo>
                <a:close/>
                <a:moveTo>
                  <a:pt x="7264" y="8180"/>
                </a:moveTo>
                <a:lnTo>
                  <a:pt x="7410" y="8253"/>
                </a:lnTo>
                <a:lnTo>
                  <a:pt x="7594" y="8290"/>
                </a:lnTo>
                <a:lnTo>
                  <a:pt x="7960" y="8290"/>
                </a:lnTo>
                <a:lnTo>
                  <a:pt x="7704" y="8327"/>
                </a:lnTo>
                <a:lnTo>
                  <a:pt x="7557" y="8327"/>
                </a:lnTo>
                <a:lnTo>
                  <a:pt x="7447" y="8290"/>
                </a:lnTo>
                <a:lnTo>
                  <a:pt x="7337" y="8253"/>
                </a:lnTo>
                <a:lnTo>
                  <a:pt x="7264" y="8180"/>
                </a:lnTo>
                <a:close/>
                <a:moveTo>
                  <a:pt x="8181" y="5979"/>
                </a:moveTo>
                <a:lnTo>
                  <a:pt x="7997" y="6016"/>
                </a:lnTo>
                <a:lnTo>
                  <a:pt x="7814" y="6089"/>
                </a:lnTo>
                <a:lnTo>
                  <a:pt x="7667" y="6236"/>
                </a:lnTo>
                <a:lnTo>
                  <a:pt x="7410" y="6346"/>
                </a:lnTo>
                <a:lnTo>
                  <a:pt x="7190" y="6529"/>
                </a:lnTo>
                <a:lnTo>
                  <a:pt x="6970" y="6713"/>
                </a:lnTo>
                <a:lnTo>
                  <a:pt x="6787" y="6933"/>
                </a:lnTo>
                <a:lnTo>
                  <a:pt x="6677" y="7080"/>
                </a:lnTo>
                <a:lnTo>
                  <a:pt x="6640" y="7263"/>
                </a:lnTo>
                <a:lnTo>
                  <a:pt x="6567" y="7410"/>
                </a:lnTo>
                <a:lnTo>
                  <a:pt x="6567" y="7593"/>
                </a:lnTo>
                <a:lnTo>
                  <a:pt x="6567" y="7923"/>
                </a:lnTo>
                <a:lnTo>
                  <a:pt x="6677" y="8253"/>
                </a:lnTo>
                <a:lnTo>
                  <a:pt x="6787" y="8437"/>
                </a:lnTo>
                <a:lnTo>
                  <a:pt x="6897" y="8584"/>
                </a:lnTo>
                <a:lnTo>
                  <a:pt x="7043" y="8694"/>
                </a:lnTo>
                <a:lnTo>
                  <a:pt x="7190" y="8767"/>
                </a:lnTo>
                <a:lnTo>
                  <a:pt x="7374" y="8804"/>
                </a:lnTo>
                <a:lnTo>
                  <a:pt x="7557" y="8840"/>
                </a:lnTo>
                <a:lnTo>
                  <a:pt x="7924" y="8840"/>
                </a:lnTo>
                <a:lnTo>
                  <a:pt x="8254" y="8767"/>
                </a:lnTo>
                <a:lnTo>
                  <a:pt x="8584" y="8620"/>
                </a:lnTo>
                <a:lnTo>
                  <a:pt x="8914" y="8364"/>
                </a:lnTo>
                <a:lnTo>
                  <a:pt x="9208" y="8070"/>
                </a:lnTo>
                <a:lnTo>
                  <a:pt x="9464" y="7740"/>
                </a:lnTo>
                <a:lnTo>
                  <a:pt x="9538" y="7593"/>
                </a:lnTo>
                <a:lnTo>
                  <a:pt x="9611" y="7410"/>
                </a:lnTo>
                <a:lnTo>
                  <a:pt x="9648" y="7226"/>
                </a:lnTo>
                <a:lnTo>
                  <a:pt x="9648" y="7043"/>
                </a:lnTo>
                <a:lnTo>
                  <a:pt x="9648" y="6860"/>
                </a:lnTo>
                <a:lnTo>
                  <a:pt x="9574" y="6713"/>
                </a:lnTo>
                <a:lnTo>
                  <a:pt x="9464" y="6529"/>
                </a:lnTo>
                <a:lnTo>
                  <a:pt x="9354" y="6419"/>
                </a:lnTo>
                <a:lnTo>
                  <a:pt x="9208" y="6273"/>
                </a:lnTo>
                <a:lnTo>
                  <a:pt x="9061" y="6199"/>
                </a:lnTo>
                <a:lnTo>
                  <a:pt x="8731" y="6053"/>
                </a:lnTo>
                <a:lnTo>
                  <a:pt x="8364" y="5979"/>
                </a:lnTo>
                <a:close/>
                <a:moveTo>
                  <a:pt x="5063" y="7080"/>
                </a:moveTo>
                <a:lnTo>
                  <a:pt x="5246" y="8180"/>
                </a:lnTo>
                <a:lnTo>
                  <a:pt x="5466" y="9281"/>
                </a:lnTo>
                <a:lnTo>
                  <a:pt x="4622" y="8804"/>
                </a:lnTo>
                <a:lnTo>
                  <a:pt x="3779" y="8290"/>
                </a:lnTo>
                <a:lnTo>
                  <a:pt x="4439" y="7667"/>
                </a:lnTo>
                <a:lnTo>
                  <a:pt x="5063" y="7080"/>
                </a:lnTo>
                <a:close/>
                <a:moveTo>
                  <a:pt x="7887" y="4732"/>
                </a:moveTo>
                <a:lnTo>
                  <a:pt x="9171" y="5282"/>
                </a:lnTo>
                <a:lnTo>
                  <a:pt x="10381" y="5869"/>
                </a:lnTo>
                <a:lnTo>
                  <a:pt x="10602" y="6529"/>
                </a:lnTo>
                <a:lnTo>
                  <a:pt x="10785" y="7190"/>
                </a:lnTo>
                <a:lnTo>
                  <a:pt x="10932" y="7850"/>
                </a:lnTo>
                <a:lnTo>
                  <a:pt x="11078" y="8547"/>
                </a:lnTo>
                <a:lnTo>
                  <a:pt x="10565" y="9097"/>
                </a:lnTo>
                <a:lnTo>
                  <a:pt x="10015" y="9647"/>
                </a:lnTo>
                <a:lnTo>
                  <a:pt x="9428" y="10161"/>
                </a:lnTo>
                <a:lnTo>
                  <a:pt x="8841" y="10674"/>
                </a:lnTo>
                <a:lnTo>
                  <a:pt x="8107" y="10418"/>
                </a:lnTo>
                <a:lnTo>
                  <a:pt x="7374" y="10161"/>
                </a:lnTo>
                <a:lnTo>
                  <a:pt x="6677" y="9867"/>
                </a:lnTo>
                <a:lnTo>
                  <a:pt x="5980" y="9537"/>
                </a:lnTo>
                <a:lnTo>
                  <a:pt x="5723" y="8143"/>
                </a:lnTo>
                <a:lnTo>
                  <a:pt x="5466" y="6713"/>
                </a:lnTo>
                <a:lnTo>
                  <a:pt x="6677" y="5722"/>
                </a:lnTo>
                <a:lnTo>
                  <a:pt x="7887" y="4732"/>
                </a:lnTo>
                <a:close/>
                <a:moveTo>
                  <a:pt x="11152" y="9171"/>
                </a:moveTo>
                <a:lnTo>
                  <a:pt x="11225" y="10161"/>
                </a:lnTo>
                <a:lnTo>
                  <a:pt x="11225" y="11188"/>
                </a:lnTo>
                <a:lnTo>
                  <a:pt x="11225" y="11225"/>
                </a:lnTo>
                <a:lnTo>
                  <a:pt x="10308" y="11041"/>
                </a:lnTo>
                <a:lnTo>
                  <a:pt x="9391" y="10821"/>
                </a:lnTo>
                <a:lnTo>
                  <a:pt x="10015" y="10308"/>
                </a:lnTo>
                <a:lnTo>
                  <a:pt x="10565" y="9794"/>
                </a:lnTo>
                <a:lnTo>
                  <a:pt x="11152" y="9171"/>
                </a:lnTo>
                <a:close/>
                <a:moveTo>
                  <a:pt x="12729" y="7153"/>
                </a:moveTo>
                <a:lnTo>
                  <a:pt x="13243" y="7483"/>
                </a:lnTo>
                <a:lnTo>
                  <a:pt x="13756" y="7813"/>
                </a:lnTo>
                <a:lnTo>
                  <a:pt x="14233" y="8180"/>
                </a:lnTo>
                <a:lnTo>
                  <a:pt x="14673" y="8584"/>
                </a:lnTo>
                <a:lnTo>
                  <a:pt x="15113" y="9024"/>
                </a:lnTo>
                <a:lnTo>
                  <a:pt x="15480" y="9464"/>
                </a:lnTo>
                <a:lnTo>
                  <a:pt x="15810" y="9941"/>
                </a:lnTo>
                <a:lnTo>
                  <a:pt x="16067" y="10454"/>
                </a:lnTo>
                <a:lnTo>
                  <a:pt x="16251" y="11005"/>
                </a:lnTo>
                <a:lnTo>
                  <a:pt x="16177" y="11041"/>
                </a:lnTo>
                <a:lnTo>
                  <a:pt x="15957" y="11188"/>
                </a:lnTo>
                <a:lnTo>
                  <a:pt x="15700" y="11298"/>
                </a:lnTo>
                <a:lnTo>
                  <a:pt x="15444" y="11371"/>
                </a:lnTo>
                <a:lnTo>
                  <a:pt x="15187" y="11445"/>
                </a:lnTo>
                <a:lnTo>
                  <a:pt x="15113" y="11371"/>
                </a:lnTo>
                <a:lnTo>
                  <a:pt x="15077" y="11408"/>
                </a:lnTo>
                <a:lnTo>
                  <a:pt x="14233" y="11445"/>
                </a:lnTo>
                <a:lnTo>
                  <a:pt x="13389" y="11408"/>
                </a:lnTo>
                <a:lnTo>
                  <a:pt x="12582" y="11371"/>
                </a:lnTo>
                <a:lnTo>
                  <a:pt x="11739" y="11298"/>
                </a:lnTo>
                <a:lnTo>
                  <a:pt x="11702" y="10198"/>
                </a:lnTo>
                <a:lnTo>
                  <a:pt x="11665" y="9464"/>
                </a:lnTo>
                <a:lnTo>
                  <a:pt x="11592" y="8694"/>
                </a:lnTo>
                <a:lnTo>
                  <a:pt x="12179" y="7923"/>
                </a:lnTo>
                <a:lnTo>
                  <a:pt x="12729" y="7153"/>
                </a:lnTo>
                <a:close/>
                <a:moveTo>
                  <a:pt x="6126" y="10161"/>
                </a:moveTo>
                <a:lnTo>
                  <a:pt x="6787" y="10454"/>
                </a:lnTo>
                <a:lnTo>
                  <a:pt x="7447" y="10711"/>
                </a:lnTo>
                <a:lnTo>
                  <a:pt x="8327" y="11005"/>
                </a:lnTo>
                <a:lnTo>
                  <a:pt x="7557" y="11555"/>
                </a:lnTo>
                <a:lnTo>
                  <a:pt x="6713" y="11995"/>
                </a:lnTo>
                <a:lnTo>
                  <a:pt x="6603" y="12068"/>
                </a:lnTo>
                <a:lnTo>
                  <a:pt x="6346" y="11078"/>
                </a:lnTo>
                <a:lnTo>
                  <a:pt x="6126" y="10161"/>
                </a:lnTo>
                <a:close/>
                <a:moveTo>
                  <a:pt x="3449" y="8657"/>
                </a:moveTo>
                <a:lnTo>
                  <a:pt x="3889" y="8950"/>
                </a:lnTo>
                <a:lnTo>
                  <a:pt x="4733" y="9427"/>
                </a:lnTo>
                <a:lnTo>
                  <a:pt x="5613" y="9904"/>
                </a:lnTo>
                <a:lnTo>
                  <a:pt x="5870" y="11078"/>
                </a:lnTo>
                <a:lnTo>
                  <a:pt x="6016" y="11665"/>
                </a:lnTo>
                <a:lnTo>
                  <a:pt x="6200" y="12288"/>
                </a:lnTo>
                <a:lnTo>
                  <a:pt x="5686" y="12509"/>
                </a:lnTo>
                <a:lnTo>
                  <a:pt x="5136" y="12729"/>
                </a:lnTo>
                <a:lnTo>
                  <a:pt x="4622" y="12875"/>
                </a:lnTo>
                <a:lnTo>
                  <a:pt x="4072" y="12985"/>
                </a:lnTo>
                <a:lnTo>
                  <a:pt x="3705" y="12985"/>
                </a:lnTo>
                <a:lnTo>
                  <a:pt x="3375" y="12949"/>
                </a:lnTo>
                <a:lnTo>
                  <a:pt x="3045" y="12875"/>
                </a:lnTo>
                <a:lnTo>
                  <a:pt x="2715" y="12692"/>
                </a:lnTo>
                <a:lnTo>
                  <a:pt x="2568" y="12582"/>
                </a:lnTo>
                <a:lnTo>
                  <a:pt x="2458" y="12435"/>
                </a:lnTo>
                <a:lnTo>
                  <a:pt x="2348" y="12288"/>
                </a:lnTo>
                <a:lnTo>
                  <a:pt x="2275" y="12105"/>
                </a:lnTo>
                <a:lnTo>
                  <a:pt x="2165" y="11775"/>
                </a:lnTo>
                <a:lnTo>
                  <a:pt x="2165" y="11371"/>
                </a:lnTo>
                <a:lnTo>
                  <a:pt x="2201" y="11005"/>
                </a:lnTo>
                <a:lnTo>
                  <a:pt x="2275" y="10638"/>
                </a:lnTo>
                <a:lnTo>
                  <a:pt x="2385" y="10271"/>
                </a:lnTo>
                <a:lnTo>
                  <a:pt x="2532" y="9941"/>
                </a:lnTo>
                <a:lnTo>
                  <a:pt x="2715" y="9574"/>
                </a:lnTo>
                <a:lnTo>
                  <a:pt x="2935" y="9281"/>
                </a:lnTo>
                <a:lnTo>
                  <a:pt x="3192" y="8950"/>
                </a:lnTo>
                <a:lnTo>
                  <a:pt x="3449" y="8657"/>
                </a:lnTo>
                <a:close/>
                <a:moveTo>
                  <a:pt x="8291" y="14049"/>
                </a:moveTo>
                <a:lnTo>
                  <a:pt x="8401" y="14086"/>
                </a:lnTo>
                <a:lnTo>
                  <a:pt x="8401" y="14196"/>
                </a:lnTo>
                <a:lnTo>
                  <a:pt x="8401" y="14343"/>
                </a:lnTo>
                <a:lnTo>
                  <a:pt x="8364" y="14489"/>
                </a:lnTo>
                <a:lnTo>
                  <a:pt x="8291" y="14599"/>
                </a:lnTo>
                <a:lnTo>
                  <a:pt x="8181" y="14673"/>
                </a:lnTo>
                <a:lnTo>
                  <a:pt x="7960" y="14489"/>
                </a:lnTo>
                <a:lnTo>
                  <a:pt x="7777" y="14306"/>
                </a:lnTo>
                <a:lnTo>
                  <a:pt x="7850" y="14159"/>
                </a:lnTo>
                <a:lnTo>
                  <a:pt x="7997" y="14086"/>
                </a:lnTo>
                <a:lnTo>
                  <a:pt x="8144" y="14049"/>
                </a:lnTo>
                <a:close/>
                <a:moveTo>
                  <a:pt x="8914" y="11188"/>
                </a:moveTo>
                <a:lnTo>
                  <a:pt x="10051" y="11481"/>
                </a:lnTo>
                <a:lnTo>
                  <a:pt x="11225" y="11702"/>
                </a:lnTo>
                <a:lnTo>
                  <a:pt x="11188" y="12288"/>
                </a:lnTo>
                <a:lnTo>
                  <a:pt x="11115" y="12839"/>
                </a:lnTo>
                <a:lnTo>
                  <a:pt x="10968" y="13426"/>
                </a:lnTo>
                <a:lnTo>
                  <a:pt x="10822" y="13976"/>
                </a:lnTo>
                <a:lnTo>
                  <a:pt x="10638" y="14269"/>
                </a:lnTo>
                <a:lnTo>
                  <a:pt x="10455" y="14563"/>
                </a:lnTo>
                <a:lnTo>
                  <a:pt x="10198" y="14819"/>
                </a:lnTo>
                <a:lnTo>
                  <a:pt x="9905" y="15003"/>
                </a:lnTo>
                <a:lnTo>
                  <a:pt x="9648" y="15113"/>
                </a:lnTo>
                <a:lnTo>
                  <a:pt x="9391" y="15150"/>
                </a:lnTo>
                <a:lnTo>
                  <a:pt x="9098" y="15113"/>
                </a:lnTo>
                <a:lnTo>
                  <a:pt x="8841" y="15040"/>
                </a:lnTo>
                <a:lnTo>
                  <a:pt x="8951" y="14856"/>
                </a:lnTo>
                <a:lnTo>
                  <a:pt x="8988" y="14673"/>
                </a:lnTo>
                <a:lnTo>
                  <a:pt x="9061" y="14453"/>
                </a:lnTo>
                <a:lnTo>
                  <a:pt x="9061" y="14269"/>
                </a:lnTo>
                <a:lnTo>
                  <a:pt x="9024" y="14086"/>
                </a:lnTo>
                <a:lnTo>
                  <a:pt x="8951" y="13976"/>
                </a:lnTo>
                <a:lnTo>
                  <a:pt x="8841" y="13829"/>
                </a:lnTo>
                <a:lnTo>
                  <a:pt x="8731" y="13756"/>
                </a:lnTo>
                <a:lnTo>
                  <a:pt x="8547" y="13646"/>
                </a:lnTo>
                <a:lnTo>
                  <a:pt x="8401" y="13609"/>
                </a:lnTo>
                <a:lnTo>
                  <a:pt x="8254" y="13572"/>
                </a:lnTo>
                <a:lnTo>
                  <a:pt x="8071" y="13572"/>
                </a:lnTo>
                <a:lnTo>
                  <a:pt x="7887" y="13609"/>
                </a:lnTo>
                <a:lnTo>
                  <a:pt x="7740" y="13682"/>
                </a:lnTo>
                <a:lnTo>
                  <a:pt x="7594" y="13792"/>
                </a:lnTo>
                <a:lnTo>
                  <a:pt x="7447" y="13902"/>
                </a:lnTo>
                <a:lnTo>
                  <a:pt x="7264" y="13609"/>
                </a:lnTo>
                <a:lnTo>
                  <a:pt x="7080" y="13242"/>
                </a:lnTo>
                <a:lnTo>
                  <a:pt x="6897" y="12912"/>
                </a:lnTo>
                <a:lnTo>
                  <a:pt x="6750" y="12545"/>
                </a:lnTo>
                <a:lnTo>
                  <a:pt x="7814" y="11958"/>
                </a:lnTo>
                <a:lnTo>
                  <a:pt x="8364" y="11591"/>
                </a:lnTo>
                <a:lnTo>
                  <a:pt x="8914" y="11188"/>
                </a:lnTo>
                <a:close/>
                <a:moveTo>
                  <a:pt x="6493" y="0"/>
                </a:moveTo>
                <a:lnTo>
                  <a:pt x="6163" y="294"/>
                </a:lnTo>
                <a:lnTo>
                  <a:pt x="5870" y="624"/>
                </a:lnTo>
                <a:lnTo>
                  <a:pt x="5613" y="991"/>
                </a:lnTo>
                <a:lnTo>
                  <a:pt x="5429" y="1394"/>
                </a:lnTo>
                <a:lnTo>
                  <a:pt x="5246" y="1798"/>
                </a:lnTo>
                <a:lnTo>
                  <a:pt x="5099" y="2201"/>
                </a:lnTo>
                <a:lnTo>
                  <a:pt x="5026" y="2641"/>
                </a:lnTo>
                <a:lnTo>
                  <a:pt x="4953" y="3081"/>
                </a:lnTo>
                <a:lnTo>
                  <a:pt x="4219" y="2898"/>
                </a:lnTo>
                <a:lnTo>
                  <a:pt x="3485" y="2788"/>
                </a:lnTo>
                <a:lnTo>
                  <a:pt x="2752" y="2715"/>
                </a:lnTo>
                <a:lnTo>
                  <a:pt x="2385" y="2751"/>
                </a:lnTo>
                <a:lnTo>
                  <a:pt x="2055" y="2788"/>
                </a:lnTo>
                <a:lnTo>
                  <a:pt x="1725" y="2825"/>
                </a:lnTo>
                <a:lnTo>
                  <a:pt x="1394" y="2898"/>
                </a:lnTo>
                <a:lnTo>
                  <a:pt x="1101" y="3045"/>
                </a:lnTo>
                <a:lnTo>
                  <a:pt x="808" y="3191"/>
                </a:lnTo>
                <a:lnTo>
                  <a:pt x="551" y="3338"/>
                </a:lnTo>
                <a:lnTo>
                  <a:pt x="367" y="3558"/>
                </a:lnTo>
                <a:lnTo>
                  <a:pt x="184" y="3815"/>
                </a:lnTo>
                <a:lnTo>
                  <a:pt x="74" y="4108"/>
                </a:lnTo>
                <a:lnTo>
                  <a:pt x="1" y="4402"/>
                </a:lnTo>
                <a:lnTo>
                  <a:pt x="1" y="4732"/>
                </a:lnTo>
                <a:lnTo>
                  <a:pt x="37" y="5026"/>
                </a:lnTo>
                <a:lnTo>
                  <a:pt x="147" y="5356"/>
                </a:lnTo>
                <a:lnTo>
                  <a:pt x="257" y="5649"/>
                </a:lnTo>
                <a:lnTo>
                  <a:pt x="441" y="5943"/>
                </a:lnTo>
                <a:lnTo>
                  <a:pt x="624" y="6236"/>
                </a:lnTo>
                <a:lnTo>
                  <a:pt x="844" y="6493"/>
                </a:lnTo>
                <a:lnTo>
                  <a:pt x="1211" y="6860"/>
                </a:lnTo>
                <a:lnTo>
                  <a:pt x="1615" y="7263"/>
                </a:lnTo>
                <a:lnTo>
                  <a:pt x="1615" y="7300"/>
                </a:lnTo>
                <a:lnTo>
                  <a:pt x="1615" y="7520"/>
                </a:lnTo>
                <a:lnTo>
                  <a:pt x="1688" y="7777"/>
                </a:lnTo>
                <a:lnTo>
                  <a:pt x="1725" y="7887"/>
                </a:lnTo>
                <a:lnTo>
                  <a:pt x="1835" y="7960"/>
                </a:lnTo>
                <a:lnTo>
                  <a:pt x="1908" y="8033"/>
                </a:lnTo>
                <a:lnTo>
                  <a:pt x="2055" y="8070"/>
                </a:lnTo>
                <a:lnTo>
                  <a:pt x="2165" y="8107"/>
                </a:lnTo>
                <a:lnTo>
                  <a:pt x="2275" y="8070"/>
                </a:lnTo>
                <a:lnTo>
                  <a:pt x="2532" y="7997"/>
                </a:lnTo>
                <a:lnTo>
                  <a:pt x="3045" y="8400"/>
                </a:lnTo>
                <a:lnTo>
                  <a:pt x="2642" y="8914"/>
                </a:lnTo>
                <a:lnTo>
                  <a:pt x="2312" y="9464"/>
                </a:lnTo>
                <a:lnTo>
                  <a:pt x="2018" y="10051"/>
                </a:lnTo>
                <a:lnTo>
                  <a:pt x="1871" y="10344"/>
                </a:lnTo>
                <a:lnTo>
                  <a:pt x="1798" y="10674"/>
                </a:lnTo>
                <a:lnTo>
                  <a:pt x="1725" y="10968"/>
                </a:lnTo>
                <a:lnTo>
                  <a:pt x="1688" y="11261"/>
                </a:lnTo>
                <a:lnTo>
                  <a:pt x="1688" y="11555"/>
                </a:lnTo>
                <a:lnTo>
                  <a:pt x="1725" y="11885"/>
                </a:lnTo>
                <a:lnTo>
                  <a:pt x="1798" y="12142"/>
                </a:lnTo>
                <a:lnTo>
                  <a:pt x="1908" y="12435"/>
                </a:lnTo>
                <a:lnTo>
                  <a:pt x="2055" y="12692"/>
                </a:lnTo>
                <a:lnTo>
                  <a:pt x="2238" y="12912"/>
                </a:lnTo>
                <a:lnTo>
                  <a:pt x="2495" y="13132"/>
                </a:lnTo>
                <a:lnTo>
                  <a:pt x="2788" y="13279"/>
                </a:lnTo>
                <a:lnTo>
                  <a:pt x="3045" y="13389"/>
                </a:lnTo>
                <a:lnTo>
                  <a:pt x="3375" y="13426"/>
                </a:lnTo>
                <a:lnTo>
                  <a:pt x="3669" y="13462"/>
                </a:lnTo>
                <a:lnTo>
                  <a:pt x="3999" y="13462"/>
                </a:lnTo>
                <a:lnTo>
                  <a:pt x="4292" y="13426"/>
                </a:lnTo>
                <a:lnTo>
                  <a:pt x="4586" y="13389"/>
                </a:lnTo>
                <a:lnTo>
                  <a:pt x="5026" y="13242"/>
                </a:lnTo>
                <a:lnTo>
                  <a:pt x="5503" y="13095"/>
                </a:lnTo>
                <a:lnTo>
                  <a:pt x="5906" y="12949"/>
                </a:lnTo>
                <a:lnTo>
                  <a:pt x="6346" y="12729"/>
                </a:lnTo>
                <a:lnTo>
                  <a:pt x="6530" y="13169"/>
                </a:lnTo>
                <a:lnTo>
                  <a:pt x="6713" y="13572"/>
                </a:lnTo>
                <a:lnTo>
                  <a:pt x="6970" y="13976"/>
                </a:lnTo>
                <a:lnTo>
                  <a:pt x="7227" y="14343"/>
                </a:lnTo>
                <a:lnTo>
                  <a:pt x="7153" y="14526"/>
                </a:lnTo>
                <a:lnTo>
                  <a:pt x="7117" y="14709"/>
                </a:lnTo>
                <a:lnTo>
                  <a:pt x="7153" y="14893"/>
                </a:lnTo>
                <a:lnTo>
                  <a:pt x="7227" y="15076"/>
                </a:lnTo>
                <a:lnTo>
                  <a:pt x="7337" y="15223"/>
                </a:lnTo>
                <a:lnTo>
                  <a:pt x="7484" y="15333"/>
                </a:lnTo>
                <a:lnTo>
                  <a:pt x="7630" y="15406"/>
                </a:lnTo>
                <a:lnTo>
                  <a:pt x="7777" y="15480"/>
                </a:lnTo>
                <a:lnTo>
                  <a:pt x="7924" y="15516"/>
                </a:lnTo>
                <a:lnTo>
                  <a:pt x="8107" y="15516"/>
                </a:lnTo>
                <a:lnTo>
                  <a:pt x="8254" y="15480"/>
                </a:lnTo>
                <a:lnTo>
                  <a:pt x="8437" y="15406"/>
                </a:lnTo>
                <a:lnTo>
                  <a:pt x="8474" y="15406"/>
                </a:lnTo>
                <a:lnTo>
                  <a:pt x="8804" y="15516"/>
                </a:lnTo>
                <a:lnTo>
                  <a:pt x="9171" y="15590"/>
                </a:lnTo>
                <a:lnTo>
                  <a:pt x="9501" y="15590"/>
                </a:lnTo>
                <a:lnTo>
                  <a:pt x="9868" y="15516"/>
                </a:lnTo>
                <a:lnTo>
                  <a:pt x="10161" y="15406"/>
                </a:lnTo>
                <a:lnTo>
                  <a:pt x="10418" y="15260"/>
                </a:lnTo>
                <a:lnTo>
                  <a:pt x="10675" y="15040"/>
                </a:lnTo>
                <a:lnTo>
                  <a:pt x="10858" y="14819"/>
                </a:lnTo>
                <a:lnTo>
                  <a:pt x="11042" y="14563"/>
                </a:lnTo>
                <a:lnTo>
                  <a:pt x="11188" y="14269"/>
                </a:lnTo>
                <a:lnTo>
                  <a:pt x="11299" y="13976"/>
                </a:lnTo>
                <a:lnTo>
                  <a:pt x="11409" y="13682"/>
                </a:lnTo>
                <a:lnTo>
                  <a:pt x="11519" y="13242"/>
                </a:lnTo>
                <a:lnTo>
                  <a:pt x="11629" y="12765"/>
                </a:lnTo>
                <a:lnTo>
                  <a:pt x="11665" y="12252"/>
                </a:lnTo>
                <a:lnTo>
                  <a:pt x="11702" y="11775"/>
                </a:lnTo>
                <a:lnTo>
                  <a:pt x="12619" y="11848"/>
                </a:lnTo>
                <a:lnTo>
                  <a:pt x="13499" y="11922"/>
                </a:lnTo>
                <a:lnTo>
                  <a:pt x="14416" y="11922"/>
                </a:lnTo>
                <a:lnTo>
                  <a:pt x="15297" y="11885"/>
                </a:lnTo>
                <a:lnTo>
                  <a:pt x="15333" y="11848"/>
                </a:lnTo>
                <a:lnTo>
                  <a:pt x="15333" y="11775"/>
                </a:lnTo>
                <a:lnTo>
                  <a:pt x="15590" y="11702"/>
                </a:lnTo>
                <a:lnTo>
                  <a:pt x="15884" y="11628"/>
                </a:lnTo>
                <a:lnTo>
                  <a:pt x="16140" y="11481"/>
                </a:lnTo>
                <a:lnTo>
                  <a:pt x="16397" y="11335"/>
                </a:lnTo>
                <a:lnTo>
                  <a:pt x="16507" y="11335"/>
                </a:lnTo>
                <a:lnTo>
                  <a:pt x="16544" y="11298"/>
                </a:lnTo>
                <a:lnTo>
                  <a:pt x="16581" y="11225"/>
                </a:lnTo>
                <a:lnTo>
                  <a:pt x="16544" y="10931"/>
                </a:lnTo>
                <a:lnTo>
                  <a:pt x="16471" y="10638"/>
                </a:lnTo>
                <a:lnTo>
                  <a:pt x="16397" y="10344"/>
                </a:lnTo>
                <a:lnTo>
                  <a:pt x="16287" y="10088"/>
                </a:lnTo>
                <a:lnTo>
                  <a:pt x="15994" y="9537"/>
                </a:lnTo>
                <a:lnTo>
                  <a:pt x="15627" y="9060"/>
                </a:lnTo>
                <a:lnTo>
                  <a:pt x="15223" y="8584"/>
                </a:lnTo>
                <a:lnTo>
                  <a:pt x="14783" y="8143"/>
                </a:lnTo>
                <a:lnTo>
                  <a:pt x="14306" y="7740"/>
                </a:lnTo>
                <a:lnTo>
                  <a:pt x="13793" y="7336"/>
                </a:lnTo>
                <a:lnTo>
                  <a:pt x="12949" y="6786"/>
                </a:lnTo>
                <a:lnTo>
                  <a:pt x="13353" y="6053"/>
                </a:lnTo>
                <a:lnTo>
                  <a:pt x="13720" y="5319"/>
                </a:lnTo>
                <a:lnTo>
                  <a:pt x="14050" y="4549"/>
                </a:lnTo>
                <a:lnTo>
                  <a:pt x="14306" y="3778"/>
                </a:lnTo>
                <a:lnTo>
                  <a:pt x="14306" y="3632"/>
                </a:lnTo>
                <a:lnTo>
                  <a:pt x="14453" y="3522"/>
                </a:lnTo>
                <a:lnTo>
                  <a:pt x="14600" y="3375"/>
                </a:lnTo>
                <a:lnTo>
                  <a:pt x="14747" y="3155"/>
                </a:lnTo>
                <a:lnTo>
                  <a:pt x="14820" y="2935"/>
                </a:lnTo>
                <a:lnTo>
                  <a:pt x="14820" y="2678"/>
                </a:lnTo>
                <a:lnTo>
                  <a:pt x="14747" y="2421"/>
                </a:lnTo>
                <a:lnTo>
                  <a:pt x="14637" y="2238"/>
                </a:lnTo>
                <a:lnTo>
                  <a:pt x="14490" y="2054"/>
                </a:lnTo>
                <a:lnTo>
                  <a:pt x="14270" y="1944"/>
                </a:lnTo>
                <a:lnTo>
                  <a:pt x="14160" y="1908"/>
                </a:lnTo>
                <a:lnTo>
                  <a:pt x="14013" y="1908"/>
                </a:lnTo>
                <a:lnTo>
                  <a:pt x="13830" y="1944"/>
                </a:lnTo>
                <a:lnTo>
                  <a:pt x="13683" y="2018"/>
                </a:lnTo>
                <a:lnTo>
                  <a:pt x="13536" y="2091"/>
                </a:lnTo>
                <a:lnTo>
                  <a:pt x="13389" y="2201"/>
                </a:lnTo>
                <a:lnTo>
                  <a:pt x="12949" y="2128"/>
                </a:lnTo>
                <a:lnTo>
                  <a:pt x="12472" y="2164"/>
                </a:lnTo>
                <a:lnTo>
                  <a:pt x="12032" y="2201"/>
                </a:lnTo>
                <a:lnTo>
                  <a:pt x="11592" y="2274"/>
                </a:lnTo>
                <a:lnTo>
                  <a:pt x="11115" y="2421"/>
                </a:lnTo>
                <a:lnTo>
                  <a:pt x="10675" y="2568"/>
                </a:lnTo>
                <a:lnTo>
                  <a:pt x="10271" y="2751"/>
                </a:lnTo>
                <a:lnTo>
                  <a:pt x="9831" y="2971"/>
                </a:lnTo>
                <a:lnTo>
                  <a:pt x="9611" y="3081"/>
                </a:lnTo>
                <a:lnTo>
                  <a:pt x="9208" y="2421"/>
                </a:lnTo>
                <a:lnTo>
                  <a:pt x="8767" y="1761"/>
                </a:lnTo>
                <a:lnTo>
                  <a:pt x="8254" y="1137"/>
                </a:lnTo>
                <a:lnTo>
                  <a:pt x="7740" y="550"/>
                </a:lnTo>
                <a:lnTo>
                  <a:pt x="7630" y="477"/>
                </a:lnTo>
                <a:lnTo>
                  <a:pt x="7520" y="477"/>
                </a:lnTo>
                <a:lnTo>
                  <a:pt x="7117" y="624"/>
                </a:lnTo>
                <a:lnTo>
                  <a:pt x="6713" y="807"/>
                </a:lnTo>
                <a:lnTo>
                  <a:pt x="6640" y="844"/>
                </a:lnTo>
                <a:lnTo>
                  <a:pt x="6603" y="881"/>
                </a:lnTo>
                <a:lnTo>
                  <a:pt x="6640" y="991"/>
                </a:lnTo>
                <a:lnTo>
                  <a:pt x="6677" y="1064"/>
                </a:lnTo>
                <a:lnTo>
                  <a:pt x="6787" y="1064"/>
                </a:lnTo>
                <a:lnTo>
                  <a:pt x="7153" y="1027"/>
                </a:lnTo>
                <a:lnTo>
                  <a:pt x="7484" y="991"/>
                </a:lnTo>
                <a:lnTo>
                  <a:pt x="7960" y="1541"/>
                </a:lnTo>
                <a:lnTo>
                  <a:pt x="8401" y="2091"/>
                </a:lnTo>
                <a:lnTo>
                  <a:pt x="8841" y="2715"/>
                </a:lnTo>
                <a:lnTo>
                  <a:pt x="9208" y="3301"/>
                </a:lnTo>
                <a:lnTo>
                  <a:pt x="8511" y="3742"/>
                </a:lnTo>
                <a:lnTo>
                  <a:pt x="7850" y="4219"/>
                </a:lnTo>
                <a:lnTo>
                  <a:pt x="6603" y="3668"/>
                </a:lnTo>
                <a:lnTo>
                  <a:pt x="5980" y="3412"/>
                </a:lnTo>
                <a:lnTo>
                  <a:pt x="5319" y="3191"/>
                </a:lnTo>
                <a:lnTo>
                  <a:pt x="5393" y="2788"/>
                </a:lnTo>
                <a:lnTo>
                  <a:pt x="5466" y="2384"/>
                </a:lnTo>
                <a:lnTo>
                  <a:pt x="5576" y="1981"/>
                </a:lnTo>
                <a:lnTo>
                  <a:pt x="5723" y="1577"/>
                </a:lnTo>
                <a:lnTo>
                  <a:pt x="5906" y="1211"/>
                </a:lnTo>
                <a:lnTo>
                  <a:pt x="6126" y="844"/>
                </a:lnTo>
                <a:lnTo>
                  <a:pt x="6383" y="514"/>
                </a:lnTo>
                <a:lnTo>
                  <a:pt x="6640" y="184"/>
                </a:lnTo>
                <a:lnTo>
                  <a:pt x="6677" y="110"/>
                </a:lnTo>
                <a:lnTo>
                  <a:pt x="6677" y="37"/>
                </a:lnTo>
                <a:lnTo>
                  <a:pt x="6603"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2" name="Google Shape;272;p4"/>
          <p:cNvSpPr/>
          <p:nvPr/>
        </p:nvSpPr>
        <p:spPr>
          <a:xfrm>
            <a:off x="-46688" y="5434125"/>
            <a:ext cx="452803" cy="534156"/>
          </a:xfrm>
          <a:custGeom>
            <a:avLst/>
            <a:gdLst/>
            <a:ahLst/>
            <a:cxnLst/>
            <a:rect l="l" t="t" r="r" b="b"/>
            <a:pathLst>
              <a:path w="9391" h="11079" extrusionOk="0">
                <a:moveTo>
                  <a:pt x="4916" y="441"/>
                </a:moveTo>
                <a:lnTo>
                  <a:pt x="5026" y="477"/>
                </a:lnTo>
                <a:lnTo>
                  <a:pt x="5099" y="551"/>
                </a:lnTo>
                <a:lnTo>
                  <a:pt x="5099" y="771"/>
                </a:lnTo>
                <a:lnTo>
                  <a:pt x="5026" y="954"/>
                </a:lnTo>
                <a:lnTo>
                  <a:pt x="4953" y="1064"/>
                </a:lnTo>
                <a:lnTo>
                  <a:pt x="4842" y="1138"/>
                </a:lnTo>
                <a:lnTo>
                  <a:pt x="4732" y="1174"/>
                </a:lnTo>
                <a:lnTo>
                  <a:pt x="4622" y="1138"/>
                </a:lnTo>
                <a:lnTo>
                  <a:pt x="4366" y="1028"/>
                </a:lnTo>
                <a:lnTo>
                  <a:pt x="4439" y="917"/>
                </a:lnTo>
                <a:lnTo>
                  <a:pt x="4439" y="771"/>
                </a:lnTo>
                <a:lnTo>
                  <a:pt x="4402" y="697"/>
                </a:lnTo>
                <a:lnTo>
                  <a:pt x="4366" y="661"/>
                </a:lnTo>
                <a:lnTo>
                  <a:pt x="4476" y="551"/>
                </a:lnTo>
                <a:lnTo>
                  <a:pt x="4622" y="477"/>
                </a:lnTo>
                <a:lnTo>
                  <a:pt x="4769" y="441"/>
                </a:lnTo>
                <a:close/>
                <a:moveTo>
                  <a:pt x="3375" y="6493"/>
                </a:moveTo>
                <a:lnTo>
                  <a:pt x="3375" y="6530"/>
                </a:lnTo>
                <a:lnTo>
                  <a:pt x="3339" y="6530"/>
                </a:lnTo>
                <a:lnTo>
                  <a:pt x="3375" y="6493"/>
                </a:lnTo>
                <a:close/>
                <a:moveTo>
                  <a:pt x="4292" y="6933"/>
                </a:moveTo>
                <a:lnTo>
                  <a:pt x="4256" y="7007"/>
                </a:lnTo>
                <a:lnTo>
                  <a:pt x="4219" y="6970"/>
                </a:lnTo>
                <a:lnTo>
                  <a:pt x="4292" y="6933"/>
                </a:lnTo>
                <a:close/>
                <a:moveTo>
                  <a:pt x="5209" y="4219"/>
                </a:moveTo>
                <a:lnTo>
                  <a:pt x="5429" y="4329"/>
                </a:lnTo>
                <a:lnTo>
                  <a:pt x="5649" y="4439"/>
                </a:lnTo>
                <a:lnTo>
                  <a:pt x="5686" y="4549"/>
                </a:lnTo>
                <a:lnTo>
                  <a:pt x="5723" y="4586"/>
                </a:lnTo>
                <a:lnTo>
                  <a:pt x="5796" y="4586"/>
                </a:lnTo>
                <a:lnTo>
                  <a:pt x="6016" y="4879"/>
                </a:lnTo>
                <a:lnTo>
                  <a:pt x="6163" y="5173"/>
                </a:lnTo>
                <a:lnTo>
                  <a:pt x="6200" y="5503"/>
                </a:lnTo>
                <a:lnTo>
                  <a:pt x="6200" y="5833"/>
                </a:lnTo>
                <a:lnTo>
                  <a:pt x="6090" y="6126"/>
                </a:lnTo>
                <a:lnTo>
                  <a:pt x="5943" y="6420"/>
                </a:lnTo>
                <a:lnTo>
                  <a:pt x="5796" y="6603"/>
                </a:lnTo>
                <a:lnTo>
                  <a:pt x="5649" y="6750"/>
                </a:lnTo>
                <a:lnTo>
                  <a:pt x="5649" y="6713"/>
                </a:lnTo>
                <a:lnTo>
                  <a:pt x="5649" y="6566"/>
                </a:lnTo>
                <a:lnTo>
                  <a:pt x="5649" y="6383"/>
                </a:lnTo>
                <a:lnTo>
                  <a:pt x="5613" y="6346"/>
                </a:lnTo>
                <a:lnTo>
                  <a:pt x="5576" y="6310"/>
                </a:lnTo>
                <a:lnTo>
                  <a:pt x="5539" y="6310"/>
                </a:lnTo>
                <a:lnTo>
                  <a:pt x="5503" y="6346"/>
                </a:lnTo>
                <a:lnTo>
                  <a:pt x="5393" y="6493"/>
                </a:lnTo>
                <a:lnTo>
                  <a:pt x="5356" y="6676"/>
                </a:lnTo>
                <a:lnTo>
                  <a:pt x="5319" y="6933"/>
                </a:lnTo>
                <a:lnTo>
                  <a:pt x="5099" y="7007"/>
                </a:lnTo>
                <a:lnTo>
                  <a:pt x="5099" y="6860"/>
                </a:lnTo>
                <a:lnTo>
                  <a:pt x="5099" y="6713"/>
                </a:lnTo>
                <a:lnTo>
                  <a:pt x="5136" y="6566"/>
                </a:lnTo>
                <a:lnTo>
                  <a:pt x="5209" y="6456"/>
                </a:lnTo>
                <a:lnTo>
                  <a:pt x="5246" y="6420"/>
                </a:lnTo>
                <a:lnTo>
                  <a:pt x="5209" y="6383"/>
                </a:lnTo>
                <a:lnTo>
                  <a:pt x="5173" y="6346"/>
                </a:lnTo>
                <a:lnTo>
                  <a:pt x="5136" y="6346"/>
                </a:lnTo>
                <a:lnTo>
                  <a:pt x="4953" y="6456"/>
                </a:lnTo>
                <a:lnTo>
                  <a:pt x="4842" y="6640"/>
                </a:lnTo>
                <a:lnTo>
                  <a:pt x="4769" y="6823"/>
                </a:lnTo>
                <a:lnTo>
                  <a:pt x="4769" y="7043"/>
                </a:lnTo>
                <a:lnTo>
                  <a:pt x="4696" y="7043"/>
                </a:lnTo>
                <a:lnTo>
                  <a:pt x="4659" y="7007"/>
                </a:lnTo>
                <a:lnTo>
                  <a:pt x="4622" y="6970"/>
                </a:lnTo>
                <a:lnTo>
                  <a:pt x="4586" y="6970"/>
                </a:lnTo>
                <a:lnTo>
                  <a:pt x="5026" y="6016"/>
                </a:lnTo>
                <a:lnTo>
                  <a:pt x="5026" y="5943"/>
                </a:lnTo>
                <a:lnTo>
                  <a:pt x="4989" y="5906"/>
                </a:lnTo>
                <a:lnTo>
                  <a:pt x="4953" y="5906"/>
                </a:lnTo>
                <a:lnTo>
                  <a:pt x="4916" y="5943"/>
                </a:lnTo>
                <a:lnTo>
                  <a:pt x="4402" y="6750"/>
                </a:lnTo>
                <a:lnTo>
                  <a:pt x="4366" y="6676"/>
                </a:lnTo>
                <a:lnTo>
                  <a:pt x="4329" y="6640"/>
                </a:lnTo>
                <a:lnTo>
                  <a:pt x="4256" y="6640"/>
                </a:lnTo>
                <a:lnTo>
                  <a:pt x="4439" y="6236"/>
                </a:lnTo>
                <a:lnTo>
                  <a:pt x="4659" y="5796"/>
                </a:lnTo>
                <a:lnTo>
                  <a:pt x="4696" y="5759"/>
                </a:lnTo>
                <a:lnTo>
                  <a:pt x="4659" y="5723"/>
                </a:lnTo>
                <a:lnTo>
                  <a:pt x="4586" y="5723"/>
                </a:lnTo>
                <a:lnTo>
                  <a:pt x="4182" y="6273"/>
                </a:lnTo>
                <a:lnTo>
                  <a:pt x="3999" y="6566"/>
                </a:lnTo>
                <a:lnTo>
                  <a:pt x="3852" y="6860"/>
                </a:lnTo>
                <a:lnTo>
                  <a:pt x="3669" y="6786"/>
                </a:lnTo>
                <a:lnTo>
                  <a:pt x="3779" y="6750"/>
                </a:lnTo>
                <a:lnTo>
                  <a:pt x="3852" y="6640"/>
                </a:lnTo>
                <a:lnTo>
                  <a:pt x="3889" y="6566"/>
                </a:lnTo>
                <a:lnTo>
                  <a:pt x="3889" y="6420"/>
                </a:lnTo>
                <a:lnTo>
                  <a:pt x="3889" y="6383"/>
                </a:lnTo>
                <a:lnTo>
                  <a:pt x="3815" y="6383"/>
                </a:lnTo>
                <a:lnTo>
                  <a:pt x="3999" y="6163"/>
                </a:lnTo>
                <a:lnTo>
                  <a:pt x="4512" y="5539"/>
                </a:lnTo>
                <a:lnTo>
                  <a:pt x="4512" y="5466"/>
                </a:lnTo>
                <a:lnTo>
                  <a:pt x="4476" y="5429"/>
                </a:lnTo>
                <a:lnTo>
                  <a:pt x="4402" y="5429"/>
                </a:lnTo>
                <a:lnTo>
                  <a:pt x="3779" y="6016"/>
                </a:lnTo>
                <a:lnTo>
                  <a:pt x="3632" y="6126"/>
                </a:lnTo>
                <a:lnTo>
                  <a:pt x="3595" y="6090"/>
                </a:lnTo>
                <a:lnTo>
                  <a:pt x="3559" y="6090"/>
                </a:lnTo>
                <a:lnTo>
                  <a:pt x="3485" y="6126"/>
                </a:lnTo>
                <a:lnTo>
                  <a:pt x="3669" y="5869"/>
                </a:lnTo>
                <a:lnTo>
                  <a:pt x="3889" y="5649"/>
                </a:lnTo>
                <a:lnTo>
                  <a:pt x="4146" y="5466"/>
                </a:lnTo>
                <a:lnTo>
                  <a:pt x="4402" y="5283"/>
                </a:lnTo>
                <a:lnTo>
                  <a:pt x="4439" y="5246"/>
                </a:lnTo>
                <a:lnTo>
                  <a:pt x="4402" y="5209"/>
                </a:lnTo>
                <a:lnTo>
                  <a:pt x="4402" y="5173"/>
                </a:lnTo>
                <a:lnTo>
                  <a:pt x="4329" y="5136"/>
                </a:lnTo>
                <a:lnTo>
                  <a:pt x="3962" y="5319"/>
                </a:lnTo>
                <a:lnTo>
                  <a:pt x="3632" y="5539"/>
                </a:lnTo>
                <a:lnTo>
                  <a:pt x="3339" y="5796"/>
                </a:lnTo>
                <a:lnTo>
                  <a:pt x="3082" y="6126"/>
                </a:lnTo>
                <a:lnTo>
                  <a:pt x="3045" y="6016"/>
                </a:lnTo>
                <a:lnTo>
                  <a:pt x="3082" y="5980"/>
                </a:lnTo>
                <a:lnTo>
                  <a:pt x="3339" y="5613"/>
                </a:lnTo>
                <a:lnTo>
                  <a:pt x="3632" y="5283"/>
                </a:lnTo>
                <a:lnTo>
                  <a:pt x="3962" y="4952"/>
                </a:lnTo>
                <a:lnTo>
                  <a:pt x="4292" y="4659"/>
                </a:lnTo>
                <a:lnTo>
                  <a:pt x="4292" y="4622"/>
                </a:lnTo>
                <a:lnTo>
                  <a:pt x="4256" y="4586"/>
                </a:lnTo>
                <a:lnTo>
                  <a:pt x="4219" y="4586"/>
                </a:lnTo>
                <a:lnTo>
                  <a:pt x="3925" y="4732"/>
                </a:lnTo>
                <a:lnTo>
                  <a:pt x="3632" y="4879"/>
                </a:lnTo>
                <a:lnTo>
                  <a:pt x="3375" y="5099"/>
                </a:lnTo>
                <a:lnTo>
                  <a:pt x="3155" y="5356"/>
                </a:lnTo>
                <a:lnTo>
                  <a:pt x="3228" y="5209"/>
                </a:lnTo>
                <a:lnTo>
                  <a:pt x="3339" y="5062"/>
                </a:lnTo>
                <a:lnTo>
                  <a:pt x="3559" y="4842"/>
                </a:lnTo>
                <a:lnTo>
                  <a:pt x="3852" y="4622"/>
                </a:lnTo>
                <a:lnTo>
                  <a:pt x="4146" y="4476"/>
                </a:lnTo>
                <a:lnTo>
                  <a:pt x="4402" y="4366"/>
                </a:lnTo>
                <a:lnTo>
                  <a:pt x="4659" y="4292"/>
                </a:lnTo>
                <a:lnTo>
                  <a:pt x="4953" y="4219"/>
                </a:lnTo>
                <a:close/>
                <a:moveTo>
                  <a:pt x="807" y="8767"/>
                </a:moveTo>
                <a:lnTo>
                  <a:pt x="807" y="8841"/>
                </a:lnTo>
                <a:lnTo>
                  <a:pt x="844" y="8914"/>
                </a:lnTo>
                <a:lnTo>
                  <a:pt x="918" y="8951"/>
                </a:lnTo>
                <a:lnTo>
                  <a:pt x="1138" y="8951"/>
                </a:lnTo>
                <a:lnTo>
                  <a:pt x="1211" y="8987"/>
                </a:lnTo>
                <a:lnTo>
                  <a:pt x="1321" y="8987"/>
                </a:lnTo>
                <a:lnTo>
                  <a:pt x="1321" y="9061"/>
                </a:lnTo>
                <a:lnTo>
                  <a:pt x="1321" y="9097"/>
                </a:lnTo>
                <a:lnTo>
                  <a:pt x="1248" y="9171"/>
                </a:lnTo>
                <a:lnTo>
                  <a:pt x="1174" y="9207"/>
                </a:lnTo>
                <a:lnTo>
                  <a:pt x="954" y="9244"/>
                </a:lnTo>
                <a:lnTo>
                  <a:pt x="844" y="9207"/>
                </a:lnTo>
                <a:lnTo>
                  <a:pt x="697" y="9134"/>
                </a:lnTo>
                <a:lnTo>
                  <a:pt x="587" y="9061"/>
                </a:lnTo>
                <a:lnTo>
                  <a:pt x="551" y="8951"/>
                </a:lnTo>
                <a:lnTo>
                  <a:pt x="661" y="8841"/>
                </a:lnTo>
                <a:lnTo>
                  <a:pt x="807" y="8767"/>
                </a:lnTo>
                <a:close/>
                <a:moveTo>
                  <a:pt x="8511" y="8657"/>
                </a:moveTo>
                <a:lnTo>
                  <a:pt x="8621" y="8694"/>
                </a:lnTo>
                <a:lnTo>
                  <a:pt x="8731" y="8731"/>
                </a:lnTo>
                <a:lnTo>
                  <a:pt x="8841" y="8804"/>
                </a:lnTo>
                <a:lnTo>
                  <a:pt x="8951" y="8877"/>
                </a:lnTo>
                <a:lnTo>
                  <a:pt x="8987" y="8987"/>
                </a:lnTo>
                <a:lnTo>
                  <a:pt x="9024" y="9097"/>
                </a:lnTo>
                <a:lnTo>
                  <a:pt x="9024" y="9134"/>
                </a:lnTo>
                <a:lnTo>
                  <a:pt x="8987" y="9134"/>
                </a:lnTo>
                <a:lnTo>
                  <a:pt x="8877" y="9097"/>
                </a:lnTo>
                <a:lnTo>
                  <a:pt x="8804" y="9134"/>
                </a:lnTo>
                <a:lnTo>
                  <a:pt x="8731" y="9171"/>
                </a:lnTo>
                <a:lnTo>
                  <a:pt x="8621" y="9281"/>
                </a:lnTo>
                <a:lnTo>
                  <a:pt x="8474" y="9354"/>
                </a:lnTo>
                <a:lnTo>
                  <a:pt x="8327" y="9318"/>
                </a:lnTo>
                <a:lnTo>
                  <a:pt x="8254" y="9244"/>
                </a:lnTo>
                <a:lnTo>
                  <a:pt x="8217" y="9171"/>
                </a:lnTo>
                <a:lnTo>
                  <a:pt x="8217" y="9024"/>
                </a:lnTo>
                <a:lnTo>
                  <a:pt x="8254" y="8841"/>
                </a:lnTo>
                <a:lnTo>
                  <a:pt x="8254" y="8694"/>
                </a:lnTo>
                <a:lnTo>
                  <a:pt x="8511" y="8657"/>
                </a:lnTo>
                <a:close/>
                <a:moveTo>
                  <a:pt x="5026" y="9501"/>
                </a:moveTo>
                <a:lnTo>
                  <a:pt x="5063" y="9574"/>
                </a:lnTo>
                <a:lnTo>
                  <a:pt x="4989" y="9538"/>
                </a:lnTo>
                <a:lnTo>
                  <a:pt x="5026" y="9501"/>
                </a:lnTo>
                <a:close/>
                <a:moveTo>
                  <a:pt x="4696" y="9868"/>
                </a:moveTo>
                <a:lnTo>
                  <a:pt x="4953" y="9941"/>
                </a:lnTo>
                <a:lnTo>
                  <a:pt x="4916" y="10014"/>
                </a:lnTo>
                <a:lnTo>
                  <a:pt x="4879" y="10271"/>
                </a:lnTo>
                <a:lnTo>
                  <a:pt x="4842" y="10308"/>
                </a:lnTo>
                <a:lnTo>
                  <a:pt x="4549" y="10308"/>
                </a:lnTo>
                <a:lnTo>
                  <a:pt x="4439" y="10235"/>
                </a:lnTo>
                <a:lnTo>
                  <a:pt x="4329" y="10125"/>
                </a:lnTo>
                <a:lnTo>
                  <a:pt x="4292" y="10051"/>
                </a:lnTo>
                <a:lnTo>
                  <a:pt x="4256" y="9941"/>
                </a:lnTo>
                <a:lnTo>
                  <a:pt x="4329" y="9904"/>
                </a:lnTo>
                <a:lnTo>
                  <a:pt x="4439" y="9868"/>
                </a:lnTo>
                <a:close/>
                <a:moveTo>
                  <a:pt x="4806" y="0"/>
                </a:moveTo>
                <a:lnTo>
                  <a:pt x="4622" y="37"/>
                </a:lnTo>
                <a:lnTo>
                  <a:pt x="4476" y="110"/>
                </a:lnTo>
                <a:lnTo>
                  <a:pt x="4292" y="147"/>
                </a:lnTo>
                <a:lnTo>
                  <a:pt x="4146" y="257"/>
                </a:lnTo>
                <a:lnTo>
                  <a:pt x="3999" y="367"/>
                </a:lnTo>
                <a:lnTo>
                  <a:pt x="3889" y="477"/>
                </a:lnTo>
                <a:lnTo>
                  <a:pt x="3779" y="624"/>
                </a:lnTo>
                <a:lnTo>
                  <a:pt x="3705" y="807"/>
                </a:lnTo>
                <a:lnTo>
                  <a:pt x="3669" y="954"/>
                </a:lnTo>
                <a:lnTo>
                  <a:pt x="3669" y="1138"/>
                </a:lnTo>
                <a:lnTo>
                  <a:pt x="3705" y="1321"/>
                </a:lnTo>
                <a:lnTo>
                  <a:pt x="3815" y="1578"/>
                </a:lnTo>
                <a:lnTo>
                  <a:pt x="3999" y="1761"/>
                </a:lnTo>
                <a:lnTo>
                  <a:pt x="4182" y="1871"/>
                </a:lnTo>
                <a:lnTo>
                  <a:pt x="4402" y="1945"/>
                </a:lnTo>
                <a:lnTo>
                  <a:pt x="4366" y="2055"/>
                </a:lnTo>
                <a:lnTo>
                  <a:pt x="4329" y="2165"/>
                </a:lnTo>
                <a:lnTo>
                  <a:pt x="4329" y="2531"/>
                </a:lnTo>
                <a:lnTo>
                  <a:pt x="4329" y="2898"/>
                </a:lnTo>
                <a:lnTo>
                  <a:pt x="4329" y="3522"/>
                </a:lnTo>
                <a:lnTo>
                  <a:pt x="4329" y="3669"/>
                </a:lnTo>
                <a:lnTo>
                  <a:pt x="4366" y="3779"/>
                </a:lnTo>
                <a:lnTo>
                  <a:pt x="4072" y="3925"/>
                </a:lnTo>
                <a:lnTo>
                  <a:pt x="3815" y="4109"/>
                </a:lnTo>
                <a:lnTo>
                  <a:pt x="3742" y="4182"/>
                </a:lnTo>
                <a:lnTo>
                  <a:pt x="3742" y="4255"/>
                </a:lnTo>
                <a:lnTo>
                  <a:pt x="3522" y="4402"/>
                </a:lnTo>
                <a:lnTo>
                  <a:pt x="3339" y="4549"/>
                </a:lnTo>
                <a:lnTo>
                  <a:pt x="3155" y="4696"/>
                </a:lnTo>
                <a:lnTo>
                  <a:pt x="3008" y="4879"/>
                </a:lnTo>
                <a:lnTo>
                  <a:pt x="2862" y="5062"/>
                </a:lnTo>
                <a:lnTo>
                  <a:pt x="2752" y="5283"/>
                </a:lnTo>
                <a:lnTo>
                  <a:pt x="2678" y="5503"/>
                </a:lnTo>
                <a:lnTo>
                  <a:pt x="2642" y="5686"/>
                </a:lnTo>
                <a:lnTo>
                  <a:pt x="2642" y="5906"/>
                </a:lnTo>
                <a:lnTo>
                  <a:pt x="2678" y="6126"/>
                </a:lnTo>
                <a:lnTo>
                  <a:pt x="2752" y="6346"/>
                </a:lnTo>
                <a:lnTo>
                  <a:pt x="2825" y="6566"/>
                </a:lnTo>
                <a:lnTo>
                  <a:pt x="2898" y="6676"/>
                </a:lnTo>
                <a:lnTo>
                  <a:pt x="2421" y="7080"/>
                </a:lnTo>
                <a:lnTo>
                  <a:pt x="1908" y="7447"/>
                </a:lnTo>
                <a:lnTo>
                  <a:pt x="1431" y="7850"/>
                </a:lnTo>
                <a:lnTo>
                  <a:pt x="1211" y="8070"/>
                </a:lnTo>
                <a:lnTo>
                  <a:pt x="991" y="8327"/>
                </a:lnTo>
                <a:lnTo>
                  <a:pt x="771" y="8364"/>
                </a:lnTo>
                <a:lnTo>
                  <a:pt x="624" y="8327"/>
                </a:lnTo>
                <a:lnTo>
                  <a:pt x="477" y="8327"/>
                </a:lnTo>
                <a:lnTo>
                  <a:pt x="367" y="8364"/>
                </a:lnTo>
                <a:lnTo>
                  <a:pt x="257" y="8437"/>
                </a:lnTo>
                <a:lnTo>
                  <a:pt x="184" y="8511"/>
                </a:lnTo>
                <a:lnTo>
                  <a:pt x="111" y="8584"/>
                </a:lnTo>
                <a:lnTo>
                  <a:pt x="37" y="8804"/>
                </a:lnTo>
                <a:lnTo>
                  <a:pt x="0" y="9061"/>
                </a:lnTo>
                <a:lnTo>
                  <a:pt x="0" y="9318"/>
                </a:lnTo>
                <a:lnTo>
                  <a:pt x="74" y="9538"/>
                </a:lnTo>
                <a:lnTo>
                  <a:pt x="257" y="9684"/>
                </a:lnTo>
                <a:lnTo>
                  <a:pt x="477" y="9831"/>
                </a:lnTo>
                <a:lnTo>
                  <a:pt x="697" y="9904"/>
                </a:lnTo>
                <a:lnTo>
                  <a:pt x="954" y="9941"/>
                </a:lnTo>
                <a:lnTo>
                  <a:pt x="1174" y="9904"/>
                </a:lnTo>
                <a:lnTo>
                  <a:pt x="1431" y="9868"/>
                </a:lnTo>
                <a:lnTo>
                  <a:pt x="1651" y="9794"/>
                </a:lnTo>
                <a:lnTo>
                  <a:pt x="1798" y="9648"/>
                </a:lnTo>
                <a:lnTo>
                  <a:pt x="1908" y="9574"/>
                </a:lnTo>
                <a:lnTo>
                  <a:pt x="1945" y="9464"/>
                </a:lnTo>
                <a:lnTo>
                  <a:pt x="1981" y="9354"/>
                </a:lnTo>
                <a:lnTo>
                  <a:pt x="1981" y="9207"/>
                </a:lnTo>
                <a:lnTo>
                  <a:pt x="1908" y="8987"/>
                </a:lnTo>
                <a:lnTo>
                  <a:pt x="1798" y="8767"/>
                </a:lnTo>
                <a:lnTo>
                  <a:pt x="1651" y="8584"/>
                </a:lnTo>
                <a:lnTo>
                  <a:pt x="1431" y="8437"/>
                </a:lnTo>
                <a:lnTo>
                  <a:pt x="1394" y="8437"/>
                </a:lnTo>
                <a:lnTo>
                  <a:pt x="1578" y="8254"/>
                </a:lnTo>
                <a:lnTo>
                  <a:pt x="1761" y="8070"/>
                </a:lnTo>
                <a:lnTo>
                  <a:pt x="2165" y="7777"/>
                </a:lnTo>
                <a:lnTo>
                  <a:pt x="2421" y="7557"/>
                </a:lnTo>
                <a:lnTo>
                  <a:pt x="2642" y="7337"/>
                </a:lnTo>
                <a:lnTo>
                  <a:pt x="2862" y="7080"/>
                </a:lnTo>
                <a:lnTo>
                  <a:pt x="3008" y="6786"/>
                </a:lnTo>
                <a:lnTo>
                  <a:pt x="3118" y="6897"/>
                </a:lnTo>
                <a:lnTo>
                  <a:pt x="3302" y="7043"/>
                </a:lnTo>
                <a:lnTo>
                  <a:pt x="3632" y="7227"/>
                </a:lnTo>
                <a:lnTo>
                  <a:pt x="3999" y="7337"/>
                </a:lnTo>
                <a:lnTo>
                  <a:pt x="4366" y="7410"/>
                </a:lnTo>
                <a:lnTo>
                  <a:pt x="4439" y="7410"/>
                </a:lnTo>
                <a:lnTo>
                  <a:pt x="4402" y="7887"/>
                </a:lnTo>
                <a:lnTo>
                  <a:pt x="4402" y="8364"/>
                </a:lnTo>
                <a:lnTo>
                  <a:pt x="4439" y="9318"/>
                </a:lnTo>
                <a:lnTo>
                  <a:pt x="4256" y="9391"/>
                </a:lnTo>
                <a:lnTo>
                  <a:pt x="4109" y="9464"/>
                </a:lnTo>
                <a:lnTo>
                  <a:pt x="3999" y="9574"/>
                </a:lnTo>
                <a:lnTo>
                  <a:pt x="3925" y="9684"/>
                </a:lnTo>
                <a:lnTo>
                  <a:pt x="3889" y="9794"/>
                </a:lnTo>
                <a:lnTo>
                  <a:pt x="3852" y="9941"/>
                </a:lnTo>
                <a:lnTo>
                  <a:pt x="3815" y="10125"/>
                </a:lnTo>
                <a:lnTo>
                  <a:pt x="3852" y="10271"/>
                </a:lnTo>
                <a:lnTo>
                  <a:pt x="3925" y="10565"/>
                </a:lnTo>
                <a:lnTo>
                  <a:pt x="4072" y="10821"/>
                </a:lnTo>
                <a:lnTo>
                  <a:pt x="4182" y="10895"/>
                </a:lnTo>
                <a:lnTo>
                  <a:pt x="4329" y="10968"/>
                </a:lnTo>
                <a:lnTo>
                  <a:pt x="4439" y="11042"/>
                </a:lnTo>
                <a:lnTo>
                  <a:pt x="4586" y="11078"/>
                </a:lnTo>
                <a:lnTo>
                  <a:pt x="4879" y="11078"/>
                </a:lnTo>
                <a:lnTo>
                  <a:pt x="5173" y="11005"/>
                </a:lnTo>
                <a:lnTo>
                  <a:pt x="5283" y="10932"/>
                </a:lnTo>
                <a:lnTo>
                  <a:pt x="5393" y="10821"/>
                </a:lnTo>
                <a:lnTo>
                  <a:pt x="5466" y="10711"/>
                </a:lnTo>
                <a:lnTo>
                  <a:pt x="5503" y="10601"/>
                </a:lnTo>
                <a:lnTo>
                  <a:pt x="5576" y="10308"/>
                </a:lnTo>
                <a:lnTo>
                  <a:pt x="5539" y="10051"/>
                </a:lnTo>
                <a:lnTo>
                  <a:pt x="5503" y="9904"/>
                </a:lnTo>
                <a:lnTo>
                  <a:pt x="5393" y="9794"/>
                </a:lnTo>
                <a:lnTo>
                  <a:pt x="5319" y="9684"/>
                </a:lnTo>
                <a:lnTo>
                  <a:pt x="5173" y="9611"/>
                </a:lnTo>
                <a:lnTo>
                  <a:pt x="5136" y="9428"/>
                </a:lnTo>
                <a:lnTo>
                  <a:pt x="5099" y="9354"/>
                </a:lnTo>
                <a:lnTo>
                  <a:pt x="4842" y="9354"/>
                </a:lnTo>
                <a:lnTo>
                  <a:pt x="4806" y="8474"/>
                </a:lnTo>
                <a:lnTo>
                  <a:pt x="4806" y="7960"/>
                </a:lnTo>
                <a:lnTo>
                  <a:pt x="4769" y="7447"/>
                </a:lnTo>
                <a:lnTo>
                  <a:pt x="5136" y="7410"/>
                </a:lnTo>
                <a:lnTo>
                  <a:pt x="5503" y="7300"/>
                </a:lnTo>
                <a:lnTo>
                  <a:pt x="5833" y="7117"/>
                </a:lnTo>
                <a:lnTo>
                  <a:pt x="6126" y="6860"/>
                </a:lnTo>
                <a:lnTo>
                  <a:pt x="6200" y="6786"/>
                </a:lnTo>
                <a:lnTo>
                  <a:pt x="6310" y="6933"/>
                </a:lnTo>
                <a:lnTo>
                  <a:pt x="6493" y="7080"/>
                </a:lnTo>
                <a:lnTo>
                  <a:pt x="6677" y="7190"/>
                </a:lnTo>
                <a:lnTo>
                  <a:pt x="6860" y="7300"/>
                </a:lnTo>
                <a:lnTo>
                  <a:pt x="7043" y="7630"/>
                </a:lnTo>
                <a:lnTo>
                  <a:pt x="7263" y="7997"/>
                </a:lnTo>
                <a:lnTo>
                  <a:pt x="7557" y="8437"/>
                </a:lnTo>
                <a:lnTo>
                  <a:pt x="7667" y="8584"/>
                </a:lnTo>
                <a:lnTo>
                  <a:pt x="7557" y="8767"/>
                </a:lnTo>
                <a:lnTo>
                  <a:pt x="7484" y="8951"/>
                </a:lnTo>
                <a:lnTo>
                  <a:pt x="7447" y="9097"/>
                </a:lnTo>
                <a:lnTo>
                  <a:pt x="7447" y="9281"/>
                </a:lnTo>
                <a:lnTo>
                  <a:pt x="7484" y="9428"/>
                </a:lnTo>
                <a:lnTo>
                  <a:pt x="7520" y="9611"/>
                </a:lnTo>
                <a:lnTo>
                  <a:pt x="7594" y="9758"/>
                </a:lnTo>
                <a:lnTo>
                  <a:pt x="7704" y="9904"/>
                </a:lnTo>
                <a:lnTo>
                  <a:pt x="7850" y="10014"/>
                </a:lnTo>
                <a:lnTo>
                  <a:pt x="7960" y="10125"/>
                </a:lnTo>
                <a:lnTo>
                  <a:pt x="8107" y="10161"/>
                </a:lnTo>
                <a:lnTo>
                  <a:pt x="8254" y="10198"/>
                </a:lnTo>
                <a:lnTo>
                  <a:pt x="8547" y="10198"/>
                </a:lnTo>
                <a:lnTo>
                  <a:pt x="8694" y="10125"/>
                </a:lnTo>
                <a:lnTo>
                  <a:pt x="8877" y="10051"/>
                </a:lnTo>
                <a:lnTo>
                  <a:pt x="9098" y="9831"/>
                </a:lnTo>
                <a:lnTo>
                  <a:pt x="9281" y="9538"/>
                </a:lnTo>
                <a:lnTo>
                  <a:pt x="9354" y="9391"/>
                </a:lnTo>
                <a:lnTo>
                  <a:pt x="9391" y="9244"/>
                </a:lnTo>
                <a:lnTo>
                  <a:pt x="9391" y="9061"/>
                </a:lnTo>
                <a:lnTo>
                  <a:pt x="9391" y="8914"/>
                </a:lnTo>
                <a:lnTo>
                  <a:pt x="9318" y="8767"/>
                </a:lnTo>
                <a:lnTo>
                  <a:pt x="9244" y="8621"/>
                </a:lnTo>
                <a:lnTo>
                  <a:pt x="9134" y="8511"/>
                </a:lnTo>
                <a:lnTo>
                  <a:pt x="8987" y="8437"/>
                </a:lnTo>
                <a:lnTo>
                  <a:pt x="8841" y="8364"/>
                </a:lnTo>
                <a:lnTo>
                  <a:pt x="8694" y="8327"/>
                </a:lnTo>
                <a:lnTo>
                  <a:pt x="8364" y="8290"/>
                </a:lnTo>
                <a:lnTo>
                  <a:pt x="8180" y="8290"/>
                </a:lnTo>
                <a:lnTo>
                  <a:pt x="7997" y="8364"/>
                </a:lnTo>
                <a:lnTo>
                  <a:pt x="7924" y="8217"/>
                </a:lnTo>
                <a:lnTo>
                  <a:pt x="7814" y="8070"/>
                </a:lnTo>
                <a:lnTo>
                  <a:pt x="7557" y="7667"/>
                </a:lnTo>
                <a:lnTo>
                  <a:pt x="7300" y="7300"/>
                </a:lnTo>
                <a:lnTo>
                  <a:pt x="7227" y="7153"/>
                </a:lnTo>
                <a:lnTo>
                  <a:pt x="7153" y="7007"/>
                </a:lnTo>
                <a:lnTo>
                  <a:pt x="7043" y="6933"/>
                </a:lnTo>
                <a:lnTo>
                  <a:pt x="6897" y="6897"/>
                </a:lnTo>
                <a:lnTo>
                  <a:pt x="6640" y="6750"/>
                </a:lnTo>
                <a:lnTo>
                  <a:pt x="6346" y="6530"/>
                </a:lnTo>
                <a:lnTo>
                  <a:pt x="6530" y="6236"/>
                </a:lnTo>
                <a:lnTo>
                  <a:pt x="6603" y="5869"/>
                </a:lnTo>
                <a:lnTo>
                  <a:pt x="6603" y="5503"/>
                </a:lnTo>
                <a:lnTo>
                  <a:pt x="6567" y="5173"/>
                </a:lnTo>
                <a:lnTo>
                  <a:pt x="6456" y="4842"/>
                </a:lnTo>
                <a:lnTo>
                  <a:pt x="6310" y="4586"/>
                </a:lnTo>
                <a:lnTo>
                  <a:pt x="6126" y="4329"/>
                </a:lnTo>
                <a:lnTo>
                  <a:pt x="5870" y="4109"/>
                </a:lnTo>
                <a:lnTo>
                  <a:pt x="5613" y="3962"/>
                </a:lnTo>
                <a:lnTo>
                  <a:pt x="5356" y="3815"/>
                </a:lnTo>
                <a:lnTo>
                  <a:pt x="5026" y="3742"/>
                </a:lnTo>
                <a:lnTo>
                  <a:pt x="4732" y="3742"/>
                </a:lnTo>
                <a:lnTo>
                  <a:pt x="4732" y="3522"/>
                </a:lnTo>
                <a:lnTo>
                  <a:pt x="4696" y="2678"/>
                </a:lnTo>
                <a:lnTo>
                  <a:pt x="4732" y="2385"/>
                </a:lnTo>
                <a:lnTo>
                  <a:pt x="4696" y="2165"/>
                </a:lnTo>
                <a:lnTo>
                  <a:pt x="4659" y="1981"/>
                </a:lnTo>
                <a:lnTo>
                  <a:pt x="4842" y="1945"/>
                </a:lnTo>
                <a:lnTo>
                  <a:pt x="5063" y="1871"/>
                </a:lnTo>
                <a:lnTo>
                  <a:pt x="5246" y="1761"/>
                </a:lnTo>
                <a:lnTo>
                  <a:pt x="5393" y="1651"/>
                </a:lnTo>
                <a:lnTo>
                  <a:pt x="5539" y="1468"/>
                </a:lnTo>
                <a:lnTo>
                  <a:pt x="5613" y="1284"/>
                </a:lnTo>
                <a:lnTo>
                  <a:pt x="5686" y="1101"/>
                </a:lnTo>
                <a:lnTo>
                  <a:pt x="5686" y="844"/>
                </a:lnTo>
                <a:lnTo>
                  <a:pt x="5613" y="624"/>
                </a:lnTo>
                <a:lnTo>
                  <a:pt x="5503" y="404"/>
                </a:lnTo>
                <a:lnTo>
                  <a:pt x="5466" y="257"/>
                </a:lnTo>
                <a:lnTo>
                  <a:pt x="5429" y="184"/>
                </a:lnTo>
                <a:lnTo>
                  <a:pt x="5356" y="147"/>
                </a:lnTo>
                <a:lnTo>
                  <a:pt x="5209" y="147"/>
                </a:lnTo>
                <a:lnTo>
                  <a:pt x="5063" y="110"/>
                </a:lnTo>
                <a:lnTo>
                  <a:pt x="4989" y="37"/>
                </a:lnTo>
                <a:lnTo>
                  <a:pt x="4806"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3" name="Google Shape;273;p4"/>
          <p:cNvSpPr/>
          <p:nvPr/>
        </p:nvSpPr>
        <p:spPr>
          <a:xfrm>
            <a:off x="961678" y="6664025"/>
            <a:ext cx="617412" cy="237283"/>
          </a:xfrm>
          <a:custGeom>
            <a:avLst/>
            <a:gdLst/>
            <a:ahLst/>
            <a:cxnLst/>
            <a:rect l="l" t="t" r="r" b="b"/>
            <a:pathLst>
              <a:path w="16325" h="6274" extrusionOk="0">
                <a:moveTo>
                  <a:pt x="14710" y="1"/>
                </a:moveTo>
                <a:lnTo>
                  <a:pt x="14527" y="74"/>
                </a:lnTo>
                <a:lnTo>
                  <a:pt x="14380" y="147"/>
                </a:lnTo>
                <a:lnTo>
                  <a:pt x="14270" y="221"/>
                </a:lnTo>
                <a:lnTo>
                  <a:pt x="14270" y="257"/>
                </a:lnTo>
                <a:lnTo>
                  <a:pt x="14197" y="221"/>
                </a:lnTo>
                <a:lnTo>
                  <a:pt x="14087" y="221"/>
                </a:lnTo>
                <a:lnTo>
                  <a:pt x="14013" y="294"/>
                </a:lnTo>
                <a:lnTo>
                  <a:pt x="13977" y="331"/>
                </a:lnTo>
                <a:lnTo>
                  <a:pt x="13977" y="441"/>
                </a:lnTo>
                <a:lnTo>
                  <a:pt x="14013" y="551"/>
                </a:lnTo>
                <a:lnTo>
                  <a:pt x="14050" y="587"/>
                </a:lnTo>
                <a:lnTo>
                  <a:pt x="14123" y="624"/>
                </a:lnTo>
                <a:lnTo>
                  <a:pt x="14343" y="624"/>
                </a:lnTo>
                <a:lnTo>
                  <a:pt x="14527" y="551"/>
                </a:lnTo>
                <a:lnTo>
                  <a:pt x="14710" y="477"/>
                </a:lnTo>
                <a:lnTo>
                  <a:pt x="14894" y="441"/>
                </a:lnTo>
                <a:lnTo>
                  <a:pt x="14967" y="477"/>
                </a:lnTo>
                <a:lnTo>
                  <a:pt x="15004" y="514"/>
                </a:lnTo>
                <a:lnTo>
                  <a:pt x="14967" y="587"/>
                </a:lnTo>
                <a:lnTo>
                  <a:pt x="14930" y="661"/>
                </a:lnTo>
                <a:lnTo>
                  <a:pt x="14747" y="881"/>
                </a:lnTo>
                <a:lnTo>
                  <a:pt x="14123" y="1725"/>
                </a:lnTo>
                <a:lnTo>
                  <a:pt x="14123" y="1798"/>
                </a:lnTo>
                <a:lnTo>
                  <a:pt x="14087" y="1871"/>
                </a:lnTo>
                <a:lnTo>
                  <a:pt x="14123" y="1981"/>
                </a:lnTo>
                <a:lnTo>
                  <a:pt x="14233" y="2055"/>
                </a:lnTo>
                <a:lnTo>
                  <a:pt x="14343" y="2091"/>
                </a:lnTo>
                <a:lnTo>
                  <a:pt x="14820" y="2091"/>
                </a:lnTo>
                <a:lnTo>
                  <a:pt x="15260" y="2055"/>
                </a:lnTo>
                <a:lnTo>
                  <a:pt x="15774" y="1945"/>
                </a:lnTo>
                <a:lnTo>
                  <a:pt x="16031" y="1871"/>
                </a:lnTo>
                <a:lnTo>
                  <a:pt x="16251" y="1761"/>
                </a:lnTo>
                <a:lnTo>
                  <a:pt x="16324" y="1651"/>
                </a:lnTo>
                <a:lnTo>
                  <a:pt x="16324" y="1541"/>
                </a:lnTo>
                <a:lnTo>
                  <a:pt x="16288" y="1468"/>
                </a:lnTo>
                <a:lnTo>
                  <a:pt x="16214" y="1431"/>
                </a:lnTo>
                <a:lnTo>
                  <a:pt x="16141" y="1394"/>
                </a:lnTo>
                <a:lnTo>
                  <a:pt x="15957" y="1431"/>
                </a:lnTo>
                <a:lnTo>
                  <a:pt x="15774" y="1468"/>
                </a:lnTo>
                <a:lnTo>
                  <a:pt x="15370" y="1541"/>
                </a:lnTo>
                <a:lnTo>
                  <a:pt x="14820" y="1615"/>
                </a:lnTo>
                <a:lnTo>
                  <a:pt x="14820" y="1615"/>
                </a:lnTo>
                <a:lnTo>
                  <a:pt x="15260" y="1028"/>
                </a:lnTo>
                <a:lnTo>
                  <a:pt x="15370" y="844"/>
                </a:lnTo>
                <a:lnTo>
                  <a:pt x="15481" y="698"/>
                </a:lnTo>
                <a:lnTo>
                  <a:pt x="15517" y="477"/>
                </a:lnTo>
                <a:lnTo>
                  <a:pt x="15517" y="404"/>
                </a:lnTo>
                <a:lnTo>
                  <a:pt x="15481" y="294"/>
                </a:lnTo>
                <a:lnTo>
                  <a:pt x="15370" y="184"/>
                </a:lnTo>
                <a:lnTo>
                  <a:pt x="15224" y="74"/>
                </a:lnTo>
                <a:lnTo>
                  <a:pt x="15077" y="37"/>
                </a:lnTo>
                <a:lnTo>
                  <a:pt x="14894" y="1"/>
                </a:lnTo>
                <a:close/>
                <a:moveTo>
                  <a:pt x="6604" y="2788"/>
                </a:moveTo>
                <a:lnTo>
                  <a:pt x="6163" y="2898"/>
                </a:lnTo>
                <a:lnTo>
                  <a:pt x="5576" y="2972"/>
                </a:lnTo>
                <a:lnTo>
                  <a:pt x="5283" y="3045"/>
                </a:lnTo>
                <a:lnTo>
                  <a:pt x="4990" y="3118"/>
                </a:lnTo>
                <a:lnTo>
                  <a:pt x="4953" y="3155"/>
                </a:lnTo>
                <a:lnTo>
                  <a:pt x="4880" y="3229"/>
                </a:lnTo>
                <a:lnTo>
                  <a:pt x="4880" y="3302"/>
                </a:lnTo>
                <a:lnTo>
                  <a:pt x="4880" y="3339"/>
                </a:lnTo>
                <a:lnTo>
                  <a:pt x="4880" y="3412"/>
                </a:lnTo>
                <a:lnTo>
                  <a:pt x="4916" y="3485"/>
                </a:lnTo>
                <a:lnTo>
                  <a:pt x="4990" y="3522"/>
                </a:lnTo>
                <a:lnTo>
                  <a:pt x="5063" y="3522"/>
                </a:lnTo>
                <a:lnTo>
                  <a:pt x="5613" y="3485"/>
                </a:lnTo>
                <a:lnTo>
                  <a:pt x="6163" y="3412"/>
                </a:lnTo>
                <a:lnTo>
                  <a:pt x="6640" y="3339"/>
                </a:lnTo>
                <a:lnTo>
                  <a:pt x="6860" y="3265"/>
                </a:lnTo>
                <a:lnTo>
                  <a:pt x="6970" y="3192"/>
                </a:lnTo>
                <a:lnTo>
                  <a:pt x="7044" y="3118"/>
                </a:lnTo>
                <a:lnTo>
                  <a:pt x="7044" y="3008"/>
                </a:lnTo>
                <a:lnTo>
                  <a:pt x="7044" y="2972"/>
                </a:lnTo>
                <a:lnTo>
                  <a:pt x="7007" y="2898"/>
                </a:lnTo>
                <a:lnTo>
                  <a:pt x="6897" y="2862"/>
                </a:lnTo>
                <a:lnTo>
                  <a:pt x="6824" y="2825"/>
                </a:lnTo>
                <a:lnTo>
                  <a:pt x="6604" y="2788"/>
                </a:lnTo>
                <a:close/>
                <a:moveTo>
                  <a:pt x="13500" y="1945"/>
                </a:moveTo>
                <a:lnTo>
                  <a:pt x="13280" y="1981"/>
                </a:lnTo>
                <a:lnTo>
                  <a:pt x="13060" y="2018"/>
                </a:lnTo>
                <a:lnTo>
                  <a:pt x="12876" y="2055"/>
                </a:lnTo>
                <a:lnTo>
                  <a:pt x="12693" y="2201"/>
                </a:lnTo>
                <a:lnTo>
                  <a:pt x="12546" y="2275"/>
                </a:lnTo>
                <a:lnTo>
                  <a:pt x="12436" y="2422"/>
                </a:lnTo>
                <a:lnTo>
                  <a:pt x="12289" y="2678"/>
                </a:lnTo>
                <a:lnTo>
                  <a:pt x="12179" y="3008"/>
                </a:lnTo>
                <a:lnTo>
                  <a:pt x="12179" y="3339"/>
                </a:lnTo>
                <a:lnTo>
                  <a:pt x="12179" y="3522"/>
                </a:lnTo>
                <a:lnTo>
                  <a:pt x="12216" y="3669"/>
                </a:lnTo>
                <a:lnTo>
                  <a:pt x="12289" y="3815"/>
                </a:lnTo>
                <a:lnTo>
                  <a:pt x="12363" y="3962"/>
                </a:lnTo>
                <a:lnTo>
                  <a:pt x="12473" y="4109"/>
                </a:lnTo>
                <a:lnTo>
                  <a:pt x="12583" y="4219"/>
                </a:lnTo>
                <a:lnTo>
                  <a:pt x="12729" y="4292"/>
                </a:lnTo>
                <a:lnTo>
                  <a:pt x="12876" y="4366"/>
                </a:lnTo>
                <a:lnTo>
                  <a:pt x="12986" y="4402"/>
                </a:lnTo>
                <a:lnTo>
                  <a:pt x="13096" y="4402"/>
                </a:lnTo>
                <a:lnTo>
                  <a:pt x="13353" y="4329"/>
                </a:lnTo>
                <a:lnTo>
                  <a:pt x="13757" y="4146"/>
                </a:lnTo>
                <a:lnTo>
                  <a:pt x="14197" y="3999"/>
                </a:lnTo>
                <a:lnTo>
                  <a:pt x="14417" y="3852"/>
                </a:lnTo>
                <a:lnTo>
                  <a:pt x="14564" y="3705"/>
                </a:lnTo>
                <a:lnTo>
                  <a:pt x="14600" y="3632"/>
                </a:lnTo>
                <a:lnTo>
                  <a:pt x="14564" y="3559"/>
                </a:lnTo>
                <a:lnTo>
                  <a:pt x="14527" y="3485"/>
                </a:lnTo>
                <a:lnTo>
                  <a:pt x="14453" y="3449"/>
                </a:lnTo>
                <a:lnTo>
                  <a:pt x="14343" y="3412"/>
                </a:lnTo>
                <a:lnTo>
                  <a:pt x="14197" y="3449"/>
                </a:lnTo>
                <a:lnTo>
                  <a:pt x="13940" y="3522"/>
                </a:lnTo>
                <a:lnTo>
                  <a:pt x="13426" y="3742"/>
                </a:lnTo>
                <a:lnTo>
                  <a:pt x="13280" y="3815"/>
                </a:lnTo>
                <a:lnTo>
                  <a:pt x="13133" y="3852"/>
                </a:lnTo>
                <a:lnTo>
                  <a:pt x="12986" y="3852"/>
                </a:lnTo>
                <a:lnTo>
                  <a:pt x="12839" y="3779"/>
                </a:lnTo>
                <a:lnTo>
                  <a:pt x="12766" y="3669"/>
                </a:lnTo>
                <a:lnTo>
                  <a:pt x="12729" y="3559"/>
                </a:lnTo>
                <a:lnTo>
                  <a:pt x="12656" y="3339"/>
                </a:lnTo>
                <a:lnTo>
                  <a:pt x="12656" y="3118"/>
                </a:lnTo>
                <a:lnTo>
                  <a:pt x="12729" y="2898"/>
                </a:lnTo>
                <a:lnTo>
                  <a:pt x="12839" y="2715"/>
                </a:lnTo>
                <a:lnTo>
                  <a:pt x="12986" y="2532"/>
                </a:lnTo>
                <a:lnTo>
                  <a:pt x="13133" y="2458"/>
                </a:lnTo>
                <a:lnTo>
                  <a:pt x="13280" y="2422"/>
                </a:lnTo>
                <a:lnTo>
                  <a:pt x="13610" y="2385"/>
                </a:lnTo>
                <a:lnTo>
                  <a:pt x="13940" y="2348"/>
                </a:lnTo>
                <a:lnTo>
                  <a:pt x="14307" y="2348"/>
                </a:lnTo>
                <a:lnTo>
                  <a:pt x="14307" y="2311"/>
                </a:lnTo>
                <a:lnTo>
                  <a:pt x="14307" y="2275"/>
                </a:lnTo>
                <a:lnTo>
                  <a:pt x="14307" y="2238"/>
                </a:lnTo>
                <a:lnTo>
                  <a:pt x="14123" y="2128"/>
                </a:lnTo>
                <a:lnTo>
                  <a:pt x="13903" y="2055"/>
                </a:lnTo>
                <a:lnTo>
                  <a:pt x="13720" y="1981"/>
                </a:lnTo>
                <a:lnTo>
                  <a:pt x="13500" y="1945"/>
                </a:lnTo>
                <a:close/>
                <a:moveTo>
                  <a:pt x="6787" y="4182"/>
                </a:moveTo>
                <a:lnTo>
                  <a:pt x="6347" y="4292"/>
                </a:lnTo>
                <a:lnTo>
                  <a:pt x="5907" y="4366"/>
                </a:lnTo>
                <a:lnTo>
                  <a:pt x="5466" y="4439"/>
                </a:lnTo>
                <a:lnTo>
                  <a:pt x="5063" y="4549"/>
                </a:lnTo>
                <a:lnTo>
                  <a:pt x="4990" y="4622"/>
                </a:lnTo>
                <a:lnTo>
                  <a:pt x="4953" y="4696"/>
                </a:lnTo>
                <a:lnTo>
                  <a:pt x="4953" y="4806"/>
                </a:lnTo>
                <a:lnTo>
                  <a:pt x="5063" y="4843"/>
                </a:lnTo>
                <a:lnTo>
                  <a:pt x="5283" y="4879"/>
                </a:lnTo>
                <a:lnTo>
                  <a:pt x="5980" y="4879"/>
                </a:lnTo>
                <a:lnTo>
                  <a:pt x="6457" y="4769"/>
                </a:lnTo>
                <a:lnTo>
                  <a:pt x="6897" y="4659"/>
                </a:lnTo>
                <a:lnTo>
                  <a:pt x="6970" y="4622"/>
                </a:lnTo>
                <a:lnTo>
                  <a:pt x="7044" y="4586"/>
                </a:lnTo>
                <a:lnTo>
                  <a:pt x="7080" y="4512"/>
                </a:lnTo>
                <a:lnTo>
                  <a:pt x="7117" y="4439"/>
                </a:lnTo>
                <a:lnTo>
                  <a:pt x="7080" y="4292"/>
                </a:lnTo>
                <a:lnTo>
                  <a:pt x="7007" y="4219"/>
                </a:lnTo>
                <a:lnTo>
                  <a:pt x="6934" y="4182"/>
                </a:lnTo>
                <a:close/>
                <a:moveTo>
                  <a:pt x="11079" y="2055"/>
                </a:moveTo>
                <a:lnTo>
                  <a:pt x="10785" y="2091"/>
                </a:lnTo>
                <a:lnTo>
                  <a:pt x="10565" y="2165"/>
                </a:lnTo>
                <a:lnTo>
                  <a:pt x="10382" y="2311"/>
                </a:lnTo>
                <a:lnTo>
                  <a:pt x="10235" y="2495"/>
                </a:lnTo>
                <a:lnTo>
                  <a:pt x="10198" y="2385"/>
                </a:lnTo>
                <a:lnTo>
                  <a:pt x="10088" y="2348"/>
                </a:lnTo>
                <a:lnTo>
                  <a:pt x="9942" y="2311"/>
                </a:lnTo>
                <a:lnTo>
                  <a:pt x="9611" y="2311"/>
                </a:lnTo>
                <a:lnTo>
                  <a:pt x="9501" y="2348"/>
                </a:lnTo>
                <a:lnTo>
                  <a:pt x="9208" y="2495"/>
                </a:lnTo>
                <a:lnTo>
                  <a:pt x="8988" y="2678"/>
                </a:lnTo>
                <a:lnTo>
                  <a:pt x="8951" y="2568"/>
                </a:lnTo>
                <a:lnTo>
                  <a:pt x="8915" y="2532"/>
                </a:lnTo>
                <a:lnTo>
                  <a:pt x="8878" y="2532"/>
                </a:lnTo>
                <a:lnTo>
                  <a:pt x="8804" y="2568"/>
                </a:lnTo>
                <a:lnTo>
                  <a:pt x="8731" y="2752"/>
                </a:lnTo>
                <a:lnTo>
                  <a:pt x="8658" y="2935"/>
                </a:lnTo>
                <a:lnTo>
                  <a:pt x="8621" y="3339"/>
                </a:lnTo>
                <a:lnTo>
                  <a:pt x="8584" y="3705"/>
                </a:lnTo>
                <a:lnTo>
                  <a:pt x="8621" y="4072"/>
                </a:lnTo>
                <a:lnTo>
                  <a:pt x="8694" y="4439"/>
                </a:lnTo>
                <a:lnTo>
                  <a:pt x="8768" y="4806"/>
                </a:lnTo>
                <a:lnTo>
                  <a:pt x="8804" y="4879"/>
                </a:lnTo>
                <a:lnTo>
                  <a:pt x="8878" y="4953"/>
                </a:lnTo>
                <a:lnTo>
                  <a:pt x="8951" y="4989"/>
                </a:lnTo>
                <a:lnTo>
                  <a:pt x="9061" y="4953"/>
                </a:lnTo>
                <a:lnTo>
                  <a:pt x="9135" y="4916"/>
                </a:lnTo>
                <a:lnTo>
                  <a:pt x="9208" y="4879"/>
                </a:lnTo>
                <a:lnTo>
                  <a:pt x="9245" y="4769"/>
                </a:lnTo>
                <a:lnTo>
                  <a:pt x="9208" y="4659"/>
                </a:lnTo>
                <a:lnTo>
                  <a:pt x="9135" y="4182"/>
                </a:lnTo>
                <a:lnTo>
                  <a:pt x="9098" y="3669"/>
                </a:lnTo>
                <a:lnTo>
                  <a:pt x="9135" y="3339"/>
                </a:lnTo>
                <a:lnTo>
                  <a:pt x="9208" y="3118"/>
                </a:lnTo>
                <a:lnTo>
                  <a:pt x="9391" y="2972"/>
                </a:lnTo>
                <a:lnTo>
                  <a:pt x="9575" y="2825"/>
                </a:lnTo>
                <a:lnTo>
                  <a:pt x="9795" y="2788"/>
                </a:lnTo>
                <a:lnTo>
                  <a:pt x="9868" y="4072"/>
                </a:lnTo>
                <a:lnTo>
                  <a:pt x="9905" y="4146"/>
                </a:lnTo>
                <a:lnTo>
                  <a:pt x="9942" y="4219"/>
                </a:lnTo>
                <a:lnTo>
                  <a:pt x="10015" y="4292"/>
                </a:lnTo>
                <a:lnTo>
                  <a:pt x="10125" y="4292"/>
                </a:lnTo>
                <a:lnTo>
                  <a:pt x="10198" y="4329"/>
                </a:lnTo>
                <a:lnTo>
                  <a:pt x="10272" y="4292"/>
                </a:lnTo>
                <a:lnTo>
                  <a:pt x="10308" y="4219"/>
                </a:lnTo>
                <a:lnTo>
                  <a:pt x="10345" y="4146"/>
                </a:lnTo>
                <a:lnTo>
                  <a:pt x="10455" y="3559"/>
                </a:lnTo>
                <a:lnTo>
                  <a:pt x="10565" y="3008"/>
                </a:lnTo>
                <a:lnTo>
                  <a:pt x="10602" y="2862"/>
                </a:lnTo>
                <a:lnTo>
                  <a:pt x="10675" y="2752"/>
                </a:lnTo>
                <a:lnTo>
                  <a:pt x="10785" y="2642"/>
                </a:lnTo>
                <a:lnTo>
                  <a:pt x="10895" y="2568"/>
                </a:lnTo>
                <a:lnTo>
                  <a:pt x="11079" y="2568"/>
                </a:lnTo>
                <a:lnTo>
                  <a:pt x="11115" y="2642"/>
                </a:lnTo>
                <a:lnTo>
                  <a:pt x="11115" y="2752"/>
                </a:lnTo>
                <a:lnTo>
                  <a:pt x="11115" y="2862"/>
                </a:lnTo>
                <a:lnTo>
                  <a:pt x="11189" y="3449"/>
                </a:lnTo>
                <a:lnTo>
                  <a:pt x="11299" y="4036"/>
                </a:lnTo>
                <a:lnTo>
                  <a:pt x="11372" y="4256"/>
                </a:lnTo>
                <a:lnTo>
                  <a:pt x="11446" y="4512"/>
                </a:lnTo>
                <a:lnTo>
                  <a:pt x="11556" y="4732"/>
                </a:lnTo>
                <a:lnTo>
                  <a:pt x="11629" y="4806"/>
                </a:lnTo>
                <a:lnTo>
                  <a:pt x="11739" y="4843"/>
                </a:lnTo>
                <a:lnTo>
                  <a:pt x="11849" y="4843"/>
                </a:lnTo>
                <a:lnTo>
                  <a:pt x="11922" y="4806"/>
                </a:lnTo>
                <a:lnTo>
                  <a:pt x="11996" y="4769"/>
                </a:lnTo>
                <a:lnTo>
                  <a:pt x="12032" y="4696"/>
                </a:lnTo>
                <a:lnTo>
                  <a:pt x="12069" y="4586"/>
                </a:lnTo>
                <a:lnTo>
                  <a:pt x="11996" y="4476"/>
                </a:lnTo>
                <a:lnTo>
                  <a:pt x="11922" y="4402"/>
                </a:lnTo>
                <a:lnTo>
                  <a:pt x="11886" y="4256"/>
                </a:lnTo>
                <a:lnTo>
                  <a:pt x="11812" y="4072"/>
                </a:lnTo>
                <a:lnTo>
                  <a:pt x="11776" y="3779"/>
                </a:lnTo>
                <a:lnTo>
                  <a:pt x="11666" y="3339"/>
                </a:lnTo>
                <a:lnTo>
                  <a:pt x="11629" y="2862"/>
                </a:lnTo>
                <a:lnTo>
                  <a:pt x="11629" y="2532"/>
                </a:lnTo>
                <a:lnTo>
                  <a:pt x="11592" y="2385"/>
                </a:lnTo>
                <a:lnTo>
                  <a:pt x="11482" y="2275"/>
                </a:lnTo>
                <a:lnTo>
                  <a:pt x="11299" y="2128"/>
                </a:lnTo>
                <a:lnTo>
                  <a:pt x="11189" y="2091"/>
                </a:lnTo>
                <a:lnTo>
                  <a:pt x="11079" y="2055"/>
                </a:lnTo>
                <a:close/>
                <a:moveTo>
                  <a:pt x="2715" y="1138"/>
                </a:moveTo>
                <a:lnTo>
                  <a:pt x="2569" y="1174"/>
                </a:lnTo>
                <a:lnTo>
                  <a:pt x="2422" y="1284"/>
                </a:lnTo>
                <a:lnTo>
                  <a:pt x="2385" y="1358"/>
                </a:lnTo>
                <a:lnTo>
                  <a:pt x="2165" y="1284"/>
                </a:lnTo>
                <a:lnTo>
                  <a:pt x="1762" y="1284"/>
                </a:lnTo>
                <a:lnTo>
                  <a:pt x="1542" y="1358"/>
                </a:lnTo>
                <a:lnTo>
                  <a:pt x="771" y="1504"/>
                </a:lnTo>
                <a:lnTo>
                  <a:pt x="368" y="1651"/>
                </a:lnTo>
                <a:lnTo>
                  <a:pt x="184" y="1725"/>
                </a:lnTo>
                <a:lnTo>
                  <a:pt x="38" y="1835"/>
                </a:lnTo>
                <a:lnTo>
                  <a:pt x="1" y="1908"/>
                </a:lnTo>
                <a:lnTo>
                  <a:pt x="1" y="1981"/>
                </a:lnTo>
                <a:lnTo>
                  <a:pt x="38" y="2018"/>
                </a:lnTo>
                <a:lnTo>
                  <a:pt x="111" y="2055"/>
                </a:lnTo>
                <a:lnTo>
                  <a:pt x="74" y="2348"/>
                </a:lnTo>
                <a:lnTo>
                  <a:pt x="74" y="2642"/>
                </a:lnTo>
                <a:lnTo>
                  <a:pt x="74" y="3705"/>
                </a:lnTo>
                <a:lnTo>
                  <a:pt x="111" y="4843"/>
                </a:lnTo>
                <a:lnTo>
                  <a:pt x="148" y="5980"/>
                </a:lnTo>
                <a:lnTo>
                  <a:pt x="184" y="6090"/>
                </a:lnTo>
                <a:lnTo>
                  <a:pt x="294" y="6200"/>
                </a:lnTo>
                <a:lnTo>
                  <a:pt x="404" y="6236"/>
                </a:lnTo>
                <a:lnTo>
                  <a:pt x="514" y="6200"/>
                </a:lnTo>
                <a:lnTo>
                  <a:pt x="624" y="6236"/>
                </a:lnTo>
                <a:lnTo>
                  <a:pt x="845" y="6273"/>
                </a:lnTo>
                <a:lnTo>
                  <a:pt x="1028" y="6236"/>
                </a:lnTo>
                <a:lnTo>
                  <a:pt x="1395" y="6163"/>
                </a:lnTo>
                <a:lnTo>
                  <a:pt x="2385" y="5980"/>
                </a:lnTo>
                <a:lnTo>
                  <a:pt x="2605" y="5943"/>
                </a:lnTo>
                <a:lnTo>
                  <a:pt x="2752" y="5906"/>
                </a:lnTo>
                <a:lnTo>
                  <a:pt x="2899" y="5833"/>
                </a:lnTo>
                <a:lnTo>
                  <a:pt x="2972" y="5686"/>
                </a:lnTo>
                <a:lnTo>
                  <a:pt x="2972" y="5576"/>
                </a:lnTo>
                <a:lnTo>
                  <a:pt x="2935" y="5503"/>
                </a:lnTo>
                <a:lnTo>
                  <a:pt x="2825" y="5429"/>
                </a:lnTo>
                <a:lnTo>
                  <a:pt x="2679" y="5393"/>
                </a:lnTo>
                <a:lnTo>
                  <a:pt x="2532" y="5393"/>
                </a:lnTo>
                <a:lnTo>
                  <a:pt x="2385" y="5429"/>
                </a:lnTo>
                <a:lnTo>
                  <a:pt x="2055" y="5503"/>
                </a:lnTo>
                <a:lnTo>
                  <a:pt x="1762" y="5576"/>
                </a:lnTo>
                <a:lnTo>
                  <a:pt x="1028" y="5723"/>
                </a:lnTo>
                <a:lnTo>
                  <a:pt x="698" y="5796"/>
                </a:lnTo>
                <a:lnTo>
                  <a:pt x="661" y="4953"/>
                </a:lnTo>
                <a:lnTo>
                  <a:pt x="624" y="4109"/>
                </a:lnTo>
                <a:lnTo>
                  <a:pt x="845" y="4109"/>
                </a:lnTo>
                <a:lnTo>
                  <a:pt x="1028" y="4072"/>
                </a:lnTo>
                <a:lnTo>
                  <a:pt x="1431" y="3962"/>
                </a:lnTo>
                <a:lnTo>
                  <a:pt x="2459" y="3742"/>
                </a:lnTo>
                <a:lnTo>
                  <a:pt x="2495" y="3779"/>
                </a:lnTo>
                <a:lnTo>
                  <a:pt x="2605" y="3779"/>
                </a:lnTo>
                <a:lnTo>
                  <a:pt x="2679" y="3742"/>
                </a:lnTo>
                <a:lnTo>
                  <a:pt x="2752" y="3705"/>
                </a:lnTo>
                <a:lnTo>
                  <a:pt x="2789" y="3669"/>
                </a:lnTo>
                <a:lnTo>
                  <a:pt x="2862" y="3559"/>
                </a:lnTo>
                <a:lnTo>
                  <a:pt x="2899" y="3485"/>
                </a:lnTo>
                <a:lnTo>
                  <a:pt x="2899" y="3412"/>
                </a:lnTo>
                <a:lnTo>
                  <a:pt x="2862" y="3339"/>
                </a:lnTo>
                <a:lnTo>
                  <a:pt x="2825" y="3265"/>
                </a:lnTo>
                <a:lnTo>
                  <a:pt x="2715" y="3155"/>
                </a:lnTo>
                <a:lnTo>
                  <a:pt x="2532" y="3155"/>
                </a:lnTo>
                <a:lnTo>
                  <a:pt x="1431" y="3449"/>
                </a:lnTo>
                <a:lnTo>
                  <a:pt x="1028" y="3522"/>
                </a:lnTo>
                <a:lnTo>
                  <a:pt x="808" y="3595"/>
                </a:lnTo>
                <a:lnTo>
                  <a:pt x="624" y="3632"/>
                </a:lnTo>
                <a:lnTo>
                  <a:pt x="588" y="2788"/>
                </a:lnTo>
                <a:lnTo>
                  <a:pt x="588" y="2458"/>
                </a:lnTo>
                <a:lnTo>
                  <a:pt x="551" y="2091"/>
                </a:lnTo>
                <a:lnTo>
                  <a:pt x="1065" y="1981"/>
                </a:lnTo>
                <a:lnTo>
                  <a:pt x="1615" y="1835"/>
                </a:lnTo>
                <a:lnTo>
                  <a:pt x="1798" y="1798"/>
                </a:lnTo>
                <a:lnTo>
                  <a:pt x="2055" y="1798"/>
                </a:lnTo>
                <a:lnTo>
                  <a:pt x="2165" y="1871"/>
                </a:lnTo>
                <a:lnTo>
                  <a:pt x="2238" y="1908"/>
                </a:lnTo>
                <a:lnTo>
                  <a:pt x="2312" y="1945"/>
                </a:lnTo>
                <a:lnTo>
                  <a:pt x="2422" y="1945"/>
                </a:lnTo>
                <a:lnTo>
                  <a:pt x="2495" y="1908"/>
                </a:lnTo>
                <a:lnTo>
                  <a:pt x="3009" y="1651"/>
                </a:lnTo>
                <a:lnTo>
                  <a:pt x="3082" y="1615"/>
                </a:lnTo>
                <a:lnTo>
                  <a:pt x="3119" y="1578"/>
                </a:lnTo>
                <a:lnTo>
                  <a:pt x="3156" y="1431"/>
                </a:lnTo>
                <a:lnTo>
                  <a:pt x="3119" y="1284"/>
                </a:lnTo>
                <a:lnTo>
                  <a:pt x="3082" y="1248"/>
                </a:lnTo>
                <a:lnTo>
                  <a:pt x="3009" y="1174"/>
                </a:lnTo>
                <a:lnTo>
                  <a:pt x="2862" y="1138"/>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4" name="Google Shape;274;p4"/>
          <p:cNvSpPr/>
          <p:nvPr/>
        </p:nvSpPr>
        <p:spPr>
          <a:xfrm>
            <a:off x="-324171" y="72281"/>
            <a:ext cx="786656" cy="552172"/>
          </a:xfrm>
          <a:custGeom>
            <a:avLst/>
            <a:gdLst/>
            <a:ahLst/>
            <a:cxnLst/>
            <a:rect l="l" t="t" r="r" b="b"/>
            <a:pathLst>
              <a:path w="20800" h="14600" extrusionOk="0">
                <a:moveTo>
                  <a:pt x="5466" y="441"/>
                </a:moveTo>
                <a:lnTo>
                  <a:pt x="5650" y="478"/>
                </a:lnTo>
                <a:lnTo>
                  <a:pt x="5577" y="478"/>
                </a:lnTo>
                <a:lnTo>
                  <a:pt x="5466" y="441"/>
                </a:lnTo>
                <a:close/>
                <a:moveTo>
                  <a:pt x="4843" y="478"/>
                </a:moveTo>
                <a:lnTo>
                  <a:pt x="4806" y="514"/>
                </a:lnTo>
                <a:lnTo>
                  <a:pt x="4586" y="551"/>
                </a:lnTo>
                <a:lnTo>
                  <a:pt x="4843" y="478"/>
                </a:lnTo>
                <a:close/>
                <a:moveTo>
                  <a:pt x="5173" y="808"/>
                </a:moveTo>
                <a:lnTo>
                  <a:pt x="5210" y="844"/>
                </a:lnTo>
                <a:lnTo>
                  <a:pt x="5246" y="918"/>
                </a:lnTo>
                <a:lnTo>
                  <a:pt x="5356" y="991"/>
                </a:lnTo>
                <a:lnTo>
                  <a:pt x="5503" y="1028"/>
                </a:lnTo>
                <a:lnTo>
                  <a:pt x="5760" y="1028"/>
                </a:lnTo>
                <a:lnTo>
                  <a:pt x="5870" y="991"/>
                </a:lnTo>
                <a:lnTo>
                  <a:pt x="5980" y="991"/>
                </a:lnTo>
                <a:lnTo>
                  <a:pt x="6017" y="1028"/>
                </a:lnTo>
                <a:lnTo>
                  <a:pt x="6053" y="1101"/>
                </a:lnTo>
                <a:lnTo>
                  <a:pt x="6163" y="1431"/>
                </a:lnTo>
                <a:lnTo>
                  <a:pt x="6163" y="1725"/>
                </a:lnTo>
                <a:lnTo>
                  <a:pt x="6127" y="2055"/>
                </a:lnTo>
                <a:lnTo>
                  <a:pt x="6053" y="2348"/>
                </a:lnTo>
                <a:lnTo>
                  <a:pt x="5980" y="2532"/>
                </a:lnTo>
                <a:lnTo>
                  <a:pt x="5907" y="2715"/>
                </a:lnTo>
                <a:lnTo>
                  <a:pt x="5650" y="3009"/>
                </a:lnTo>
                <a:lnTo>
                  <a:pt x="5393" y="3229"/>
                </a:lnTo>
                <a:lnTo>
                  <a:pt x="5063" y="3412"/>
                </a:lnTo>
                <a:lnTo>
                  <a:pt x="5063" y="3375"/>
                </a:lnTo>
                <a:lnTo>
                  <a:pt x="5063" y="3302"/>
                </a:lnTo>
                <a:lnTo>
                  <a:pt x="5026" y="3265"/>
                </a:lnTo>
                <a:lnTo>
                  <a:pt x="4953" y="3229"/>
                </a:lnTo>
                <a:lnTo>
                  <a:pt x="4880" y="3229"/>
                </a:lnTo>
                <a:lnTo>
                  <a:pt x="5063" y="2789"/>
                </a:lnTo>
                <a:lnTo>
                  <a:pt x="5063" y="2715"/>
                </a:lnTo>
                <a:lnTo>
                  <a:pt x="4990" y="2679"/>
                </a:lnTo>
                <a:lnTo>
                  <a:pt x="4953" y="2679"/>
                </a:lnTo>
                <a:lnTo>
                  <a:pt x="4880" y="2715"/>
                </a:lnTo>
                <a:lnTo>
                  <a:pt x="4549" y="3229"/>
                </a:lnTo>
                <a:lnTo>
                  <a:pt x="4329" y="3559"/>
                </a:lnTo>
                <a:lnTo>
                  <a:pt x="4109" y="3522"/>
                </a:lnTo>
                <a:lnTo>
                  <a:pt x="3853" y="3486"/>
                </a:lnTo>
                <a:lnTo>
                  <a:pt x="3706" y="3449"/>
                </a:lnTo>
                <a:lnTo>
                  <a:pt x="3999" y="3192"/>
                </a:lnTo>
                <a:lnTo>
                  <a:pt x="4586" y="2642"/>
                </a:lnTo>
                <a:lnTo>
                  <a:pt x="4586" y="2568"/>
                </a:lnTo>
                <a:lnTo>
                  <a:pt x="4586" y="2495"/>
                </a:lnTo>
                <a:lnTo>
                  <a:pt x="4513" y="2458"/>
                </a:lnTo>
                <a:lnTo>
                  <a:pt x="4439" y="2458"/>
                </a:lnTo>
                <a:lnTo>
                  <a:pt x="3486" y="3119"/>
                </a:lnTo>
                <a:lnTo>
                  <a:pt x="3302" y="3265"/>
                </a:lnTo>
                <a:lnTo>
                  <a:pt x="3229" y="3192"/>
                </a:lnTo>
                <a:lnTo>
                  <a:pt x="3266" y="3082"/>
                </a:lnTo>
                <a:lnTo>
                  <a:pt x="3302" y="3009"/>
                </a:lnTo>
                <a:lnTo>
                  <a:pt x="3266" y="2935"/>
                </a:lnTo>
                <a:lnTo>
                  <a:pt x="3229" y="2899"/>
                </a:lnTo>
                <a:lnTo>
                  <a:pt x="3339" y="2935"/>
                </a:lnTo>
                <a:lnTo>
                  <a:pt x="3669" y="2752"/>
                </a:lnTo>
                <a:lnTo>
                  <a:pt x="4733" y="2055"/>
                </a:lnTo>
                <a:lnTo>
                  <a:pt x="4770" y="1982"/>
                </a:lnTo>
                <a:lnTo>
                  <a:pt x="4770" y="1945"/>
                </a:lnTo>
                <a:lnTo>
                  <a:pt x="4733" y="1872"/>
                </a:lnTo>
                <a:lnTo>
                  <a:pt x="4660" y="1872"/>
                </a:lnTo>
                <a:lnTo>
                  <a:pt x="4329" y="1982"/>
                </a:lnTo>
                <a:lnTo>
                  <a:pt x="3816" y="2202"/>
                </a:lnTo>
                <a:lnTo>
                  <a:pt x="3302" y="2458"/>
                </a:lnTo>
                <a:lnTo>
                  <a:pt x="3082" y="2642"/>
                </a:lnTo>
                <a:lnTo>
                  <a:pt x="2935" y="2789"/>
                </a:lnTo>
                <a:lnTo>
                  <a:pt x="2899" y="2605"/>
                </a:lnTo>
                <a:lnTo>
                  <a:pt x="2899" y="2458"/>
                </a:lnTo>
                <a:lnTo>
                  <a:pt x="3082" y="2385"/>
                </a:lnTo>
                <a:lnTo>
                  <a:pt x="3266" y="2238"/>
                </a:lnTo>
                <a:lnTo>
                  <a:pt x="3632" y="2018"/>
                </a:lnTo>
                <a:lnTo>
                  <a:pt x="4109" y="1725"/>
                </a:lnTo>
                <a:lnTo>
                  <a:pt x="4586" y="1505"/>
                </a:lnTo>
                <a:lnTo>
                  <a:pt x="4660" y="1431"/>
                </a:lnTo>
                <a:lnTo>
                  <a:pt x="4660" y="1358"/>
                </a:lnTo>
                <a:lnTo>
                  <a:pt x="4586" y="1321"/>
                </a:lnTo>
                <a:lnTo>
                  <a:pt x="4513" y="1285"/>
                </a:lnTo>
                <a:lnTo>
                  <a:pt x="4256" y="1358"/>
                </a:lnTo>
                <a:lnTo>
                  <a:pt x="3963" y="1431"/>
                </a:lnTo>
                <a:lnTo>
                  <a:pt x="3706" y="1505"/>
                </a:lnTo>
                <a:lnTo>
                  <a:pt x="3449" y="1651"/>
                </a:lnTo>
                <a:lnTo>
                  <a:pt x="3156" y="1798"/>
                </a:lnTo>
                <a:lnTo>
                  <a:pt x="3302" y="1578"/>
                </a:lnTo>
                <a:lnTo>
                  <a:pt x="3486" y="1358"/>
                </a:lnTo>
                <a:lnTo>
                  <a:pt x="3779" y="1211"/>
                </a:lnTo>
                <a:lnTo>
                  <a:pt x="4109" y="1065"/>
                </a:lnTo>
                <a:lnTo>
                  <a:pt x="4733" y="844"/>
                </a:lnTo>
                <a:lnTo>
                  <a:pt x="4770" y="918"/>
                </a:lnTo>
                <a:lnTo>
                  <a:pt x="4843" y="991"/>
                </a:lnTo>
                <a:lnTo>
                  <a:pt x="4916" y="991"/>
                </a:lnTo>
                <a:lnTo>
                  <a:pt x="4990" y="1028"/>
                </a:lnTo>
                <a:lnTo>
                  <a:pt x="5063" y="991"/>
                </a:lnTo>
                <a:lnTo>
                  <a:pt x="5100" y="955"/>
                </a:lnTo>
                <a:lnTo>
                  <a:pt x="5173" y="881"/>
                </a:lnTo>
                <a:lnTo>
                  <a:pt x="5173" y="808"/>
                </a:lnTo>
                <a:close/>
                <a:moveTo>
                  <a:pt x="9648" y="3302"/>
                </a:moveTo>
                <a:lnTo>
                  <a:pt x="9905" y="3375"/>
                </a:lnTo>
                <a:lnTo>
                  <a:pt x="9905" y="3412"/>
                </a:lnTo>
                <a:lnTo>
                  <a:pt x="10125" y="3632"/>
                </a:lnTo>
                <a:lnTo>
                  <a:pt x="10308" y="3889"/>
                </a:lnTo>
                <a:lnTo>
                  <a:pt x="10162" y="4036"/>
                </a:lnTo>
                <a:lnTo>
                  <a:pt x="9978" y="4182"/>
                </a:lnTo>
                <a:lnTo>
                  <a:pt x="9795" y="4293"/>
                </a:lnTo>
                <a:lnTo>
                  <a:pt x="9612" y="4329"/>
                </a:lnTo>
                <a:lnTo>
                  <a:pt x="9501" y="4293"/>
                </a:lnTo>
                <a:lnTo>
                  <a:pt x="9428" y="4256"/>
                </a:lnTo>
                <a:lnTo>
                  <a:pt x="9501" y="4146"/>
                </a:lnTo>
                <a:lnTo>
                  <a:pt x="9501" y="4072"/>
                </a:lnTo>
                <a:lnTo>
                  <a:pt x="9465" y="3999"/>
                </a:lnTo>
                <a:lnTo>
                  <a:pt x="9391" y="3926"/>
                </a:lnTo>
                <a:lnTo>
                  <a:pt x="9245" y="3926"/>
                </a:lnTo>
                <a:lnTo>
                  <a:pt x="9465" y="3816"/>
                </a:lnTo>
                <a:lnTo>
                  <a:pt x="9501" y="3779"/>
                </a:lnTo>
                <a:lnTo>
                  <a:pt x="9538" y="3742"/>
                </a:lnTo>
                <a:lnTo>
                  <a:pt x="9538" y="3632"/>
                </a:lnTo>
                <a:lnTo>
                  <a:pt x="9465" y="3559"/>
                </a:lnTo>
                <a:lnTo>
                  <a:pt x="9391" y="3522"/>
                </a:lnTo>
                <a:lnTo>
                  <a:pt x="9355" y="3522"/>
                </a:lnTo>
                <a:lnTo>
                  <a:pt x="9061" y="3632"/>
                </a:lnTo>
                <a:lnTo>
                  <a:pt x="9208" y="3375"/>
                </a:lnTo>
                <a:lnTo>
                  <a:pt x="9281" y="3412"/>
                </a:lnTo>
                <a:lnTo>
                  <a:pt x="9355" y="3412"/>
                </a:lnTo>
                <a:lnTo>
                  <a:pt x="9501" y="3375"/>
                </a:lnTo>
                <a:lnTo>
                  <a:pt x="9648" y="3302"/>
                </a:lnTo>
                <a:close/>
                <a:moveTo>
                  <a:pt x="1505" y="4329"/>
                </a:moveTo>
                <a:lnTo>
                  <a:pt x="1615" y="4366"/>
                </a:lnTo>
                <a:lnTo>
                  <a:pt x="1725" y="4439"/>
                </a:lnTo>
                <a:lnTo>
                  <a:pt x="1872" y="4586"/>
                </a:lnTo>
                <a:lnTo>
                  <a:pt x="1908" y="4769"/>
                </a:lnTo>
                <a:lnTo>
                  <a:pt x="1945" y="4916"/>
                </a:lnTo>
                <a:lnTo>
                  <a:pt x="1908" y="5100"/>
                </a:lnTo>
                <a:lnTo>
                  <a:pt x="1872" y="5246"/>
                </a:lnTo>
                <a:lnTo>
                  <a:pt x="1762" y="5393"/>
                </a:lnTo>
                <a:lnTo>
                  <a:pt x="1615" y="5503"/>
                </a:lnTo>
                <a:lnTo>
                  <a:pt x="1468" y="5576"/>
                </a:lnTo>
                <a:lnTo>
                  <a:pt x="1432" y="5430"/>
                </a:lnTo>
                <a:lnTo>
                  <a:pt x="1432" y="5283"/>
                </a:lnTo>
                <a:lnTo>
                  <a:pt x="1432" y="5210"/>
                </a:lnTo>
                <a:lnTo>
                  <a:pt x="1395" y="5136"/>
                </a:lnTo>
                <a:lnTo>
                  <a:pt x="1395" y="5063"/>
                </a:lnTo>
                <a:lnTo>
                  <a:pt x="1321" y="4989"/>
                </a:lnTo>
                <a:lnTo>
                  <a:pt x="1285" y="4953"/>
                </a:lnTo>
                <a:lnTo>
                  <a:pt x="1175" y="4989"/>
                </a:lnTo>
                <a:lnTo>
                  <a:pt x="1028" y="5063"/>
                </a:lnTo>
                <a:lnTo>
                  <a:pt x="1138" y="4989"/>
                </a:lnTo>
                <a:lnTo>
                  <a:pt x="1321" y="4879"/>
                </a:lnTo>
                <a:lnTo>
                  <a:pt x="1468" y="4769"/>
                </a:lnTo>
                <a:lnTo>
                  <a:pt x="1542" y="4696"/>
                </a:lnTo>
                <a:lnTo>
                  <a:pt x="1505" y="4623"/>
                </a:lnTo>
                <a:lnTo>
                  <a:pt x="1468" y="4549"/>
                </a:lnTo>
                <a:lnTo>
                  <a:pt x="1395" y="4513"/>
                </a:lnTo>
                <a:lnTo>
                  <a:pt x="1432" y="4476"/>
                </a:lnTo>
                <a:lnTo>
                  <a:pt x="1468" y="4439"/>
                </a:lnTo>
                <a:lnTo>
                  <a:pt x="1468" y="4403"/>
                </a:lnTo>
                <a:lnTo>
                  <a:pt x="1432" y="4329"/>
                </a:lnTo>
                <a:close/>
                <a:moveTo>
                  <a:pt x="1138" y="5576"/>
                </a:moveTo>
                <a:lnTo>
                  <a:pt x="1138" y="5650"/>
                </a:lnTo>
                <a:lnTo>
                  <a:pt x="1028" y="5613"/>
                </a:lnTo>
                <a:lnTo>
                  <a:pt x="1138" y="5576"/>
                </a:lnTo>
                <a:close/>
                <a:moveTo>
                  <a:pt x="7887" y="5907"/>
                </a:moveTo>
                <a:lnTo>
                  <a:pt x="8218" y="5980"/>
                </a:lnTo>
                <a:lnTo>
                  <a:pt x="8291" y="6090"/>
                </a:lnTo>
                <a:lnTo>
                  <a:pt x="8401" y="6163"/>
                </a:lnTo>
                <a:lnTo>
                  <a:pt x="8511" y="6273"/>
                </a:lnTo>
                <a:lnTo>
                  <a:pt x="8621" y="6383"/>
                </a:lnTo>
                <a:lnTo>
                  <a:pt x="8694" y="6530"/>
                </a:lnTo>
                <a:lnTo>
                  <a:pt x="8768" y="6677"/>
                </a:lnTo>
                <a:lnTo>
                  <a:pt x="8805" y="6934"/>
                </a:lnTo>
                <a:lnTo>
                  <a:pt x="8768" y="7154"/>
                </a:lnTo>
                <a:lnTo>
                  <a:pt x="8658" y="7374"/>
                </a:lnTo>
                <a:lnTo>
                  <a:pt x="8548" y="7557"/>
                </a:lnTo>
                <a:lnTo>
                  <a:pt x="8438" y="7704"/>
                </a:lnTo>
                <a:lnTo>
                  <a:pt x="8291" y="7814"/>
                </a:lnTo>
                <a:lnTo>
                  <a:pt x="8144" y="7887"/>
                </a:lnTo>
                <a:lnTo>
                  <a:pt x="7998" y="7961"/>
                </a:lnTo>
                <a:lnTo>
                  <a:pt x="8071" y="7594"/>
                </a:lnTo>
                <a:lnTo>
                  <a:pt x="8071" y="7520"/>
                </a:lnTo>
                <a:lnTo>
                  <a:pt x="8034" y="7484"/>
                </a:lnTo>
                <a:lnTo>
                  <a:pt x="7961" y="7484"/>
                </a:lnTo>
                <a:lnTo>
                  <a:pt x="7924" y="7520"/>
                </a:lnTo>
                <a:lnTo>
                  <a:pt x="7741" y="7741"/>
                </a:lnTo>
                <a:lnTo>
                  <a:pt x="7557" y="7997"/>
                </a:lnTo>
                <a:lnTo>
                  <a:pt x="7264" y="7924"/>
                </a:lnTo>
                <a:lnTo>
                  <a:pt x="7484" y="7594"/>
                </a:lnTo>
                <a:lnTo>
                  <a:pt x="7741" y="7337"/>
                </a:lnTo>
                <a:lnTo>
                  <a:pt x="7741" y="7264"/>
                </a:lnTo>
                <a:lnTo>
                  <a:pt x="7741" y="7227"/>
                </a:lnTo>
                <a:lnTo>
                  <a:pt x="7631" y="7227"/>
                </a:lnTo>
                <a:lnTo>
                  <a:pt x="7447" y="7337"/>
                </a:lnTo>
                <a:lnTo>
                  <a:pt x="7264" y="7447"/>
                </a:lnTo>
                <a:lnTo>
                  <a:pt x="7080" y="7594"/>
                </a:lnTo>
                <a:lnTo>
                  <a:pt x="6934" y="7777"/>
                </a:lnTo>
                <a:lnTo>
                  <a:pt x="6860" y="7704"/>
                </a:lnTo>
                <a:lnTo>
                  <a:pt x="6714" y="7557"/>
                </a:lnTo>
                <a:lnTo>
                  <a:pt x="7227" y="7264"/>
                </a:lnTo>
                <a:lnTo>
                  <a:pt x="7741" y="6934"/>
                </a:lnTo>
                <a:lnTo>
                  <a:pt x="7741" y="6897"/>
                </a:lnTo>
                <a:lnTo>
                  <a:pt x="7704" y="6860"/>
                </a:lnTo>
                <a:lnTo>
                  <a:pt x="7411" y="6860"/>
                </a:lnTo>
                <a:lnTo>
                  <a:pt x="7080" y="6934"/>
                </a:lnTo>
                <a:lnTo>
                  <a:pt x="6787" y="7044"/>
                </a:lnTo>
                <a:lnTo>
                  <a:pt x="6530" y="7227"/>
                </a:lnTo>
                <a:lnTo>
                  <a:pt x="6494" y="7007"/>
                </a:lnTo>
                <a:lnTo>
                  <a:pt x="6494" y="6750"/>
                </a:lnTo>
                <a:lnTo>
                  <a:pt x="6604" y="6713"/>
                </a:lnTo>
                <a:lnTo>
                  <a:pt x="6970" y="6603"/>
                </a:lnTo>
                <a:lnTo>
                  <a:pt x="7117" y="6530"/>
                </a:lnTo>
                <a:lnTo>
                  <a:pt x="7301" y="6420"/>
                </a:lnTo>
                <a:lnTo>
                  <a:pt x="7337" y="6347"/>
                </a:lnTo>
                <a:lnTo>
                  <a:pt x="7337" y="6310"/>
                </a:lnTo>
                <a:lnTo>
                  <a:pt x="7301" y="6310"/>
                </a:lnTo>
                <a:lnTo>
                  <a:pt x="7007" y="6273"/>
                </a:lnTo>
                <a:lnTo>
                  <a:pt x="6750" y="6310"/>
                </a:lnTo>
                <a:lnTo>
                  <a:pt x="6750" y="6310"/>
                </a:lnTo>
                <a:lnTo>
                  <a:pt x="6860" y="6200"/>
                </a:lnTo>
                <a:lnTo>
                  <a:pt x="6970" y="6090"/>
                </a:lnTo>
                <a:lnTo>
                  <a:pt x="7117" y="6017"/>
                </a:lnTo>
                <a:lnTo>
                  <a:pt x="7264" y="5943"/>
                </a:lnTo>
                <a:lnTo>
                  <a:pt x="7557" y="5907"/>
                </a:lnTo>
                <a:close/>
                <a:moveTo>
                  <a:pt x="4953" y="1"/>
                </a:moveTo>
                <a:lnTo>
                  <a:pt x="4733" y="37"/>
                </a:lnTo>
                <a:lnTo>
                  <a:pt x="4476" y="111"/>
                </a:lnTo>
                <a:lnTo>
                  <a:pt x="4256" y="184"/>
                </a:lnTo>
                <a:lnTo>
                  <a:pt x="4036" y="294"/>
                </a:lnTo>
                <a:lnTo>
                  <a:pt x="3632" y="551"/>
                </a:lnTo>
                <a:lnTo>
                  <a:pt x="3302" y="881"/>
                </a:lnTo>
                <a:lnTo>
                  <a:pt x="2972" y="1248"/>
                </a:lnTo>
                <a:lnTo>
                  <a:pt x="2679" y="1651"/>
                </a:lnTo>
                <a:lnTo>
                  <a:pt x="2569" y="1872"/>
                </a:lnTo>
                <a:lnTo>
                  <a:pt x="2495" y="2092"/>
                </a:lnTo>
                <a:lnTo>
                  <a:pt x="2422" y="2348"/>
                </a:lnTo>
                <a:lnTo>
                  <a:pt x="2385" y="2568"/>
                </a:lnTo>
                <a:lnTo>
                  <a:pt x="2422" y="2789"/>
                </a:lnTo>
                <a:lnTo>
                  <a:pt x="2459" y="2935"/>
                </a:lnTo>
                <a:lnTo>
                  <a:pt x="2532" y="3119"/>
                </a:lnTo>
                <a:lnTo>
                  <a:pt x="2605" y="3265"/>
                </a:lnTo>
                <a:lnTo>
                  <a:pt x="2495" y="3339"/>
                </a:lnTo>
                <a:lnTo>
                  <a:pt x="2018" y="3559"/>
                </a:lnTo>
                <a:lnTo>
                  <a:pt x="1798" y="3706"/>
                </a:lnTo>
                <a:lnTo>
                  <a:pt x="1688" y="3779"/>
                </a:lnTo>
                <a:lnTo>
                  <a:pt x="1578" y="3852"/>
                </a:lnTo>
                <a:lnTo>
                  <a:pt x="1065" y="3852"/>
                </a:lnTo>
                <a:lnTo>
                  <a:pt x="881" y="3926"/>
                </a:lnTo>
                <a:lnTo>
                  <a:pt x="735" y="3999"/>
                </a:lnTo>
                <a:lnTo>
                  <a:pt x="588" y="4109"/>
                </a:lnTo>
                <a:lnTo>
                  <a:pt x="478" y="4256"/>
                </a:lnTo>
                <a:lnTo>
                  <a:pt x="368" y="4403"/>
                </a:lnTo>
                <a:lnTo>
                  <a:pt x="184" y="4623"/>
                </a:lnTo>
                <a:lnTo>
                  <a:pt x="74" y="4879"/>
                </a:lnTo>
                <a:lnTo>
                  <a:pt x="38" y="4989"/>
                </a:lnTo>
                <a:lnTo>
                  <a:pt x="1" y="5136"/>
                </a:lnTo>
                <a:lnTo>
                  <a:pt x="38" y="5283"/>
                </a:lnTo>
                <a:lnTo>
                  <a:pt x="74" y="5430"/>
                </a:lnTo>
                <a:lnTo>
                  <a:pt x="184" y="5576"/>
                </a:lnTo>
                <a:lnTo>
                  <a:pt x="258" y="5723"/>
                </a:lnTo>
                <a:lnTo>
                  <a:pt x="404" y="5833"/>
                </a:lnTo>
                <a:lnTo>
                  <a:pt x="514" y="5943"/>
                </a:lnTo>
                <a:lnTo>
                  <a:pt x="661" y="6017"/>
                </a:lnTo>
                <a:lnTo>
                  <a:pt x="845" y="6053"/>
                </a:lnTo>
                <a:lnTo>
                  <a:pt x="1175" y="6127"/>
                </a:lnTo>
                <a:lnTo>
                  <a:pt x="1358" y="6127"/>
                </a:lnTo>
                <a:lnTo>
                  <a:pt x="1505" y="6090"/>
                </a:lnTo>
                <a:lnTo>
                  <a:pt x="1688" y="6053"/>
                </a:lnTo>
                <a:lnTo>
                  <a:pt x="1835" y="5980"/>
                </a:lnTo>
                <a:lnTo>
                  <a:pt x="2055" y="5760"/>
                </a:lnTo>
                <a:lnTo>
                  <a:pt x="2275" y="5503"/>
                </a:lnTo>
                <a:lnTo>
                  <a:pt x="2385" y="5210"/>
                </a:lnTo>
                <a:lnTo>
                  <a:pt x="2422" y="5063"/>
                </a:lnTo>
                <a:lnTo>
                  <a:pt x="2422" y="4879"/>
                </a:lnTo>
                <a:lnTo>
                  <a:pt x="2385" y="4733"/>
                </a:lnTo>
                <a:lnTo>
                  <a:pt x="2349" y="4586"/>
                </a:lnTo>
                <a:lnTo>
                  <a:pt x="2275" y="4403"/>
                </a:lnTo>
                <a:lnTo>
                  <a:pt x="2202" y="4256"/>
                </a:lnTo>
                <a:lnTo>
                  <a:pt x="2092" y="4146"/>
                </a:lnTo>
                <a:lnTo>
                  <a:pt x="2055" y="4109"/>
                </a:lnTo>
                <a:lnTo>
                  <a:pt x="2165" y="4036"/>
                </a:lnTo>
                <a:lnTo>
                  <a:pt x="2495" y="3816"/>
                </a:lnTo>
                <a:lnTo>
                  <a:pt x="2679" y="3669"/>
                </a:lnTo>
                <a:lnTo>
                  <a:pt x="2862" y="3522"/>
                </a:lnTo>
                <a:lnTo>
                  <a:pt x="3119" y="3706"/>
                </a:lnTo>
                <a:lnTo>
                  <a:pt x="3156" y="3779"/>
                </a:lnTo>
                <a:lnTo>
                  <a:pt x="3229" y="3816"/>
                </a:lnTo>
                <a:lnTo>
                  <a:pt x="3339" y="3816"/>
                </a:lnTo>
                <a:lnTo>
                  <a:pt x="3706" y="3962"/>
                </a:lnTo>
                <a:lnTo>
                  <a:pt x="4109" y="4036"/>
                </a:lnTo>
                <a:lnTo>
                  <a:pt x="4513" y="4072"/>
                </a:lnTo>
                <a:lnTo>
                  <a:pt x="4880" y="3999"/>
                </a:lnTo>
                <a:lnTo>
                  <a:pt x="5246" y="3889"/>
                </a:lnTo>
                <a:lnTo>
                  <a:pt x="5283" y="3962"/>
                </a:lnTo>
                <a:lnTo>
                  <a:pt x="5320" y="4036"/>
                </a:lnTo>
                <a:lnTo>
                  <a:pt x="5540" y="4219"/>
                </a:lnTo>
                <a:lnTo>
                  <a:pt x="5723" y="4439"/>
                </a:lnTo>
                <a:lnTo>
                  <a:pt x="5980" y="4916"/>
                </a:lnTo>
                <a:lnTo>
                  <a:pt x="6200" y="5430"/>
                </a:lnTo>
                <a:lnTo>
                  <a:pt x="6347" y="5650"/>
                </a:lnTo>
                <a:lnTo>
                  <a:pt x="6530" y="5870"/>
                </a:lnTo>
                <a:lnTo>
                  <a:pt x="6347" y="6017"/>
                </a:lnTo>
                <a:lnTo>
                  <a:pt x="6237" y="6200"/>
                </a:lnTo>
                <a:lnTo>
                  <a:pt x="6127" y="6383"/>
                </a:lnTo>
                <a:lnTo>
                  <a:pt x="6053" y="6567"/>
                </a:lnTo>
                <a:lnTo>
                  <a:pt x="5797" y="6713"/>
                </a:lnTo>
                <a:lnTo>
                  <a:pt x="5723" y="6824"/>
                </a:lnTo>
                <a:lnTo>
                  <a:pt x="5723" y="6934"/>
                </a:lnTo>
                <a:lnTo>
                  <a:pt x="5760" y="7044"/>
                </a:lnTo>
                <a:lnTo>
                  <a:pt x="5833" y="7080"/>
                </a:lnTo>
                <a:lnTo>
                  <a:pt x="6017" y="7080"/>
                </a:lnTo>
                <a:lnTo>
                  <a:pt x="6053" y="7300"/>
                </a:lnTo>
                <a:lnTo>
                  <a:pt x="6127" y="7520"/>
                </a:lnTo>
                <a:lnTo>
                  <a:pt x="6127" y="7631"/>
                </a:lnTo>
                <a:lnTo>
                  <a:pt x="6127" y="7741"/>
                </a:lnTo>
                <a:lnTo>
                  <a:pt x="6200" y="7814"/>
                </a:lnTo>
                <a:lnTo>
                  <a:pt x="6310" y="7851"/>
                </a:lnTo>
                <a:lnTo>
                  <a:pt x="6347" y="7851"/>
                </a:lnTo>
                <a:lnTo>
                  <a:pt x="6494" y="8034"/>
                </a:lnTo>
                <a:lnTo>
                  <a:pt x="6640" y="8144"/>
                </a:lnTo>
                <a:lnTo>
                  <a:pt x="6787" y="8254"/>
                </a:lnTo>
                <a:lnTo>
                  <a:pt x="6860" y="8291"/>
                </a:lnTo>
                <a:lnTo>
                  <a:pt x="6934" y="8327"/>
                </a:lnTo>
                <a:lnTo>
                  <a:pt x="7191" y="8438"/>
                </a:lnTo>
                <a:lnTo>
                  <a:pt x="7447" y="8474"/>
                </a:lnTo>
                <a:lnTo>
                  <a:pt x="7741" y="8474"/>
                </a:lnTo>
                <a:lnTo>
                  <a:pt x="7998" y="8438"/>
                </a:lnTo>
                <a:lnTo>
                  <a:pt x="8254" y="8364"/>
                </a:lnTo>
                <a:lnTo>
                  <a:pt x="8511" y="8254"/>
                </a:lnTo>
                <a:lnTo>
                  <a:pt x="8731" y="8071"/>
                </a:lnTo>
                <a:lnTo>
                  <a:pt x="8915" y="7887"/>
                </a:lnTo>
                <a:lnTo>
                  <a:pt x="9098" y="7631"/>
                </a:lnTo>
                <a:lnTo>
                  <a:pt x="9245" y="7300"/>
                </a:lnTo>
                <a:lnTo>
                  <a:pt x="9281" y="7007"/>
                </a:lnTo>
                <a:lnTo>
                  <a:pt x="9318" y="6824"/>
                </a:lnTo>
                <a:lnTo>
                  <a:pt x="9281" y="6677"/>
                </a:lnTo>
                <a:lnTo>
                  <a:pt x="9208" y="6457"/>
                </a:lnTo>
                <a:lnTo>
                  <a:pt x="9135" y="6200"/>
                </a:lnTo>
                <a:lnTo>
                  <a:pt x="8951" y="5980"/>
                </a:lnTo>
                <a:lnTo>
                  <a:pt x="8878" y="5907"/>
                </a:lnTo>
                <a:lnTo>
                  <a:pt x="8768" y="5833"/>
                </a:lnTo>
                <a:lnTo>
                  <a:pt x="8805" y="5686"/>
                </a:lnTo>
                <a:lnTo>
                  <a:pt x="9025" y="5246"/>
                </a:lnTo>
                <a:lnTo>
                  <a:pt x="9208" y="4769"/>
                </a:lnTo>
                <a:lnTo>
                  <a:pt x="9428" y="4806"/>
                </a:lnTo>
                <a:lnTo>
                  <a:pt x="9648" y="4806"/>
                </a:lnTo>
                <a:lnTo>
                  <a:pt x="9832" y="4733"/>
                </a:lnTo>
                <a:lnTo>
                  <a:pt x="10052" y="4659"/>
                </a:lnTo>
                <a:lnTo>
                  <a:pt x="10235" y="4549"/>
                </a:lnTo>
                <a:lnTo>
                  <a:pt x="10419" y="4403"/>
                </a:lnTo>
                <a:lnTo>
                  <a:pt x="10712" y="4109"/>
                </a:lnTo>
                <a:lnTo>
                  <a:pt x="10785" y="3962"/>
                </a:lnTo>
                <a:lnTo>
                  <a:pt x="10785" y="3816"/>
                </a:lnTo>
                <a:lnTo>
                  <a:pt x="10639" y="3559"/>
                </a:lnTo>
                <a:lnTo>
                  <a:pt x="10492" y="3339"/>
                </a:lnTo>
                <a:lnTo>
                  <a:pt x="10345" y="3155"/>
                </a:lnTo>
                <a:lnTo>
                  <a:pt x="10125" y="2972"/>
                </a:lnTo>
                <a:lnTo>
                  <a:pt x="9905" y="2825"/>
                </a:lnTo>
                <a:lnTo>
                  <a:pt x="9795" y="2789"/>
                </a:lnTo>
                <a:lnTo>
                  <a:pt x="9685" y="2752"/>
                </a:lnTo>
                <a:lnTo>
                  <a:pt x="9501" y="2862"/>
                </a:lnTo>
                <a:lnTo>
                  <a:pt x="9391" y="2825"/>
                </a:lnTo>
                <a:lnTo>
                  <a:pt x="9318" y="2862"/>
                </a:lnTo>
                <a:lnTo>
                  <a:pt x="9025" y="3009"/>
                </a:lnTo>
                <a:lnTo>
                  <a:pt x="8768" y="3192"/>
                </a:lnTo>
                <a:lnTo>
                  <a:pt x="8658" y="3302"/>
                </a:lnTo>
                <a:lnTo>
                  <a:pt x="8548" y="3449"/>
                </a:lnTo>
                <a:lnTo>
                  <a:pt x="8474" y="3559"/>
                </a:lnTo>
                <a:lnTo>
                  <a:pt x="8438" y="3742"/>
                </a:lnTo>
                <a:lnTo>
                  <a:pt x="8438" y="3852"/>
                </a:lnTo>
                <a:lnTo>
                  <a:pt x="8438" y="3962"/>
                </a:lnTo>
                <a:lnTo>
                  <a:pt x="8474" y="4182"/>
                </a:lnTo>
                <a:lnTo>
                  <a:pt x="8621" y="4403"/>
                </a:lnTo>
                <a:lnTo>
                  <a:pt x="8768" y="4549"/>
                </a:lnTo>
                <a:lnTo>
                  <a:pt x="8878" y="4623"/>
                </a:lnTo>
                <a:lnTo>
                  <a:pt x="8694" y="4879"/>
                </a:lnTo>
                <a:lnTo>
                  <a:pt x="8548" y="5136"/>
                </a:lnTo>
                <a:lnTo>
                  <a:pt x="8291" y="5613"/>
                </a:lnTo>
                <a:lnTo>
                  <a:pt x="8144" y="5540"/>
                </a:lnTo>
                <a:lnTo>
                  <a:pt x="7961" y="5503"/>
                </a:lnTo>
                <a:lnTo>
                  <a:pt x="7777" y="5466"/>
                </a:lnTo>
                <a:lnTo>
                  <a:pt x="7411" y="5466"/>
                </a:lnTo>
                <a:lnTo>
                  <a:pt x="7227" y="5503"/>
                </a:lnTo>
                <a:lnTo>
                  <a:pt x="7044" y="5540"/>
                </a:lnTo>
                <a:lnTo>
                  <a:pt x="6860" y="5650"/>
                </a:lnTo>
                <a:lnTo>
                  <a:pt x="6750" y="5320"/>
                </a:lnTo>
                <a:lnTo>
                  <a:pt x="6604" y="5026"/>
                </a:lnTo>
                <a:lnTo>
                  <a:pt x="6273" y="4476"/>
                </a:lnTo>
                <a:lnTo>
                  <a:pt x="6163" y="4256"/>
                </a:lnTo>
                <a:lnTo>
                  <a:pt x="6053" y="4072"/>
                </a:lnTo>
                <a:lnTo>
                  <a:pt x="5870" y="3889"/>
                </a:lnTo>
                <a:lnTo>
                  <a:pt x="5687" y="3779"/>
                </a:lnTo>
                <a:lnTo>
                  <a:pt x="5723" y="3706"/>
                </a:lnTo>
                <a:lnTo>
                  <a:pt x="5723" y="3632"/>
                </a:lnTo>
                <a:lnTo>
                  <a:pt x="5907" y="3486"/>
                </a:lnTo>
                <a:lnTo>
                  <a:pt x="6053" y="3339"/>
                </a:lnTo>
                <a:lnTo>
                  <a:pt x="6200" y="3155"/>
                </a:lnTo>
                <a:lnTo>
                  <a:pt x="6347" y="2972"/>
                </a:lnTo>
                <a:lnTo>
                  <a:pt x="6457" y="2752"/>
                </a:lnTo>
                <a:lnTo>
                  <a:pt x="6530" y="2532"/>
                </a:lnTo>
                <a:lnTo>
                  <a:pt x="6604" y="2312"/>
                </a:lnTo>
                <a:lnTo>
                  <a:pt x="6677" y="2055"/>
                </a:lnTo>
                <a:lnTo>
                  <a:pt x="6677" y="1615"/>
                </a:lnTo>
                <a:lnTo>
                  <a:pt x="6677" y="1358"/>
                </a:lnTo>
                <a:lnTo>
                  <a:pt x="6640" y="1138"/>
                </a:lnTo>
                <a:lnTo>
                  <a:pt x="6567" y="881"/>
                </a:lnTo>
                <a:lnTo>
                  <a:pt x="6457" y="698"/>
                </a:lnTo>
                <a:lnTo>
                  <a:pt x="6273" y="551"/>
                </a:lnTo>
                <a:lnTo>
                  <a:pt x="6200" y="478"/>
                </a:lnTo>
                <a:lnTo>
                  <a:pt x="6090" y="478"/>
                </a:lnTo>
                <a:lnTo>
                  <a:pt x="6017" y="331"/>
                </a:lnTo>
                <a:lnTo>
                  <a:pt x="5907" y="221"/>
                </a:lnTo>
                <a:lnTo>
                  <a:pt x="5760" y="148"/>
                </a:lnTo>
                <a:lnTo>
                  <a:pt x="5613" y="74"/>
                </a:lnTo>
                <a:lnTo>
                  <a:pt x="5283" y="1"/>
                </a:lnTo>
                <a:close/>
                <a:moveTo>
                  <a:pt x="15114" y="6750"/>
                </a:moveTo>
                <a:lnTo>
                  <a:pt x="15187" y="6787"/>
                </a:lnTo>
                <a:lnTo>
                  <a:pt x="15481" y="6897"/>
                </a:lnTo>
                <a:lnTo>
                  <a:pt x="15591" y="6970"/>
                </a:lnTo>
                <a:lnTo>
                  <a:pt x="15737" y="7044"/>
                </a:lnTo>
                <a:lnTo>
                  <a:pt x="15847" y="7190"/>
                </a:lnTo>
                <a:lnTo>
                  <a:pt x="15921" y="7337"/>
                </a:lnTo>
                <a:lnTo>
                  <a:pt x="16068" y="7667"/>
                </a:lnTo>
                <a:lnTo>
                  <a:pt x="16141" y="8034"/>
                </a:lnTo>
                <a:lnTo>
                  <a:pt x="16178" y="8438"/>
                </a:lnTo>
                <a:lnTo>
                  <a:pt x="16178" y="8621"/>
                </a:lnTo>
                <a:lnTo>
                  <a:pt x="16141" y="8804"/>
                </a:lnTo>
                <a:lnTo>
                  <a:pt x="16068" y="8988"/>
                </a:lnTo>
                <a:lnTo>
                  <a:pt x="15957" y="9134"/>
                </a:lnTo>
                <a:lnTo>
                  <a:pt x="15701" y="9355"/>
                </a:lnTo>
                <a:lnTo>
                  <a:pt x="15407" y="9575"/>
                </a:lnTo>
                <a:lnTo>
                  <a:pt x="15077" y="9758"/>
                </a:lnTo>
                <a:lnTo>
                  <a:pt x="14710" y="9905"/>
                </a:lnTo>
                <a:lnTo>
                  <a:pt x="14710" y="9905"/>
                </a:lnTo>
                <a:lnTo>
                  <a:pt x="15187" y="9208"/>
                </a:lnTo>
                <a:lnTo>
                  <a:pt x="15187" y="9134"/>
                </a:lnTo>
                <a:lnTo>
                  <a:pt x="15150" y="9098"/>
                </a:lnTo>
                <a:lnTo>
                  <a:pt x="15114" y="9061"/>
                </a:lnTo>
                <a:lnTo>
                  <a:pt x="15040" y="9098"/>
                </a:lnTo>
                <a:lnTo>
                  <a:pt x="14564" y="9538"/>
                </a:lnTo>
                <a:lnTo>
                  <a:pt x="14123" y="9978"/>
                </a:lnTo>
                <a:lnTo>
                  <a:pt x="13940" y="9978"/>
                </a:lnTo>
                <a:lnTo>
                  <a:pt x="13757" y="9905"/>
                </a:lnTo>
                <a:lnTo>
                  <a:pt x="13940" y="9648"/>
                </a:lnTo>
                <a:lnTo>
                  <a:pt x="14160" y="9391"/>
                </a:lnTo>
                <a:lnTo>
                  <a:pt x="14380" y="9134"/>
                </a:lnTo>
                <a:lnTo>
                  <a:pt x="14637" y="8914"/>
                </a:lnTo>
                <a:lnTo>
                  <a:pt x="14674" y="8841"/>
                </a:lnTo>
                <a:lnTo>
                  <a:pt x="14674" y="8804"/>
                </a:lnTo>
                <a:lnTo>
                  <a:pt x="14637" y="8731"/>
                </a:lnTo>
                <a:lnTo>
                  <a:pt x="14564" y="8731"/>
                </a:lnTo>
                <a:lnTo>
                  <a:pt x="14784" y="8584"/>
                </a:lnTo>
                <a:lnTo>
                  <a:pt x="14820" y="8511"/>
                </a:lnTo>
                <a:lnTo>
                  <a:pt x="14784" y="8438"/>
                </a:lnTo>
                <a:lnTo>
                  <a:pt x="14710" y="8401"/>
                </a:lnTo>
                <a:lnTo>
                  <a:pt x="14637" y="8401"/>
                </a:lnTo>
                <a:lnTo>
                  <a:pt x="14233" y="8621"/>
                </a:lnTo>
                <a:lnTo>
                  <a:pt x="13867" y="8841"/>
                </a:lnTo>
                <a:lnTo>
                  <a:pt x="13500" y="9061"/>
                </a:lnTo>
                <a:lnTo>
                  <a:pt x="13170" y="9318"/>
                </a:lnTo>
                <a:lnTo>
                  <a:pt x="13060" y="9098"/>
                </a:lnTo>
                <a:lnTo>
                  <a:pt x="13720" y="8658"/>
                </a:lnTo>
                <a:lnTo>
                  <a:pt x="14417" y="8291"/>
                </a:lnTo>
                <a:lnTo>
                  <a:pt x="14454" y="8217"/>
                </a:lnTo>
                <a:lnTo>
                  <a:pt x="14454" y="8144"/>
                </a:lnTo>
                <a:lnTo>
                  <a:pt x="14417" y="8107"/>
                </a:lnTo>
                <a:lnTo>
                  <a:pt x="14343" y="8107"/>
                </a:lnTo>
                <a:lnTo>
                  <a:pt x="13647" y="8364"/>
                </a:lnTo>
                <a:lnTo>
                  <a:pt x="12986" y="8658"/>
                </a:lnTo>
                <a:lnTo>
                  <a:pt x="12986" y="8474"/>
                </a:lnTo>
                <a:lnTo>
                  <a:pt x="13133" y="8401"/>
                </a:lnTo>
                <a:lnTo>
                  <a:pt x="13243" y="8327"/>
                </a:lnTo>
                <a:lnTo>
                  <a:pt x="13500" y="8144"/>
                </a:lnTo>
                <a:lnTo>
                  <a:pt x="14013" y="7924"/>
                </a:lnTo>
                <a:lnTo>
                  <a:pt x="14307" y="7814"/>
                </a:lnTo>
                <a:lnTo>
                  <a:pt x="14564" y="7777"/>
                </a:lnTo>
                <a:lnTo>
                  <a:pt x="14600" y="7741"/>
                </a:lnTo>
                <a:lnTo>
                  <a:pt x="14600" y="7704"/>
                </a:lnTo>
                <a:lnTo>
                  <a:pt x="14564" y="7667"/>
                </a:lnTo>
                <a:lnTo>
                  <a:pt x="14233" y="7667"/>
                </a:lnTo>
                <a:lnTo>
                  <a:pt x="13903" y="7704"/>
                </a:lnTo>
                <a:lnTo>
                  <a:pt x="13573" y="7777"/>
                </a:lnTo>
                <a:lnTo>
                  <a:pt x="13280" y="7851"/>
                </a:lnTo>
                <a:lnTo>
                  <a:pt x="13500" y="7594"/>
                </a:lnTo>
                <a:lnTo>
                  <a:pt x="14087" y="7484"/>
                </a:lnTo>
                <a:lnTo>
                  <a:pt x="14380" y="7410"/>
                </a:lnTo>
                <a:lnTo>
                  <a:pt x="14674" y="7264"/>
                </a:lnTo>
                <a:lnTo>
                  <a:pt x="14710" y="7227"/>
                </a:lnTo>
                <a:lnTo>
                  <a:pt x="14710" y="7190"/>
                </a:lnTo>
                <a:lnTo>
                  <a:pt x="14710" y="7154"/>
                </a:lnTo>
                <a:lnTo>
                  <a:pt x="14637" y="7117"/>
                </a:lnTo>
                <a:lnTo>
                  <a:pt x="14343" y="7080"/>
                </a:lnTo>
                <a:lnTo>
                  <a:pt x="14013" y="7080"/>
                </a:lnTo>
                <a:lnTo>
                  <a:pt x="14270" y="6934"/>
                </a:lnTo>
                <a:lnTo>
                  <a:pt x="14527" y="6824"/>
                </a:lnTo>
                <a:lnTo>
                  <a:pt x="14820" y="6750"/>
                </a:lnTo>
                <a:close/>
                <a:moveTo>
                  <a:pt x="5246" y="9098"/>
                </a:moveTo>
                <a:lnTo>
                  <a:pt x="5320" y="9208"/>
                </a:lnTo>
                <a:lnTo>
                  <a:pt x="5393" y="9245"/>
                </a:lnTo>
                <a:lnTo>
                  <a:pt x="5577" y="9245"/>
                </a:lnTo>
                <a:lnTo>
                  <a:pt x="5650" y="9281"/>
                </a:lnTo>
                <a:lnTo>
                  <a:pt x="5760" y="9318"/>
                </a:lnTo>
                <a:lnTo>
                  <a:pt x="5833" y="9391"/>
                </a:lnTo>
                <a:lnTo>
                  <a:pt x="5870" y="9465"/>
                </a:lnTo>
                <a:lnTo>
                  <a:pt x="5907" y="9538"/>
                </a:lnTo>
                <a:lnTo>
                  <a:pt x="5907" y="9648"/>
                </a:lnTo>
                <a:lnTo>
                  <a:pt x="5870" y="9758"/>
                </a:lnTo>
                <a:lnTo>
                  <a:pt x="5797" y="9831"/>
                </a:lnTo>
                <a:lnTo>
                  <a:pt x="5723" y="9905"/>
                </a:lnTo>
                <a:lnTo>
                  <a:pt x="5650" y="9978"/>
                </a:lnTo>
                <a:lnTo>
                  <a:pt x="5540" y="10015"/>
                </a:lnTo>
                <a:lnTo>
                  <a:pt x="5466" y="9868"/>
                </a:lnTo>
                <a:lnTo>
                  <a:pt x="5356" y="9758"/>
                </a:lnTo>
                <a:lnTo>
                  <a:pt x="5210" y="9685"/>
                </a:lnTo>
                <a:lnTo>
                  <a:pt x="5026" y="9648"/>
                </a:lnTo>
                <a:lnTo>
                  <a:pt x="5063" y="9648"/>
                </a:lnTo>
                <a:lnTo>
                  <a:pt x="5210" y="9575"/>
                </a:lnTo>
                <a:lnTo>
                  <a:pt x="5283" y="9538"/>
                </a:lnTo>
                <a:lnTo>
                  <a:pt x="5283" y="9501"/>
                </a:lnTo>
                <a:lnTo>
                  <a:pt x="5283" y="9355"/>
                </a:lnTo>
                <a:lnTo>
                  <a:pt x="5210" y="9245"/>
                </a:lnTo>
                <a:lnTo>
                  <a:pt x="5100" y="9245"/>
                </a:lnTo>
                <a:lnTo>
                  <a:pt x="4953" y="9281"/>
                </a:lnTo>
                <a:lnTo>
                  <a:pt x="4806" y="9355"/>
                </a:lnTo>
                <a:lnTo>
                  <a:pt x="4806" y="9355"/>
                </a:lnTo>
                <a:lnTo>
                  <a:pt x="4843" y="9281"/>
                </a:lnTo>
                <a:lnTo>
                  <a:pt x="4880" y="9208"/>
                </a:lnTo>
                <a:lnTo>
                  <a:pt x="4843" y="9171"/>
                </a:lnTo>
                <a:lnTo>
                  <a:pt x="5026" y="9134"/>
                </a:lnTo>
                <a:lnTo>
                  <a:pt x="5246" y="9098"/>
                </a:lnTo>
                <a:close/>
                <a:moveTo>
                  <a:pt x="6347" y="8034"/>
                </a:moveTo>
                <a:lnTo>
                  <a:pt x="6347" y="8071"/>
                </a:lnTo>
                <a:lnTo>
                  <a:pt x="6310" y="8181"/>
                </a:lnTo>
                <a:lnTo>
                  <a:pt x="6127" y="8254"/>
                </a:lnTo>
                <a:lnTo>
                  <a:pt x="5980" y="8364"/>
                </a:lnTo>
                <a:lnTo>
                  <a:pt x="5687" y="8621"/>
                </a:lnTo>
                <a:lnTo>
                  <a:pt x="5577" y="8621"/>
                </a:lnTo>
                <a:lnTo>
                  <a:pt x="5466" y="8694"/>
                </a:lnTo>
                <a:lnTo>
                  <a:pt x="5393" y="8768"/>
                </a:lnTo>
                <a:lnTo>
                  <a:pt x="5246" y="8731"/>
                </a:lnTo>
                <a:lnTo>
                  <a:pt x="4806" y="8731"/>
                </a:lnTo>
                <a:lnTo>
                  <a:pt x="4549" y="8841"/>
                </a:lnTo>
                <a:lnTo>
                  <a:pt x="4293" y="9024"/>
                </a:lnTo>
                <a:lnTo>
                  <a:pt x="4183" y="9171"/>
                </a:lnTo>
                <a:lnTo>
                  <a:pt x="4073" y="9355"/>
                </a:lnTo>
                <a:lnTo>
                  <a:pt x="4073" y="9501"/>
                </a:lnTo>
                <a:lnTo>
                  <a:pt x="4073" y="9648"/>
                </a:lnTo>
                <a:lnTo>
                  <a:pt x="4073" y="9721"/>
                </a:lnTo>
                <a:lnTo>
                  <a:pt x="4146" y="9831"/>
                </a:lnTo>
                <a:lnTo>
                  <a:pt x="4256" y="9978"/>
                </a:lnTo>
                <a:lnTo>
                  <a:pt x="4439" y="10162"/>
                </a:lnTo>
                <a:lnTo>
                  <a:pt x="4623" y="10308"/>
                </a:lnTo>
                <a:lnTo>
                  <a:pt x="4843" y="10382"/>
                </a:lnTo>
                <a:lnTo>
                  <a:pt x="5026" y="10455"/>
                </a:lnTo>
                <a:lnTo>
                  <a:pt x="5246" y="10492"/>
                </a:lnTo>
                <a:lnTo>
                  <a:pt x="5466" y="10492"/>
                </a:lnTo>
                <a:lnTo>
                  <a:pt x="5723" y="10455"/>
                </a:lnTo>
                <a:lnTo>
                  <a:pt x="5907" y="10345"/>
                </a:lnTo>
                <a:lnTo>
                  <a:pt x="6090" y="10235"/>
                </a:lnTo>
                <a:lnTo>
                  <a:pt x="6237" y="10052"/>
                </a:lnTo>
                <a:lnTo>
                  <a:pt x="6347" y="9868"/>
                </a:lnTo>
                <a:lnTo>
                  <a:pt x="6384" y="9575"/>
                </a:lnTo>
                <a:lnTo>
                  <a:pt x="6310" y="9355"/>
                </a:lnTo>
                <a:lnTo>
                  <a:pt x="6200" y="9134"/>
                </a:lnTo>
                <a:lnTo>
                  <a:pt x="6017" y="8951"/>
                </a:lnTo>
                <a:lnTo>
                  <a:pt x="6310" y="8658"/>
                </a:lnTo>
                <a:lnTo>
                  <a:pt x="6420" y="8548"/>
                </a:lnTo>
                <a:lnTo>
                  <a:pt x="6567" y="8401"/>
                </a:lnTo>
                <a:lnTo>
                  <a:pt x="6567" y="8327"/>
                </a:lnTo>
                <a:lnTo>
                  <a:pt x="6567" y="8254"/>
                </a:lnTo>
                <a:lnTo>
                  <a:pt x="6530" y="8217"/>
                </a:lnTo>
                <a:lnTo>
                  <a:pt x="6494" y="8181"/>
                </a:lnTo>
                <a:lnTo>
                  <a:pt x="6384" y="8071"/>
                </a:lnTo>
                <a:lnTo>
                  <a:pt x="6347" y="8034"/>
                </a:lnTo>
                <a:close/>
                <a:moveTo>
                  <a:pt x="19992" y="10418"/>
                </a:moveTo>
                <a:lnTo>
                  <a:pt x="20139" y="10492"/>
                </a:lnTo>
                <a:lnTo>
                  <a:pt x="20139" y="10602"/>
                </a:lnTo>
                <a:lnTo>
                  <a:pt x="20176" y="10638"/>
                </a:lnTo>
                <a:lnTo>
                  <a:pt x="20213" y="10638"/>
                </a:lnTo>
                <a:lnTo>
                  <a:pt x="20249" y="10602"/>
                </a:lnTo>
                <a:lnTo>
                  <a:pt x="20286" y="10785"/>
                </a:lnTo>
                <a:lnTo>
                  <a:pt x="20286" y="11042"/>
                </a:lnTo>
                <a:lnTo>
                  <a:pt x="20286" y="11189"/>
                </a:lnTo>
                <a:lnTo>
                  <a:pt x="20213" y="11372"/>
                </a:lnTo>
                <a:lnTo>
                  <a:pt x="20139" y="11519"/>
                </a:lnTo>
                <a:lnTo>
                  <a:pt x="20066" y="11665"/>
                </a:lnTo>
                <a:lnTo>
                  <a:pt x="19956" y="11812"/>
                </a:lnTo>
                <a:lnTo>
                  <a:pt x="19809" y="11886"/>
                </a:lnTo>
                <a:lnTo>
                  <a:pt x="19662" y="11959"/>
                </a:lnTo>
                <a:lnTo>
                  <a:pt x="19479" y="11959"/>
                </a:lnTo>
                <a:lnTo>
                  <a:pt x="19442" y="11886"/>
                </a:lnTo>
                <a:lnTo>
                  <a:pt x="19222" y="11776"/>
                </a:lnTo>
                <a:lnTo>
                  <a:pt x="19626" y="11702"/>
                </a:lnTo>
                <a:lnTo>
                  <a:pt x="19662" y="11665"/>
                </a:lnTo>
                <a:lnTo>
                  <a:pt x="19736" y="11629"/>
                </a:lnTo>
                <a:lnTo>
                  <a:pt x="19736" y="11482"/>
                </a:lnTo>
                <a:lnTo>
                  <a:pt x="19699" y="11372"/>
                </a:lnTo>
                <a:lnTo>
                  <a:pt x="19626" y="11335"/>
                </a:lnTo>
                <a:lnTo>
                  <a:pt x="19406" y="11335"/>
                </a:lnTo>
                <a:lnTo>
                  <a:pt x="19662" y="11152"/>
                </a:lnTo>
                <a:lnTo>
                  <a:pt x="19736" y="11115"/>
                </a:lnTo>
                <a:lnTo>
                  <a:pt x="19736" y="11042"/>
                </a:lnTo>
                <a:lnTo>
                  <a:pt x="19736" y="10969"/>
                </a:lnTo>
                <a:lnTo>
                  <a:pt x="19736" y="10932"/>
                </a:lnTo>
                <a:lnTo>
                  <a:pt x="19699" y="10858"/>
                </a:lnTo>
                <a:lnTo>
                  <a:pt x="19626" y="10822"/>
                </a:lnTo>
                <a:lnTo>
                  <a:pt x="19552" y="10822"/>
                </a:lnTo>
                <a:lnTo>
                  <a:pt x="19479" y="10858"/>
                </a:lnTo>
                <a:lnTo>
                  <a:pt x="19332" y="10895"/>
                </a:lnTo>
                <a:lnTo>
                  <a:pt x="19185" y="10932"/>
                </a:lnTo>
                <a:lnTo>
                  <a:pt x="19185" y="10932"/>
                </a:lnTo>
                <a:lnTo>
                  <a:pt x="19626" y="10748"/>
                </a:lnTo>
                <a:lnTo>
                  <a:pt x="19662" y="10712"/>
                </a:lnTo>
                <a:lnTo>
                  <a:pt x="19662" y="10675"/>
                </a:lnTo>
                <a:lnTo>
                  <a:pt x="19626" y="10638"/>
                </a:lnTo>
                <a:lnTo>
                  <a:pt x="19479" y="10602"/>
                </a:lnTo>
                <a:lnTo>
                  <a:pt x="19295" y="10602"/>
                </a:lnTo>
                <a:lnTo>
                  <a:pt x="19369" y="10565"/>
                </a:lnTo>
                <a:lnTo>
                  <a:pt x="19589" y="10455"/>
                </a:lnTo>
                <a:lnTo>
                  <a:pt x="19772" y="10418"/>
                </a:lnTo>
                <a:close/>
                <a:moveTo>
                  <a:pt x="16691" y="13390"/>
                </a:moveTo>
                <a:lnTo>
                  <a:pt x="16801" y="13463"/>
                </a:lnTo>
                <a:lnTo>
                  <a:pt x="16874" y="13536"/>
                </a:lnTo>
                <a:lnTo>
                  <a:pt x="16728" y="13646"/>
                </a:lnTo>
                <a:lnTo>
                  <a:pt x="16581" y="13756"/>
                </a:lnTo>
                <a:lnTo>
                  <a:pt x="16434" y="13903"/>
                </a:lnTo>
                <a:lnTo>
                  <a:pt x="16361" y="14050"/>
                </a:lnTo>
                <a:lnTo>
                  <a:pt x="16104" y="14013"/>
                </a:lnTo>
                <a:lnTo>
                  <a:pt x="16068" y="13976"/>
                </a:lnTo>
                <a:lnTo>
                  <a:pt x="16691" y="13390"/>
                </a:lnTo>
                <a:close/>
                <a:moveTo>
                  <a:pt x="16654" y="11959"/>
                </a:moveTo>
                <a:lnTo>
                  <a:pt x="17058" y="12326"/>
                </a:lnTo>
                <a:lnTo>
                  <a:pt x="17278" y="12546"/>
                </a:lnTo>
                <a:lnTo>
                  <a:pt x="17498" y="12803"/>
                </a:lnTo>
                <a:lnTo>
                  <a:pt x="17681" y="13059"/>
                </a:lnTo>
                <a:lnTo>
                  <a:pt x="17755" y="13169"/>
                </a:lnTo>
                <a:lnTo>
                  <a:pt x="17792" y="13279"/>
                </a:lnTo>
                <a:lnTo>
                  <a:pt x="17792" y="13426"/>
                </a:lnTo>
                <a:lnTo>
                  <a:pt x="17755" y="13536"/>
                </a:lnTo>
                <a:lnTo>
                  <a:pt x="17718" y="13646"/>
                </a:lnTo>
                <a:lnTo>
                  <a:pt x="17608" y="13756"/>
                </a:lnTo>
                <a:lnTo>
                  <a:pt x="17498" y="13866"/>
                </a:lnTo>
                <a:lnTo>
                  <a:pt x="17351" y="13940"/>
                </a:lnTo>
                <a:lnTo>
                  <a:pt x="17278" y="13866"/>
                </a:lnTo>
                <a:lnTo>
                  <a:pt x="17168" y="13866"/>
                </a:lnTo>
                <a:lnTo>
                  <a:pt x="17095" y="13903"/>
                </a:lnTo>
                <a:lnTo>
                  <a:pt x="17058" y="13940"/>
                </a:lnTo>
                <a:lnTo>
                  <a:pt x="17021" y="13940"/>
                </a:lnTo>
                <a:lnTo>
                  <a:pt x="16948" y="13976"/>
                </a:lnTo>
                <a:lnTo>
                  <a:pt x="16911" y="14050"/>
                </a:lnTo>
                <a:lnTo>
                  <a:pt x="16874" y="14050"/>
                </a:lnTo>
                <a:lnTo>
                  <a:pt x="16948" y="13940"/>
                </a:lnTo>
                <a:lnTo>
                  <a:pt x="17095" y="13793"/>
                </a:lnTo>
                <a:lnTo>
                  <a:pt x="17168" y="13683"/>
                </a:lnTo>
                <a:lnTo>
                  <a:pt x="17205" y="13573"/>
                </a:lnTo>
                <a:lnTo>
                  <a:pt x="17168" y="13500"/>
                </a:lnTo>
                <a:lnTo>
                  <a:pt x="17131" y="13426"/>
                </a:lnTo>
                <a:lnTo>
                  <a:pt x="17021" y="13316"/>
                </a:lnTo>
                <a:lnTo>
                  <a:pt x="16874" y="13206"/>
                </a:lnTo>
                <a:lnTo>
                  <a:pt x="16691" y="13169"/>
                </a:lnTo>
                <a:lnTo>
                  <a:pt x="16618" y="13169"/>
                </a:lnTo>
                <a:lnTo>
                  <a:pt x="16581" y="13206"/>
                </a:lnTo>
                <a:lnTo>
                  <a:pt x="15627" y="13793"/>
                </a:lnTo>
                <a:lnTo>
                  <a:pt x="15517" y="13756"/>
                </a:lnTo>
                <a:lnTo>
                  <a:pt x="15407" y="13646"/>
                </a:lnTo>
                <a:lnTo>
                  <a:pt x="15884" y="13353"/>
                </a:lnTo>
                <a:lnTo>
                  <a:pt x="16361" y="13096"/>
                </a:lnTo>
                <a:lnTo>
                  <a:pt x="16398" y="13023"/>
                </a:lnTo>
                <a:lnTo>
                  <a:pt x="16398" y="12986"/>
                </a:lnTo>
                <a:lnTo>
                  <a:pt x="16361" y="12913"/>
                </a:lnTo>
                <a:lnTo>
                  <a:pt x="16288" y="12913"/>
                </a:lnTo>
                <a:lnTo>
                  <a:pt x="15994" y="12949"/>
                </a:lnTo>
                <a:lnTo>
                  <a:pt x="15701" y="13059"/>
                </a:lnTo>
                <a:lnTo>
                  <a:pt x="15407" y="13169"/>
                </a:lnTo>
                <a:lnTo>
                  <a:pt x="15150" y="13279"/>
                </a:lnTo>
                <a:lnTo>
                  <a:pt x="15040" y="13023"/>
                </a:lnTo>
                <a:lnTo>
                  <a:pt x="15077" y="12986"/>
                </a:lnTo>
                <a:lnTo>
                  <a:pt x="16068" y="12399"/>
                </a:lnTo>
                <a:lnTo>
                  <a:pt x="16104" y="12362"/>
                </a:lnTo>
                <a:lnTo>
                  <a:pt x="16104" y="12326"/>
                </a:lnTo>
                <a:lnTo>
                  <a:pt x="16068" y="12289"/>
                </a:lnTo>
                <a:lnTo>
                  <a:pt x="15994" y="12252"/>
                </a:lnTo>
                <a:lnTo>
                  <a:pt x="15554" y="12362"/>
                </a:lnTo>
                <a:lnTo>
                  <a:pt x="15150" y="12472"/>
                </a:lnTo>
                <a:lnTo>
                  <a:pt x="15150" y="12472"/>
                </a:lnTo>
                <a:lnTo>
                  <a:pt x="15297" y="12326"/>
                </a:lnTo>
                <a:lnTo>
                  <a:pt x="15517" y="12179"/>
                </a:lnTo>
                <a:lnTo>
                  <a:pt x="15737" y="12069"/>
                </a:lnTo>
                <a:lnTo>
                  <a:pt x="15994" y="11996"/>
                </a:lnTo>
                <a:lnTo>
                  <a:pt x="16324" y="11959"/>
                </a:lnTo>
                <a:close/>
                <a:moveTo>
                  <a:pt x="14857" y="6310"/>
                </a:moveTo>
                <a:lnTo>
                  <a:pt x="14600" y="6347"/>
                </a:lnTo>
                <a:lnTo>
                  <a:pt x="14380" y="6383"/>
                </a:lnTo>
                <a:lnTo>
                  <a:pt x="14197" y="6457"/>
                </a:lnTo>
                <a:lnTo>
                  <a:pt x="13793" y="6677"/>
                </a:lnTo>
                <a:lnTo>
                  <a:pt x="13426" y="6970"/>
                </a:lnTo>
                <a:lnTo>
                  <a:pt x="13243" y="7154"/>
                </a:lnTo>
                <a:lnTo>
                  <a:pt x="12950" y="7190"/>
                </a:lnTo>
                <a:lnTo>
                  <a:pt x="12840" y="7227"/>
                </a:lnTo>
                <a:lnTo>
                  <a:pt x="12803" y="7300"/>
                </a:lnTo>
                <a:lnTo>
                  <a:pt x="12766" y="7374"/>
                </a:lnTo>
                <a:lnTo>
                  <a:pt x="12766" y="7447"/>
                </a:lnTo>
                <a:lnTo>
                  <a:pt x="11042" y="7631"/>
                </a:lnTo>
                <a:lnTo>
                  <a:pt x="10052" y="7667"/>
                </a:lnTo>
                <a:lnTo>
                  <a:pt x="9575" y="7704"/>
                </a:lnTo>
                <a:lnTo>
                  <a:pt x="9098" y="7741"/>
                </a:lnTo>
                <a:lnTo>
                  <a:pt x="9025" y="7777"/>
                </a:lnTo>
                <a:lnTo>
                  <a:pt x="8988" y="7814"/>
                </a:lnTo>
                <a:lnTo>
                  <a:pt x="8951" y="7924"/>
                </a:lnTo>
                <a:lnTo>
                  <a:pt x="9025" y="8034"/>
                </a:lnTo>
                <a:lnTo>
                  <a:pt x="9061" y="8071"/>
                </a:lnTo>
                <a:lnTo>
                  <a:pt x="9135" y="8107"/>
                </a:lnTo>
                <a:lnTo>
                  <a:pt x="9612" y="8144"/>
                </a:lnTo>
                <a:lnTo>
                  <a:pt x="10125" y="8144"/>
                </a:lnTo>
                <a:lnTo>
                  <a:pt x="11152" y="8071"/>
                </a:lnTo>
                <a:lnTo>
                  <a:pt x="11922" y="8034"/>
                </a:lnTo>
                <a:lnTo>
                  <a:pt x="12693" y="7961"/>
                </a:lnTo>
                <a:lnTo>
                  <a:pt x="12546" y="8254"/>
                </a:lnTo>
                <a:lnTo>
                  <a:pt x="12473" y="8438"/>
                </a:lnTo>
                <a:lnTo>
                  <a:pt x="12473" y="8584"/>
                </a:lnTo>
                <a:lnTo>
                  <a:pt x="12509" y="8914"/>
                </a:lnTo>
                <a:lnTo>
                  <a:pt x="12363" y="9024"/>
                </a:lnTo>
                <a:lnTo>
                  <a:pt x="12253" y="9134"/>
                </a:lnTo>
                <a:lnTo>
                  <a:pt x="12253" y="9245"/>
                </a:lnTo>
                <a:lnTo>
                  <a:pt x="12289" y="9355"/>
                </a:lnTo>
                <a:lnTo>
                  <a:pt x="12399" y="9428"/>
                </a:lnTo>
                <a:lnTo>
                  <a:pt x="12546" y="9465"/>
                </a:lnTo>
                <a:lnTo>
                  <a:pt x="12693" y="9465"/>
                </a:lnTo>
                <a:lnTo>
                  <a:pt x="12803" y="9685"/>
                </a:lnTo>
                <a:lnTo>
                  <a:pt x="12950" y="9868"/>
                </a:lnTo>
                <a:lnTo>
                  <a:pt x="13096" y="10052"/>
                </a:lnTo>
                <a:lnTo>
                  <a:pt x="13243" y="10198"/>
                </a:lnTo>
                <a:lnTo>
                  <a:pt x="13426" y="10308"/>
                </a:lnTo>
                <a:lnTo>
                  <a:pt x="13647" y="10418"/>
                </a:lnTo>
                <a:lnTo>
                  <a:pt x="13867" y="10455"/>
                </a:lnTo>
                <a:lnTo>
                  <a:pt x="14087" y="10492"/>
                </a:lnTo>
                <a:lnTo>
                  <a:pt x="14233" y="10492"/>
                </a:lnTo>
                <a:lnTo>
                  <a:pt x="14600" y="10418"/>
                </a:lnTo>
                <a:lnTo>
                  <a:pt x="14967" y="10345"/>
                </a:lnTo>
                <a:lnTo>
                  <a:pt x="14930" y="10455"/>
                </a:lnTo>
                <a:lnTo>
                  <a:pt x="14930" y="10602"/>
                </a:lnTo>
                <a:lnTo>
                  <a:pt x="15004" y="10895"/>
                </a:lnTo>
                <a:lnTo>
                  <a:pt x="15077" y="11079"/>
                </a:lnTo>
                <a:lnTo>
                  <a:pt x="15150" y="11299"/>
                </a:lnTo>
                <a:lnTo>
                  <a:pt x="15297" y="11482"/>
                </a:lnTo>
                <a:lnTo>
                  <a:pt x="15481" y="11629"/>
                </a:lnTo>
                <a:lnTo>
                  <a:pt x="15481" y="11665"/>
                </a:lnTo>
                <a:lnTo>
                  <a:pt x="15261" y="11739"/>
                </a:lnTo>
                <a:lnTo>
                  <a:pt x="15077" y="11886"/>
                </a:lnTo>
                <a:lnTo>
                  <a:pt x="14894" y="11996"/>
                </a:lnTo>
                <a:lnTo>
                  <a:pt x="14784" y="12142"/>
                </a:lnTo>
                <a:lnTo>
                  <a:pt x="14674" y="12326"/>
                </a:lnTo>
                <a:lnTo>
                  <a:pt x="14600" y="12509"/>
                </a:lnTo>
                <a:lnTo>
                  <a:pt x="14564" y="12693"/>
                </a:lnTo>
                <a:lnTo>
                  <a:pt x="14527" y="12876"/>
                </a:lnTo>
                <a:lnTo>
                  <a:pt x="14527" y="12986"/>
                </a:lnTo>
                <a:lnTo>
                  <a:pt x="14527" y="13059"/>
                </a:lnTo>
                <a:lnTo>
                  <a:pt x="14600" y="13353"/>
                </a:lnTo>
                <a:lnTo>
                  <a:pt x="14747" y="13610"/>
                </a:lnTo>
                <a:lnTo>
                  <a:pt x="14747" y="13720"/>
                </a:lnTo>
                <a:lnTo>
                  <a:pt x="14784" y="13830"/>
                </a:lnTo>
                <a:lnTo>
                  <a:pt x="14930" y="13903"/>
                </a:lnTo>
                <a:lnTo>
                  <a:pt x="15004" y="13976"/>
                </a:lnTo>
                <a:lnTo>
                  <a:pt x="15297" y="14197"/>
                </a:lnTo>
                <a:lnTo>
                  <a:pt x="15627" y="14380"/>
                </a:lnTo>
                <a:lnTo>
                  <a:pt x="15994" y="14527"/>
                </a:lnTo>
                <a:lnTo>
                  <a:pt x="16398" y="14600"/>
                </a:lnTo>
                <a:lnTo>
                  <a:pt x="16801" y="14600"/>
                </a:lnTo>
                <a:lnTo>
                  <a:pt x="17205" y="14527"/>
                </a:lnTo>
                <a:lnTo>
                  <a:pt x="17571" y="14417"/>
                </a:lnTo>
                <a:lnTo>
                  <a:pt x="17902" y="14233"/>
                </a:lnTo>
                <a:lnTo>
                  <a:pt x="18122" y="14013"/>
                </a:lnTo>
                <a:lnTo>
                  <a:pt x="18268" y="13793"/>
                </a:lnTo>
                <a:lnTo>
                  <a:pt x="18305" y="13536"/>
                </a:lnTo>
                <a:lnTo>
                  <a:pt x="18305" y="13316"/>
                </a:lnTo>
                <a:lnTo>
                  <a:pt x="18232" y="13059"/>
                </a:lnTo>
                <a:lnTo>
                  <a:pt x="18122" y="12803"/>
                </a:lnTo>
                <a:lnTo>
                  <a:pt x="17975" y="12546"/>
                </a:lnTo>
                <a:lnTo>
                  <a:pt x="17792" y="12326"/>
                </a:lnTo>
                <a:lnTo>
                  <a:pt x="17902" y="12289"/>
                </a:lnTo>
                <a:lnTo>
                  <a:pt x="18232" y="12106"/>
                </a:lnTo>
                <a:lnTo>
                  <a:pt x="18599" y="11849"/>
                </a:lnTo>
                <a:lnTo>
                  <a:pt x="18709" y="12032"/>
                </a:lnTo>
                <a:lnTo>
                  <a:pt x="18855" y="12179"/>
                </a:lnTo>
                <a:lnTo>
                  <a:pt x="19002" y="12289"/>
                </a:lnTo>
                <a:lnTo>
                  <a:pt x="19149" y="12362"/>
                </a:lnTo>
                <a:lnTo>
                  <a:pt x="19406" y="12436"/>
                </a:lnTo>
                <a:lnTo>
                  <a:pt x="19662" y="12399"/>
                </a:lnTo>
                <a:lnTo>
                  <a:pt x="19919" y="12326"/>
                </a:lnTo>
                <a:lnTo>
                  <a:pt x="20139" y="12179"/>
                </a:lnTo>
                <a:lnTo>
                  <a:pt x="20359" y="11996"/>
                </a:lnTo>
                <a:lnTo>
                  <a:pt x="20543" y="11776"/>
                </a:lnTo>
                <a:lnTo>
                  <a:pt x="20653" y="11519"/>
                </a:lnTo>
                <a:lnTo>
                  <a:pt x="20726" y="11225"/>
                </a:lnTo>
                <a:lnTo>
                  <a:pt x="20799" y="10858"/>
                </a:lnTo>
                <a:lnTo>
                  <a:pt x="20763" y="10675"/>
                </a:lnTo>
                <a:lnTo>
                  <a:pt x="20726" y="10528"/>
                </a:lnTo>
                <a:lnTo>
                  <a:pt x="20689" y="10382"/>
                </a:lnTo>
                <a:lnTo>
                  <a:pt x="20579" y="10272"/>
                </a:lnTo>
                <a:lnTo>
                  <a:pt x="20359" y="10088"/>
                </a:lnTo>
                <a:lnTo>
                  <a:pt x="20066" y="9978"/>
                </a:lnTo>
                <a:lnTo>
                  <a:pt x="19919" y="9941"/>
                </a:lnTo>
                <a:lnTo>
                  <a:pt x="19626" y="9941"/>
                </a:lnTo>
                <a:lnTo>
                  <a:pt x="19516" y="10015"/>
                </a:lnTo>
                <a:lnTo>
                  <a:pt x="19479" y="10088"/>
                </a:lnTo>
                <a:lnTo>
                  <a:pt x="19185" y="10198"/>
                </a:lnTo>
                <a:lnTo>
                  <a:pt x="18929" y="10308"/>
                </a:lnTo>
                <a:lnTo>
                  <a:pt x="18819" y="10418"/>
                </a:lnTo>
                <a:lnTo>
                  <a:pt x="18672" y="10528"/>
                </a:lnTo>
                <a:lnTo>
                  <a:pt x="18599" y="10675"/>
                </a:lnTo>
                <a:lnTo>
                  <a:pt x="18525" y="10822"/>
                </a:lnTo>
                <a:lnTo>
                  <a:pt x="18452" y="11115"/>
                </a:lnTo>
                <a:lnTo>
                  <a:pt x="18452" y="11409"/>
                </a:lnTo>
                <a:lnTo>
                  <a:pt x="18048" y="11702"/>
                </a:lnTo>
                <a:lnTo>
                  <a:pt x="17645" y="11996"/>
                </a:lnTo>
                <a:lnTo>
                  <a:pt x="17608" y="12032"/>
                </a:lnTo>
                <a:lnTo>
                  <a:pt x="17608" y="12106"/>
                </a:lnTo>
                <a:lnTo>
                  <a:pt x="17241" y="11776"/>
                </a:lnTo>
                <a:lnTo>
                  <a:pt x="16911" y="11519"/>
                </a:lnTo>
                <a:lnTo>
                  <a:pt x="16838" y="11482"/>
                </a:lnTo>
                <a:lnTo>
                  <a:pt x="16691" y="11482"/>
                </a:lnTo>
                <a:lnTo>
                  <a:pt x="16654" y="11555"/>
                </a:lnTo>
                <a:lnTo>
                  <a:pt x="16434" y="11519"/>
                </a:lnTo>
                <a:lnTo>
                  <a:pt x="16214" y="11519"/>
                </a:lnTo>
                <a:lnTo>
                  <a:pt x="15774" y="11555"/>
                </a:lnTo>
                <a:lnTo>
                  <a:pt x="15811" y="11445"/>
                </a:lnTo>
                <a:lnTo>
                  <a:pt x="15774" y="11335"/>
                </a:lnTo>
                <a:lnTo>
                  <a:pt x="15664" y="11152"/>
                </a:lnTo>
                <a:lnTo>
                  <a:pt x="15554" y="11005"/>
                </a:lnTo>
                <a:lnTo>
                  <a:pt x="15444" y="10822"/>
                </a:lnTo>
                <a:lnTo>
                  <a:pt x="15371" y="10602"/>
                </a:lnTo>
                <a:lnTo>
                  <a:pt x="15334" y="10418"/>
                </a:lnTo>
                <a:lnTo>
                  <a:pt x="15297" y="10308"/>
                </a:lnTo>
                <a:lnTo>
                  <a:pt x="15224" y="10235"/>
                </a:lnTo>
                <a:lnTo>
                  <a:pt x="15627" y="10015"/>
                </a:lnTo>
                <a:lnTo>
                  <a:pt x="16031" y="9758"/>
                </a:lnTo>
                <a:lnTo>
                  <a:pt x="16361" y="9428"/>
                </a:lnTo>
                <a:lnTo>
                  <a:pt x="16471" y="9281"/>
                </a:lnTo>
                <a:lnTo>
                  <a:pt x="16581" y="9098"/>
                </a:lnTo>
                <a:lnTo>
                  <a:pt x="16654" y="8878"/>
                </a:lnTo>
                <a:lnTo>
                  <a:pt x="16691" y="8621"/>
                </a:lnTo>
                <a:lnTo>
                  <a:pt x="16691" y="8364"/>
                </a:lnTo>
                <a:lnTo>
                  <a:pt x="16691" y="8107"/>
                </a:lnTo>
                <a:lnTo>
                  <a:pt x="16581" y="7631"/>
                </a:lnTo>
                <a:lnTo>
                  <a:pt x="16398" y="7190"/>
                </a:lnTo>
                <a:lnTo>
                  <a:pt x="16251" y="6897"/>
                </a:lnTo>
                <a:lnTo>
                  <a:pt x="16031" y="6640"/>
                </a:lnTo>
                <a:lnTo>
                  <a:pt x="15884" y="6530"/>
                </a:lnTo>
                <a:lnTo>
                  <a:pt x="15737" y="6457"/>
                </a:lnTo>
                <a:lnTo>
                  <a:pt x="15591" y="6420"/>
                </a:lnTo>
                <a:lnTo>
                  <a:pt x="15407" y="6383"/>
                </a:lnTo>
                <a:lnTo>
                  <a:pt x="15077" y="631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5" name="Google Shape;275;p4"/>
          <p:cNvSpPr/>
          <p:nvPr/>
        </p:nvSpPr>
        <p:spPr>
          <a:xfrm>
            <a:off x="10456069" y="-134498"/>
            <a:ext cx="517491" cy="545251"/>
          </a:xfrm>
          <a:custGeom>
            <a:avLst/>
            <a:gdLst/>
            <a:ahLst/>
            <a:cxnLst/>
            <a:rect l="l" t="t" r="r" b="b"/>
            <a:pathLst>
              <a:path w="13683" h="14417" extrusionOk="0">
                <a:moveTo>
                  <a:pt x="9281" y="2311"/>
                </a:moveTo>
                <a:lnTo>
                  <a:pt x="9170" y="2385"/>
                </a:lnTo>
                <a:lnTo>
                  <a:pt x="9134" y="2495"/>
                </a:lnTo>
                <a:lnTo>
                  <a:pt x="9097" y="2568"/>
                </a:lnTo>
                <a:lnTo>
                  <a:pt x="9097" y="2678"/>
                </a:lnTo>
                <a:lnTo>
                  <a:pt x="9134" y="2862"/>
                </a:lnTo>
                <a:lnTo>
                  <a:pt x="9207" y="3082"/>
                </a:lnTo>
                <a:lnTo>
                  <a:pt x="9464" y="3742"/>
                </a:lnTo>
                <a:lnTo>
                  <a:pt x="9721" y="4402"/>
                </a:lnTo>
                <a:lnTo>
                  <a:pt x="9647" y="4439"/>
                </a:lnTo>
                <a:lnTo>
                  <a:pt x="9060" y="5283"/>
                </a:lnTo>
                <a:lnTo>
                  <a:pt x="8804" y="5649"/>
                </a:lnTo>
                <a:lnTo>
                  <a:pt x="8694" y="5833"/>
                </a:lnTo>
                <a:lnTo>
                  <a:pt x="8657" y="5943"/>
                </a:lnTo>
                <a:lnTo>
                  <a:pt x="8694" y="6053"/>
                </a:lnTo>
                <a:lnTo>
                  <a:pt x="8804" y="6016"/>
                </a:lnTo>
                <a:lnTo>
                  <a:pt x="8877" y="5980"/>
                </a:lnTo>
                <a:lnTo>
                  <a:pt x="9024" y="5833"/>
                </a:lnTo>
                <a:lnTo>
                  <a:pt x="9281" y="5503"/>
                </a:lnTo>
                <a:lnTo>
                  <a:pt x="9941" y="4659"/>
                </a:lnTo>
                <a:lnTo>
                  <a:pt x="10014" y="4659"/>
                </a:lnTo>
                <a:lnTo>
                  <a:pt x="10124" y="4622"/>
                </a:lnTo>
                <a:lnTo>
                  <a:pt x="10161" y="4549"/>
                </a:lnTo>
                <a:lnTo>
                  <a:pt x="10161" y="4439"/>
                </a:lnTo>
                <a:lnTo>
                  <a:pt x="9684" y="3229"/>
                </a:lnTo>
                <a:lnTo>
                  <a:pt x="9427" y="2715"/>
                </a:lnTo>
                <a:lnTo>
                  <a:pt x="9354" y="2532"/>
                </a:lnTo>
                <a:lnTo>
                  <a:pt x="9317" y="2422"/>
                </a:lnTo>
                <a:lnTo>
                  <a:pt x="9317" y="2348"/>
                </a:lnTo>
                <a:lnTo>
                  <a:pt x="9317" y="2311"/>
                </a:lnTo>
                <a:close/>
                <a:moveTo>
                  <a:pt x="8694" y="1615"/>
                </a:moveTo>
                <a:lnTo>
                  <a:pt x="8767" y="1798"/>
                </a:lnTo>
                <a:lnTo>
                  <a:pt x="8804" y="1908"/>
                </a:lnTo>
                <a:lnTo>
                  <a:pt x="8914" y="1981"/>
                </a:lnTo>
                <a:lnTo>
                  <a:pt x="9024" y="2055"/>
                </a:lnTo>
                <a:lnTo>
                  <a:pt x="9170" y="2018"/>
                </a:lnTo>
                <a:lnTo>
                  <a:pt x="9391" y="1908"/>
                </a:lnTo>
                <a:lnTo>
                  <a:pt x="9611" y="1725"/>
                </a:lnTo>
                <a:lnTo>
                  <a:pt x="9867" y="2275"/>
                </a:lnTo>
                <a:lnTo>
                  <a:pt x="10161" y="2752"/>
                </a:lnTo>
                <a:lnTo>
                  <a:pt x="10454" y="3265"/>
                </a:lnTo>
                <a:lnTo>
                  <a:pt x="10674" y="3779"/>
                </a:lnTo>
                <a:lnTo>
                  <a:pt x="10528" y="3925"/>
                </a:lnTo>
                <a:lnTo>
                  <a:pt x="10381" y="4072"/>
                </a:lnTo>
                <a:lnTo>
                  <a:pt x="10271" y="4256"/>
                </a:lnTo>
                <a:lnTo>
                  <a:pt x="10234" y="4476"/>
                </a:lnTo>
                <a:lnTo>
                  <a:pt x="10271" y="4586"/>
                </a:lnTo>
                <a:lnTo>
                  <a:pt x="10344" y="4659"/>
                </a:lnTo>
                <a:lnTo>
                  <a:pt x="10344" y="4806"/>
                </a:lnTo>
                <a:lnTo>
                  <a:pt x="10381" y="4879"/>
                </a:lnTo>
                <a:lnTo>
                  <a:pt x="10491" y="4916"/>
                </a:lnTo>
                <a:lnTo>
                  <a:pt x="10491" y="4953"/>
                </a:lnTo>
                <a:lnTo>
                  <a:pt x="10344" y="5173"/>
                </a:lnTo>
                <a:lnTo>
                  <a:pt x="9977" y="5649"/>
                </a:lnTo>
                <a:lnTo>
                  <a:pt x="9647" y="6163"/>
                </a:lnTo>
                <a:lnTo>
                  <a:pt x="9501" y="6090"/>
                </a:lnTo>
                <a:lnTo>
                  <a:pt x="9317" y="6053"/>
                </a:lnTo>
                <a:lnTo>
                  <a:pt x="9134" y="6126"/>
                </a:lnTo>
                <a:lnTo>
                  <a:pt x="8950" y="6200"/>
                </a:lnTo>
                <a:lnTo>
                  <a:pt x="8840" y="6346"/>
                </a:lnTo>
                <a:lnTo>
                  <a:pt x="8730" y="6493"/>
                </a:lnTo>
                <a:lnTo>
                  <a:pt x="8327" y="6493"/>
                </a:lnTo>
                <a:lnTo>
                  <a:pt x="7556" y="6530"/>
                </a:lnTo>
                <a:lnTo>
                  <a:pt x="7520" y="6456"/>
                </a:lnTo>
                <a:lnTo>
                  <a:pt x="7410" y="6383"/>
                </a:lnTo>
                <a:lnTo>
                  <a:pt x="7080" y="6273"/>
                </a:lnTo>
                <a:lnTo>
                  <a:pt x="7043" y="6273"/>
                </a:lnTo>
                <a:lnTo>
                  <a:pt x="6970" y="6236"/>
                </a:lnTo>
                <a:lnTo>
                  <a:pt x="6786" y="6236"/>
                </a:lnTo>
                <a:lnTo>
                  <a:pt x="6639" y="6200"/>
                </a:lnTo>
                <a:lnTo>
                  <a:pt x="5832" y="5429"/>
                </a:lnTo>
                <a:lnTo>
                  <a:pt x="5246" y="4879"/>
                </a:lnTo>
                <a:lnTo>
                  <a:pt x="5319" y="4696"/>
                </a:lnTo>
                <a:lnTo>
                  <a:pt x="5319" y="4512"/>
                </a:lnTo>
                <a:lnTo>
                  <a:pt x="5282" y="4439"/>
                </a:lnTo>
                <a:lnTo>
                  <a:pt x="5246" y="4366"/>
                </a:lnTo>
                <a:lnTo>
                  <a:pt x="5099" y="4256"/>
                </a:lnTo>
                <a:lnTo>
                  <a:pt x="5282" y="3815"/>
                </a:lnTo>
                <a:lnTo>
                  <a:pt x="5796" y="2715"/>
                </a:lnTo>
                <a:lnTo>
                  <a:pt x="6126" y="2018"/>
                </a:lnTo>
                <a:lnTo>
                  <a:pt x="6273" y="2018"/>
                </a:lnTo>
                <a:lnTo>
                  <a:pt x="6419" y="1981"/>
                </a:lnTo>
                <a:lnTo>
                  <a:pt x="6566" y="1908"/>
                </a:lnTo>
                <a:lnTo>
                  <a:pt x="6713" y="1798"/>
                </a:lnTo>
                <a:lnTo>
                  <a:pt x="6823" y="1688"/>
                </a:lnTo>
                <a:lnTo>
                  <a:pt x="7483" y="1651"/>
                </a:lnTo>
                <a:lnTo>
                  <a:pt x="8694" y="1615"/>
                </a:lnTo>
                <a:close/>
                <a:moveTo>
                  <a:pt x="6823" y="6823"/>
                </a:moveTo>
                <a:lnTo>
                  <a:pt x="6933" y="6897"/>
                </a:lnTo>
                <a:lnTo>
                  <a:pt x="6749" y="6897"/>
                </a:lnTo>
                <a:lnTo>
                  <a:pt x="6713" y="6860"/>
                </a:lnTo>
                <a:lnTo>
                  <a:pt x="6823" y="6823"/>
                </a:lnTo>
                <a:close/>
                <a:moveTo>
                  <a:pt x="2714" y="5393"/>
                </a:moveTo>
                <a:lnTo>
                  <a:pt x="2641" y="5429"/>
                </a:lnTo>
                <a:lnTo>
                  <a:pt x="2531" y="5503"/>
                </a:lnTo>
                <a:lnTo>
                  <a:pt x="2458" y="5576"/>
                </a:lnTo>
                <a:lnTo>
                  <a:pt x="2274" y="5796"/>
                </a:lnTo>
                <a:lnTo>
                  <a:pt x="1981" y="6310"/>
                </a:lnTo>
                <a:lnTo>
                  <a:pt x="1651" y="6860"/>
                </a:lnTo>
                <a:lnTo>
                  <a:pt x="1504" y="7080"/>
                </a:lnTo>
                <a:lnTo>
                  <a:pt x="1431" y="7190"/>
                </a:lnTo>
                <a:lnTo>
                  <a:pt x="1394" y="7263"/>
                </a:lnTo>
                <a:lnTo>
                  <a:pt x="1394" y="7337"/>
                </a:lnTo>
                <a:lnTo>
                  <a:pt x="1321" y="7374"/>
                </a:lnTo>
                <a:lnTo>
                  <a:pt x="1321" y="7410"/>
                </a:lnTo>
                <a:lnTo>
                  <a:pt x="1321" y="7520"/>
                </a:lnTo>
                <a:lnTo>
                  <a:pt x="1394" y="7557"/>
                </a:lnTo>
                <a:lnTo>
                  <a:pt x="1504" y="7594"/>
                </a:lnTo>
                <a:lnTo>
                  <a:pt x="1614" y="7520"/>
                </a:lnTo>
                <a:lnTo>
                  <a:pt x="1724" y="7447"/>
                </a:lnTo>
                <a:lnTo>
                  <a:pt x="1834" y="7337"/>
                </a:lnTo>
                <a:lnTo>
                  <a:pt x="2018" y="7043"/>
                </a:lnTo>
                <a:lnTo>
                  <a:pt x="2128" y="6823"/>
                </a:lnTo>
                <a:lnTo>
                  <a:pt x="2568" y="6200"/>
                </a:lnTo>
                <a:lnTo>
                  <a:pt x="2751" y="5870"/>
                </a:lnTo>
                <a:lnTo>
                  <a:pt x="2861" y="5723"/>
                </a:lnTo>
                <a:lnTo>
                  <a:pt x="2861" y="5539"/>
                </a:lnTo>
                <a:lnTo>
                  <a:pt x="2861" y="5466"/>
                </a:lnTo>
                <a:lnTo>
                  <a:pt x="2788" y="5429"/>
                </a:lnTo>
                <a:lnTo>
                  <a:pt x="2714" y="5393"/>
                </a:lnTo>
                <a:close/>
                <a:moveTo>
                  <a:pt x="4072" y="4843"/>
                </a:moveTo>
                <a:lnTo>
                  <a:pt x="4182" y="5026"/>
                </a:lnTo>
                <a:lnTo>
                  <a:pt x="4328" y="5173"/>
                </a:lnTo>
                <a:lnTo>
                  <a:pt x="4475" y="5209"/>
                </a:lnTo>
                <a:lnTo>
                  <a:pt x="4622" y="5246"/>
                </a:lnTo>
                <a:lnTo>
                  <a:pt x="4769" y="5246"/>
                </a:lnTo>
                <a:lnTo>
                  <a:pt x="4915" y="5209"/>
                </a:lnTo>
                <a:lnTo>
                  <a:pt x="5319" y="5576"/>
                </a:lnTo>
                <a:lnTo>
                  <a:pt x="6163" y="6456"/>
                </a:lnTo>
                <a:lnTo>
                  <a:pt x="6126" y="6530"/>
                </a:lnTo>
                <a:lnTo>
                  <a:pt x="6089" y="6640"/>
                </a:lnTo>
                <a:lnTo>
                  <a:pt x="6126" y="6787"/>
                </a:lnTo>
                <a:lnTo>
                  <a:pt x="6163" y="6897"/>
                </a:lnTo>
                <a:lnTo>
                  <a:pt x="6236" y="7007"/>
                </a:lnTo>
                <a:lnTo>
                  <a:pt x="6236" y="7080"/>
                </a:lnTo>
                <a:lnTo>
                  <a:pt x="5942" y="7410"/>
                </a:lnTo>
                <a:lnTo>
                  <a:pt x="5686" y="7777"/>
                </a:lnTo>
                <a:lnTo>
                  <a:pt x="5172" y="8511"/>
                </a:lnTo>
                <a:lnTo>
                  <a:pt x="4695" y="9134"/>
                </a:lnTo>
                <a:lnTo>
                  <a:pt x="4585" y="9061"/>
                </a:lnTo>
                <a:lnTo>
                  <a:pt x="4439" y="9061"/>
                </a:lnTo>
                <a:lnTo>
                  <a:pt x="4255" y="9098"/>
                </a:lnTo>
                <a:lnTo>
                  <a:pt x="4108" y="9208"/>
                </a:lnTo>
                <a:lnTo>
                  <a:pt x="3998" y="9354"/>
                </a:lnTo>
                <a:lnTo>
                  <a:pt x="3925" y="9538"/>
                </a:lnTo>
                <a:lnTo>
                  <a:pt x="3595" y="9501"/>
                </a:lnTo>
                <a:lnTo>
                  <a:pt x="2825" y="9538"/>
                </a:lnTo>
                <a:lnTo>
                  <a:pt x="2788" y="9354"/>
                </a:lnTo>
                <a:lnTo>
                  <a:pt x="2678" y="9208"/>
                </a:lnTo>
                <a:lnTo>
                  <a:pt x="2531" y="9098"/>
                </a:lnTo>
                <a:lnTo>
                  <a:pt x="2384" y="9061"/>
                </a:lnTo>
                <a:lnTo>
                  <a:pt x="2238" y="9061"/>
                </a:lnTo>
                <a:lnTo>
                  <a:pt x="2054" y="9098"/>
                </a:lnTo>
                <a:lnTo>
                  <a:pt x="1577" y="8437"/>
                </a:lnTo>
                <a:lnTo>
                  <a:pt x="1394" y="8107"/>
                </a:lnTo>
                <a:lnTo>
                  <a:pt x="1137" y="7777"/>
                </a:lnTo>
                <a:lnTo>
                  <a:pt x="1211" y="7594"/>
                </a:lnTo>
                <a:lnTo>
                  <a:pt x="1247" y="7447"/>
                </a:lnTo>
                <a:lnTo>
                  <a:pt x="1211" y="7263"/>
                </a:lnTo>
                <a:lnTo>
                  <a:pt x="1174" y="7117"/>
                </a:lnTo>
                <a:lnTo>
                  <a:pt x="1064" y="7007"/>
                </a:lnTo>
                <a:lnTo>
                  <a:pt x="1101" y="6933"/>
                </a:lnTo>
                <a:lnTo>
                  <a:pt x="1174" y="6823"/>
                </a:lnTo>
                <a:lnTo>
                  <a:pt x="1247" y="6640"/>
                </a:lnTo>
                <a:lnTo>
                  <a:pt x="1614" y="5980"/>
                </a:lnTo>
                <a:lnTo>
                  <a:pt x="1944" y="5356"/>
                </a:lnTo>
                <a:lnTo>
                  <a:pt x="2164" y="5356"/>
                </a:lnTo>
                <a:lnTo>
                  <a:pt x="2384" y="5283"/>
                </a:lnTo>
                <a:lnTo>
                  <a:pt x="2531" y="5136"/>
                </a:lnTo>
                <a:lnTo>
                  <a:pt x="2604" y="5063"/>
                </a:lnTo>
                <a:lnTo>
                  <a:pt x="2641" y="4953"/>
                </a:lnTo>
                <a:lnTo>
                  <a:pt x="2678" y="4916"/>
                </a:lnTo>
                <a:lnTo>
                  <a:pt x="3118" y="4953"/>
                </a:lnTo>
                <a:lnTo>
                  <a:pt x="3705" y="4916"/>
                </a:lnTo>
                <a:lnTo>
                  <a:pt x="4072" y="4843"/>
                </a:lnTo>
                <a:close/>
                <a:moveTo>
                  <a:pt x="8877" y="7740"/>
                </a:moveTo>
                <a:lnTo>
                  <a:pt x="8877" y="7777"/>
                </a:lnTo>
                <a:lnTo>
                  <a:pt x="8877" y="7814"/>
                </a:lnTo>
                <a:lnTo>
                  <a:pt x="8914" y="7997"/>
                </a:lnTo>
                <a:lnTo>
                  <a:pt x="8914" y="8070"/>
                </a:lnTo>
                <a:lnTo>
                  <a:pt x="8950" y="8181"/>
                </a:lnTo>
                <a:lnTo>
                  <a:pt x="9391" y="8731"/>
                </a:lnTo>
                <a:lnTo>
                  <a:pt x="9794" y="9281"/>
                </a:lnTo>
                <a:lnTo>
                  <a:pt x="9941" y="9464"/>
                </a:lnTo>
                <a:lnTo>
                  <a:pt x="10014" y="9538"/>
                </a:lnTo>
                <a:lnTo>
                  <a:pt x="10124" y="9574"/>
                </a:lnTo>
                <a:lnTo>
                  <a:pt x="10234" y="9574"/>
                </a:lnTo>
                <a:lnTo>
                  <a:pt x="10308" y="9538"/>
                </a:lnTo>
                <a:lnTo>
                  <a:pt x="10381" y="9501"/>
                </a:lnTo>
                <a:lnTo>
                  <a:pt x="10418" y="9391"/>
                </a:lnTo>
                <a:lnTo>
                  <a:pt x="10418" y="9354"/>
                </a:lnTo>
                <a:lnTo>
                  <a:pt x="10418" y="9244"/>
                </a:lnTo>
                <a:lnTo>
                  <a:pt x="10381" y="9171"/>
                </a:lnTo>
                <a:lnTo>
                  <a:pt x="10308" y="9134"/>
                </a:lnTo>
                <a:lnTo>
                  <a:pt x="10198" y="9098"/>
                </a:lnTo>
                <a:lnTo>
                  <a:pt x="10088" y="8951"/>
                </a:lnTo>
                <a:lnTo>
                  <a:pt x="10014" y="8841"/>
                </a:lnTo>
                <a:lnTo>
                  <a:pt x="9647" y="8401"/>
                </a:lnTo>
                <a:lnTo>
                  <a:pt x="9281" y="7924"/>
                </a:lnTo>
                <a:lnTo>
                  <a:pt x="9207" y="7850"/>
                </a:lnTo>
                <a:lnTo>
                  <a:pt x="9134" y="7814"/>
                </a:lnTo>
                <a:lnTo>
                  <a:pt x="8950" y="7740"/>
                </a:lnTo>
                <a:close/>
                <a:moveTo>
                  <a:pt x="2128" y="9721"/>
                </a:moveTo>
                <a:lnTo>
                  <a:pt x="2054" y="9758"/>
                </a:lnTo>
                <a:lnTo>
                  <a:pt x="2054" y="9721"/>
                </a:lnTo>
                <a:close/>
                <a:moveTo>
                  <a:pt x="5612" y="9281"/>
                </a:moveTo>
                <a:lnTo>
                  <a:pt x="5576" y="9318"/>
                </a:lnTo>
                <a:lnTo>
                  <a:pt x="5576" y="9354"/>
                </a:lnTo>
                <a:lnTo>
                  <a:pt x="5576" y="9538"/>
                </a:lnTo>
                <a:lnTo>
                  <a:pt x="5649" y="9684"/>
                </a:lnTo>
                <a:lnTo>
                  <a:pt x="5796" y="9941"/>
                </a:lnTo>
                <a:lnTo>
                  <a:pt x="6163" y="10455"/>
                </a:lnTo>
                <a:lnTo>
                  <a:pt x="6456" y="10895"/>
                </a:lnTo>
                <a:lnTo>
                  <a:pt x="6603" y="11115"/>
                </a:lnTo>
                <a:lnTo>
                  <a:pt x="6823" y="11298"/>
                </a:lnTo>
                <a:lnTo>
                  <a:pt x="6860" y="11372"/>
                </a:lnTo>
                <a:lnTo>
                  <a:pt x="6970" y="11482"/>
                </a:lnTo>
                <a:lnTo>
                  <a:pt x="7043" y="11519"/>
                </a:lnTo>
                <a:lnTo>
                  <a:pt x="7116" y="11519"/>
                </a:lnTo>
                <a:lnTo>
                  <a:pt x="7190" y="11482"/>
                </a:lnTo>
                <a:lnTo>
                  <a:pt x="7226" y="11408"/>
                </a:lnTo>
                <a:lnTo>
                  <a:pt x="7263" y="11188"/>
                </a:lnTo>
                <a:lnTo>
                  <a:pt x="7226" y="11078"/>
                </a:lnTo>
                <a:lnTo>
                  <a:pt x="7153" y="10968"/>
                </a:lnTo>
                <a:lnTo>
                  <a:pt x="7080" y="10932"/>
                </a:lnTo>
                <a:lnTo>
                  <a:pt x="7006" y="10895"/>
                </a:lnTo>
                <a:lnTo>
                  <a:pt x="6933" y="10785"/>
                </a:lnTo>
                <a:lnTo>
                  <a:pt x="6860" y="10675"/>
                </a:lnTo>
                <a:lnTo>
                  <a:pt x="6713" y="10455"/>
                </a:lnTo>
                <a:lnTo>
                  <a:pt x="6273" y="9831"/>
                </a:lnTo>
                <a:lnTo>
                  <a:pt x="6016" y="9501"/>
                </a:lnTo>
                <a:lnTo>
                  <a:pt x="5869" y="9391"/>
                </a:lnTo>
                <a:lnTo>
                  <a:pt x="5722" y="9281"/>
                </a:lnTo>
                <a:close/>
                <a:moveTo>
                  <a:pt x="8730" y="6970"/>
                </a:moveTo>
                <a:lnTo>
                  <a:pt x="8804" y="7080"/>
                </a:lnTo>
                <a:lnTo>
                  <a:pt x="8914" y="7153"/>
                </a:lnTo>
                <a:lnTo>
                  <a:pt x="8987" y="7227"/>
                </a:lnTo>
                <a:lnTo>
                  <a:pt x="9097" y="7263"/>
                </a:lnTo>
                <a:lnTo>
                  <a:pt x="9391" y="7227"/>
                </a:lnTo>
                <a:lnTo>
                  <a:pt x="9501" y="7263"/>
                </a:lnTo>
                <a:lnTo>
                  <a:pt x="9574" y="7300"/>
                </a:lnTo>
                <a:lnTo>
                  <a:pt x="9721" y="7557"/>
                </a:lnTo>
                <a:lnTo>
                  <a:pt x="9867" y="7814"/>
                </a:lnTo>
                <a:lnTo>
                  <a:pt x="10234" y="8364"/>
                </a:lnTo>
                <a:lnTo>
                  <a:pt x="10711" y="9098"/>
                </a:lnTo>
                <a:lnTo>
                  <a:pt x="10638" y="9281"/>
                </a:lnTo>
                <a:lnTo>
                  <a:pt x="10601" y="9428"/>
                </a:lnTo>
                <a:lnTo>
                  <a:pt x="10564" y="9758"/>
                </a:lnTo>
                <a:lnTo>
                  <a:pt x="10528" y="9941"/>
                </a:lnTo>
                <a:lnTo>
                  <a:pt x="10528" y="10125"/>
                </a:lnTo>
                <a:lnTo>
                  <a:pt x="10528" y="10235"/>
                </a:lnTo>
                <a:lnTo>
                  <a:pt x="10564" y="10271"/>
                </a:lnTo>
                <a:lnTo>
                  <a:pt x="10344" y="10638"/>
                </a:lnTo>
                <a:lnTo>
                  <a:pt x="9794" y="11555"/>
                </a:lnTo>
                <a:lnTo>
                  <a:pt x="9684" y="11519"/>
                </a:lnTo>
                <a:lnTo>
                  <a:pt x="9537" y="11519"/>
                </a:lnTo>
                <a:lnTo>
                  <a:pt x="9391" y="11555"/>
                </a:lnTo>
                <a:lnTo>
                  <a:pt x="9281" y="11629"/>
                </a:lnTo>
                <a:lnTo>
                  <a:pt x="9170" y="11702"/>
                </a:lnTo>
                <a:lnTo>
                  <a:pt x="9097" y="11812"/>
                </a:lnTo>
                <a:lnTo>
                  <a:pt x="9024" y="11922"/>
                </a:lnTo>
                <a:lnTo>
                  <a:pt x="8987" y="12032"/>
                </a:lnTo>
                <a:lnTo>
                  <a:pt x="8400" y="12069"/>
                </a:lnTo>
                <a:lnTo>
                  <a:pt x="7483" y="12142"/>
                </a:lnTo>
                <a:lnTo>
                  <a:pt x="7006" y="12142"/>
                </a:lnTo>
                <a:lnTo>
                  <a:pt x="6970" y="11959"/>
                </a:lnTo>
                <a:lnTo>
                  <a:pt x="6823" y="11775"/>
                </a:lnTo>
                <a:lnTo>
                  <a:pt x="6749" y="11739"/>
                </a:lnTo>
                <a:lnTo>
                  <a:pt x="6676" y="11702"/>
                </a:lnTo>
                <a:lnTo>
                  <a:pt x="6493" y="11665"/>
                </a:lnTo>
                <a:lnTo>
                  <a:pt x="6419" y="11629"/>
                </a:lnTo>
                <a:lnTo>
                  <a:pt x="6346" y="11665"/>
                </a:lnTo>
                <a:lnTo>
                  <a:pt x="6273" y="11739"/>
                </a:lnTo>
                <a:lnTo>
                  <a:pt x="6199" y="11739"/>
                </a:lnTo>
                <a:lnTo>
                  <a:pt x="5979" y="11225"/>
                </a:lnTo>
                <a:lnTo>
                  <a:pt x="5722" y="10712"/>
                </a:lnTo>
                <a:lnTo>
                  <a:pt x="5466" y="10308"/>
                </a:lnTo>
                <a:lnTo>
                  <a:pt x="5172" y="9868"/>
                </a:lnTo>
                <a:lnTo>
                  <a:pt x="5209" y="9758"/>
                </a:lnTo>
                <a:lnTo>
                  <a:pt x="5246" y="9648"/>
                </a:lnTo>
                <a:lnTo>
                  <a:pt x="5246" y="9501"/>
                </a:lnTo>
                <a:lnTo>
                  <a:pt x="5209" y="9391"/>
                </a:lnTo>
                <a:lnTo>
                  <a:pt x="5135" y="9318"/>
                </a:lnTo>
                <a:lnTo>
                  <a:pt x="5099" y="9318"/>
                </a:lnTo>
                <a:lnTo>
                  <a:pt x="5209" y="9171"/>
                </a:lnTo>
                <a:lnTo>
                  <a:pt x="5759" y="8401"/>
                </a:lnTo>
                <a:lnTo>
                  <a:pt x="6163" y="7850"/>
                </a:lnTo>
                <a:lnTo>
                  <a:pt x="6383" y="7594"/>
                </a:lnTo>
                <a:lnTo>
                  <a:pt x="6529" y="7300"/>
                </a:lnTo>
                <a:lnTo>
                  <a:pt x="6676" y="7337"/>
                </a:lnTo>
                <a:lnTo>
                  <a:pt x="6933" y="7337"/>
                </a:lnTo>
                <a:lnTo>
                  <a:pt x="7080" y="7300"/>
                </a:lnTo>
                <a:lnTo>
                  <a:pt x="7190" y="7263"/>
                </a:lnTo>
                <a:lnTo>
                  <a:pt x="7300" y="7153"/>
                </a:lnTo>
                <a:lnTo>
                  <a:pt x="7410" y="7080"/>
                </a:lnTo>
                <a:lnTo>
                  <a:pt x="7483" y="6970"/>
                </a:lnTo>
                <a:close/>
                <a:moveTo>
                  <a:pt x="4769" y="1"/>
                </a:moveTo>
                <a:lnTo>
                  <a:pt x="4769" y="37"/>
                </a:lnTo>
                <a:lnTo>
                  <a:pt x="4805" y="184"/>
                </a:lnTo>
                <a:lnTo>
                  <a:pt x="4879" y="294"/>
                </a:lnTo>
                <a:lnTo>
                  <a:pt x="4989" y="367"/>
                </a:lnTo>
                <a:lnTo>
                  <a:pt x="5099" y="404"/>
                </a:lnTo>
                <a:lnTo>
                  <a:pt x="5172" y="551"/>
                </a:lnTo>
                <a:lnTo>
                  <a:pt x="5282" y="697"/>
                </a:lnTo>
                <a:lnTo>
                  <a:pt x="5466" y="991"/>
                </a:lnTo>
                <a:lnTo>
                  <a:pt x="5539" y="1101"/>
                </a:lnTo>
                <a:lnTo>
                  <a:pt x="5466" y="1284"/>
                </a:lnTo>
                <a:lnTo>
                  <a:pt x="5466" y="1468"/>
                </a:lnTo>
                <a:lnTo>
                  <a:pt x="5539" y="1688"/>
                </a:lnTo>
                <a:lnTo>
                  <a:pt x="5649" y="1835"/>
                </a:lnTo>
                <a:lnTo>
                  <a:pt x="5722" y="1908"/>
                </a:lnTo>
                <a:lnTo>
                  <a:pt x="5356" y="2605"/>
                </a:lnTo>
                <a:lnTo>
                  <a:pt x="4879" y="3595"/>
                </a:lnTo>
                <a:lnTo>
                  <a:pt x="4769" y="3852"/>
                </a:lnTo>
                <a:lnTo>
                  <a:pt x="4622" y="4072"/>
                </a:lnTo>
                <a:lnTo>
                  <a:pt x="4402" y="4072"/>
                </a:lnTo>
                <a:lnTo>
                  <a:pt x="4292" y="4109"/>
                </a:lnTo>
                <a:lnTo>
                  <a:pt x="4182" y="4182"/>
                </a:lnTo>
                <a:lnTo>
                  <a:pt x="4108" y="4292"/>
                </a:lnTo>
                <a:lnTo>
                  <a:pt x="4072" y="4402"/>
                </a:lnTo>
                <a:lnTo>
                  <a:pt x="3485" y="4476"/>
                </a:lnTo>
                <a:lnTo>
                  <a:pt x="3045" y="4512"/>
                </a:lnTo>
                <a:lnTo>
                  <a:pt x="2678" y="4549"/>
                </a:lnTo>
                <a:lnTo>
                  <a:pt x="2568" y="4366"/>
                </a:lnTo>
                <a:lnTo>
                  <a:pt x="2458" y="4219"/>
                </a:lnTo>
                <a:lnTo>
                  <a:pt x="2274" y="4146"/>
                </a:lnTo>
                <a:lnTo>
                  <a:pt x="2091" y="4109"/>
                </a:lnTo>
                <a:lnTo>
                  <a:pt x="1907" y="4109"/>
                </a:lnTo>
                <a:lnTo>
                  <a:pt x="1797" y="4182"/>
                </a:lnTo>
                <a:lnTo>
                  <a:pt x="1651" y="4292"/>
                </a:lnTo>
                <a:lnTo>
                  <a:pt x="1577" y="4402"/>
                </a:lnTo>
                <a:lnTo>
                  <a:pt x="1504" y="4512"/>
                </a:lnTo>
                <a:lnTo>
                  <a:pt x="1504" y="4622"/>
                </a:lnTo>
                <a:lnTo>
                  <a:pt x="1431" y="4769"/>
                </a:lnTo>
                <a:lnTo>
                  <a:pt x="1431" y="4953"/>
                </a:lnTo>
                <a:lnTo>
                  <a:pt x="1467" y="5099"/>
                </a:lnTo>
                <a:lnTo>
                  <a:pt x="1504" y="5173"/>
                </a:lnTo>
                <a:lnTo>
                  <a:pt x="1504" y="5209"/>
                </a:lnTo>
                <a:lnTo>
                  <a:pt x="1247" y="5760"/>
                </a:lnTo>
                <a:lnTo>
                  <a:pt x="880" y="6420"/>
                </a:lnTo>
                <a:lnTo>
                  <a:pt x="770" y="6640"/>
                </a:lnTo>
                <a:lnTo>
                  <a:pt x="770" y="6713"/>
                </a:lnTo>
                <a:lnTo>
                  <a:pt x="734" y="6823"/>
                </a:lnTo>
                <a:lnTo>
                  <a:pt x="734" y="6787"/>
                </a:lnTo>
                <a:lnTo>
                  <a:pt x="624" y="6787"/>
                </a:lnTo>
                <a:lnTo>
                  <a:pt x="550" y="6823"/>
                </a:lnTo>
                <a:lnTo>
                  <a:pt x="404" y="6933"/>
                </a:lnTo>
                <a:lnTo>
                  <a:pt x="330" y="6970"/>
                </a:lnTo>
                <a:lnTo>
                  <a:pt x="257" y="7007"/>
                </a:lnTo>
                <a:lnTo>
                  <a:pt x="183" y="7117"/>
                </a:lnTo>
                <a:lnTo>
                  <a:pt x="110" y="7227"/>
                </a:lnTo>
                <a:lnTo>
                  <a:pt x="110" y="7447"/>
                </a:lnTo>
                <a:lnTo>
                  <a:pt x="0" y="7777"/>
                </a:lnTo>
                <a:lnTo>
                  <a:pt x="37" y="7850"/>
                </a:lnTo>
                <a:lnTo>
                  <a:pt x="73" y="7887"/>
                </a:lnTo>
                <a:lnTo>
                  <a:pt x="110" y="7960"/>
                </a:lnTo>
                <a:lnTo>
                  <a:pt x="183" y="7960"/>
                </a:lnTo>
                <a:lnTo>
                  <a:pt x="367" y="8034"/>
                </a:lnTo>
                <a:lnTo>
                  <a:pt x="660" y="8034"/>
                </a:lnTo>
                <a:lnTo>
                  <a:pt x="660" y="7997"/>
                </a:lnTo>
                <a:lnTo>
                  <a:pt x="770" y="7997"/>
                </a:lnTo>
                <a:lnTo>
                  <a:pt x="880" y="8181"/>
                </a:lnTo>
                <a:lnTo>
                  <a:pt x="990" y="8364"/>
                </a:lnTo>
                <a:lnTo>
                  <a:pt x="1211" y="8657"/>
                </a:lnTo>
                <a:lnTo>
                  <a:pt x="1651" y="9281"/>
                </a:lnTo>
                <a:lnTo>
                  <a:pt x="1687" y="9354"/>
                </a:lnTo>
                <a:lnTo>
                  <a:pt x="1651" y="9501"/>
                </a:lnTo>
                <a:lnTo>
                  <a:pt x="1614" y="9648"/>
                </a:lnTo>
                <a:lnTo>
                  <a:pt x="1577" y="9831"/>
                </a:lnTo>
                <a:lnTo>
                  <a:pt x="1577" y="9941"/>
                </a:lnTo>
                <a:lnTo>
                  <a:pt x="1614" y="10051"/>
                </a:lnTo>
                <a:lnTo>
                  <a:pt x="1541" y="10235"/>
                </a:lnTo>
                <a:lnTo>
                  <a:pt x="1431" y="10418"/>
                </a:lnTo>
                <a:lnTo>
                  <a:pt x="1357" y="10601"/>
                </a:lnTo>
                <a:lnTo>
                  <a:pt x="1211" y="10785"/>
                </a:lnTo>
                <a:lnTo>
                  <a:pt x="1137" y="10858"/>
                </a:lnTo>
                <a:lnTo>
                  <a:pt x="1137" y="10968"/>
                </a:lnTo>
                <a:lnTo>
                  <a:pt x="1174" y="11078"/>
                </a:lnTo>
                <a:lnTo>
                  <a:pt x="1247" y="11152"/>
                </a:lnTo>
                <a:lnTo>
                  <a:pt x="1357" y="11188"/>
                </a:lnTo>
                <a:lnTo>
                  <a:pt x="1467" y="11152"/>
                </a:lnTo>
                <a:lnTo>
                  <a:pt x="1541" y="11078"/>
                </a:lnTo>
                <a:lnTo>
                  <a:pt x="1577" y="10968"/>
                </a:lnTo>
                <a:lnTo>
                  <a:pt x="1614" y="10932"/>
                </a:lnTo>
                <a:lnTo>
                  <a:pt x="1687" y="10822"/>
                </a:lnTo>
                <a:lnTo>
                  <a:pt x="1761" y="10638"/>
                </a:lnTo>
                <a:lnTo>
                  <a:pt x="1834" y="10491"/>
                </a:lnTo>
                <a:lnTo>
                  <a:pt x="1907" y="10198"/>
                </a:lnTo>
                <a:lnTo>
                  <a:pt x="2164" y="10198"/>
                </a:lnTo>
                <a:lnTo>
                  <a:pt x="2348" y="10161"/>
                </a:lnTo>
                <a:lnTo>
                  <a:pt x="2494" y="10088"/>
                </a:lnTo>
                <a:lnTo>
                  <a:pt x="2641" y="10015"/>
                </a:lnTo>
                <a:lnTo>
                  <a:pt x="2714" y="9905"/>
                </a:lnTo>
                <a:lnTo>
                  <a:pt x="3338" y="9905"/>
                </a:lnTo>
                <a:lnTo>
                  <a:pt x="3998" y="9941"/>
                </a:lnTo>
                <a:lnTo>
                  <a:pt x="4035" y="10051"/>
                </a:lnTo>
                <a:lnTo>
                  <a:pt x="4072" y="10088"/>
                </a:lnTo>
                <a:lnTo>
                  <a:pt x="4145" y="10161"/>
                </a:lnTo>
                <a:lnTo>
                  <a:pt x="4292" y="10235"/>
                </a:lnTo>
                <a:lnTo>
                  <a:pt x="4439" y="10308"/>
                </a:lnTo>
                <a:lnTo>
                  <a:pt x="4622" y="10308"/>
                </a:lnTo>
                <a:lnTo>
                  <a:pt x="4805" y="10271"/>
                </a:lnTo>
                <a:lnTo>
                  <a:pt x="4879" y="10235"/>
                </a:lnTo>
                <a:lnTo>
                  <a:pt x="5282" y="10822"/>
                </a:lnTo>
                <a:lnTo>
                  <a:pt x="5429" y="11115"/>
                </a:lnTo>
                <a:lnTo>
                  <a:pt x="5576" y="11408"/>
                </a:lnTo>
                <a:lnTo>
                  <a:pt x="5796" y="11995"/>
                </a:lnTo>
                <a:lnTo>
                  <a:pt x="5759" y="12105"/>
                </a:lnTo>
                <a:lnTo>
                  <a:pt x="5759" y="12215"/>
                </a:lnTo>
                <a:lnTo>
                  <a:pt x="5759" y="12362"/>
                </a:lnTo>
                <a:lnTo>
                  <a:pt x="5759" y="12472"/>
                </a:lnTo>
                <a:lnTo>
                  <a:pt x="5759" y="12509"/>
                </a:lnTo>
                <a:lnTo>
                  <a:pt x="5722" y="12619"/>
                </a:lnTo>
                <a:lnTo>
                  <a:pt x="5722" y="12692"/>
                </a:lnTo>
                <a:lnTo>
                  <a:pt x="5759" y="12766"/>
                </a:lnTo>
                <a:lnTo>
                  <a:pt x="5979" y="12876"/>
                </a:lnTo>
                <a:lnTo>
                  <a:pt x="5759" y="13169"/>
                </a:lnTo>
                <a:lnTo>
                  <a:pt x="5612" y="13463"/>
                </a:lnTo>
                <a:lnTo>
                  <a:pt x="5502" y="13793"/>
                </a:lnTo>
                <a:lnTo>
                  <a:pt x="5429" y="14123"/>
                </a:lnTo>
                <a:lnTo>
                  <a:pt x="5392" y="14196"/>
                </a:lnTo>
                <a:lnTo>
                  <a:pt x="5429" y="14270"/>
                </a:lnTo>
                <a:lnTo>
                  <a:pt x="5502" y="14343"/>
                </a:lnTo>
                <a:lnTo>
                  <a:pt x="5576" y="14380"/>
                </a:lnTo>
                <a:lnTo>
                  <a:pt x="5649" y="14416"/>
                </a:lnTo>
                <a:lnTo>
                  <a:pt x="5722" y="14416"/>
                </a:lnTo>
                <a:lnTo>
                  <a:pt x="5759" y="14380"/>
                </a:lnTo>
                <a:lnTo>
                  <a:pt x="5832" y="14306"/>
                </a:lnTo>
                <a:lnTo>
                  <a:pt x="5832" y="14233"/>
                </a:lnTo>
                <a:lnTo>
                  <a:pt x="5869" y="14086"/>
                </a:lnTo>
                <a:lnTo>
                  <a:pt x="5979" y="13793"/>
                </a:lnTo>
                <a:lnTo>
                  <a:pt x="6089" y="13463"/>
                </a:lnTo>
                <a:lnTo>
                  <a:pt x="6309" y="13022"/>
                </a:lnTo>
                <a:lnTo>
                  <a:pt x="6566" y="13022"/>
                </a:lnTo>
                <a:lnTo>
                  <a:pt x="6713" y="12986"/>
                </a:lnTo>
                <a:lnTo>
                  <a:pt x="6786" y="12876"/>
                </a:lnTo>
                <a:lnTo>
                  <a:pt x="6860" y="12582"/>
                </a:lnTo>
                <a:lnTo>
                  <a:pt x="7593" y="12582"/>
                </a:lnTo>
                <a:lnTo>
                  <a:pt x="8253" y="12546"/>
                </a:lnTo>
                <a:lnTo>
                  <a:pt x="8914" y="12509"/>
                </a:lnTo>
                <a:lnTo>
                  <a:pt x="8950" y="12509"/>
                </a:lnTo>
                <a:lnTo>
                  <a:pt x="8950" y="12619"/>
                </a:lnTo>
                <a:lnTo>
                  <a:pt x="9024" y="12692"/>
                </a:lnTo>
                <a:lnTo>
                  <a:pt x="9170" y="12802"/>
                </a:lnTo>
                <a:lnTo>
                  <a:pt x="9354" y="12876"/>
                </a:lnTo>
                <a:lnTo>
                  <a:pt x="9537" y="12912"/>
                </a:lnTo>
                <a:lnTo>
                  <a:pt x="9647" y="13279"/>
                </a:lnTo>
                <a:lnTo>
                  <a:pt x="9794" y="13829"/>
                </a:lnTo>
                <a:lnTo>
                  <a:pt x="9904" y="14050"/>
                </a:lnTo>
                <a:lnTo>
                  <a:pt x="9977" y="14160"/>
                </a:lnTo>
                <a:lnTo>
                  <a:pt x="10051" y="14270"/>
                </a:lnTo>
                <a:lnTo>
                  <a:pt x="10198" y="14270"/>
                </a:lnTo>
                <a:lnTo>
                  <a:pt x="10271" y="14233"/>
                </a:lnTo>
                <a:lnTo>
                  <a:pt x="10308" y="14160"/>
                </a:lnTo>
                <a:lnTo>
                  <a:pt x="10308" y="14013"/>
                </a:lnTo>
                <a:lnTo>
                  <a:pt x="10308" y="13903"/>
                </a:lnTo>
                <a:lnTo>
                  <a:pt x="10198" y="13609"/>
                </a:lnTo>
                <a:lnTo>
                  <a:pt x="9977" y="12949"/>
                </a:lnTo>
                <a:lnTo>
                  <a:pt x="9904" y="12729"/>
                </a:lnTo>
                <a:lnTo>
                  <a:pt x="9977" y="12619"/>
                </a:lnTo>
                <a:lnTo>
                  <a:pt x="10088" y="12399"/>
                </a:lnTo>
                <a:lnTo>
                  <a:pt x="10124" y="12215"/>
                </a:lnTo>
                <a:lnTo>
                  <a:pt x="10161" y="12032"/>
                </a:lnTo>
                <a:lnTo>
                  <a:pt x="10161" y="11885"/>
                </a:lnTo>
                <a:lnTo>
                  <a:pt x="10124" y="11849"/>
                </a:lnTo>
                <a:lnTo>
                  <a:pt x="10601" y="11042"/>
                </a:lnTo>
                <a:lnTo>
                  <a:pt x="11115" y="10235"/>
                </a:lnTo>
                <a:lnTo>
                  <a:pt x="11371" y="10088"/>
                </a:lnTo>
                <a:lnTo>
                  <a:pt x="11518" y="9978"/>
                </a:lnTo>
                <a:lnTo>
                  <a:pt x="11628" y="9868"/>
                </a:lnTo>
                <a:lnTo>
                  <a:pt x="11665" y="9831"/>
                </a:lnTo>
                <a:lnTo>
                  <a:pt x="11738" y="9758"/>
                </a:lnTo>
                <a:lnTo>
                  <a:pt x="11812" y="9611"/>
                </a:lnTo>
                <a:lnTo>
                  <a:pt x="11885" y="9464"/>
                </a:lnTo>
                <a:lnTo>
                  <a:pt x="12068" y="9501"/>
                </a:lnTo>
                <a:lnTo>
                  <a:pt x="12288" y="9501"/>
                </a:lnTo>
                <a:lnTo>
                  <a:pt x="12875" y="9538"/>
                </a:lnTo>
                <a:lnTo>
                  <a:pt x="13426" y="9501"/>
                </a:lnTo>
                <a:lnTo>
                  <a:pt x="13499" y="9501"/>
                </a:lnTo>
                <a:lnTo>
                  <a:pt x="13572" y="9464"/>
                </a:lnTo>
                <a:lnTo>
                  <a:pt x="13646" y="9391"/>
                </a:lnTo>
                <a:lnTo>
                  <a:pt x="13646" y="9318"/>
                </a:lnTo>
                <a:lnTo>
                  <a:pt x="13682" y="9244"/>
                </a:lnTo>
                <a:lnTo>
                  <a:pt x="13646" y="9171"/>
                </a:lnTo>
                <a:lnTo>
                  <a:pt x="13609" y="9098"/>
                </a:lnTo>
                <a:lnTo>
                  <a:pt x="13536" y="9024"/>
                </a:lnTo>
                <a:lnTo>
                  <a:pt x="13426" y="9024"/>
                </a:lnTo>
                <a:lnTo>
                  <a:pt x="13059" y="8988"/>
                </a:lnTo>
                <a:lnTo>
                  <a:pt x="12655" y="8988"/>
                </a:lnTo>
                <a:lnTo>
                  <a:pt x="11885" y="9024"/>
                </a:lnTo>
                <a:lnTo>
                  <a:pt x="11812" y="8951"/>
                </a:lnTo>
                <a:lnTo>
                  <a:pt x="11738" y="8877"/>
                </a:lnTo>
                <a:lnTo>
                  <a:pt x="11518" y="8767"/>
                </a:lnTo>
                <a:lnTo>
                  <a:pt x="11445" y="8767"/>
                </a:lnTo>
                <a:lnTo>
                  <a:pt x="11335" y="8804"/>
                </a:lnTo>
                <a:lnTo>
                  <a:pt x="11225" y="8767"/>
                </a:lnTo>
                <a:lnTo>
                  <a:pt x="11078" y="8804"/>
                </a:lnTo>
                <a:lnTo>
                  <a:pt x="10638" y="8107"/>
                </a:lnTo>
                <a:lnTo>
                  <a:pt x="10271" y="7594"/>
                </a:lnTo>
                <a:lnTo>
                  <a:pt x="10088" y="7300"/>
                </a:lnTo>
                <a:lnTo>
                  <a:pt x="9904" y="7080"/>
                </a:lnTo>
                <a:lnTo>
                  <a:pt x="9977" y="6970"/>
                </a:lnTo>
                <a:lnTo>
                  <a:pt x="10051" y="6823"/>
                </a:lnTo>
                <a:lnTo>
                  <a:pt x="10088" y="6713"/>
                </a:lnTo>
                <a:lnTo>
                  <a:pt x="10124" y="6567"/>
                </a:lnTo>
                <a:lnTo>
                  <a:pt x="10088" y="6493"/>
                </a:lnTo>
                <a:lnTo>
                  <a:pt x="10051" y="6456"/>
                </a:lnTo>
                <a:lnTo>
                  <a:pt x="9941" y="6456"/>
                </a:lnTo>
                <a:lnTo>
                  <a:pt x="10124" y="6236"/>
                </a:lnTo>
                <a:lnTo>
                  <a:pt x="10308" y="5980"/>
                </a:lnTo>
                <a:lnTo>
                  <a:pt x="10638" y="5503"/>
                </a:lnTo>
                <a:lnTo>
                  <a:pt x="11005" y="4953"/>
                </a:lnTo>
                <a:lnTo>
                  <a:pt x="11078" y="4953"/>
                </a:lnTo>
                <a:lnTo>
                  <a:pt x="11151" y="4916"/>
                </a:lnTo>
                <a:lnTo>
                  <a:pt x="11225" y="4843"/>
                </a:lnTo>
                <a:lnTo>
                  <a:pt x="11298" y="4769"/>
                </a:lnTo>
                <a:lnTo>
                  <a:pt x="11518" y="4586"/>
                </a:lnTo>
                <a:lnTo>
                  <a:pt x="11591" y="4476"/>
                </a:lnTo>
                <a:lnTo>
                  <a:pt x="11665" y="4366"/>
                </a:lnTo>
                <a:lnTo>
                  <a:pt x="11702" y="4256"/>
                </a:lnTo>
                <a:lnTo>
                  <a:pt x="11702" y="4146"/>
                </a:lnTo>
                <a:lnTo>
                  <a:pt x="11665" y="3999"/>
                </a:lnTo>
                <a:lnTo>
                  <a:pt x="11591" y="3889"/>
                </a:lnTo>
                <a:lnTo>
                  <a:pt x="11518" y="3779"/>
                </a:lnTo>
                <a:lnTo>
                  <a:pt x="11408" y="3742"/>
                </a:lnTo>
                <a:lnTo>
                  <a:pt x="11298" y="3705"/>
                </a:lnTo>
                <a:lnTo>
                  <a:pt x="11151" y="3669"/>
                </a:lnTo>
                <a:lnTo>
                  <a:pt x="10931" y="3192"/>
                </a:lnTo>
                <a:lnTo>
                  <a:pt x="10674" y="2752"/>
                </a:lnTo>
                <a:lnTo>
                  <a:pt x="10344" y="2091"/>
                </a:lnTo>
                <a:lnTo>
                  <a:pt x="10124" y="1725"/>
                </a:lnTo>
                <a:lnTo>
                  <a:pt x="9904" y="1431"/>
                </a:lnTo>
                <a:lnTo>
                  <a:pt x="9941" y="1284"/>
                </a:lnTo>
                <a:lnTo>
                  <a:pt x="9941" y="1211"/>
                </a:lnTo>
                <a:lnTo>
                  <a:pt x="9977" y="1064"/>
                </a:lnTo>
                <a:lnTo>
                  <a:pt x="9941" y="954"/>
                </a:lnTo>
                <a:lnTo>
                  <a:pt x="9904" y="844"/>
                </a:lnTo>
                <a:lnTo>
                  <a:pt x="9831" y="697"/>
                </a:lnTo>
                <a:lnTo>
                  <a:pt x="9721" y="587"/>
                </a:lnTo>
                <a:lnTo>
                  <a:pt x="9574" y="514"/>
                </a:lnTo>
                <a:lnTo>
                  <a:pt x="9427" y="477"/>
                </a:lnTo>
                <a:lnTo>
                  <a:pt x="9244" y="514"/>
                </a:lnTo>
                <a:lnTo>
                  <a:pt x="9097" y="551"/>
                </a:lnTo>
                <a:lnTo>
                  <a:pt x="8987" y="661"/>
                </a:lnTo>
                <a:lnTo>
                  <a:pt x="8914" y="808"/>
                </a:lnTo>
                <a:lnTo>
                  <a:pt x="8877" y="954"/>
                </a:lnTo>
                <a:lnTo>
                  <a:pt x="8840" y="1028"/>
                </a:lnTo>
                <a:lnTo>
                  <a:pt x="7887" y="1101"/>
                </a:lnTo>
                <a:lnTo>
                  <a:pt x="7080" y="1174"/>
                </a:lnTo>
                <a:lnTo>
                  <a:pt x="6933" y="1174"/>
                </a:lnTo>
                <a:lnTo>
                  <a:pt x="6860" y="1064"/>
                </a:lnTo>
                <a:lnTo>
                  <a:pt x="6749" y="918"/>
                </a:lnTo>
                <a:lnTo>
                  <a:pt x="6713" y="881"/>
                </a:lnTo>
                <a:lnTo>
                  <a:pt x="6639" y="808"/>
                </a:lnTo>
                <a:lnTo>
                  <a:pt x="6529" y="771"/>
                </a:lnTo>
                <a:lnTo>
                  <a:pt x="6456" y="771"/>
                </a:lnTo>
                <a:lnTo>
                  <a:pt x="6383" y="808"/>
                </a:lnTo>
                <a:lnTo>
                  <a:pt x="5942" y="808"/>
                </a:lnTo>
                <a:lnTo>
                  <a:pt x="5686" y="477"/>
                </a:lnTo>
                <a:lnTo>
                  <a:pt x="5576" y="294"/>
                </a:lnTo>
                <a:lnTo>
                  <a:pt x="5466" y="111"/>
                </a:lnTo>
                <a:lnTo>
                  <a:pt x="5429" y="37"/>
                </a:lnTo>
                <a:lnTo>
                  <a:pt x="5356" y="1"/>
                </a:lnTo>
                <a:lnTo>
                  <a:pt x="5209" y="1"/>
                </a:lnTo>
                <a:lnTo>
                  <a:pt x="5025" y="37"/>
                </a:lnTo>
                <a:lnTo>
                  <a:pt x="4915"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6" name="Google Shape;276;p4"/>
          <p:cNvSpPr/>
          <p:nvPr/>
        </p:nvSpPr>
        <p:spPr>
          <a:xfrm>
            <a:off x="-51501" y="772062"/>
            <a:ext cx="396808" cy="281645"/>
          </a:xfrm>
          <a:custGeom>
            <a:avLst/>
            <a:gdLst/>
            <a:ahLst/>
            <a:cxnLst/>
            <a:rect l="l" t="t" r="r" b="b"/>
            <a:pathLst>
              <a:path w="10492" h="7447" extrusionOk="0">
                <a:moveTo>
                  <a:pt x="7300" y="1761"/>
                </a:moveTo>
                <a:lnTo>
                  <a:pt x="7117" y="1797"/>
                </a:lnTo>
                <a:lnTo>
                  <a:pt x="6897" y="1834"/>
                </a:lnTo>
                <a:lnTo>
                  <a:pt x="6713" y="1907"/>
                </a:lnTo>
                <a:lnTo>
                  <a:pt x="6530" y="2017"/>
                </a:lnTo>
                <a:lnTo>
                  <a:pt x="6383" y="2128"/>
                </a:lnTo>
                <a:lnTo>
                  <a:pt x="6273" y="2274"/>
                </a:lnTo>
                <a:lnTo>
                  <a:pt x="6200" y="2458"/>
                </a:lnTo>
                <a:lnTo>
                  <a:pt x="6200" y="2531"/>
                </a:lnTo>
                <a:lnTo>
                  <a:pt x="6237" y="2604"/>
                </a:lnTo>
                <a:lnTo>
                  <a:pt x="6310" y="2641"/>
                </a:lnTo>
                <a:lnTo>
                  <a:pt x="6383" y="2641"/>
                </a:lnTo>
                <a:lnTo>
                  <a:pt x="6530" y="2604"/>
                </a:lnTo>
                <a:lnTo>
                  <a:pt x="6640" y="2531"/>
                </a:lnTo>
                <a:lnTo>
                  <a:pt x="6860" y="2384"/>
                </a:lnTo>
                <a:lnTo>
                  <a:pt x="7007" y="2348"/>
                </a:lnTo>
                <a:lnTo>
                  <a:pt x="7154" y="2274"/>
                </a:lnTo>
                <a:lnTo>
                  <a:pt x="7484" y="2274"/>
                </a:lnTo>
                <a:lnTo>
                  <a:pt x="7667" y="2311"/>
                </a:lnTo>
                <a:lnTo>
                  <a:pt x="7851" y="2384"/>
                </a:lnTo>
                <a:lnTo>
                  <a:pt x="7924" y="2458"/>
                </a:lnTo>
                <a:lnTo>
                  <a:pt x="7961" y="2531"/>
                </a:lnTo>
                <a:lnTo>
                  <a:pt x="7997" y="2641"/>
                </a:lnTo>
                <a:lnTo>
                  <a:pt x="7997" y="2751"/>
                </a:lnTo>
                <a:lnTo>
                  <a:pt x="7961" y="2898"/>
                </a:lnTo>
                <a:lnTo>
                  <a:pt x="7887" y="3045"/>
                </a:lnTo>
                <a:lnTo>
                  <a:pt x="7667" y="3338"/>
                </a:lnTo>
                <a:lnTo>
                  <a:pt x="7190" y="3998"/>
                </a:lnTo>
                <a:lnTo>
                  <a:pt x="6713" y="4622"/>
                </a:lnTo>
                <a:lnTo>
                  <a:pt x="5686" y="5869"/>
                </a:lnTo>
                <a:lnTo>
                  <a:pt x="5613" y="6016"/>
                </a:lnTo>
                <a:lnTo>
                  <a:pt x="5650" y="6162"/>
                </a:lnTo>
                <a:lnTo>
                  <a:pt x="5686" y="6236"/>
                </a:lnTo>
                <a:lnTo>
                  <a:pt x="5723" y="6273"/>
                </a:lnTo>
                <a:lnTo>
                  <a:pt x="5796" y="6309"/>
                </a:lnTo>
                <a:lnTo>
                  <a:pt x="5870" y="6309"/>
                </a:lnTo>
                <a:lnTo>
                  <a:pt x="6567" y="6273"/>
                </a:lnTo>
                <a:lnTo>
                  <a:pt x="7264" y="6309"/>
                </a:lnTo>
                <a:lnTo>
                  <a:pt x="8034" y="6346"/>
                </a:lnTo>
                <a:lnTo>
                  <a:pt x="8401" y="6419"/>
                </a:lnTo>
                <a:lnTo>
                  <a:pt x="8547" y="6419"/>
                </a:lnTo>
                <a:lnTo>
                  <a:pt x="8731" y="6383"/>
                </a:lnTo>
                <a:lnTo>
                  <a:pt x="8841" y="6309"/>
                </a:lnTo>
                <a:lnTo>
                  <a:pt x="8878" y="6199"/>
                </a:lnTo>
                <a:lnTo>
                  <a:pt x="8878" y="6089"/>
                </a:lnTo>
                <a:lnTo>
                  <a:pt x="8768" y="6016"/>
                </a:lnTo>
                <a:lnTo>
                  <a:pt x="8658" y="5942"/>
                </a:lnTo>
                <a:lnTo>
                  <a:pt x="8474" y="5869"/>
                </a:lnTo>
                <a:lnTo>
                  <a:pt x="8107" y="5796"/>
                </a:lnTo>
                <a:lnTo>
                  <a:pt x="7410" y="5759"/>
                </a:lnTo>
                <a:lnTo>
                  <a:pt x="6457" y="5759"/>
                </a:lnTo>
                <a:lnTo>
                  <a:pt x="7557" y="4365"/>
                </a:lnTo>
                <a:lnTo>
                  <a:pt x="7851" y="3998"/>
                </a:lnTo>
                <a:lnTo>
                  <a:pt x="8144" y="3595"/>
                </a:lnTo>
                <a:lnTo>
                  <a:pt x="8291" y="3375"/>
                </a:lnTo>
                <a:lnTo>
                  <a:pt x="8401" y="3191"/>
                </a:lnTo>
                <a:lnTo>
                  <a:pt x="8474" y="2935"/>
                </a:lnTo>
                <a:lnTo>
                  <a:pt x="8511" y="2714"/>
                </a:lnTo>
                <a:lnTo>
                  <a:pt x="8511" y="2494"/>
                </a:lnTo>
                <a:lnTo>
                  <a:pt x="8437" y="2311"/>
                </a:lnTo>
                <a:lnTo>
                  <a:pt x="8327" y="2164"/>
                </a:lnTo>
                <a:lnTo>
                  <a:pt x="8217" y="2017"/>
                </a:lnTo>
                <a:lnTo>
                  <a:pt x="8071" y="1907"/>
                </a:lnTo>
                <a:lnTo>
                  <a:pt x="7887" y="1834"/>
                </a:lnTo>
                <a:lnTo>
                  <a:pt x="7667" y="1797"/>
                </a:lnTo>
                <a:lnTo>
                  <a:pt x="7484" y="1761"/>
                </a:lnTo>
                <a:close/>
                <a:moveTo>
                  <a:pt x="954" y="0"/>
                </a:moveTo>
                <a:lnTo>
                  <a:pt x="771" y="37"/>
                </a:lnTo>
                <a:lnTo>
                  <a:pt x="624" y="110"/>
                </a:lnTo>
                <a:lnTo>
                  <a:pt x="441" y="183"/>
                </a:lnTo>
                <a:lnTo>
                  <a:pt x="294" y="257"/>
                </a:lnTo>
                <a:lnTo>
                  <a:pt x="147" y="404"/>
                </a:lnTo>
                <a:lnTo>
                  <a:pt x="37" y="514"/>
                </a:lnTo>
                <a:lnTo>
                  <a:pt x="1" y="587"/>
                </a:lnTo>
                <a:lnTo>
                  <a:pt x="1" y="660"/>
                </a:lnTo>
                <a:lnTo>
                  <a:pt x="74" y="770"/>
                </a:lnTo>
                <a:lnTo>
                  <a:pt x="184" y="844"/>
                </a:lnTo>
                <a:lnTo>
                  <a:pt x="257" y="844"/>
                </a:lnTo>
                <a:lnTo>
                  <a:pt x="331" y="807"/>
                </a:lnTo>
                <a:lnTo>
                  <a:pt x="661" y="660"/>
                </a:lnTo>
                <a:lnTo>
                  <a:pt x="844" y="624"/>
                </a:lnTo>
                <a:lnTo>
                  <a:pt x="1028" y="587"/>
                </a:lnTo>
                <a:lnTo>
                  <a:pt x="991" y="624"/>
                </a:lnTo>
                <a:lnTo>
                  <a:pt x="991" y="844"/>
                </a:lnTo>
                <a:lnTo>
                  <a:pt x="991" y="1064"/>
                </a:lnTo>
                <a:lnTo>
                  <a:pt x="1101" y="1467"/>
                </a:lnTo>
                <a:lnTo>
                  <a:pt x="1358" y="2641"/>
                </a:lnTo>
                <a:lnTo>
                  <a:pt x="2312" y="7263"/>
                </a:lnTo>
                <a:lnTo>
                  <a:pt x="2348" y="7336"/>
                </a:lnTo>
                <a:lnTo>
                  <a:pt x="2422" y="7410"/>
                </a:lnTo>
                <a:lnTo>
                  <a:pt x="2495" y="7446"/>
                </a:lnTo>
                <a:lnTo>
                  <a:pt x="2678" y="7446"/>
                </a:lnTo>
                <a:lnTo>
                  <a:pt x="2752" y="7410"/>
                </a:lnTo>
                <a:lnTo>
                  <a:pt x="2825" y="7336"/>
                </a:lnTo>
                <a:lnTo>
                  <a:pt x="2862" y="7263"/>
                </a:lnTo>
                <a:lnTo>
                  <a:pt x="4072" y="4108"/>
                </a:lnTo>
                <a:lnTo>
                  <a:pt x="5246" y="990"/>
                </a:lnTo>
                <a:lnTo>
                  <a:pt x="6457" y="917"/>
                </a:lnTo>
                <a:lnTo>
                  <a:pt x="7667" y="880"/>
                </a:lnTo>
                <a:lnTo>
                  <a:pt x="8988" y="917"/>
                </a:lnTo>
                <a:lnTo>
                  <a:pt x="9648" y="990"/>
                </a:lnTo>
                <a:lnTo>
                  <a:pt x="9978" y="990"/>
                </a:lnTo>
                <a:lnTo>
                  <a:pt x="10308" y="954"/>
                </a:lnTo>
                <a:lnTo>
                  <a:pt x="10382" y="917"/>
                </a:lnTo>
                <a:lnTo>
                  <a:pt x="10455" y="880"/>
                </a:lnTo>
                <a:lnTo>
                  <a:pt x="10492" y="807"/>
                </a:lnTo>
                <a:lnTo>
                  <a:pt x="10492" y="734"/>
                </a:lnTo>
                <a:lnTo>
                  <a:pt x="10418" y="587"/>
                </a:lnTo>
                <a:lnTo>
                  <a:pt x="10382" y="514"/>
                </a:lnTo>
                <a:lnTo>
                  <a:pt x="10308" y="477"/>
                </a:lnTo>
                <a:lnTo>
                  <a:pt x="10015" y="404"/>
                </a:lnTo>
                <a:lnTo>
                  <a:pt x="9721" y="367"/>
                </a:lnTo>
                <a:lnTo>
                  <a:pt x="9134" y="330"/>
                </a:lnTo>
                <a:lnTo>
                  <a:pt x="7814" y="293"/>
                </a:lnTo>
                <a:lnTo>
                  <a:pt x="6420" y="330"/>
                </a:lnTo>
                <a:lnTo>
                  <a:pt x="5026" y="404"/>
                </a:lnTo>
                <a:lnTo>
                  <a:pt x="4916" y="440"/>
                </a:lnTo>
                <a:lnTo>
                  <a:pt x="4843" y="477"/>
                </a:lnTo>
                <a:lnTo>
                  <a:pt x="4806" y="550"/>
                </a:lnTo>
                <a:lnTo>
                  <a:pt x="4733" y="624"/>
                </a:lnTo>
                <a:lnTo>
                  <a:pt x="2678" y="6162"/>
                </a:lnTo>
                <a:lnTo>
                  <a:pt x="2128" y="3705"/>
                </a:lnTo>
                <a:lnTo>
                  <a:pt x="1725" y="1981"/>
                </a:lnTo>
                <a:lnTo>
                  <a:pt x="1541" y="1210"/>
                </a:lnTo>
                <a:lnTo>
                  <a:pt x="1468" y="844"/>
                </a:lnTo>
                <a:lnTo>
                  <a:pt x="1431" y="660"/>
                </a:lnTo>
                <a:lnTo>
                  <a:pt x="1395" y="550"/>
                </a:lnTo>
                <a:lnTo>
                  <a:pt x="1431" y="550"/>
                </a:lnTo>
                <a:lnTo>
                  <a:pt x="1468" y="514"/>
                </a:lnTo>
                <a:lnTo>
                  <a:pt x="1468" y="477"/>
                </a:lnTo>
                <a:lnTo>
                  <a:pt x="1505" y="367"/>
                </a:lnTo>
                <a:lnTo>
                  <a:pt x="1505" y="220"/>
                </a:lnTo>
                <a:lnTo>
                  <a:pt x="1468" y="110"/>
                </a:lnTo>
                <a:lnTo>
                  <a:pt x="1395" y="73"/>
                </a:lnTo>
                <a:lnTo>
                  <a:pt x="1321" y="37"/>
                </a:lnTo>
                <a:lnTo>
                  <a:pt x="1138"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7" name="Google Shape;277;p4"/>
          <p:cNvSpPr/>
          <p:nvPr/>
        </p:nvSpPr>
        <p:spPr>
          <a:xfrm>
            <a:off x="1871701" y="15333"/>
            <a:ext cx="384327" cy="245603"/>
          </a:xfrm>
          <a:custGeom>
            <a:avLst/>
            <a:gdLst/>
            <a:ahLst/>
            <a:cxnLst/>
            <a:rect l="l" t="t" r="r" b="b"/>
            <a:pathLst>
              <a:path w="10162" h="6494" extrusionOk="0">
                <a:moveTo>
                  <a:pt x="8291" y="587"/>
                </a:moveTo>
                <a:lnTo>
                  <a:pt x="8291" y="698"/>
                </a:lnTo>
                <a:lnTo>
                  <a:pt x="8327" y="771"/>
                </a:lnTo>
                <a:lnTo>
                  <a:pt x="8401" y="808"/>
                </a:lnTo>
                <a:lnTo>
                  <a:pt x="8474" y="808"/>
                </a:lnTo>
                <a:lnTo>
                  <a:pt x="8768" y="771"/>
                </a:lnTo>
                <a:lnTo>
                  <a:pt x="8914" y="771"/>
                </a:lnTo>
                <a:lnTo>
                  <a:pt x="8988" y="808"/>
                </a:lnTo>
                <a:lnTo>
                  <a:pt x="9024" y="844"/>
                </a:lnTo>
                <a:lnTo>
                  <a:pt x="9208" y="1101"/>
                </a:lnTo>
                <a:lnTo>
                  <a:pt x="9318" y="1321"/>
                </a:lnTo>
                <a:lnTo>
                  <a:pt x="9465" y="1615"/>
                </a:lnTo>
                <a:lnTo>
                  <a:pt x="9538" y="1871"/>
                </a:lnTo>
                <a:lnTo>
                  <a:pt x="9611" y="2165"/>
                </a:lnTo>
                <a:lnTo>
                  <a:pt x="9648" y="2458"/>
                </a:lnTo>
                <a:lnTo>
                  <a:pt x="9648" y="2715"/>
                </a:lnTo>
                <a:lnTo>
                  <a:pt x="9575" y="2972"/>
                </a:lnTo>
                <a:lnTo>
                  <a:pt x="9501" y="3229"/>
                </a:lnTo>
                <a:lnTo>
                  <a:pt x="9354" y="3485"/>
                </a:lnTo>
                <a:lnTo>
                  <a:pt x="9171" y="3669"/>
                </a:lnTo>
                <a:lnTo>
                  <a:pt x="8988" y="3852"/>
                </a:lnTo>
                <a:lnTo>
                  <a:pt x="8731" y="3962"/>
                </a:lnTo>
                <a:lnTo>
                  <a:pt x="8474" y="3999"/>
                </a:lnTo>
                <a:lnTo>
                  <a:pt x="8327" y="3999"/>
                </a:lnTo>
                <a:lnTo>
                  <a:pt x="8217" y="3925"/>
                </a:lnTo>
                <a:lnTo>
                  <a:pt x="8107" y="3852"/>
                </a:lnTo>
                <a:lnTo>
                  <a:pt x="7997" y="3742"/>
                </a:lnTo>
                <a:lnTo>
                  <a:pt x="7851" y="3485"/>
                </a:lnTo>
                <a:lnTo>
                  <a:pt x="7740" y="3229"/>
                </a:lnTo>
                <a:lnTo>
                  <a:pt x="7630" y="2935"/>
                </a:lnTo>
                <a:lnTo>
                  <a:pt x="7594" y="2605"/>
                </a:lnTo>
                <a:lnTo>
                  <a:pt x="7557" y="2311"/>
                </a:lnTo>
                <a:lnTo>
                  <a:pt x="7594" y="1981"/>
                </a:lnTo>
                <a:lnTo>
                  <a:pt x="7630" y="1578"/>
                </a:lnTo>
                <a:lnTo>
                  <a:pt x="7777" y="1211"/>
                </a:lnTo>
                <a:lnTo>
                  <a:pt x="7887" y="1028"/>
                </a:lnTo>
                <a:lnTo>
                  <a:pt x="7997" y="844"/>
                </a:lnTo>
                <a:lnTo>
                  <a:pt x="8107" y="698"/>
                </a:lnTo>
                <a:lnTo>
                  <a:pt x="8291" y="587"/>
                </a:lnTo>
                <a:close/>
                <a:moveTo>
                  <a:pt x="8401" y="147"/>
                </a:moveTo>
                <a:lnTo>
                  <a:pt x="8181" y="221"/>
                </a:lnTo>
                <a:lnTo>
                  <a:pt x="7961" y="294"/>
                </a:lnTo>
                <a:lnTo>
                  <a:pt x="7814" y="404"/>
                </a:lnTo>
                <a:lnTo>
                  <a:pt x="7667" y="551"/>
                </a:lnTo>
                <a:lnTo>
                  <a:pt x="7520" y="698"/>
                </a:lnTo>
                <a:lnTo>
                  <a:pt x="7410" y="881"/>
                </a:lnTo>
                <a:lnTo>
                  <a:pt x="7264" y="1284"/>
                </a:lnTo>
                <a:lnTo>
                  <a:pt x="7154" y="1688"/>
                </a:lnTo>
                <a:lnTo>
                  <a:pt x="7117" y="2055"/>
                </a:lnTo>
                <a:lnTo>
                  <a:pt x="7080" y="2458"/>
                </a:lnTo>
                <a:lnTo>
                  <a:pt x="7154" y="2935"/>
                </a:lnTo>
                <a:lnTo>
                  <a:pt x="7264" y="3375"/>
                </a:lnTo>
                <a:lnTo>
                  <a:pt x="7410" y="3779"/>
                </a:lnTo>
                <a:lnTo>
                  <a:pt x="7520" y="3962"/>
                </a:lnTo>
                <a:lnTo>
                  <a:pt x="7667" y="4146"/>
                </a:lnTo>
                <a:lnTo>
                  <a:pt x="7814" y="4292"/>
                </a:lnTo>
                <a:lnTo>
                  <a:pt x="7961" y="4402"/>
                </a:lnTo>
                <a:lnTo>
                  <a:pt x="8144" y="4476"/>
                </a:lnTo>
                <a:lnTo>
                  <a:pt x="8364" y="4512"/>
                </a:lnTo>
                <a:lnTo>
                  <a:pt x="8584" y="4512"/>
                </a:lnTo>
                <a:lnTo>
                  <a:pt x="8768" y="4476"/>
                </a:lnTo>
                <a:lnTo>
                  <a:pt x="8988" y="4439"/>
                </a:lnTo>
                <a:lnTo>
                  <a:pt x="9134" y="4366"/>
                </a:lnTo>
                <a:lnTo>
                  <a:pt x="9318" y="4256"/>
                </a:lnTo>
                <a:lnTo>
                  <a:pt x="9465" y="4146"/>
                </a:lnTo>
                <a:lnTo>
                  <a:pt x="9721" y="3852"/>
                </a:lnTo>
                <a:lnTo>
                  <a:pt x="9905" y="3522"/>
                </a:lnTo>
                <a:lnTo>
                  <a:pt x="10051" y="3118"/>
                </a:lnTo>
                <a:lnTo>
                  <a:pt x="10161" y="2752"/>
                </a:lnTo>
                <a:lnTo>
                  <a:pt x="10161" y="2348"/>
                </a:lnTo>
                <a:lnTo>
                  <a:pt x="10125" y="2091"/>
                </a:lnTo>
                <a:lnTo>
                  <a:pt x="10051" y="1761"/>
                </a:lnTo>
                <a:lnTo>
                  <a:pt x="9941" y="1394"/>
                </a:lnTo>
                <a:lnTo>
                  <a:pt x="9758" y="1064"/>
                </a:lnTo>
                <a:lnTo>
                  <a:pt x="9575" y="734"/>
                </a:lnTo>
                <a:lnTo>
                  <a:pt x="9354" y="441"/>
                </a:lnTo>
                <a:lnTo>
                  <a:pt x="9244" y="331"/>
                </a:lnTo>
                <a:lnTo>
                  <a:pt x="9098" y="257"/>
                </a:lnTo>
                <a:lnTo>
                  <a:pt x="8988" y="221"/>
                </a:lnTo>
                <a:lnTo>
                  <a:pt x="8841" y="184"/>
                </a:lnTo>
                <a:lnTo>
                  <a:pt x="8621" y="147"/>
                </a:lnTo>
                <a:close/>
                <a:moveTo>
                  <a:pt x="3999" y="1"/>
                </a:moveTo>
                <a:lnTo>
                  <a:pt x="3926" y="37"/>
                </a:lnTo>
                <a:lnTo>
                  <a:pt x="3852" y="111"/>
                </a:lnTo>
                <a:lnTo>
                  <a:pt x="3816" y="404"/>
                </a:lnTo>
                <a:lnTo>
                  <a:pt x="3779" y="734"/>
                </a:lnTo>
                <a:lnTo>
                  <a:pt x="3705" y="1321"/>
                </a:lnTo>
                <a:lnTo>
                  <a:pt x="3632" y="2458"/>
                </a:lnTo>
                <a:lnTo>
                  <a:pt x="2898" y="2385"/>
                </a:lnTo>
                <a:lnTo>
                  <a:pt x="2128" y="2385"/>
                </a:lnTo>
                <a:lnTo>
                  <a:pt x="1395" y="2422"/>
                </a:lnTo>
                <a:lnTo>
                  <a:pt x="1028" y="2495"/>
                </a:lnTo>
                <a:lnTo>
                  <a:pt x="661" y="2568"/>
                </a:lnTo>
                <a:lnTo>
                  <a:pt x="661" y="2495"/>
                </a:lnTo>
                <a:lnTo>
                  <a:pt x="588" y="2458"/>
                </a:lnTo>
                <a:lnTo>
                  <a:pt x="551" y="2495"/>
                </a:lnTo>
                <a:lnTo>
                  <a:pt x="478" y="1651"/>
                </a:lnTo>
                <a:lnTo>
                  <a:pt x="441" y="918"/>
                </a:lnTo>
                <a:lnTo>
                  <a:pt x="404" y="551"/>
                </a:lnTo>
                <a:lnTo>
                  <a:pt x="367" y="184"/>
                </a:lnTo>
                <a:lnTo>
                  <a:pt x="331" y="111"/>
                </a:lnTo>
                <a:lnTo>
                  <a:pt x="147" y="111"/>
                </a:lnTo>
                <a:lnTo>
                  <a:pt x="111" y="184"/>
                </a:lnTo>
                <a:lnTo>
                  <a:pt x="37" y="514"/>
                </a:lnTo>
                <a:lnTo>
                  <a:pt x="1" y="881"/>
                </a:lnTo>
                <a:lnTo>
                  <a:pt x="1" y="1578"/>
                </a:lnTo>
                <a:lnTo>
                  <a:pt x="37" y="2275"/>
                </a:lnTo>
                <a:lnTo>
                  <a:pt x="111" y="2972"/>
                </a:lnTo>
                <a:lnTo>
                  <a:pt x="184" y="3632"/>
                </a:lnTo>
                <a:lnTo>
                  <a:pt x="294" y="4329"/>
                </a:lnTo>
                <a:lnTo>
                  <a:pt x="404" y="4989"/>
                </a:lnTo>
                <a:lnTo>
                  <a:pt x="478" y="5356"/>
                </a:lnTo>
                <a:lnTo>
                  <a:pt x="551" y="5503"/>
                </a:lnTo>
                <a:lnTo>
                  <a:pt x="588" y="5650"/>
                </a:lnTo>
                <a:lnTo>
                  <a:pt x="551" y="5723"/>
                </a:lnTo>
                <a:lnTo>
                  <a:pt x="588" y="5833"/>
                </a:lnTo>
                <a:lnTo>
                  <a:pt x="661" y="5906"/>
                </a:lnTo>
                <a:lnTo>
                  <a:pt x="734" y="5943"/>
                </a:lnTo>
                <a:lnTo>
                  <a:pt x="881" y="5943"/>
                </a:lnTo>
                <a:lnTo>
                  <a:pt x="954" y="5906"/>
                </a:lnTo>
                <a:lnTo>
                  <a:pt x="1028" y="5833"/>
                </a:lnTo>
                <a:lnTo>
                  <a:pt x="1064" y="5760"/>
                </a:lnTo>
                <a:lnTo>
                  <a:pt x="1064" y="5650"/>
                </a:lnTo>
                <a:lnTo>
                  <a:pt x="1064" y="5466"/>
                </a:lnTo>
                <a:lnTo>
                  <a:pt x="881" y="4696"/>
                </a:lnTo>
                <a:lnTo>
                  <a:pt x="734" y="3889"/>
                </a:lnTo>
                <a:lnTo>
                  <a:pt x="624" y="3082"/>
                </a:lnTo>
                <a:lnTo>
                  <a:pt x="588" y="2935"/>
                </a:lnTo>
                <a:lnTo>
                  <a:pt x="991" y="2972"/>
                </a:lnTo>
                <a:lnTo>
                  <a:pt x="1358" y="2935"/>
                </a:lnTo>
                <a:lnTo>
                  <a:pt x="2128" y="2898"/>
                </a:lnTo>
                <a:lnTo>
                  <a:pt x="2862" y="2898"/>
                </a:lnTo>
                <a:lnTo>
                  <a:pt x="3632" y="2972"/>
                </a:lnTo>
                <a:lnTo>
                  <a:pt x="3559" y="4256"/>
                </a:lnTo>
                <a:lnTo>
                  <a:pt x="3485" y="4843"/>
                </a:lnTo>
                <a:lnTo>
                  <a:pt x="3485" y="4989"/>
                </a:lnTo>
                <a:lnTo>
                  <a:pt x="3522" y="5173"/>
                </a:lnTo>
                <a:lnTo>
                  <a:pt x="3559" y="5283"/>
                </a:lnTo>
                <a:lnTo>
                  <a:pt x="3632" y="5393"/>
                </a:lnTo>
                <a:lnTo>
                  <a:pt x="3669" y="5429"/>
                </a:lnTo>
                <a:lnTo>
                  <a:pt x="3742" y="5466"/>
                </a:lnTo>
                <a:lnTo>
                  <a:pt x="3852" y="5393"/>
                </a:lnTo>
                <a:lnTo>
                  <a:pt x="3926" y="5319"/>
                </a:lnTo>
                <a:lnTo>
                  <a:pt x="3999" y="5209"/>
                </a:lnTo>
                <a:lnTo>
                  <a:pt x="4036" y="4916"/>
                </a:lnTo>
                <a:lnTo>
                  <a:pt x="4036" y="4366"/>
                </a:lnTo>
                <a:lnTo>
                  <a:pt x="4109" y="2935"/>
                </a:lnTo>
                <a:lnTo>
                  <a:pt x="4146" y="1468"/>
                </a:lnTo>
                <a:lnTo>
                  <a:pt x="4182" y="771"/>
                </a:lnTo>
                <a:lnTo>
                  <a:pt x="4182" y="441"/>
                </a:lnTo>
                <a:lnTo>
                  <a:pt x="4146" y="111"/>
                </a:lnTo>
                <a:lnTo>
                  <a:pt x="4072" y="37"/>
                </a:lnTo>
                <a:lnTo>
                  <a:pt x="3999" y="1"/>
                </a:lnTo>
                <a:close/>
                <a:moveTo>
                  <a:pt x="5503" y="3779"/>
                </a:moveTo>
                <a:lnTo>
                  <a:pt x="5246" y="3815"/>
                </a:lnTo>
                <a:lnTo>
                  <a:pt x="5026" y="3925"/>
                </a:lnTo>
                <a:lnTo>
                  <a:pt x="4879" y="3999"/>
                </a:lnTo>
                <a:lnTo>
                  <a:pt x="4806" y="4109"/>
                </a:lnTo>
                <a:lnTo>
                  <a:pt x="4806" y="4146"/>
                </a:lnTo>
                <a:lnTo>
                  <a:pt x="4843" y="4182"/>
                </a:lnTo>
                <a:lnTo>
                  <a:pt x="4916" y="4256"/>
                </a:lnTo>
                <a:lnTo>
                  <a:pt x="5246" y="4256"/>
                </a:lnTo>
                <a:lnTo>
                  <a:pt x="5723" y="4219"/>
                </a:lnTo>
                <a:lnTo>
                  <a:pt x="5723" y="4219"/>
                </a:lnTo>
                <a:lnTo>
                  <a:pt x="5686" y="4329"/>
                </a:lnTo>
                <a:lnTo>
                  <a:pt x="5576" y="4439"/>
                </a:lnTo>
                <a:lnTo>
                  <a:pt x="5393" y="4622"/>
                </a:lnTo>
                <a:lnTo>
                  <a:pt x="5026" y="5099"/>
                </a:lnTo>
                <a:lnTo>
                  <a:pt x="4659" y="5613"/>
                </a:lnTo>
                <a:lnTo>
                  <a:pt x="4366" y="6126"/>
                </a:lnTo>
                <a:lnTo>
                  <a:pt x="4329" y="6273"/>
                </a:lnTo>
                <a:lnTo>
                  <a:pt x="4366" y="6420"/>
                </a:lnTo>
                <a:lnTo>
                  <a:pt x="4476" y="6493"/>
                </a:lnTo>
                <a:lnTo>
                  <a:pt x="4623" y="6493"/>
                </a:lnTo>
                <a:lnTo>
                  <a:pt x="6310" y="6126"/>
                </a:lnTo>
                <a:lnTo>
                  <a:pt x="6383" y="6090"/>
                </a:lnTo>
                <a:lnTo>
                  <a:pt x="6457" y="6016"/>
                </a:lnTo>
                <a:lnTo>
                  <a:pt x="6493" y="5943"/>
                </a:lnTo>
                <a:lnTo>
                  <a:pt x="6457" y="5833"/>
                </a:lnTo>
                <a:lnTo>
                  <a:pt x="6420" y="5760"/>
                </a:lnTo>
                <a:lnTo>
                  <a:pt x="6383" y="5686"/>
                </a:lnTo>
                <a:lnTo>
                  <a:pt x="6273" y="5650"/>
                </a:lnTo>
                <a:lnTo>
                  <a:pt x="6163" y="5650"/>
                </a:lnTo>
                <a:lnTo>
                  <a:pt x="5026" y="5906"/>
                </a:lnTo>
                <a:lnTo>
                  <a:pt x="5319" y="5466"/>
                </a:lnTo>
                <a:lnTo>
                  <a:pt x="5650" y="5063"/>
                </a:lnTo>
                <a:lnTo>
                  <a:pt x="5870" y="4806"/>
                </a:lnTo>
                <a:lnTo>
                  <a:pt x="6053" y="4549"/>
                </a:lnTo>
                <a:lnTo>
                  <a:pt x="6126" y="4402"/>
                </a:lnTo>
                <a:lnTo>
                  <a:pt x="6200" y="4256"/>
                </a:lnTo>
                <a:lnTo>
                  <a:pt x="6200" y="4109"/>
                </a:lnTo>
                <a:lnTo>
                  <a:pt x="6200" y="3925"/>
                </a:lnTo>
                <a:lnTo>
                  <a:pt x="6163" y="3889"/>
                </a:lnTo>
                <a:lnTo>
                  <a:pt x="6126" y="3815"/>
                </a:lnTo>
                <a:lnTo>
                  <a:pt x="5980" y="3779"/>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8" name="Google Shape;278;p4"/>
          <p:cNvSpPr/>
          <p:nvPr/>
        </p:nvSpPr>
        <p:spPr>
          <a:xfrm>
            <a:off x="1274653" y="-76221"/>
            <a:ext cx="431488" cy="428728"/>
          </a:xfrm>
          <a:custGeom>
            <a:avLst/>
            <a:gdLst/>
            <a:ahLst/>
            <a:cxnLst/>
            <a:rect l="l" t="t" r="r" b="b"/>
            <a:pathLst>
              <a:path w="11409" h="11336" extrusionOk="0">
                <a:moveTo>
                  <a:pt x="5173" y="4219"/>
                </a:moveTo>
                <a:lnTo>
                  <a:pt x="5136" y="4256"/>
                </a:lnTo>
                <a:lnTo>
                  <a:pt x="5100" y="4292"/>
                </a:lnTo>
                <a:lnTo>
                  <a:pt x="4990" y="4366"/>
                </a:lnTo>
                <a:lnTo>
                  <a:pt x="4916" y="4476"/>
                </a:lnTo>
                <a:lnTo>
                  <a:pt x="4916" y="4512"/>
                </a:lnTo>
                <a:lnTo>
                  <a:pt x="4843" y="4659"/>
                </a:lnTo>
                <a:lnTo>
                  <a:pt x="4843" y="4769"/>
                </a:lnTo>
                <a:lnTo>
                  <a:pt x="4880" y="4843"/>
                </a:lnTo>
                <a:lnTo>
                  <a:pt x="4990" y="4916"/>
                </a:lnTo>
                <a:lnTo>
                  <a:pt x="5100" y="4989"/>
                </a:lnTo>
                <a:lnTo>
                  <a:pt x="5283" y="4989"/>
                </a:lnTo>
                <a:lnTo>
                  <a:pt x="5430" y="4916"/>
                </a:lnTo>
                <a:lnTo>
                  <a:pt x="5540" y="4769"/>
                </a:lnTo>
                <a:lnTo>
                  <a:pt x="5577" y="4696"/>
                </a:lnTo>
                <a:lnTo>
                  <a:pt x="5613" y="4623"/>
                </a:lnTo>
                <a:lnTo>
                  <a:pt x="5577" y="4549"/>
                </a:lnTo>
                <a:lnTo>
                  <a:pt x="5577" y="4476"/>
                </a:lnTo>
                <a:lnTo>
                  <a:pt x="5430" y="4402"/>
                </a:lnTo>
                <a:lnTo>
                  <a:pt x="5320" y="4366"/>
                </a:lnTo>
                <a:lnTo>
                  <a:pt x="5320" y="4292"/>
                </a:lnTo>
                <a:lnTo>
                  <a:pt x="5246" y="4256"/>
                </a:lnTo>
                <a:lnTo>
                  <a:pt x="5173" y="4219"/>
                </a:lnTo>
                <a:close/>
                <a:moveTo>
                  <a:pt x="5980" y="6016"/>
                </a:moveTo>
                <a:lnTo>
                  <a:pt x="6017" y="6053"/>
                </a:lnTo>
                <a:lnTo>
                  <a:pt x="6053" y="6126"/>
                </a:lnTo>
                <a:lnTo>
                  <a:pt x="6053" y="6200"/>
                </a:lnTo>
                <a:lnTo>
                  <a:pt x="5907" y="6237"/>
                </a:lnTo>
                <a:lnTo>
                  <a:pt x="5943" y="6090"/>
                </a:lnTo>
                <a:lnTo>
                  <a:pt x="5980" y="6016"/>
                </a:lnTo>
                <a:close/>
                <a:moveTo>
                  <a:pt x="5833" y="5613"/>
                </a:moveTo>
                <a:lnTo>
                  <a:pt x="5723" y="5650"/>
                </a:lnTo>
                <a:lnTo>
                  <a:pt x="5650" y="5723"/>
                </a:lnTo>
                <a:lnTo>
                  <a:pt x="5613" y="5796"/>
                </a:lnTo>
                <a:lnTo>
                  <a:pt x="5613" y="5870"/>
                </a:lnTo>
                <a:lnTo>
                  <a:pt x="5687" y="5943"/>
                </a:lnTo>
                <a:lnTo>
                  <a:pt x="5577" y="6163"/>
                </a:lnTo>
                <a:lnTo>
                  <a:pt x="5540" y="6420"/>
                </a:lnTo>
                <a:lnTo>
                  <a:pt x="5577" y="6530"/>
                </a:lnTo>
                <a:lnTo>
                  <a:pt x="5687" y="6567"/>
                </a:lnTo>
                <a:lnTo>
                  <a:pt x="5833" y="6603"/>
                </a:lnTo>
                <a:lnTo>
                  <a:pt x="5980" y="6603"/>
                </a:lnTo>
                <a:lnTo>
                  <a:pt x="6090" y="6567"/>
                </a:lnTo>
                <a:lnTo>
                  <a:pt x="6237" y="6530"/>
                </a:lnTo>
                <a:lnTo>
                  <a:pt x="6347" y="6457"/>
                </a:lnTo>
                <a:lnTo>
                  <a:pt x="6420" y="6347"/>
                </a:lnTo>
                <a:lnTo>
                  <a:pt x="6457" y="6200"/>
                </a:lnTo>
                <a:lnTo>
                  <a:pt x="6457" y="6053"/>
                </a:lnTo>
                <a:lnTo>
                  <a:pt x="6420" y="5943"/>
                </a:lnTo>
                <a:lnTo>
                  <a:pt x="6347" y="5833"/>
                </a:lnTo>
                <a:lnTo>
                  <a:pt x="6274" y="5760"/>
                </a:lnTo>
                <a:lnTo>
                  <a:pt x="6163" y="5686"/>
                </a:lnTo>
                <a:lnTo>
                  <a:pt x="6053" y="5650"/>
                </a:lnTo>
                <a:lnTo>
                  <a:pt x="5943" y="5613"/>
                </a:lnTo>
                <a:close/>
                <a:moveTo>
                  <a:pt x="3926" y="441"/>
                </a:moveTo>
                <a:lnTo>
                  <a:pt x="4623" y="478"/>
                </a:lnTo>
                <a:lnTo>
                  <a:pt x="5356" y="478"/>
                </a:lnTo>
                <a:lnTo>
                  <a:pt x="6824" y="551"/>
                </a:lnTo>
                <a:lnTo>
                  <a:pt x="7631" y="551"/>
                </a:lnTo>
                <a:lnTo>
                  <a:pt x="7704" y="734"/>
                </a:lnTo>
                <a:lnTo>
                  <a:pt x="7777" y="1064"/>
                </a:lnTo>
                <a:lnTo>
                  <a:pt x="7521" y="1174"/>
                </a:lnTo>
                <a:lnTo>
                  <a:pt x="7191" y="1211"/>
                </a:lnTo>
                <a:lnTo>
                  <a:pt x="7044" y="1211"/>
                </a:lnTo>
                <a:lnTo>
                  <a:pt x="6860" y="1174"/>
                </a:lnTo>
                <a:lnTo>
                  <a:pt x="6714" y="1174"/>
                </a:lnTo>
                <a:lnTo>
                  <a:pt x="6530" y="1211"/>
                </a:lnTo>
                <a:lnTo>
                  <a:pt x="6494" y="1248"/>
                </a:lnTo>
                <a:lnTo>
                  <a:pt x="6457" y="1321"/>
                </a:lnTo>
                <a:lnTo>
                  <a:pt x="6420" y="1395"/>
                </a:lnTo>
                <a:lnTo>
                  <a:pt x="6457" y="1468"/>
                </a:lnTo>
                <a:lnTo>
                  <a:pt x="6457" y="1505"/>
                </a:lnTo>
                <a:lnTo>
                  <a:pt x="6494" y="1578"/>
                </a:lnTo>
                <a:lnTo>
                  <a:pt x="6567" y="1651"/>
                </a:lnTo>
                <a:lnTo>
                  <a:pt x="6567" y="1871"/>
                </a:lnTo>
                <a:lnTo>
                  <a:pt x="6567" y="2092"/>
                </a:lnTo>
                <a:lnTo>
                  <a:pt x="6640" y="2642"/>
                </a:lnTo>
                <a:lnTo>
                  <a:pt x="6677" y="3192"/>
                </a:lnTo>
                <a:lnTo>
                  <a:pt x="6714" y="3632"/>
                </a:lnTo>
                <a:lnTo>
                  <a:pt x="6714" y="4072"/>
                </a:lnTo>
                <a:lnTo>
                  <a:pt x="6677" y="4586"/>
                </a:lnTo>
                <a:lnTo>
                  <a:pt x="6640" y="4843"/>
                </a:lnTo>
                <a:lnTo>
                  <a:pt x="6640" y="5099"/>
                </a:lnTo>
                <a:lnTo>
                  <a:pt x="6677" y="5246"/>
                </a:lnTo>
                <a:lnTo>
                  <a:pt x="6640" y="5319"/>
                </a:lnTo>
                <a:lnTo>
                  <a:pt x="6640" y="5393"/>
                </a:lnTo>
                <a:lnTo>
                  <a:pt x="6640" y="5466"/>
                </a:lnTo>
                <a:lnTo>
                  <a:pt x="6714" y="5540"/>
                </a:lnTo>
                <a:lnTo>
                  <a:pt x="7117" y="5796"/>
                </a:lnTo>
                <a:lnTo>
                  <a:pt x="7484" y="6016"/>
                </a:lnTo>
                <a:lnTo>
                  <a:pt x="7851" y="6310"/>
                </a:lnTo>
                <a:lnTo>
                  <a:pt x="8218" y="6640"/>
                </a:lnTo>
                <a:lnTo>
                  <a:pt x="8915" y="7300"/>
                </a:lnTo>
                <a:lnTo>
                  <a:pt x="8621" y="7337"/>
                </a:lnTo>
                <a:lnTo>
                  <a:pt x="8328" y="7300"/>
                </a:lnTo>
                <a:lnTo>
                  <a:pt x="8108" y="7227"/>
                </a:lnTo>
                <a:lnTo>
                  <a:pt x="7887" y="7154"/>
                </a:lnTo>
                <a:lnTo>
                  <a:pt x="7484" y="6933"/>
                </a:lnTo>
                <a:lnTo>
                  <a:pt x="7117" y="6823"/>
                </a:lnTo>
                <a:lnTo>
                  <a:pt x="6750" y="6787"/>
                </a:lnTo>
                <a:lnTo>
                  <a:pt x="6384" y="6823"/>
                </a:lnTo>
                <a:lnTo>
                  <a:pt x="5980" y="6933"/>
                </a:lnTo>
                <a:lnTo>
                  <a:pt x="5577" y="7044"/>
                </a:lnTo>
                <a:lnTo>
                  <a:pt x="5210" y="7227"/>
                </a:lnTo>
                <a:lnTo>
                  <a:pt x="4843" y="7374"/>
                </a:lnTo>
                <a:lnTo>
                  <a:pt x="4439" y="7520"/>
                </a:lnTo>
                <a:lnTo>
                  <a:pt x="4109" y="7557"/>
                </a:lnTo>
                <a:lnTo>
                  <a:pt x="3816" y="7594"/>
                </a:lnTo>
                <a:lnTo>
                  <a:pt x="3889" y="7557"/>
                </a:lnTo>
                <a:lnTo>
                  <a:pt x="3926" y="7484"/>
                </a:lnTo>
                <a:lnTo>
                  <a:pt x="3926" y="7374"/>
                </a:lnTo>
                <a:lnTo>
                  <a:pt x="3926" y="7300"/>
                </a:lnTo>
                <a:lnTo>
                  <a:pt x="3889" y="7227"/>
                </a:lnTo>
                <a:lnTo>
                  <a:pt x="3816" y="7190"/>
                </a:lnTo>
                <a:lnTo>
                  <a:pt x="2789" y="7190"/>
                </a:lnTo>
                <a:lnTo>
                  <a:pt x="2935" y="7044"/>
                </a:lnTo>
                <a:lnTo>
                  <a:pt x="3266" y="6677"/>
                </a:lnTo>
                <a:lnTo>
                  <a:pt x="3559" y="6713"/>
                </a:lnTo>
                <a:lnTo>
                  <a:pt x="3853" y="6713"/>
                </a:lnTo>
                <a:lnTo>
                  <a:pt x="4403" y="6677"/>
                </a:lnTo>
                <a:lnTo>
                  <a:pt x="4549" y="6640"/>
                </a:lnTo>
                <a:lnTo>
                  <a:pt x="4623" y="6530"/>
                </a:lnTo>
                <a:lnTo>
                  <a:pt x="4623" y="6457"/>
                </a:lnTo>
                <a:lnTo>
                  <a:pt x="4586" y="6383"/>
                </a:lnTo>
                <a:lnTo>
                  <a:pt x="4513" y="6310"/>
                </a:lnTo>
                <a:lnTo>
                  <a:pt x="4403" y="6273"/>
                </a:lnTo>
                <a:lnTo>
                  <a:pt x="3669" y="6273"/>
                </a:lnTo>
                <a:lnTo>
                  <a:pt x="3926" y="6016"/>
                </a:lnTo>
                <a:lnTo>
                  <a:pt x="4183" y="5723"/>
                </a:lnTo>
                <a:lnTo>
                  <a:pt x="4293" y="5723"/>
                </a:lnTo>
                <a:lnTo>
                  <a:pt x="4366" y="5686"/>
                </a:lnTo>
                <a:lnTo>
                  <a:pt x="4439" y="5576"/>
                </a:lnTo>
                <a:lnTo>
                  <a:pt x="4476" y="5466"/>
                </a:lnTo>
                <a:lnTo>
                  <a:pt x="4403" y="3449"/>
                </a:lnTo>
                <a:lnTo>
                  <a:pt x="4366" y="2495"/>
                </a:lnTo>
                <a:lnTo>
                  <a:pt x="4329" y="2018"/>
                </a:lnTo>
                <a:lnTo>
                  <a:pt x="4293" y="1541"/>
                </a:lnTo>
                <a:lnTo>
                  <a:pt x="4256" y="1431"/>
                </a:lnTo>
                <a:lnTo>
                  <a:pt x="4549" y="1505"/>
                </a:lnTo>
                <a:lnTo>
                  <a:pt x="4953" y="1578"/>
                </a:lnTo>
                <a:lnTo>
                  <a:pt x="5173" y="1578"/>
                </a:lnTo>
                <a:lnTo>
                  <a:pt x="5356" y="1505"/>
                </a:lnTo>
                <a:lnTo>
                  <a:pt x="5393" y="1468"/>
                </a:lnTo>
                <a:lnTo>
                  <a:pt x="5430" y="1431"/>
                </a:lnTo>
                <a:lnTo>
                  <a:pt x="5430" y="1358"/>
                </a:lnTo>
                <a:lnTo>
                  <a:pt x="5393" y="1321"/>
                </a:lnTo>
                <a:lnTo>
                  <a:pt x="5246" y="1211"/>
                </a:lnTo>
                <a:lnTo>
                  <a:pt x="5063" y="1174"/>
                </a:lnTo>
                <a:lnTo>
                  <a:pt x="4733" y="1138"/>
                </a:lnTo>
                <a:lnTo>
                  <a:pt x="4219" y="1064"/>
                </a:lnTo>
                <a:lnTo>
                  <a:pt x="4183" y="1028"/>
                </a:lnTo>
                <a:lnTo>
                  <a:pt x="4146" y="991"/>
                </a:lnTo>
                <a:lnTo>
                  <a:pt x="3999" y="991"/>
                </a:lnTo>
                <a:lnTo>
                  <a:pt x="3853" y="1028"/>
                </a:lnTo>
                <a:lnTo>
                  <a:pt x="3706" y="1064"/>
                </a:lnTo>
                <a:lnTo>
                  <a:pt x="3596" y="1064"/>
                </a:lnTo>
                <a:lnTo>
                  <a:pt x="3522" y="1028"/>
                </a:lnTo>
                <a:lnTo>
                  <a:pt x="3486" y="991"/>
                </a:lnTo>
                <a:lnTo>
                  <a:pt x="3412" y="881"/>
                </a:lnTo>
                <a:lnTo>
                  <a:pt x="3412" y="771"/>
                </a:lnTo>
                <a:lnTo>
                  <a:pt x="3412" y="698"/>
                </a:lnTo>
                <a:lnTo>
                  <a:pt x="3486" y="624"/>
                </a:lnTo>
                <a:lnTo>
                  <a:pt x="3559" y="551"/>
                </a:lnTo>
                <a:lnTo>
                  <a:pt x="3742" y="478"/>
                </a:lnTo>
                <a:lnTo>
                  <a:pt x="3926" y="441"/>
                </a:lnTo>
                <a:close/>
                <a:moveTo>
                  <a:pt x="6090" y="8071"/>
                </a:moveTo>
                <a:lnTo>
                  <a:pt x="6127" y="8144"/>
                </a:lnTo>
                <a:lnTo>
                  <a:pt x="6127" y="8217"/>
                </a:lnTo>
                <a:lnTo>
                  <a:pt x="6090" y="8291"/>
                </a:lnTo>
                <a:lnTo>
                  <a:pt x="6053" y="8364"/>
                </a:lnTo>
                <a:lnTo>
                  <a:pt x="5980" y="8401"/>
                </a:lnTo>
                <a:lnTo>
                  <a:pt x="5907" y="8401"/>
                </a:lnTo>
                <a:lnTo>
                  <a:pt x="5833" y="8364"/>
                </a:lnTo>
                <a:lnTo>
                  <a:pt x="5760" y="8291"/>
                </a:lnTo>
                <a:lnTo>
                  <a:pt x="5760" y="8181"/>
                </a:lnTo>
                <a:lnTo>
                  <a:pt x="5833" y="8144"/>
                </a:lnTo>
                <a:lnTo>
                  <a:pt x="5943" y="8071"/>
                </a:lnTo>
                <a:lnTo>
                  <a:pt x="6017" y="8107"/>
                </a:lnTo>
                <a:lnTo>
                  <a:pt x="6053" y="8107"/>
                </a:lnTo>
                <a:lnTo>
                  <a:pt x="6090" y="8071"/>
                </a:lnTo>
                <a:close/>
                <a:moveTo>
                  <a:pt x="5907" y="7630"/>
                </a:moveTo>
                <a:lnTo>
                  <a:pt x="5797" y="7667"/>
                </a:lnTo>
                <a:lnTo>
                  <a:pt x="5687" y="7704"/>
                </a:lnTo>
                <a:lnTo>
                  <a:pt x="5577" y="7777"/>
                </a:lnTo>
                <a:lnTo>
                  <a:pt x="5467" y="7887"/>
                </a:lnTo>
                <a:lnTo>
                  <a:pt x="5467" y="7924"/>
                </a:lnTo>
                <a:lnTo>
                  <a:pt x="5430" y="7997"/>
                </a:lnTo>
                <a:lnTo>
                  <a:pt x="5503" y="8071"/>
                </a:lnTo>
                <a:lnTo>
                  <a:pt x="5430" y="8217"/>
                </a:lnTo>
                <a:lnTo>
                  <a:pt x="5430" y="8364"/>
                </a:lnTo>
                <a:lnTo>
                  <a:pt x="5467" y="8474"/>
                </a:lnTo>
                <a:lnTo>
                  <a:pt x="5540" y="8584"/>
                </a:lnTo>
                <a:lnTo>
                  <a:pt x="5650" y="8694"/>
                </a:lnTo>
                <a:lnTo>
                  <a:pt x="5797" y="8731"/>
                </a:lnTo>
                <a:lnTo>
                  <a:pt x="5907" y="8768"/>
                </a:lnTo>
                <a:lnTo>
                  <a:pt x="6053" y="8768"/>
                </a:lnTo>
                <a:lnTo>
                  <a:pt x="6200" y="8731"/>
                </a:lnTo>
                <a:lnTo>
                  <a:pt x="6310" y="8658"/>
                </a:lnTo>
                <a:lnTo>
                  <a:pt x="6384" y="8584"/>
                </a:lnTo>
                <a:lnTo>
                  <a:pt x="6457" y="8474"/>
                </a:lnTo>
                <a:lnTo>
                  <a:pt x="6494" y="8327"/>
                </a:lnTo>
                <a:lnTo>
                  <a:pt x="6494" y="8217"/>
                </a:lnTo>
                <a:lnTo>
                  <a:pt x="6494" y="8071"/>
                </a:lnTo>
                <a:lnTo>
                  <a:pt x="6457" y="7961"/>
                </a:lnTo>
                <a:lnTo>
                  <a:pt x="6384" y="7851"/>
                </a:lnTo>
                <a:lnTo>
                  <a:pt x="6310" y="7777"/>
                </a:lnTo>
                <a:lnTo>
                  <a:pt x="6200" y="7704"/>
                </a:lnTo>
                <a:lnTo>
                  <a:pt x="6053" y="7667"/>
                </a:lnTo>
                <a:lnTo>
                  <a:pt x="5907" y="7630"/>
                </a:lnTo>
                <a:close/>
                <a:moveTo>
                  <a:pt x="4476" y="9134"/>
                </a:moveTo>
                <a:lnTo>
                  <a:pt x="4513" y="9281"/>
                </a:lnTo>
                <a:lnTo>
                  <a:pt x="4476" y="9391"/>
                </a:lnTo>
                <a:lnTo>
                  <a:pt x="4403" y="9538"/>
                </a:lnTo>
                <a:lnTo>
                  <a:pt x="4256" y="9648"/>
                </a:lnTo>
                <a:lnTo>
                  <a:pt x="4183" y="9685"/>
                </a:lnTo>
                <a:lnTo>
                  <a:pt x="4109" y="9685"/>
                </a:lnTo>
                <a:lnTo>
                  <a:pt x="4036" y="9648"/>
                </a:lnTo>
                <a:lnTo>
                  <a:pt x="3963" y="9575"/>
                </a:lnTo>
                <a:lnTo>
                  <a:pt x="3926" y="9501"/>
                </a:lnTo>
                <a:lnTo>
                  <a:pt x="3926" y="9428"/>
                </a:lnTo>
                <a:lnTo>
                  <a:pt x="3963" y="9354"/>
                </a:lnTo>
                <a:lnTo>
                  <a:pt x="4036" y="9281"/>
                </a:lnTo>
                <a:lnTo>
                  <a:pt x="4219" y="9208"/>
                </a:lnTo>
                <a:lnTo>
                  <a:pt x="4403" y="9171"/>
                </a:lnTo>
                <a:lnTo>
                  <a:pt x="4439" y="9171"/>
                </a:lnTo>
                <a:lnTo>
                  <a:pt x="4476" y="9134"/>
                </a:lnTo>
                <a:close/>
                <a:moveTo>
                  <a:pt x="7741" y="9391"/>
                </a:moveTo>
                <a:lnTo>
                  <a:pt x="7814" y="9464"/>
                </a:lnTo>
                <a:lnTo>
                  <a:pt x="7851" y="9575"/>
                </a:lnTo>
                <a:lnTo>
                  <a:pt x="7851" y="9685"/>
                </a:lnTo>
                <a:lnTo>
                  <a:pt x="7814" y="9795"/>
                </a:lnTo>
                <a:lnTo>
                  <a:pt x="7704" y="9868"/>
                </a:lnTo>
                <a:lnTo>
                  <a:pt x="7557" y="9905"/>
                </a:lnTo>
                <a:lnTo>
                  <a:pt x="7447" y="9905"/>
                </a:lnTo>
                <a:lnTo>
                  <a:pt x="7301" y="9868"/>
                </a:lnTo>
                <a:lnTo>
                  <a:pt x="7227" y="9795"/>
                </a:lnTo>
                <a:lnTo>
                  <a:pt x="7301" y="9648"/>
                </a:lnTo>
                <a:lnTo>
                  <a:pt x="7374" y="9538"/>
                </a:lnTo>
                <a:lnTo>
                  <a:pt x="7484" y="9464"/>
                </a:lnTo>
                <a:lnTo>
                  <a:pt x="7631" y="9428"/>
                </a:lnTo>
                <a:lnTo>
                  <a:pt x="7704" y="9391"/>
                </a:lnTo>
                <a:close/>
                <a:moveTo>
                  <a:pt x="4439" y="8658"/>
                </a:moveTo>
                <a:lnTo>
                  <a:pt x="4293" y="8694"/>
                </a:lnTo>
                <a:lnTo>
                  <a:pt x="4146" y="8694"/>
                </a:lnTo>
                <a:lnTo>
                  <a:pt x="4073" y="8731"/>
                </a:lnTo>
                <a:lnTo>
                  <a:pt x="3999" y="8804"/>
                </a:lnTo>
                <a:lnTo>
                  <a:pt x="3963" y="8951"/>
                </a:lnTo>
                <a:lnTo>
                  <a:pt x="3742" y="9061"/>
                </a:lnTo>
                <a:lnTo>
                  <a:pt x="3596" y="9244"/>
                </a:lnTo>
                <a:lnTo>
                  <a:pt x="3559" y="9354"/>
                </a:lnTo>
                <a:lnTo>
                  <a:pt x="3522" y="9501"/>
                </a:lnTo>
                <a:lnTo>
                  <a:pt x="3559" y="9611"/>
                </a:lnTo>
                <a:lnTo>
                  <a:pt x="3596" y="9758"/>
                </a:lnTo>
                <a:lnTo>
                  <a:pt x="3706" y="9868"/>
                </a:lnTo>
                <a:lnTo>
                  <a:pt x="3779" y="9978"/>
                </a:lnTo>
                <a:lnTo>
                  <a:pt x="3926" y="10051"/>
                </a:lnTo>
                <a:lnTo>
                  <a:pt x="4036" y="10088"/>
                </a:lnTo>
                <a:lnTo>
                  <a:pt x="4366" y="10088"/>
                </a:lnTo>
                <a:lnTo>
                  <a:pt x="4513" y="10015"/>
                </a:lnTo>
                <a:lnTo>
                  <a:pt x="4623" y="9905"/>
                </a:lnTo>
                <a:lnTo>
                  <a:pt x="4733" y="9795"/>
                </a:lnTo>
                <a:lnTo>
                  <a:pt x="4843" y="9648"/>
                </a:lnTo>
                <a:lnTo>
                  <a:pt x="4880" y="9501"/>
                </a:lnTo>
                <a:lnTo>
                  <a:pt x="4916" y="9354"/>
                </a:lnTo>
                <a:lnTo>
                  <a:pt x="4916" y="9171"/>
                </a:lnTo>
                <a:lnTo>
                  <a:pt x="4880" y="9024"/>
                </a:lnTo>
                <a:lnTo>
                  <a:pt x="4806" y="8878"/>
                </a:lnTo>
                <a:lnTo>
                  <a:pt x="4733" y="8768"/>
                </a:lnTo>
                <a:lnTo>
                  <a:pt x="4586" y="8694"/>
                </a:lnTo>
                <a:lnTo>
                  <a:pt x="4439" y="8658"/>
                </a:lnTo>
                <a:close/>
                <a:moveTo>
                  <a:pt x="7447" y="8951"/>
                </a:moveTo>
                <a:lnTo>
                  <a:pt x="7337" y="8988"/>
                </a:lnTo>
                <a:lnTo>
                  <a:pt x="7264" y="9061"/>
                </a:lnTo>
                <a:lnTo>
                  <a:pt x="7227" y="9134"/>
                </a:lnTo>
                <a:lnTo>
                  <a:pt x="7227" y="9208"/>
                </a:lnTo>
                <a:lnTo>
                  <a:pt x="7117" y="9318"/>
                </a:lnTo>
                <a:lnTo>
                  <a:pt x="7007" y="9391"/>
                </a:lnTo>
                <a:lnTo>
                  <a:pt x="6934" y="9501"/>
                </a:lnTo>
                <a:lnTo>
                  <a:pt x="6897" y="9611"/>
                </a:lnTo>
                <a:lnTo>
                  <a:pt x="6897" y="9575"/>
                </a:lnTo>
                <a:lnTo>
                  <a:pt x="6860" y="9611"/>
                </a:lnTo>
                <a:lnTo>
                  <a:pt x="6824" y="9758"/>
                </a:lnTo>
                <a:lnTo>
                  <a:pt x="6824" y="9905"/>
                </a:lnTo>
                <a:lnTo>
                  <a:pt x="6860" y="9978"/>
                </a:lnTo>
                <a:lnTo>
                  <a:pt x="6897" y="10051"/>
                </a:lnTo>
                <a:lnTo>
                  <a:pt x="7007" y="10125"/>
                </a:lnTo>
                <a:lnTo>
                  <a:pt x="7044" y="10161"/>
                </a:lnTo>
                <a:lnTo>
                  <a:pt x="7044" y="10198"/>
                </a:lnTo>
                <a:lnTo>
                  <a:pt x="7227" y="10271"/>
                </a:lnTo>
                <a:lnTo>
                  <a:pt x="7374" y="10345"/>
                </a:lnTo>
                <a:lnTo>
                  <a:pt x="7704" y="10345"/>
                </a:lnTo>
                <a:lnTo>
                  <a:pt x="7851" y="10271"/>
                </a:lnTo>
                <a:lnTo>
                  <a:pt x="7998" y="10198"/>
                </a:lnTo>
                <a:lnTo>
                  <a:pt x="8108" y="10088"/>
                </a:lnTo>
                <a:lnTo>
                  <a:pt x="8181" y="9941"/>
                </a:lnTo>
                <a:lnTo>
                  <a:pt x="8254" y="9795"/>
                </a:lnTo>
                <a:lnTo>
                  <a:pt x="8291" y="9611"/>
                </a:lnTo>
                <a:lnTo>
                  <a:pt x="8254" y="9464"/>
                </a:lnTo>
                <a:lnTo>
                  <a:pt x="8218" y="9318"/>
                </a:lnTo>
                <a:lnTo>
                  <a:pt x="8144" y="9171"/>
                </a:lnTo>
                <a:lnTo>
                  <a:pt x="7998" y="9024"/>
                </a:lnTo>
                <a:lnTo>
                  <a:pt x="7924" y="8988"/>
                </a:lnTo>
                <a:lnTo>
                  <a:pt x="7851" y="8951"/>
                </a:lnTo>
                <a:close/>
                <a:moveTo>
                  <a:pt x="6970" y="7227"/>
                </a:moveTo>
                <a:lnTo>
                  <a:pt x="7227" y="7300"/>
                </a:lnTo>
                <a:lnTo>
                  <a:pt x="7741" y="7520"/>
                </a:lnTo>
                <a:lnTo>
                  <a:pt x="8071" y="7667"/>
                </a:lnTo>
                <a:lnTo>
                  <a:pt x="8474" y="7740"/>
                </a:lnTo>
                <a:lnTo>
                  <a:pt x="8658" y="7777"/>
                </a:lnTo>
                <a:lnTo>
                  <a:pt x="8878" y="7777"/>
                </a:lnTo>
                <a:lnTo>
                  <a:pt x="9061" y="7740"/>
                </a:lnTo>
                <a:lnTo>
                  <a:pt x="9245" y="7667"/>
                </a:lnTo>
                <a:lnTo>
                  <a:pt x="9575" y="8071"/>
                </a:lnTo>
                <a:lnTo>
                  <a:pt x="10125" y="8841"/>
                </a:lnTo>
                <a:lnTo>
                  <a:pt x="10639" y="9648"/>
                </a:lnTo>
                <a:lnTo>
                  <a:pt x="10785" y="9868"/>
                </a:lnTo>
                <a:lnTo>
                  <a:pt x="10822" y="10015"/>
                </a:lnTo>
                <a:lnTo>
                  <a:pt x="10785" y="10161"/>
                </a:lnTo>
                <a:lnTo>
                  <a:pt x="10749" y="10235"/>
                </a:lnTo>
                <a:lnTo>
                  <a:pt x="10639" y="10345"/>
                </a:lnTo>
                <a:lnTo>
                  <a:pt x="10455" y="10455"/>
                </a:lnTo>
                <a:lnTo>
                  <a:pt x="10235" y="10602"/>
                </a:lnTo>
                <a:lnTo>
                  <a:pt x="9758" y="10565"/>
                </a:lnTo>
                <a:lnTo>
                  <a:pt x="9281" y="10492"/>
                </a:lnTo>
                <a:lnTo>
                  <a:pt x="8328" y="10455"/>
                </a:lnTo>
                <a:lnTo>
                  <a:pt x="7374" y="10492"/>
                </a:lnTo>
                <a:lnTo>
                  <a:pt x="6420" y="10528"/>
                </a:lnTo>
                <a:lnTo>
                  <a:pt x="2092" y="10675"/>
                </a:lnTo>
                <a:lnTo>
                  <a:pt x="1065" y="10712"/>
                </a:lnTo>
                <a:lnTo>
                  <a:pt x="735" y="10712"/>
                </a:lnTo>
                <a:lnTo>
                  <a:pt x="625" y="10638"/>
                </a:lnTo>
                <a:lnTo>
                  <a:pt x="588" y="10602"/>
                </a:lnTo>
                <a:lnTo>
                  <a:pt x="551" y="10565"/>
                </a:lnTo>
                <a:lnTo>
                  <a:pt x="588" y="10418"/>
                </a:lnTo>
                <a:lnTo>
                  <a:pt x="735" y="10198"/>
                </a:lnTo>
                <a:lnTo>
                  <a:pt x="1065" y="9685"/>
                </a:lnTo>
                <a:lnTo>
                  <a:pt x="1542" y="9575"/>
                </a:lnTo>
                <a:lnTo>
                  <a:pt x="1762" y="9538"/>
                </a:lnTo>
                <a:lnTo>
                  <a:pt x="2018" y="9501"/>
                </a:lnTo>
                <a:lnTo>
                  <a:pt x="2092" y="9464"/>
                </a:lnTo>
                <a:lnTo>
                  <a:pt x="2128" y="9428"/>
                </a:lnTo>
                <a:lnTo>
                  <a:pt x="2165" y="9281"/>
                </a:lnTo>
                <a:lnTo>
                  <a:pt x="2128" y="9171"/>
                </a:lnTo>
                <a:lnTo>
                  <a:pt x="2092" y="9134"/>
                </a:lnTo>
                <a:lnTo>
                  <a:pt x="2018" y="9098"/>
                </a:lnTo>
                <a:lnTo>
                  <a:pt x="1872" y="9061"/>
                </a:lnTo>
                <a:lnTo>
                  <a:pt x="1725" y="9061"/>
                </a:lnTo>
                <a:lnTo>
                  <a:pt x="1395" y="9134"/>
                </a:lnTo>
                <a:lnTo>
                  <a:pt x="1395" y="9134"/>
                </a:lnTo>
                <a:lnTo>
                  <a:pt x="1798" y="8547"/>
                </a:lnTo>
                <a:lnTo>
                  <a:pt x="1835" y="8511"/>
                </a:lnTo>
                <a:lnTo>
                  <a:pt x="1945" y="8547"/>
                </a:lnTo>
                <a:lnTo>
                  <a:pt x="2092" y="8584"/>
                </a:lnTo>
                <a:lnTo>
                  <a:pt x="2459" y="8621"/>
                </a:lnTo>
                <a:lnTo>
                  <a:pt x="2972" y="8621"/>
                </a:lnTo>
                <a:lnTo>
                  <a:pt x="3082" y="8584"/>
                </a:lnTo>
                <a:lnTo>
                  <a:pt x="3156" y="8511"/>
                </a:lnTo>
                <a:lnTo>
                  <a:pt x="3192" y="8401"/>
                </a:lnTo>
                <a:lnTo>
                  <a:pt x="3156" y="8291"/>
                </a:lnTo>
                <a:lnTo>
                  <a:pt x="3082" y="8217"/>
                </a:lnTo>
                <a:lnTo>
                  <a:pt x="2972" y="8181"/>
                </a:lnTo>
                <a:lnTo>
                  <a:pt x="2055" y="8181"/>
                </a:lnTo>
                <a:lnTo>
                  <a:pt x="2532" y="7520"/>
                </a:lnTo>
                <a:lnTo>
                  <a:pt x="2752" y="7557"/>
                </a:lnTo>
                <a:lnTo>
                  <a:pt x="2899" y="7704"/>
                </a:lnTo>
                <a:lnTo>
                  <a:pt x="3046" y="7777"/>
                </a:lnTo>
                <a:lnTo>
                  <a:pt x="3192" y="7851"/>
                </a:lnTo>
                <a:lnTo>
                  <a:pt x="3376" y="7924"/>
                </a:lnTo>
                <a:lnTo>
                  <a:pt x="3742" y="7961"/>
                </a:lnTo>
                <a:lnTo>
                  <a:pt x="4073" y="7961"/>
                </a:lnTo>
                <a:lnTo>
                  <a:pt x="4549" y="7887"/>
                </a:lnTo>
                <a:lnTo>
                  <a:pt x="4953" y="7777"/>
                </a:lnTo>
                <a:lnTo>
                  <a:pt x="5797" y="7410"/>
                </a:lnTo>
                <a:lnTo>
                  <a:pt x="6237" y="7264"/>
                </a:lnTo>
                <a:lnTo>
                  <a:pt x="6494" y="7227"/>
                </a:lnTo>
                <a:close/>
                <a:moveTo>
                  <a:pt x="4036" y="1"/>
                </a:moveTo>
                <a:lnTo>
                  <a:pt x="3816" y="37"/>
                </a:lnTo>
                <a:lnTo>
                  <a:pt x="3596" y="74"/>
                </a:lnTo>
                <a:lnTo>
                  <a:pt x="3412" y="147"/>
                </a:lnTo>
                <a:lnTo>
                  <a:pt x="3229" y="257"/>
                </a:lnTo>
                <a:lnTo>
                  <a:pt x="3119" y="404"/>
                </a:lnTo>
                <a:lnTo>
                  <a:pt x="3009" y="551"/>
                </a:lnTo>
                <a:lnTo>
                  <a:pt x="2972" y="771"/>
                </a:lnTo>
                <a:lnTo>
                  <a:pt x="3009" y="991"/>
                </a:lnTo>
                <a:lnTo>
                  <a:pt x="3082" y="1174"/>
                </a:lnTo>
                <a:lnTo>
                  <a:pt x="3156" y="1285"/>
                </a:lnTo>
                <a:lnTo>
                  <a:pt x="3266" y="1358"/>
                </a:lnTo>
                <a:lnTo>
                  <a:pt x="3412" y="1431"/>
                </a:lnTo>
                <a:lnTo>
                  <a:pt x="3559" y="1468"/>
                </a:lnTo>
                <a:lnTo>
                  <a:pt x="3706" y="1468"/>
                </a:lnTo>
                <a:lnTo>
                  <a:pt x="3853" y="1431"/>
                </a:lnTo>
                <a:lnTo>
                  <a:pt x="3999" y="1395"/>
                </a:lnTo>
                <a:lnTo>
                  <a:pt x="4073" y="1395"/>
                </a:lnTo>
                <a:lnTo>
                  <a:pt x="3963" y="1468"/>
                </a:lnTo>
                <a:lnTo>
                  <a:pt x="3926" y="1578"/>
                </a:lnTo>
                <a:lnTo>
                  <a:pt x="3889" y="2055"/>
                </a:lnTo>
                <a:lnTo>
                  <a:pt x="3889" y="2532"/>
                </a:lnTo>
                <a:lnTo>
                  <a:pt x="3926" y="3449"/>
                </a:lnTo>
                <a:lnTo>
                  <a:pt x="3926" y="5099"/>
                </a:lnTo>
                <a:lnTo>
                  <a:pt x="3926" y="5283"/>
                </a:lnTo>
                <a:lnTo>
                  <a:pt x="3963" y="5466"/>
                </a:lnTo>
                <a:lnTo>
                  <a:pt x="3963" y="5503"/>
                </a:lnTo>
                <a:lnTo>
                  <a:pt x="3742" y="5613"/>
                </a:lnTo>
                <a:lnTo>
                  <a:pt x="3559" y="5723"/>
                </a:lnTo>
                <a:lnTo>
                  <a:pt x="3229" y="6016"/>
                </a:lnTo>
                <a:lnTo>
                  <a:pt x="2899" y="6347"/>
                </a:lnTo>
                <a:lnTo>
                  <a:pt x="2605" y="6677"/>
                </a:lnTo>
                <a:lnTo>
                  <a:pt x="2239" y="7080"/>
                </a:lnTo>
                <a:lnTo>
                  <a:pt x="1908" y="7484"/>
                </a:lnTo>
                <a:lnTo>
                  <a:pt x="1285" y="8364"/>
                </a:lnTo>
                <a:lnTo>
                  <a:pt x="698" y="9244"/>
                </a:lnTo>
                <a:lnTo>
                  <a:pt x="148" y="10125"/>
                </a:lnTo>
                <a:lnTo>
                  <a:pt x="38" y="10308"/>
                </a:lnTo>
                <a:lnTo>
                  <a:pt x="1" y="10492"/>
                </a:lnTo>
                <a:lnTo>
                  <a:pt x="38" y="10675"/>
                </a:lnTo>
                <a:lnTo>
                  <a:pt x="111" y="10858"/>
                </a:lnTo>
                <a:lnTo>
                  <a:pt x="221" y="11005"/>
                </a:lnTo>
                <a:lnTo>
                  <a:pt x="368" y="11115"/>
                </a:lnTo>
                <a:lnTo>
                  <a:pt x="551" y="11225"/>
                </a:lnTo>
                <a:lnTo>
                  <a:pt x="771" y="11262"/>
                </a:lnTo>
                <a:lnTo>
                  <a:pt x="1321" y="11299"/>
                </a:lnTo>
                <a:lnTo>
                  <a:pt x="1872" y="11262"/>
                </a:lnTo>
                <a:lnTo>
                  <a:pt x="3009" y="11189"/>
                </a:lnTo>
                <a:lnTo>
                  <a:pt x="5503" y="11115"/>
                </a:lnTo>
                <a:lnTo>
                  <a:pt x="7447" y="11042"/>
                </a:lnTo>
                <a:lnTo>
                  <a:pt x="8401" y="11005"/>
                </a:lnTo>
                <a:lnTo>
                  <a:pt x="9355" y="11042"/>
                </a:lnTo>
                <a:lnTo>
                  <a:pt x="9391" y="11152"/>
                </a:lnTo>
                <a:lnTo>
                  <a:pt x="9465" y="11225"/>
                </a:lnTo>
                <a:lnTo>
                  <a:pt x="9612" y="11299"/>
                </a:lnTo>
                <a:lnTo>
                  <a:pt x="9795" y="11335"/>
                </a:lnTo>
                <a:lnTo>
                  <a:pt x="9978" y="11335"/>
                </a:lnTo>
                <a:lnTo>
                  <a:pt x="10125" y="11299"/>
                </a:lnTo>
                <a:lnTo>
                  <a:pt x="10272" y="11299"/>
                </a:lnTo>
                <a:lnTo>
                  <a:pt x="10382" y="11262"/>
                </a:lnTo>
                <a:lnTo>
                  <a:pt x="10455" y="11189"/>
                </a:lnTo>
                <a:lnTo>
                  <a:pt x="10565" y="11115"/>
                </a:lnTo>
                <a:lnTo>
                  <a:pt x="10785" y="10968"/>
                </a:lnTo>
                <a:lnTo>
                  <a:pt x="10969" y="10785"/>
                </a:lnTo>
                <a:lnTo>
                  <a:pt x="11152" y="10602"/>
                </a:lnTo>
                <a:lnTo>
                  <a:pt x="11299" y="10455"/>
                </a:lnTo>
                <a:lnTo>
                  <a:pt x="11336" y="10308"/>
                </a:lnTo>
                <a:lnTo>
                  <a:pt x="11372" y="10198"/>
                </a:lnTo>
                <a:lnTo>
                  <a:pt x="11409" y="10051"/>
                </a:lnTo>
                <a:lnTo>
                  <a:pt x="11372" y="9941"/>
                </a:lnTo>
                <a:lnTo>
                  <a:pt x="11299" y="9685"/>
                </a:lnTo>
                <a:lnTo>
                  <a:pt x="11189" y="9464"/>
                </a:lnTo>
                <a:lnTo>
                  <a:pt x="10859" y="8914"/>
                </a:lnTo>
                <a:lnTo>
                  <a:pt x="10492" y="8364"/>
                </a:lnTo>
                <a:lnTo>
                  <a:pt x="10125" y="7887"/>
                </a:lnTo>
                <a:lnTo>
                  <a:pt x="9722" y="7410"/>
                </a:lnTo>
                <a:lnTo>
                  <a:pt x="9318" y="6933"/>
                </a:lnTo>
                <a:lnTo>
                  <a:pt x="8878" y="6493"/>
                </a:lnTo>
                <a:lnTo>
                  <a:pt x="8474" y="6126"/>
                </a:lnTo>
                <a:lnTo>
                  <a:pt x="8071" y="5760"/>
                </a:lnTo>
                <a:lnTo>
                  <a:pt x="7851" y="5576"/>
                </a:lnTo>
                <a:lnTo>
                  <a:pt x="7594" y="5430"/>
                </a:lnTo>
                <a:lnTo>
                  <a:pt x="7374" y="5319"/>
                </a:lnTo>
                <a:lnTo>
                  <a:pt x="7117" y="5209"/>
                </a:lnTo>
                <a:lnTo>
                  <a:pt x="7117" y="5173"/>
                </a:lnTo>
                <a:lnTo>
                  <a:pt x="7191" y="4953"/>
                </a:lnTo>
                <a:lnTo>
                  <a:pt x="7227" y="4696"/>
                </a:lnTo>
                <a:lnTo>
                  <a:pt x="7227" y="4182"/>
                </a:lnTo>
                <a:lnTo>
                  <a:pt x="7227" y="3669"/>
                </a:lnTo>
                <a:lnTo>
                  <a:pt x="7191" y="3192"/>
                </a:lnTo>
                <a:lnTo>
                  <a:pt x="7154" y="2825"/>
                </a:lnTo>
                <a:lnTo>
                  <a:pt x="7117" y="2385"/>
                </a:lnTo>
                <a:lnTo>
                  <a:pt x="7044" y="2165"/>
                </a:lnTo>
                <a:lnTo>
                  <a:pt x="7007" y="1945"/>
                </a:lnTo>
                <a:lnTo>
                  <a:pt x="6934" y="1761"/>
                </a:lnTo>
                <a:lnTo>
                  <a:pt x="6824" y="1615"/>
                </a:lnTo>
                <a:lnTo>
                  <a:pt x="7191" y="1651"/>
                </a:lnTo>
                <a:lnTo>
                  <a:pt x="7521" y="1651"/>
                </a:lnTo>
                <a:lnTo>
                  <a:pt x="7851" y="1541"/>
                </a:lnTo>
                <a:lnTo>
                  <a:pt x="7998" y="1468"/>
                </a:lnTo>
                <a:lnTo>
                  <a:pt x="8144" y="1358"/>
                </a:lnTo>
                <a:lnTo>
                  <a:pt x="8254" y="1248"/>
                </a:lnTo>
                <a:lnTo>
                  <a:pt x="8254" y="1174"/>
                </a:lnTo>
                <a:lnTo>
                  <a:pt x="8254" y="1101"/>
                </a:lnTo>
                <a:lnTo>
                  <a:pt x="8144" y="624"/>
                </a:lnTo>
                <a:lnTo>
                  <a:pt x="8071" y="404"/>
                </a:lnTo>
                <a:lnTo>
                  <a:pt x="7998" y="294"/>
                </a:lnTo>
                <a:lnTo>
                  <a:pt x="7924" y="221"/>
                </a:lnTo>
                <a:lnTo>
                  <a:pt x="7851" y="147"/>
                </a:lnTo>
                <a:lnTo>
                  <a:pt x="7777" y="147"/>
                </a:lnTo>
                <a:lnTo>
                  <a:pt x="7631" y="111"/>
                </a:lnTo>
                <a:lnTo>
                  <a:pt x="6824" y="74"/>
                </a:lnTo>
                <a:lnTo>
                  <a:pt x="4036"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79" name="Google Shape;279;p4"/>
          <p:cNvSpPr/>
          <p:nvPr/>
        </p:nvSpPr>
        <p:spPr>
          <a:xfrm>
            <a:off x="1777725" y="6237940"/>
            <a:ext cx="409288" cy="513369"/>
          </a:xfrm>
          <a:custGeom>
            <a:avLst/>
            <a:gdLst/>
            <a:ahLst/>
            <a:cxnLst/>
            <a:rect l="l" t="t" r="r" b="b"/>
            <a:pathLst>
              <a:path w="10822" h="13574" extrusionOk="0">
                <a:moveTo>
                  <a:pt x="10235" y="1358"/>
                </a:moveTo>
                <a:lnTo>
                  <a:pt x="10345" y="1652"/>
                </a:lnTo>
                <a:lnTo>
                  <a:pt x="10345" y="1982"/>
                </a:lnTo>
                <a:lnTo>
                  <a:pt x="10345" y="2312"/>
                </a:lnTo>
                <a:lnTo>
                  <a:pt x="10235" y="2605"/>
                </a:lnTo>
                <a:lnTo>
                  <a:pt x="10235" y="2569"/>
                </a:lnTo>
                <a:lnTo>
                  <a:pt x="10198" y="1945"/>
                </a:lnTo>
                <a:lnTo>
                  <a:pt x="10235" y="1358"/>
                </a:lnTo>
                <a:close/>
                <a:moveTo>
                  <a:pt x="9538" y="2092"/>
                </a:moveTo>
                <a:lnTo>
                  <a:pt x="9538" y="2422"/>
                </a:lnTo>
                <a:lnTo>
                  <a:pt x="9538" y="2789"/>
                </a:lnTo>
                <a:lnTo>
                  <a:pt x="9465" y="2202"/>
                </a:lnTo>
                <a:lnTo>
                  <a:pt x="9538" y="2092"/>
                </a:lnTo>
                <a:close/>
                <a:moveTo>
                  <a:pt x="9941" y="1285"/>
                </a:moveTo>
                <a:lnTo>
                  <a:pt x="9868" y="1835"/>
                </a:lnTo>
                <a:lnTo>
                  <a:pt x="9831" y="2129"/>
                </a:lnTo>
                <a:lnTo>
                  <a:pt x="9831" y="2459"/>
                </a:lnTo>
                <a:lnTo>
                  <a:pt x="9831" y="2642"/>
                </a:lnTo>
                <a:lnTo>
                  <a:pt x="9868" y="2789"/>
                </a:lnTo>
                <a:lnTo>
                  <a:pt x="9941" y="2936"/>
                </a:lnTo>
                <a:lnTo>
                  <a:pt x="10015" y="3046"/>
                </a:lnTo>
                <a:lnTo>
                  <a:pt x="10051" y="3046"/>
                </a:lnTo>
                <a:lnTo>
                  <a:pt x="9941" y="3229"/>
                </a:lnTo>
                <a:lnTo>
                  <a:pt x="9648" y="3632"/>
                </a:lnTo>
                <a:lnTo>
                  <a:pt x="9575" y="3046"/>
                </a:lnTo>
                <a:lnTo>
                  <a:pt x="9611" y="3119"/>
                </a:lnTo>
                <a:lnTo>
                  <a:pt x="9648" y="3156"/>
                </a:lnTo>
                <a:lnTo>
                  <a:pt x="9721" y="3192"/>
                </a:lnTo>
                <a:lnTo>
                  <a:pt x="9795" y="3156"/>
                </a:lnTo>
                <a:lnTo>
                  <a:pt x="9868" y="3156"/>
                </a:lnTo>
                <a:lnTo>
                  <a:pt x="9905" y="3082"/>
                </a:lnTo>
                <a:lnTo>
                  <a:pt x="9905" y="3046"/>
                </a:lnTo>
                <a:lnTo>
                  <a:pt x="9905" y="2972"/>
                </a:lnTo>
                <a:lnTo>
                  <a:pt x="9868" y="2936"/>
                </a:lnTo>
                <a:lnTo>
                  <a:pt x="9831" y="2899"/>
                </a:lnTo>
                <a:lnTo>
                  <a:pt x="9758" y="2899"/>
                </a:lnTo>
                <a:lnTo>
                  <a:pt x="9758" y="2642"/>
                </a:lnTo>
                <a:lnTo>
                  <a:pt x="9721" y="2092"/>
                </a:lnTo>
                <a:lnTo>
                  <a:pt x="9685" y="2018"/>
                </a:lnTo>
                <a:lnTo>
                  <a:pt x="9587" y="2018"/>
                </a:lnTo>
                <a:lnTo>
                  <a:pt x="9611" y="1982"/>
                </a:lnTo>
                <a:lnTo>
                  <a:pt x="9721" y="1762"/>
                </a:lnTo>
                <a:lnTo>
                  <a:pt x="9831" y="1542"/>
                </a:lnTo>
                <a:lnTo>
                  <a:pt x="9941" y="1285"/>
                </a:lnTo>
                <a:close/>
                <a:moveTo>
                  <a:pt x="9318" y="2385"/>
                </a:moveTo>
                <a:lnTo>
                  <a:pt x="9281" y="3119"/>
                </a:lnTo>
                <a:lnTo>
                  <a:pt x="9318" y="3889"/>
                </a:lnTo>
                <a:lnTo>
                  <a:pt x="9354" y="3963"/>
                </a:lnTo>
                <a:lnTo>
                  <a:pt x="9098" y="4183"/>
                </a:lnTo>
                <a:lnTo>
                  <a:pt x="9098" y="3963"/>
                </a:lnTo>
                <a:lnTo>
                  <a:pt x="9098" y="3743"/>
                </a:lnTo>
                <a:lnTo>
                  <a:pt x="9024" y="3302"/>
                </a:lnTo>
                <a:lnTo>
                  <a:pt x="8988" y="2715"/>
                </a:lnTo>
                <a:lnTo>
                  <a:pt x="9134" y="2569"/>
                </a:lnTo>
                <a:lnTo>
                  <a:pt x="9318" y="2385"/>
                </a:lnTo>
                <a:close/>
                <a:moveTo>
                  <a:pt x="8107" y="3596"/>
                </a:moveTo>
                <a:lnTo>
                  <a:pt x="7997" y="3889"/>
                </a:lnTo>
                <a:lnTo>
                  <a:pt x="7924" y="4219"/>
                </a:lnTo>
                <a:lnTo>
                  <a:pt x="7887" y="3779"/>
                </a:lnTo>
                <a:lnTo>
                  <a:pt x="8107" y="3596"/>
                </a:lnTo>
                <a:close/>
                <a:moveTo>
                  <a:pt x="8731" y="2972"/>
                </a:moveTo>
                <a:lnTo>
                  <a:pt x="8731" y="3302"/>
                </a:lnTo>
                <a:lnTo>
                  <a:pt x="8731" y="3816"/>
                </a:lnTo>
                <a:lnTo>
                  <a:pt x="8768" y="4109"/>
                </a:lnTo>
                <a:lnTo>
                  <a:pt x="8841" y="4366"/>
                </a:lnTo>
                <a:lnTo>
                  <a:pt x="8841" y="4403"/>
                </a:lnTo>
                <a:lnTo>
                  <a:pt x="8621" y="4586"/>
                </a:lnTo>
                <a:lnTo>
                  <a:pt x="8621" y="4586"/>
                </a:lnTo>
                <a:lnTo>
                  <a:pt x="8658" y="4219"/>
                </a:lnTo>
                <a:lnTo>
                  <a:pt x="8694" y="3816"/>
                </a:lnTo>
                <a:lnTo>
                  <a:pt x="8694" y="3449"/>
                </a:lnTo>
                <a:lnTo>
                  <a:pt x="8658" y="3082"/>
                </a:lnTo>
                <a:lnTo>
                  <a:pt x="8731" y="2972"/>
                </a:lnTo>
                <a:close/>
                <a:moveTo>
                  <a:pt x="8364" y="3339"/>
                </a:moveTo>
                <a:lnTo>
                  <a:pt x="8254" y="4733"/>
                </a:lnTo>
                <a:lnTo>
                  <a:pt x="8291" y="4806"/>
                </a:lnTo>
                <a:lnTo>
                  <a:pt x="8291" y="4843"/>
                </a:lnTo>
                <a:lnTo>
                  <a:pt x="8217" y="4916"/>
                </a:lnTo>
                <a:lnTo>
                  <a:pt x="8181" y="4880"/>
                </a:lnTo>
                <a:lnTo>
                  <a:pt x="8327" y="3522"/>
                </a:lnTo>
                <a:lnTo>
                  <a:pt x="8291" y="3486"/>
                </a:lnTo>
                <a:lnTo>
                  <a:pt x="8254" y="3449"/>
                </a:lnTo>
                <a:lnTo>
                  <a:pt x="8364" y="3339"/>
                </a:lnTo>
                <a:close/>
                <a:moveTo>
                  <a:pt x="7704" y="3963"/>
                </a:moveTo>
                <a:lnTo>
                  <a:pt x="7667" y="4329"/>
                </a:lnTo>
                <a:lnTo>
                  <a:pt x="7594" y="4696"/>
                </a:lnTo>
                <a:lnTo>
                  <a:pt x="7520" y="5026"/>
                </a:lnTo>
                <a:lnTo>
                  <a:pt x="7410" y="5393"/>
                </a:lnTo>
                <a:lnTo>
                  <a:pt x="7410" y="5467"/>
                </a:lnTo>
                <a:lnTo>
                  <a:pt x="7337" y="5430"/>
                </a:lnTo>
                <a:lnTo>
                  <a:pt x="7300" y="5430"/>
                </a:lnTo>
                <a:lnTo>
                  <a:pt x="7300" y="4990"/>
                </a:lnTo>
                <a:lnTo>
                  <a:pt x="7264" y="4696"/>
                </a:lnTo>
                <a:lnTo>
                  <a:pt x="7227" y="4366"/>
                </a:lnTo>
                <a:lnTo>
                  <a:pt x="7704" y="3963"/>
                </a:lnTo>
                <a:close/>
                <a:moveTo>
                  <a:pt x="7044" y="4513"/>
                </a:moveTo>
                <a:lnTo>
                  <a:pt x="6970" y="5026"/>
                </a:lnTo>
                <a:lnTo>
                  <a:pt x="6970" y="5320"/>
                </a:lnTo>
                <a:lnTo>
                  <a:pt x="6970" y="5540"/>
                </a:lnTo>
                <a:lnTo>
                  <a:pt x="7007" y="5650"/>
                </a:lnTo>
                <a:lnTo>
                  <a:pt x="7080" y="5760"/>
                </a:lnTo>
                <a:lnTo>
                  <a:pt x="6677" y="6053"/>
                </a:lnTo>
                <a:lnTo>
                  <a:pt x="6677" y="6053"/>
                </a:lnTo>
                <a:lnTo>
                  <a:pt x="6713" y="5797"/>
                </a:lnTo>
                <a:lnTo>
                  <a:pt x="6750" y="5540"/>
                </a:lnTo>
                <a:lnTo>
                  <a:pt x="6750" y="5173"/>
                </a:lnTo>
                <a:lnTo>
                  <a:pt x="6677" y="4843"/>
                </a:lnTo>
                <a:lnTo>
                  <a:pt x="7044" y="4513"/>
                </a:lnTo>
                <a:close/>
                <a:moveTo>
                  <a:pt x="6603" y="4916"/>
                </a:moveTo>
                <a:lnTo>
                  <a:pt x="6567" y="5173"/>
                </a:lnTo>
                <a:lnTo>
                  <a:pt x="6530" y="5430"/>
                </a:lnTo>
                <a:lnTo>
                  <a:pt x="6457" y="5613"/>
                </a:lnTo>
                <a:lnTo>
                  <a:pt x="6383" y="5760"/>
                </a:lnTo>
                <a:lnTo>
                  <a:pt x="6310" y="5943"/>
                </a:lnTo>
                <a:lnTo>
                  <a:pt x="6310" y="6127"/>
                </a:lnTo>
                <a:lnTo>
                  <a:pt x="6310" y="6200"/>
                </a:lnTo>
                <a:lnTo>
                  <a:pt x="6383" y="6237"/>
                </a:lnTo>
                <a:lnTo>
                  <a:pt x="5980" y="6494"/>
                </a:lnTo>
                <a:lnTo>
                  <a:pt x="6053" y="6090"/>
                </a:lnTo>
                <a:lnTo>
                  <a:pt x="6053" y="5760"/>
                </a:lnTo>
                <a:lnTo>
                  <a:pt x="6016" y="5393"/>
                </a:lnTo>
                <a:lnTo>
                  <a:pt x="6603" y="4916"/>
                </a:lnTo>
                <a:close/>
                <a:moveTo>
                  <a:pt x="5870" y="5540"/>
                </a:moveTo>
                <a:lnTo>
                  <a:pt x="5796" y="5943"/>
                </a:lnTo>
                <a:lnTo>
                  <a:pt x="5686" y="6347"/>
                </a:lnTo>
                <a:lnTo>
                  <a:pt x="5613" y="6567"/>
                </a:lnTo>
                <a:lnTo>
                  <a:pt x="5613" y="6677"/>
                </a:lnTo>
                <a:lnTo>
                  <a:pt x="5613" y="6750"/>
                </a:lnTo>
                <a:lnTo>
                  <a:pt x="5173" y="7081"/>
                </a:lnTo>
                <a:lnTo>
                  <a:pt x="5393" y="5943"/>
                </a:lnTo>
                <a:lnTo>
                  <a:pt x="5870" y="5540"/>
                </a:lnTo>
                <a:close/>
                <a:moveTo>
                  <a:pt x="9134" y="478"/>
                </a:moveTo>
                <a:lnTo>
                  <a:pt x="9428" y="588"/>
                </a:lnTo>
                <a:lnTo>
                  <a:pt x="9318" y="735"/>
                </a:lnTo>
                <a:lnTo>
                  <a:pt x="9318" y="845"/>
                </a:lnTo>
                <a:lnTo>
                  <a:pt x="9354" y="918"/>
                </a:lnTo>
                <a:lnTo>
                  <a:pt x="9428" y="955"/>
                </a:lnTo>
                <a:lnTo>
                  <a:pt x="9538" y="955"/>
                </a:lnTo>
                <a:lnTo>
                  <a:pt x="9538" y="1101"/>
                </a:lnTo>
                <a:lnTo>
                  <a:pt x="9465" y="1285"/>
                </a:lnTo>
                <a:lnTo>
                  <a:pt x="9318" y="1615"/>
                </a:lnTo>
                <a:lnTo>
                  <a:pt x="9134" y="1908"/>
                </a:lnTo>
                <a:lnTo>
                  <a:pt x="8914" y="2202"/>
                </a:lnTo>
                <a:lnTo>
                  <a:pt x="8841" y="2165"/>
                </a:lnTo>
                <a:lnTo>
                  <a:pt x="8804" y="2202"/>
                </a:lnTo>
                <a:lnTo>
                  <a:pt x="8768" y="2202"/>
                </a:lnTo>
                <a:lnTo>
                  <a:pt x="8731" y="2275"/>
                </a:lnTo>
                <a:lnTo>
                  <a:pt x="8731" y="2349"/>
                </a:lnTo>
                <a:lnTo>
                  <a:pt x="8364" y="2715"/>
                </a:lnTo>
                <a:lnTo>
                  <a:pt x="7740" y="3339"/>
                </a:lnTo>
                <a:lnTo>
                  <a:pt x="7667" y="3339"/>
                </a:lnTo>
                <a:lnTo>
                  <a:pt x="7667" y="3412"/>
                </a:lnTo>
                <a:lnTo>
                  <a:pt x="6493" y="4439"/>
                </a:lnTo>
                <a:lnTo>
                  <a:pt x="5650" y="5173"/>
                </a:lnTo>
                <a:lnTo>
                  <a:pt x="4806" y="5870"/>
                </a:lnTo>
                <a:lnTo>
                  <a:pt x="4769" y="5870"/>
                </a:lnTo>
                <a:lnTo>
                  <a:pt x="4733" y="5907"/>
                </a:lnTo>
                <a:lnTo>
                  <a:pt x="4623" y="6017"/>
                </a:lnTo>
                <a:lnTo>
                  <a:pt x="3889" y="6567"/>
                </a:lnTo>
                <a:lnTo>
                  <a:pt x="3852" y="6567"/>
                </a:lnTo>
                <a:lnTo>
                  <a:pt x="3816" y="6604"/>
                </a:lnTo>
                <a:lnTo>
                  <a:pt x="3632" y="6714"/>
                </a:lnTo>
                <a:lnTo>
                  <a:pt x="3339" y="6897"/>
                </a:lnTo>
                <a:lnTo>
                  <a:pt x="3155" y="7007"/>
                </a:lnTo>
                <a:lnTo>
                  <a:pt x="3045" y="7154"/>
                </a:lnTo>
                <a:lnTo>
                  <a:pt x="2972" y="7117"/>
                </a:lnTo>
                <a:lnTo>
                  <a:pt x="2605" y="6824"/>
                </a:lnTo>
                <a:lnTo>
                  <a:pt x="2312" y="6457"/>
                </a:lnTo>
                <a:lnTo>
                  <a:pt x="2128" y="6274"/>
                </a:lnTo>
                <a:lnTo>
                  <a:pt x="1945" y="6090"/>
                </a:lnTo>
                <a:lnTo>
                  <a:pt x="2202" y="5943"/>
                </a:lnTo>
                <a:lnTo>
                  <a:pt x="2458" y="5723"/>
                </a:lnTo>
                <a:lnTo>
                  <a:pt x="2605" y="5943"/>
                </a:lnTo>
                <a:lnTo>
                  <a:pt x="2825" y="6127"/>
                </a:lnTo>
                <a:lnTo>
                  <a:pt x="2935" y="6200"/>
                </a:lnTo>
                <a:lnTo>
                  <a:pt x="3082" y="6237"/>
                </a:lnTo>
                <a:lnTo>
                  <a:pt x="3229" y="6237"/>
                </a:lnTo>
                <a:lnTo>
                  <a:pt x="3339" y="6127"/>
                </a:lnTo>
                <a:lnTo>
                  <a:pt x="3375" y="6090"/>
                </a:lnTo>
                <a:lnTo>
                  <a:pt x="3412" y="6017"/>
                </a:lnTo>
                <a:lnTo>
                  <a:pt x="3375" y="5870"/>
                </a:lnTo>
                <a:lnTo>
                  <a:pt x="3339" y="5797"/>
                </a:lnTo>
                <a:lnTo>
                  <a:pt x="3265" y="5760"/>
                </a:lnTo>
                <a:lnTo>
                  <a:pt x="3119" y="5760"/>
                </a:lnTo>
                <a:lnTo>
                  <a:pt x="3082" y="5797"/>
                </a:lnTo>
                <a:lnTo>
                  <a:pt x="3082" y="5760"/>
                </a:lnTo>
                <a:lnTo>
                  <a:pt x="2935" y="5650"/>
                </a:lnTo>
                <a:lnTo>
                  <a:pt x="2752" y="5503"/>
                </a:lnTo>
                <a:lnTo>
                  <a:pt x="2825" y="5430"/>
                </a:lnTo>
                <a:lnTo>
                  <a:pt x="3302" y="4990"/>
                </a:lnTo>
                <a:lnTo>
                  <a:pt x="3375" y="5173"/>
                </a:lnTo>
                <a:lnTo>
                  <a:pt x="3449" y="5283"/>
                </a:lnTo>
                <a:lnTo>
                  <a:pt x="3559" y="5393"/>
                </a:lnTo>
                <a:lnTo>
                  <a:pt x="3669" y="5503"/>
                </a:lnTo>
                <a:lnTo>
                  <a:pt x="3816" y="5540"/>
                </a:lnTo>
                <a:lnTo>
                  <a:pt x="3926" y="5540"/>
                </a:lnTo>
                <a:lnTo>
                  <a:pt x="3999" y="5467"/>
                </a:lnTo>
                <a:lnTo>
                  <a:pt x="4036" y="5393"/>
                </a:lnTo>
                <a:lnTo>
                  <a:pt x="4036" y="5283"/>
                </a:lnTo>
                <a:lnTo>
                  <a:pt x="3889" y="5136"/>
                </a:lnTo>
                <a:lnTo>
                  <a:pt x="3742" y="4990"/>
                </a:lnTo>
                <a:lnTo>
                  <a:pt x="3632" y="4843"/>
                </a:lnTo>
                <a:lnTo>
                  <a:pt x="3595" y="4770"/>
                </a:lnTo>
                <a:lnTo>
                  <a:pt x="3595" y="4733"/>
                </a:lnTo>
                <a:lnTo>
                  <a:pt x="3926" y="4439"/>
                </a:lnTo>
                <a:lnTo>
                  <a:pt x="4146" y="4256"/>
                </a:lnTo>
                <a:lnTo>
                  <a:pt x="4182" y="4403"/>
                </a:lnTo>
                <a:lnTo>
                  <a:pt x="4256" y="4513"/>
                </a:lnTo>
                <a:lnTo>
                  <a:pt x="4329" y="4623"/>
                </a:lnTo>
                <a:lnTo>
                  <a:pt x="4439" y="4770"/>
                </a:lnTo>
                <a:lnTo>
                  <a:pt x="4586" y="4843"/>
                </a:lnTo>
                <a:lnTo>
                  <a:pt x="4696" y="4880"/>
                </a:lnTo>
                <a:lnTo>
                  <a:pt x="4806" y="4843"/>
                </a:lnTo>
                <a:lnTo>
                  <a:pt x="4843" y="4770"/>
                </a:lnTo>
                <a:lnTo>
                  <a:pt x="4879" y="4733"/>
                </a:lnTo>
                <a:lnTo>
                  <a:pt x="4879" y="4623"/>
                </a:lnTo>
                <a:lnTo>
                  <a:pt x="4843" y="4549"/>
                </a:lnTo>
                <a:lnTo>
                  <a:pt x="4769" y="4476"/>
                </a:lnTo>
                <a:lnTo>
                  <a:pt x="4623" y="4329"/>
                </a:lnTo>
                <a:lnTo>
                  <a:pt x="4513" y="4219"/>
                </a:lnTo>
                <a:lnTo>
                  <a:pt x="4476" y="4073"/>
                </a:lnTo>
                <a:lnTo>
                  <a:pt x="4476" y="3999"/>
                </a:lnTo>
                <a:lnTo>
                  <a:pt x="4989" y="3522"/>
                </a:lnTo>
                <a:lnTo>
                  <a:pt x="5063" y="3632"/>
                </a:lnTo>
                <a:lnTo>
                  <a:pt x="5173" y="3853"/>
                </a:lnTo>
                <a:lnTo>
                  <a:pt x="5356" y="4036"/>
                </a:lnTo>
                <a:lnTo>
                  <a:pt x="5430" y="4073"/>
                </a:lnTo>
                <a:lnTo>
                  <a:pt x="5503" y="4109"/>
                </a:lnTo>
                <a:lnTo>
                  <a:pt x="5576" y="4073"/>
                </a:lnTo>
                <a:lnTo>
                  <a:pt x="5650" y="4036"/>
                </a:lnTo>
                <a:lnTo>
                  <a:pt x="5686" y="3963"/>
                </a:lnTo>
                <a:lnTo>
                  <a:pt x="5686" y="3926"/>
                </a:lnTo>
                <a:lnTo>
                  <a:pt x="5686" y="3853"/>
                </a:lnTo>
                <a:lnTo>
                  <a:pt x="5650" y="3779"/>
                </a:lnTo>
                <a:lnTo>
                  <a:pt x="5246" y="3302"/>
                </a:lnTo>
                <a:lnTo>
                  <a:pt x="5980" y="2642"/>
                </a:lnTo>
                <a:lnTo>
                  <a:pt x="6016" y="2715"/>
                </a:lnTo>
                <a:lnTo>
                  <a:pt x="6163" y="3082"/>
                </a:lnTo>
                <a:lnTo>
                  <a:pt x="6200" y="3156"/>
                </a:lnTo>
                <a:lnTo>
                  <a:pt x="6237" y="3192"/>
                </a:lnTo>
                <a:lnTo>
                  <a:pt x="6383" y="3192"/>
                </a:lnTo>
                <a:lnTo>
                  <a:pt x="6457" y="3156"/>
                </a:lnTo>
                <a:lnTo>
                  <a:pt x="6493" y="3082"/>
                </a:lnTo>
                <a:lnTo>
                  <a:pt x="6530" y="3009"/>
                </a:lnTo>
                <a:lnTo>
                  <a:pt x="6493" y="2936"/>
                </a:lnTo>
                <a:lnTo>
                  <a:pt x="6383" y="2605"/>
                </a:lnTo>
                <a:lnTo>
                  <a:pt x="6273" y="2422"/>
                </a:lnTo>
                <a:lnTo>
                  <a:pt x="7007" y="1725"/>
                </a:lnTo>
                <a:lnTo>
                  <a:pt x="7044" y="1945"/>
                </a:lnTo>
                <a:lnTo>
                  <a:pt x="7080" y="2129"/>
                </a:lnTo>
                <a:lnTo>
                  <a:pt x="7154" y="2349"/>
                </a:lnTo>
                <a:lnTo>
                  <a:pt x="7227" y="2532"/>
                </a:lnTo>
                <a:lnTo>
                  <a:pt x="7300" y="2605"/>
                </a:lnTo>
                <a:lnTo>
                  <a:pt x="7410" y="2642"/>
                </a:lnTo>
                <a:lnTo>
                  <a:pt x="7557" y="2569"/>
                </a:lnTo>
                <a:lnTo>
                  <a:pt x="7630" y="2495"/>
                </a:lnTo>
                <a:lnTo>
                  <a:pt x="7667" y="2385"/>
                </a:lnTo>
                <a:lnTo>
                  <a:pt x="7667" y="2312"/>
                </a:lnTo>
                <a:lnTo>
                  <a:pt x="7630" y="2239"/>
                </a:lnTo>
                <a:lnTo>
                  <a:pt x="7557" y="2165"/>
                </a:lnTo>
                <a:lnTo>
                  <a:pt x="7484" y="2165"/>
                </a:lnTo>
                <a:lnTo>
                  <a:pt x="7337" y="1835"/>
                </a:lnTo>
                <a:lnTo>
                  <a:pt x="7227" y="1542"/>
                </a:lnTo>
                <a:lnTo>
                  <a:pt x="7740" y="1101"/>
                </a:lnTo>
                <a:lnTo>
                  <a:pt x="8217" y="735"/>
                </a:lnTo>
                <a:lnTo>
                  <a:pt x="8364" y="625"/>
                </a:lnTo>
                <a:lnTo>
                  <a:pt x="8511" y="551"/>
                </a:lnTo>
                <a:lnTo>
                  <a:pt x="8841" y="478"/>
                </a:lnTo>
                <a:close/>
                <a:moveTo>
                  <a:pt x="3485" y="7264"/>
                </a:moveTo>
                <a:lnTo>
                  <a:pt x="3449" y="7447"/>
                </a:lnTo>
                <a:lnTo>
                  <a:pt x="3302" y="7337"/>
                </a:lnTo>
                <a:lnTo>
                  <a:pt x="3485" y="7264"/>
                </a:lnTo>
                <a:close/>
                <a:moveTo>
                  <a:pt x="5099" y="6163"/>
                </a:moveTo>
                <a:lnTo>
                  <a:pt x="4733" y="7264"/>
                </a:lnTo>
                <a:lnTo>
                  <a:pt x="4733" y="7337"/>
                </a:lnTo>
                <a:lnTo>
                  <a:pt x="4586" y="7447"/>
                </a:lnTo>
                <a:lnTo>
                  <a:pt x="4586" y="7337"/>
                </a:lnTo>
                <a:lnTo>
                  <a:pt x="4586" y="7301"/>
                </a:lnTo>
                <a:lnTo>
                  <a:pt x="4623" y="6860"/>
                </a:lnTo>
                <a:lnTo>
                  <a:pt x="4733" y="6457"/>
                </a:lnTo>
                <a:lnTo>
                  <a:pt x="5026" y="6237"/>
                </a:lnTo>
                <a:lnTo>
                  <a:pt x="5099" y="6163"/>
                </a:lnTo>
                <a:close/>
                <a:moveTo>
                  <a:pt x="4292" y="6750"/>
                </a:moveTo>
                <a:lnTo>
                  <a:pt x="4219" y="7117"/>
                </a:lnTo>
                <a:lnTo>
                  <a:pt x="4219" y="7484"/>
                </a:lnTo>
                <a:lnTo>
                  <a:pt x="4219" y="7594"/>
                </a:lnTo>
                <a:lnTo>
                  <a:pt x="4292" y="7631"/>
                </a:lnTo>
                <a:lnTo>
                  <a:pt x="3889" y="7924"/>
                </a:lnTo>
                <a:lnTo>
                  <a:pt x="3816" y="7851"/>
                </a:lnTo>
                <a:lnTo>
                  <a:pt x="3889" y="7777"/>
                </a:lnTo>
                <a:lnTo>
                  <a:pt x="3926" y="7667"/>
                </a:lnTo>
                <a:lnTo>
                  <a:pt x="3926" y="7594"/>
                </a:lnTo>
                <a:lnTo>
                  <a:pt x="3889" y="7521"/>
                </a:lnTo>
                <a:lnTo>
                  <a:pt x="3852" y="7484"/>
                </a:lnTo>
                <a:lnTo>
                  <a:pt x="3816" y="7484"/>
                </a:lnTo>
                <a:lnTo>
                  <a:pt x="3889" y="7227"/>
                </a:lnTo>
                <a:lnTo>
                  <a:pt x="3926" y="7007"/>
                </a:lnTo>
                <a:lnTo>
                  <a:pt x="3926" y="6970"/>
                </a:lnTo>
                <a:lnTo>
                  <a:pt x="4292" y="6750"/>
                </a:lnTo>
                <a:close/>
                <a:moveTo>
                  <a:pt x="1101" y="6127"/>
                </a:moveTo>
                <a:lnTo>
                  <a:pt x="1358" y="6200"/>
                </a:lnTo>
                <a:lnTo>
                  <a:pt x="1578" y="6310"/>
                </a:lnTo>
                <a:lnTo>
                  <a:pt x="1761" y="6457"/>
                </a:lnTo>
                <a:lnTo>
                  <a:pt x="1945" y="6677"/>
                </a:lnTo>
                <a:lnTo>
                  <a:pt x="2312" y="7081"/>
                </a:lnTo>
                <a:lnTo>
                  <a:pt x="2715" y="7447"/>
                </a:lnTo>
                <a:lnTo>
                  <a:pt x="3155" y="7777"/>
                </a:lnTo>
                <a:lnTo>
                  <a:pt x="3339" y="7961"/>
                </a:lnTo>
                <a:lnTo>
                  <a:pt x="3522" y="8144"/>
                </a:lnTo>
                <a:lnTo>
                  <a:pt x="3522" y="8181"/>
                </a:lnTo>
                <a:lnTo>
                  <a:pt x="3485" y="8291"/>
                </a:lnTo>
                <a:lnTo>
                  <a:pt x="3485" y="8401"/>
                </a:lnTo>
                <a:lnTo>
                  <a:pt x="3559" y="8474"/>
                </a:lnTo>
                <a:lnTo>
                  <a:pt x="3669" y="8511"/>
                </a:lnTo>
                <a:lnTo>
                  <a:pt x="3669" y="8621"/>
                </a:lnTo>
                <a:lnTo>
                  <a:pt x="3669" y="8658"/>
                </a:lnTo>
                <a:lnTo>
                  <a:pt x="3595" y="8695"/>
                </a:lnTo>
                <a:lnTo>
                  <a:pt x="3229" y="8731"/>
                </a:lnTo>
                <a:lnTo>
                  <a:pt x="3009" y="8474"/>
                </a:lnTo>
                <a:lnTo>
                  <a:pt x="2825" y="8254"/>
                </a:lnTo>
                <a:lnTo>
                  <a:pt x="2165" y="7484"/>
                </a:lnTo>
                <a:lnTo>
                  <a:pt x="1615" y="6897"/>
                </a:lnTo>
                <a:lnTo>
                  <a:pt x="1321" y="6604"/>
                </a:lnTo>
                <a:lnTo>
                  <a:pt x="1174" y="6494"/>
                </a:lnTo>
                <a:lnTo>
                  <a:pt x="991" y="6420"/>
                </a:lnTo>
                <a:lnTo>
                  <a:pt x="1101" y="6127"/>
                </a:lnTo>
                <a:close/>
                <a:moveTo>
                  <a:pt x="8731" y="1"/>
                </a:moveTo>
                <a:lnTo>
                  <a:pt x="8474" y="74"/>
                </a:lnTo>
                <a:lnTo>
                  <a:pt x="8217" y="184"/>
                </a:lnTo>
                <a:lnTo>
                  <a:pt x="7997" y="331"/>
                </a:lnTo>
                <a:lnTo>
                  <a:pt x="7777" y="478"/>
                </a:lnTo>
                <a:lnTo>
                  <a:pt x="7154" y="1028"/>
                </a:lnTo>
                <a:lnTo>
                  <a:pt x="6530" y="1578"/>
                </a:lnTo>
                <a:lnTo>
                  <a:pt x="4036" y="3779"/>
                </a:lnTo>
                <a:lnTo>
                  <a:pt x="2825" y="4843"/>
                </a:lnTo>
                <a:lnTo>
                  <a:pt x="2312" y="5283"/>
                </a:lnTo>
                <a:lnTo>
                  <a:pt x="2092" y="5540"/>
                </a:lnTo>
                <a:lnTo>
                  <a:pt x="1871" y="5797"/>
                </a:lnTo>
                <a:lnTo>
                  <a:pt x="1761" y="5833"/>
                </a:lnTo>
                <a:lnTo>
                  <a:pt x="1725" y="5943"/>
                </a:lnTo>
                <a:lnTo>
                  <a:pt x="1541" y="5833"/>
                </a:lnTo>
                <a:lnTo>
                  <a:pt x="1358" y="5797"/>
                </a:lnTo>
                <a:lnTo>
                  <a:pt x="1174" y="5760"/>
                </a:lnTo>
                <a:lnTo>
                  <a:pt x="954" y="5760"/>
                </a:lnTo>
                <a:lnTo>
                  <a:pt x="844" y="5797"/>
                </a:lnTo>
                <a:lnTo>
                  <a:pt x="771" y="5907"/>
                </a:lnTo>
                <a:lnTo>
                  <a:pt x="624" y="6420"/>
                </a:lnTo>
                <a:lnTo>
                  <a:pt x="624" y="6494"/>
                </a:lnTo>
                <a:lnTo>
                  <a:pt x="661" y="6567"/>
                </a:lnTo>
                <a:lnTo>
                  <a:pt x="698" y="6604"/>
                </a:lnTo>
                <a:lnTo>
                  <a:pt x="771" y="6640"/>
                </a:lnTo>
                <a:lnTo>
                  <a:pt x="918" y="6860"/>
                </a:lnTo>
                <a:lnTo>
                  <a:pt x="1101" y="7081"/>
                </a:lnTo>
                <a:lnTo>
                  <a:pt x="1505" y="7484"/>
                </a:lnTo>
                <a:lnTo>
                  <a:pt x="2385" y="8511"/>
                </a:lnTo>
                <a:lnTo>
                  <a:pt x="2715" y="8951"/>
                </a:lnTo>
                <a:lnTo>
                  <a:pt x="2935" y="9171"/>
                </a:lnTo>
                <a:lnTo>
                  <a:pt x="3155" y="9318"/>
                </a:lnTo>
                <a:lnTo>
                  <a:pt x="3302" y="9355"/>
                </a:lnTo>
                <a:lnTo>
                  <a:pt x="3412" y="9355"/>
                </a:lnTo>
                <a:lnTo>
                  <a:pt x="3522" y="9281"/>
                </a:lnTo>
                <a:lnTo>
                  <a:pt x="3595" y="9171"/>
                </a:lnTo>
                <a:lnTo>
                  <a:pt x="3816" y="9135"/>
                </a:lnTo>
                <a:lnTo>
                  <a:pt x="3962" y="9061"/>
                </a:lnTo>
                <a:lnTo>
                  <a:pt x="4072" y="8951"/>
                </a:lnTo>
                <a:lnTo>
                  <a:pt x="4146" y="8805"/>
                </a:lnTo>
                <a:lnTo>
                  <a:pt x="4146" y="8548"/>
                </a:lnTo>
                <a:lnTo>
                  <a:pt x="4109" y="8328"/>
                </a:lnTo>
                <a:lnTo>
                  <a:pt x="5320" y="7557"/>
                </a:lnTo>
                <a:lnTo>
                  <a:pt x="6530" y="6750"/>
                </a:lnTo>
                <a:lnTo>
                  <a:pt x="7667" y="5907"/>
                </a:lnTo>
                <a:lnTo>
                  <a:pt x="8804" y="5026"/>
                </a:lnTo>
                <a:lnTo>
                  <a:pt x="9281" y="4660"/>
                </a:lnTo>
                <a:lnTo>
                  <a:pt x="9721" y="4219"/>
                </a:lnTo>
                <a:lnTo>
                  <a:pt x="10125" y="3743"/>
                </a:lnTo>
                <a:lnTo>
                  <a:pt x="10308" y="3486"/>
                </a:lnTo>
                <a:lnTo>
                  <a:pt x="10455" y="3229"/>
                </a:lnTo>
                <a:lnTo>
                  <a:pt x="10602" y="2972"/>
                </a:lnTo>
                <a:lnTo>
                  <a:pt x="10712" y="2679"/>
                </a:lnTo>
                <a:lnTo>
                  <a:pt x="10785" y="2385"/>
                </a:lnTo>
                <a:lnTo>
                  <a:pt x="10822" y="2129"/>
                </a:lnTo>
                <a:lnTo>
                  <a:pt x="10822" y="1835"/>
                </a:lnTo>
                <a:lnTo>
                  <a:pt x="10785" y="1542"/>
                </a:lnTo>
                <a:lnTo>
                  <a:pt x="10675" y="1248"/>
                </a:lnTo>
                <a:lnTo>
                  <a:pt x="10528" y="955"/>
                </a:lnTo>
                <a:lnTo>
                  <a:pt x="10382" y="735"/>
                </a:lnTo>
                <a:lnTo>
                  <a:pt x="10198" y="515"/>
                </a:lnTo>
                <a:lnTo>
                  <a:pt x="9978" y="368"/>
                </a:lnTo>
                <a:lnTo>
                  <a:pt x="9758" y="221"/>
                </a:lnTo>
                <a:lnTo>
                  <a:pt x="9501" y="111"/>
                </a:lnTo>
                <a:lnTo>
                  <a:pt x="9281" y="38"/>
                </a:lnTo>
                <a:lnTo>
                  <a:pt x="8988" y="1"/>
                </a:lnTo>
                <a:close/>
                <a:moveTo>
                  <a:pt x="1981" y="12399"/>
                </a:moveTo>
                <a:lnTo>
                  <a:pt x="1981" y="12509"/>
                </a:lnTo>
                <a:lnTo>
                  <a:pt x="1981" y="12656"/>
                </a:lnTo>
                <a:lnTo>
                  <a:pt x="1908" y="12913"/>
                </a:lnTo>
                <a:lnTo>
                  <a:pt x="1798" y="12913"/>
                </a:lnTo>
                <a:lnTo>
                  <a:pt x="1871" y="12656"/>
                </a:lnTo>
                <a:lnTo>
                  <a:pt x="1981" y="12399"/>
                </a:lnTo>
                <a:close/>
                <a:moveTo>
                  <a:pt x="1651" y="9391"/>
                </a:moveTo>
                <a:lnTo>
                  <a:pt x="1688" y="9575"/>
                </a:lnTo>
                <a:lnTo>
                  <a:pt x="1908" y="10198"/>
                </a:lnTo>
                <a:lnTo>
                  <a:pt x="2348" y="11372"/>
                </a:lnTo>
                <a:lnTo>
                  <a:pt x="2422" y="11739"/>
                </a:lnTo>
                <a:lnTo>
                  <a:pt x="2458" y="12106"/>
                </a:lnTo>
                <a:lnTo>
                  <a:pt x="2422" y="12436"/>
                </a:lnTo>
                <a:lnTo>
                  <a:pt x="2348" y="12619"/>
                </a:lnTo>
                <a:lnTo>
                  <a:pt x="2275" y="12766"/>
                </a:lnTo>
                <a:lnTo>
                  <a:pt x="2312" y="12583"/>
                </a:lnTo>
                <a:lnTo>
                  <a:pt x="2275" y="12436"/>
                </a:lnTo>
                <a:lnTo>
                  <a:pt x="2202" y="12326"/>
                </a:lnTo>
                <a:lnTo>
                  <a:pt x="2128" y="12216"/>
                </a:lnTo>
                <a:lnTo>
                  <a:pt x="2018" y="12179"/>
                </a:lnTo>
                <a:lnTo>
                  <a:pt x="1871" y="12179"/>
                </a:lnTo>
                <a:lnTo>
                  <a:pt x="1835" y="12253"/>
                </a:lnTo>
                <a:lnTo>
                  <a:pt x="1835" y="12326"/>
                </a:lnTo>
                <a:lnTo>
                  <a:pt x="1578" y="12656"/>
                </a:lnTo>
                <a:lnTo>
                  <a:pt x="1505" y="12840"/>
                </a:lnTo>
                <a:lnTo>
                  <a:pt x="1431" y="13023"/>
                </a:lnTo>
                <a:lnTo>
                  <a:pt x="1358" y="13023"/>
                </a:lnTo>
                <a:lnTo>
                  <a:pt x="1578" y="12509"/>
                </a:lnTo>
                <a:lnTo>
                  <a:pt x="1761" y="11996"/>
                </a:lnTo>
                <a:lnTo>
                  <a:pt x="1761" y="11959"/>
                </a:lnTo>
                <a:lnTo>
                  <a:pt x="1725" y="11922"/>
                </a:lnTo>
                <a:lnTo>
                  <a:pt x="1688" y="11922"/>
                </a:lnTo>
                <a:lnTo>
                  <a:pt x="1651" y="11959"/>
                </a:lnTo>
                <a:lnTo>
                  <a:pt x="1321" y="12399"/>
                </a:lnTo>
                <a:lnTo>
                  <a:pt x="1028" y="12913"/>
                </a:lnTo>
                <a:lnTo>
                  <a:pt x="881" y="12840"/>
                </a:lnTo>
                <a:lnTo>
                  <a:pt x="881" y="12729"/>
                </a:lnTo>
                <a:lnTo>
                  <a:pt x="1028" y="12436"/>
                </a:lnTo>
                <a:lnTo>
                  <a:pt x="1174" y="12143"/>
                </a:lnTo>
                <a:lnTo>
                  <a:pt x="1358" y="11849"/>
                </a:lnTo>
                <a:lnTo>
                  <a:pt x="1541" y="11556"/>
                </a:lnTo>
                <a:lnTo>
                  <a:pt x="1541" y="11519"/>
                </a:lnTo>
                <a:lnTo>
                  <a:pt x="1505" y="11482"/>
                </a:lnTo>
                <a:lnTo>
                  <a:pt x="1468" y="11519"/>
                </a:lnTo>
                <a:lnTo>
                  <a:pt x="1138" y="11812"/>
                </a:lnTo>
                <a:lnTo>
                  <a:pt x="954" y="11996"/>
                </a:lnTo>
                <a:lnTo>
                  <a:pt x="808" y="12179"/>
                </a:lnTo>
                <a:lnTo>
                  <a:pt x="698" y="12399"/>
                </a:lnTo>
                <a:lnTo>
                  <a:pt x="588" y="12619"/>
                </a:lnTo>
                <a:lnTo>
                  <a:pt x="551" y="12583"/>
                </a:lnTo>
                <a:lnTo>
                  <a:pt x="624" y="12473"/>
                </a:lnTo>
                <a:lnTo>
                  <a:pt x="661" y="12363"/>
                </a:lnTo>
                <a:lnTo>
                  <a:pt x="1138" y="11629"/>
                </a:lnTo>
                <a:lnTo>
                  <a:pt x="1321" y="11262"/>
                </a:lnTo>
                <a:lnTo>
                  <a:pt x="1468" y="10859"/>
                </a:lnTo>
                <a:lnTo>
                  <a:pt x="1431" y="10822"/>
                </a:lnTo>
                <a:lnTo>
                  <a:pt x="1395" y="10822"/>
                </a:lnTo>
                <a:lnTo>
                  <a:pt x="1064" y="11189"/>
                </a:lnTo>
                <a:lnTo>
                  <a:pt x="734" y="11556"/>
                </a:lnTo>
                <a:lnTo>
                  <a:pt x="844" y="11372"/>
                </a:lnTo>
                <a:lnTo>
                  <a:pt x="1248" y="10749"/>
                </a:lnTo>
                <a:lnTo>
                  <a:pt x="1651" y="10125"/>
                </a:lnTo>
                <a:lnTo>
                  <a:pt x="1651" y="10052"/>
                </a:lnTo>
                <a:lnTo>
                  <a:pt x="1615" y="9978"/>
                </a:lnTo>
                <a:lnTo>
                  <a:pt x="1505" y="9978"/>
                </a:lnTo>
                <a:lnTo>
                  <a:pt x="1321" y="10162"/>
                </a:lnTo>
                <a:lnTo>
                  <a:pt x="1505" y="9795"/>
                </a:lnTo>
                <a:lnTo>
                  <a:pt x="1651" y="9391"/>
                </a:lnTo>
                <a:close/>
                <a:moveTo>
                  <a:pt x="1541" y="8768"/>
                </a:moveTo>
                <a:lnTo>
                  <a:pt x="1468" y="8805"/>
                </a:lnTo>
                <a:lnTo>
                  <a:pt x="1395" y="8915"/>
                </a:lnTo>
                <a:lnTo>
                  <a:pt x="1395" y="9025"/>
                </a:lnTo>
                <a:lnTo>
                  <a:pt x="1395" y="9061"/>
                </a:lnTo>
                <a:lnTo>
                  <a:pt x="1211" y="9355"/>
                </a:lnTo>
                <a:lnTo>
                  <a:pt x="1101" y="9648"/>
                </a:lnTo>
                <a:lnTo>
                  <a:pt x="661" y="10602"/>
                </a:lnTo>
                <a:lnTo>
                  <a:pt x="294" y="11409"/>
                </a:lnTo>
                <a:lnTo>
                  <a:pt x="147" y="11812"/>
                </a:lnTo>
                <a:lnTo>
                  <a:pt x="37" y="12253"/>
                </a:lnTo>
                <a:lnTo>
                  <a:pt x="1" y="12399"/>
                </a:lnTo>
                <a:lnTo>
                  <a:pt x="1" y="12509"/>
                </a:lnTo>
                <a:lnTo>
                  <a:pt x="74" y="12729"/>
                </a:lnTo>
                <a:lnTo>
                  <a:pt x="221" y="12913"/>
                </a:lnTo>
                <a:lnTo>
                  <a:pt x="404" y="13096"/>
                </a:lnTo>
                <a:lnTo>
                  <a:pt x="441" y="13170"/>
                </a:lnTo>
                <a:lnTo>
                  <a:pt x="514" y="13206"/>
                </a:lnTo>
                <a:lnTo>
                  <a:pt x="588" y="13243"/>
                </a:lnTo>
                <a:lnTo>
                  <a:pt x="661" y="13243"/>
                </a:lnTo>
                <a:lnTo>
                  <a:pt x="734" y="13280"/>
                </a:lnTo>
                <a:lnTo>
                  <a:pt x="881" y="13353"/>
                </a:lnTo>
                <a:lnTo>
                  <a:pt x="954" y="13426"/>
                </a:lnTo>
                <a:lnTo>
                  <a:pt x="1101" y="13426"/>
                </a:lnTo>
                <a:lnTo>
                  <a:pt x="1431" y="13536"/>
                </a:lnTo>
                <a:lnTo>
                  <a:pt x="1468" y="13573"/>
                </a:lnTo>
                <a:lnTo>
                  <a:pt x="1688" y="13573"/>
                </a:lnTo>
                <a:lnTo>
                  <a:pt x="1908" y="13536"/>
                </a:lnTo>
                <a:lnTo>
                  <a:pt x="2128" y="13463"/>
                </a:lnTo>
                <a:lnTo>
                  <a:pt x="2312" y="13390"/>
                </a:lnTo>
                <a:lnTo>
                  <a:pt x="2495" y="13280"/>
                </a:lnTo>
                <a:lnTo>
                  <a:pt x="2605" y="13133"/>
                </a:lnTo>
                <a:lnTo>
                  <a:pt x="2715" y="12986"/>
                </a:lnTo>
                <a:lnTo>
                  <a:pt x="2788" y="12840"/>
                </a:lnTo>
                <a:lnTo>
                  <a:pt x="2862" y="12693"/>
                </a:lnTo>
                <a:lnTo>
                  <a:pt x="2935" y="12326"/>
                </a:lnTo>
                <a:lnTo>
                  <a:pt x="2935" y="11959"/>
                </a:lnTo>
                <a:lnTo>
                  <a:pt x="2862" y="11592"/>
                </a:lnTo>
                <a:lnTo>
                  <a:pt x="2788" y="11226"/>
                </a:lnTo>
                <a:lnTo>
                  <a:pt x="2678" y="10895"/>
                </a:lnTo>
                <a:lnTo>
                  <a:pt x="2055" y="9061"/>
                </a:lnTo>
                <a:lnTo>
                  <a:pt x="1981" y="8951"/>
                </a:lnTo>
                <a:lnTo>
                  <a:pt x="1871" y="8878"/>
                </a:lnTo>
                <a:lnTo>
                  <a:pt x="1761" y="8805"/>
                </a:lnTo>
                <a:lnTo>
                  <a:pt x="1651" y="8768"/>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0" name="Google Shape;280;p4"/>
          <p:cNvSpPr/>
          <p:nvPr/>
        </p:nvSpPr>
        <p:spPr>
          <a:xfrm>
            <a:off x="122165" y="6070569"/>
            <a:ext cx="554971" cy="546651"/>
          </a:xfrm>
          <a:custGeom>
            <a:avLst/>
            <a:gdLst/>
            <a:ahLst/>
            <a:cxnLst/>
            <a:rect l="l" t="t" r="r" b="b"/>
            <a:pathLst>
              <a:path w="14674" h="14454" extrusionOk="0">
                <a:moveTo>
                  <a:pt x="7887" y="3779"/>
                </a:moveTo>
                <a:lnTo>
                  <a:pt x="7961" y="3816"/>
                </a:lnTo>
                <a:lnTo>
                  <a:pt x="8071" y="3889"/>
                </a:lnTo>
                <a:lnTo>
                  <a:pt x="8218" y="4072"/>
                </a:lnTo>
                <a:lnTo>
                  <a:pt x="8291" y="4292"/>
                </a:lnTo>
                <a:lnTo>
                  <a:pt x="8364" y="4513"/>
                </a:lnTo>
                <a:lnTo>
                  <a:pt x="8401" y="4696"/>
                </a:lnTo>
                <a:lnTo>
                  <a:pt x="8401" y="4916"/>
                </a:lnTo>
                <a:lnTo>
                  <a:pt x="8401" y="5099"/>
                </a:lnTo>
                <a:lnTo>
                  <a:pt x="8291" y="5283"/>
                </a:lnTo>
                <a:lnTo>
                  <a:pt x="8144" y="4659"/>
                </a:lnTo>
                <a:lnTo>
                  <a:pt x="8034" y="4219"/>
                </a:lnTo>
                <a:lnTo>
                  <a:pt x="7961" y="3999"/>
                </a:lnTo>
                <a:lnTo>
                  <a:pt x="7887" y="3779"/>
                </a:lnTo>
                <a:close/>
                <a:moveTo>
                  <a:pt x="4329" y="5063"/>
                </a:moveTo>
                <a:lnTo>
                  <a:pt x="4476" y="5209"/>
                </a:lnTo>
                <a:lnTo>
                  <a:pt x="4586" y="5356"/>
                </a:lnTo>
                <a:lnTo>
                  <a:pt x="4696" y="5503"/>
                </a:lnTo>
                <a:lnTo>
                  <a:pt x="4769" y="5686"/>
                </a:lnTo>
                <a:lnTo>
                  <a:pt x="4769" y="5870"/>
                </a:lnTo>
                <a:lnTo>
                  <a:pt x="4769" y="6053"/>
                </a:lnTo>
                <a:lnTo>
                  <a:pt x="4659" y="6126"/>
                </a:lnTo>
                <a:lnTo>
                  <a:pt x="4549" y="6237"/>
                </a:lnTo>
                <a:lnTo>
                  <a:pt x="4439" y="5980"/>
                </a:lnTo>
                <a:lnTo>
                  <a:pt x="4329" y="5686"/>
                </a:lnTo>
                <a:lnTo>
                  <a:pt x="4293" y="5393"/>
                </a:lnTo>
                <a:lnTo>
                  <a:pt x="4293" y="5209"/>
                </a:lnTo>
                <a:lnTo>
                  <a:pt x="4293" y="5136"/>
                </a:lnTo>
                <a:lnTo>
                  <a:pt x="4329" y="5063"/>
                </a:lnTo>
                <a:close/>
                <a:moveTo>
                  <a:pt x="6604" y="7594"/>
                </a:moveTo>
                <a:lnTo>
                  <a:pt x="6714" y="7667"/>
                </a:lnTo>
                <a:lnTo>
                  <a:pt x="6787" y="7814"/>
                </a:lnTo>
                <a:lnTo>
                  <a:pt x="6934" y="8071"/>
                </a:lnTo>
                <a:lnTo>
                  <a:pt x="7337" y="8694"/>
                </a:lnTo>
                <a:lnTo>
                  <a:pt x="7117" y="8878"/>
                </a:lnTo>
                <a:lnTo>
                  <a:pt x="7080" y="8768"/>
                </a:lnTo>
                <a:lnTo>
                  <a:pt x="6860" y="8474"/>
                </a:lnTo>
                <a:lnTo>
                  <a:pt x="6677" y="8144"/>
                </a:lnTo>
                <a:lnTo>
                  <a:pt x="6567" y="7887"/>
                </a:lnTo>
                <a:lnTo>
                  <a:pt x="6420" y="7667"/>
                </a:lnTo>
                <a:lnTo>
                  <a:pt x="6604" y="7594"/>
                </a:lnTo>
                <a:close/>
                <a:moveTo>
                  <a:pt x="5283" y="8107"/>
                </a:moveTo>
                <a:lnTo>
                  <a:pt x="5356" y="8144"/>
                </a:lnTo>
                <a:lnTo>
                  <a:pt x="5833" y="9428"/>
                </a:lnTo>
                <a:lnTo>
                  <a:pt x="5650" y="9501"/>
                </a:lnTo>
                <a:lnTo>
                  <a:pt x="5686" y="9318"/>
                </a:lnTo>
                <a:lnTo>
                  <a:pt x="5650" y="9208"/>
                </a:lnTo>
                <a:lnTo>
                  <a:pt x="5613" y="9061"/>
                </a:lnTo>
                <a:lnTo>
                  <a:pt x="5503" y="8768"/>
                </a:lnTo>
                <a:lnTo>
                  <a:pt x="5246" y="8107"/>
                </a:lnTo>
                <a:close/>
                <a:moveTo>
                  <a:pt x="7337" y="9905"/>
                </a:moveTo>
                <a:lnTo>
                  <a:pt x="7337" y="10235"/>
                </a:lnTo>
                <a:lnTo>
                  <a:pt x="7190" y="9978"/>
                </a:lnTo>
                <a:lnTo>
                  <a:pt x="7337" y="9905"/>
                </a:lnTo>
                <a:close/>
                <a:moveTo>
                  <a:pt x="9721" y="9061"/>
                </a:moveTo>
                <a:lnTo>
                  <a:pt x="9832" y="9281"/>
                </a:lnTo>
                <a:lnTo>
                  <a:pt x="9942" y="9501"/>
                </a:lnTo>
                <a:lnTo>
                  <a:pt x="10052" y="9685"/>
                </a:lnTo>
                <a:lnTo>
                  <a:pt x="10162" y="9868"/>
                </a:lnTo>
                <a:lnTo>
                  <a:pt x="10198" y="10015"/>
                </a:lnTo>
                <a:lnTo>
                  <a:pt x="10198" y="10161"/>
                </a:lnTo>
                <a:lnTo>
                  <a:pt x="10198" y="10308"/>
                </a:lnTo>
                <a:lnTo>
                  <a:pt x="10125" y="10455"/>
                </a:lnTo>
                <a:lnTo>
                  <a:pt x="10052" y="10345"/>
                </a:lnTo>
                <a:lnTo>
                  <a:pt x="9978" y="10308"/>
                </a:lnTo>
                <a:lnTo>
                  <a:pt x="9758" y="9758"/>
                </a:lnTo>
                <a:lnTo>
                  <a:pt x="9685" y="9464"/>
                </a:lnTo>
                <a:lnTo>
                  <a:pt x="9575" y="9171"/>
                </a:lnTo>
                <a:lnTo>
                  <a:pt x="9648" y="9134"/>
                </a:lnTo>
                <a:lnTo>
                  <a:pt x="9721" y="9061"/>
                </a:lnTo>
                <a:close/>
                <a:moveTo>
                  <a:pt x="7667" y="9758"/>
                </a:moveTo>
                <a:lnTo>
                  <a:pt x="7777" y="9795"/>
                </a:lnTo>
                <a:lnTo>
                  <a:pt x="7924" y="9868"/>
                </a:lnTo>
                <a:lnTo>
                  <a:pt x="8071" y="10015"/>
                </a:lnTo>
                <a:lnTo>
                  <a:pt x="8181" y="10235"/>
                </a:lnTo>
                <a:lnTo>
                  <a:pt x="8291" y="10638"/>
                </a:lnTo>
                <a:lnTo>
                  <a:pt x="8328" y="10822"/>
                </a:lnTo>
                <a:lnTo>
                  <a:pt x="8328" y="10968"/>
                </a:lnTo>
                <a:lnTo>
                  <a:pt x="8291" y="11115"/>
                </a:lnTo>
                <a:lnTo>
                  <a:pt x="8181" y="11189"/>
                </a:lnTo>
                <a:lnTo>
                  <a:pt x="8181" y="11115"/>
                </a:lnTo>
                <a:lnTo>
                  <a:pt x="8144" y="11005"/>
                </a:lnTo>
                <a:lnTo>
                  <a:pt x="8071" y="10968"/>
                </a:lnTo>
                <a:lnTo>
                  <a:pt x="7997" y="10895"/>
                </a:lnTo>
                <a:lnTo>
                  <a:pt x="7887" y="10675"/>
                </a:lnTo>
                <a:lnTo>
                  <a:pt x="7814" y="10382"/>
                </a:lnTo>
                <a:lnTo>
                  <a:pt x="7741" y="9831"/>
                </a:lnTo>
                <a:lnTo>
                  <a:pt x="7667" y="9758"/>
                </a:lnTo>
                <a:close/>
                <a:moveTo>
                  <a:pt x="10162" y="1321"/>
                </a:moveTo>
                <a:lnTo>
                  <a:pt x="10198" y="1541"/>
                </a:lnTo>
                <a:lnTo>
                  <a:pt x="10272" y="1725"/>
                </a:lnTo>
                <a:lnTo>
                  <a:pt x="10455" y="2092"/>
                </a:lnTo>
                <a:lnTo>
                  <a:pt x="10932" y="3229"/>
                </a:lnTo>
                <a:lnTo>
                  <a:pt x="10969" y="3302"/>
                </a:lnTo>
                <a:lnTo>
                  <a:pt x="10749" y="3375"/>
                </a:lnTo>
                <a:lnTo>
                  <a:pt x="10528" y="3449"/>
                </a:lnTo>
                <a:lnTo>
                  <a:pt x="9758" y="3742"/>
                </a:lnTo>
                <a:lnTo>
                  <a:pt x="8988" y="4146"/>
                </a:lnTo>
                <a:lnTo>
                  <a:pt x="8841" y="4219"/>
                </a:lnTo>
                <a:lnTo>
                  <a:pt x="8731" y="4329"/>
                </a:lnTo>
                <a:lnTo>
                  <a:pt x="8658" y="4072"/>
                </a:lnTo>
                <a:lnTo>
                  <a:pt x="8511" y="3816"/>
                </a:lnTo>
                <a:lnTo>
                  <a:pt x="8364" y="3595"/>
                </a:lnTo>
                <a:lnTo>
                  <a:pt x="8254" y="3522"/>
                </a:lnTo>
                <a:lnTo>
                  <a:pt x="8144" y="3449"/>
                </a:lnTo>
                <a:lnTo>
                  <a:pt x="7997" y="3412"/>
                </a:lnTo>
                <a:lnTo>
                  <a:pt x="7851" y="3375"/>
                </a:lnTo>
                <a:lnTo>
                  <a:pt x="7777" y="3375"/>
                </a:lnTo>
                <a:lnTo>
                  <a:pt x="7704" y="3412"/>
                </a:lnTo>
                <a:lnTo>
                  <a:pt x="7667" y="3485"/>
                </a:lnTo>
                <a:lnTo>
                  <a:pt x="7667" y="3559"/>
                </a:lnTo>
                <a:lnTo>
                  <a:pt x="7484" y="3595"/>
                </a:lnTo>
                <a:lnTo>
                  <a:pt x="7337" y="3706"/>
                </a:lnTo>
                <a:lnTo>
                  <a:pt x="7190" y="3852"/>
                </a:lnTo>
                <a:lnTo>
                  <a:pt x="7044" y="3999"/>
                </a:lnTo>
                <a:lnTo>
                  <a:pt x="7007" y="4109"/>
                </a:lnTo>
                <a:lnTo>
                  <a:pt x="7044" y="4219"/>
                </a:lnTo>
                <a:lnTo>
                  <a:pt x="7264" y="4696"/>
                </a:lnTo>
                <a:lnTo>
                  <a:pt x="7080" y="4769"/>
                </a:lnTo>
                <a:lnTo>
                  <a:pt x="6310" y="5026"/>
                </a:lnTo>
                <a:lnTo>
                  <a:pt x="5576" y="5283"/>
                </a:lnTo>
                <a:lnTo>
                  <a:pt x="5320" y="5356"/>
                </a:lnTo>
                <a:lnTo>
                  <a:pt x="5210" y="5393"/>
                </a:lnTo>
                <a:lnTo>
                  <a:pt x="5136" y="5466"/>
                </a:lnTo>
                <a:lnTo>
                  <a:pt x="5100" y="5356"/>
                </a:lnTo>
                <a:lnTo>
                  <a:pt x="4916" y="5063"/>
                </a:lnTo>
                <a:lnTo>
                  <a:pt x="4806" y="4879"/>
                </a:lnTo>
                <a:lnTo>
                  <a:pt x="4659" y="4733"/>
                </a:lnTo>
                <a:lnTo>
                  <a:pt x="4513" y="4623"/>
                </a:lnTo>
                <a:lnTo>
                  <a:pt x="4329" y="4549"/>
                </a:lnTo>
                <a:lnTo>
                  <a:pt x="4183" y="4513"/>
                </a:lnTo>
                <a:lnTo>
                  <a:pt x="4036" y="4586"/>
                </a:lnTo>
                <a:lnTo>
                  <a:pt x="3852" y="4586"/>
                </a:lnTo>
                <a:lnTo>
                  <a:pt x="3779" y="4623"/>
                </a:lnTo>
                <a:lnTo>
                  <a:pt x="3742" y="4696"/>
                </a:lnTo>
                <a:lnTo>
                  <a:pt x="3706" y="4989"/>
                </a:lnTo>
                <a:lnTo>
                  <a:pt x="3706" y="5283"/>
                </a:lnTo>
                <a:lnTo>
                  <a:pt x="3742" y="5576"/>
                </a:lnTo>
                <a:lnTo>
                  <a:pt x="3816" y="5870"/>
                </a:lnTo>
                <a:lnTo>
                  <a:pt x="3596" y="5833"/>
                </a:lnTo>
                <a:lnTo>
                  <a:pt x="3376" y="5870"/>
                </a:lnTo>
                <a:lnTo>
                  <a:pt x="2972" y="6016"/>
                </a:lnTo>
                <a:lnTo>
                  <a:pt x="2422" y="6163"/>
                </a:lnTo>
                <a:lnTo>
                  <a:pt x="2165" y="6273"/>
                </a:lnTo>
                <a:lnTo>
                  <a:pt x="2055" y="6347"/>
                </a:lnTo>
                <a:lnTo>
                  <a:pt x="1945" y="6457"/>
                </a:lnTo>
                <a:lnTo>
                  <a:pt x="1945" y="6530"/>
                </a:lnTo>
                <a:lnTo>
                  <a:pt x="1982" y="6567"/>
                </a:lnTo>
                <a:lnTo>
                  <a:pt x="2238" y="6603"/>
                </a:lnTo>
                <a:lnTo>
                  <a:pt x="2459" y="6567"/>
                </a:lnTo>
                <a:lnTo>
                  <a:pt x="2972" y="6457"/>
                </a:lnTo>
                <a:lnTo>
                  <a:pt x="3449" y="6347"/>
                </a:lnTo>
                <a:lnTo>
                  <a:pt x="3706" y="6237"/>
                </a:lnTo>
                <a:lnTo>
                  <a:pt x="3816" y="6163"/>
                </a:lnTo>
                <a:lnTo>
                  <a:pt x="3889" y="6090"/>
                </a:lnTo>
                <a:lnTo>
                  <a:pt x="4073" y="6383"/>
                </a:lnTo>
                <a:lnTo>
                  <a:pt x="4256" y="6677"/>
                </a:lnTo>
                <a:lnTo>
                  <a:pt x="4293" y="6713"/>
                </a:lnTo>
                <a:lnTo>
                  <a:pt x="4366" y="6823"/>
                </a:lnTo>
                <a:lnTo>
                  <a:pt x="4549" y="6970"/>
                </a:lnTo>
                <a:lnTo>
                  <a:pt x="4659" y="7007"/>
                </a:lnTo>
                <a:lnTo>
                  <a:pt x="4733" y="7044"/>
                </a:lnTo>
                <a:lnTo>
                  <a:pt x="4806" y="7007"/>
                </a:lnTo>
                <a:lnTo>
                  <a:pt x="4879" y="6933"/>
                </a:lnTo>
                <a:lnTo>
                  <a:pt x="5063" y="6640"/>
                </a:lnTo>
                <a:lnTo>
                  <a:pt x="5173" y="6347"/>
                </a:lnTo>
                <a:lnTo>
                  <a:pt x="5210" y="6053"/>
                </a:lnTo>
                <a:lnTo>
                  <a:pt x="5210" y="5760"/>
                </a:lnTo>
                <a:lnTo>
                  <a:pt x="5320" y="5760"/>
                </a:lnTo>
                <a:lnTo>
                  <a:pt x="5430" y="5723"/>
                </a:lnTo>
                <a:lnTo>
                  <a:pt x="5686" y="5650"/>
                </a:lnTo>
                <a:lnTo>
                  <a:pt x="6457" y="5430"/>
                </a:lnTo>
                <a:lnTo>
                  <a:pt x="7190" y="5173"/>
                </a:lnTo>
                <a:lnTo>
                  <a:pt x="7447" y="5063"/>
                </a:lnTo>
                <a:lnTo>
                  <a:pt x="7631" y="5430"/>
                </a:lnTo>
                <a:lnTo>
                  <a:pt x="7704" y="5613"/>
                </a:lnTo>
                <a:lnTo>
                  <a:pt x="7814" y="5760"/>
                </a:lnTo>
                <a:lnTo>
                  <a:pt x="7924" y="5833"/>
                </a:lnTo>
                <a:lnTo>
                  <a:pt x="8218" y="5833"/>
                </a:lnTo>
                <a:lnTo>
                  <a:pt x="8328" y="5760"/>
                </a:lnTo>
                <a:lnTo>
                  <a:pt x="8548" y="5576"/>
                </a:lnTo>
                <a:lnTo>
                  <a:pt x="8731" y="5356"/>
                </a:lnTo>
                <a:lnTo>
                  <a:pt x="8804" y="5173"/>
                </a:lnTo>
                <a:lnTo>
                  <a:pt x="8841" y="4989"/>
                </a:lnTo>
                <a:lnTo>
                  <a:pt x="8841" y="4806"/>
                </a:lnTo>
                <a:lnTo>
                  <a:pt x="8804" y="4586"/>
                </a:lnTo>
                <a:lnTo>
                  <a:pt x="8914" y="4586"/>
                </a:lnTo>
                <a:lnTo>
                  <a:pt x="9061" y="4513"/>
                </a:lnTo>
                <a:lnTo>
                  <a:pt x="9942" y="4109"/>
                </a:lnTo>
                <a:lnTo>
                  <a:pt x="10639" y="3852"/>
                </a:lnTo>
                <a:lnTo>
                  <a:pt x="10895" y="3742"/>
                </a:lnTo>
                <a:lnTo>
                  <a:pt x="11115" y="3669"/>
                </a:lnTo>
                <a:lnTo>
                  <a:pt x="11519" y="4586"/>
                </a:lnTo>
                <a:lnTo>
                  <a:pt x="11849" y="5540"/>
                </a:lnTo>
                <a:lnTo>
                  <a:pt x="12069" y="6237"/>
                </a:lnTo>
                <a:lnTo>
                  <a:pt x="12032" y="6347"/>
                </a:lnTo>
                <a:lnTo>
                  <a:pt x="11996" y="6457"/>
                </a:lnTo>
                <a:lnTo>
                  <a:pt x="11959" y="6457"/>
                </a:lnTo>
                <a:lnTo>
                  <a:pt x="11592" y="6603"/>
                </a:lnTo>
                <a:lnTo>
                  <a:pt x="10969" y="6787"/>
                </a:lnTo>
                <a:lnTo>
                  <a:pt x="9685" y="7227"/>
                </a:lnTo>
                <a:lnTo>
                  <a:pt x="8438" y="7630"/>
                </a:lnTo>
                <a:lnTo>
                  <a:pt x="7887" y="7777"/>
                </a:lnTo>
                <a:lnTo>
                  <a:pt x="7631" y="7924"/>
                </a:lnTo>
                <a:lnTo>
                  <a:pt x="7521" y="7997"/>
                </a:lnTo>
                <a:lnTo>
                  <a:pt x="7447" y="8107"/>
                </a:lnTo>
                <a:lnTo>
                  <a:pt x="7447" y="8144"/>
                </a:lnTo>
                <a:lnTo>
                  <a:pt x="7631" y="8181"/>
                </a:lnTo>
                <a:lnTo>
                  <a:pt x="7997" y="8181"/>
                </a:lnTo>
                <a:lnTo>
                  <a:pt x="8181" y="8107"/>
                </a:lnTo>
                <a:lnTo>
                  <a:pt x="8914" y="7887"/>
                </a:lnTo>
                <a:lnTo>
                  <a:pt x="10565" y="7374"/>
                </a:lnTo>
                <a:lnTo>
                  <a:pt x="12216" y="6860"/>
                </a:lnTo>
                <a:lnTo>
                  <a:pt x="12289" y="6823"/>
                </a:lnTo>
                <a:lnTo>
                  <a:pt x="12546" y="7777"/>
                </a:lnTo>
                <a:lnTo>
                  <a:pt x="12766" y="8474"/>
                </a:lnTo>
                <a:lnTo>
                  <a:pt x="12729" y="8511"/>
                </a:lnTo>
                <a:lnTo>
                  <a:pt x="12693" y="8584"/>
                </a:lnTo>
                <a:lnTo>
                  <a:pt x="11629" y="8988"/>
                </a:lnTo>
                <a:lnTo>
                  <a:pt x="11042" y="9208"/>
                </a:lnTo>
                <a:lnTo>
                  <a:pt x="10859" y="9281"/>
                </a:lnTo>
                <a:lnTo>
                  <a:pt x="10749" y="9391"/>
                </a:lnTo>
                <a:lnTo>
                  <a:pt x="10455" y="9575"/>
                </a:lnTo>
                <a:lnTo>
                  <a:pt x="10455" y="9611"/>
                </a:lnTo>
                <a:lnTo>
                  <a:pt x="10418" y="9501"/>
                </a:lnTo>
                <a:lnTo>
                  <a:pt x="10198" y="9024"/>
                </a:lnTo>
                <a:lnTo>
                  <a:pt x="10052" y="8804"/>
                </a:lnTo>
                <a:lnTo>
                  <a:pt x="9942" y="8731"/>
                </a:lnTo>
                <a:lnTo>
                  <a:pt x="9832" y="8694"/>
                </a:lnTo>
                <a:lnTo>
                  <a:pt x="9758" y="8694"/>
                </a:lnTo>
                <a:lnTo>
                  <a:pt x="9721" y="8768"/>
                </a:lnTo>
                <a:lnTo>
                  <a:pt x="9685" y="8841"/>
                </a:lnTo>
                <a:lnTo>
                  <a:pt x="9501" y="8841"/>
                </a:lnTo>
                <a:lnTo>
                  <a:pt x="9355" y="8804"/>
                </a:lnTo>
                <a:lnTo>
                  <a:pt x="9208" y="8841"/>
                </a:lnTo>
                <a:lnTo>
                  <a:pt x="9061" y="8878"/>
                </a:lnTo>
                <a:lnTo>
                  <a:pt x="8988" y="8988"/>
                </a:lnTo>
                <a:lnTo>
                  <a:pt x="8914" y="9098"/>
                </a:lnTo>
                <a:lnTo>
                  <a:pt x="8914" y="9208"/>
                </a:lnTo>
                <a:lnTo>
                  <a:pt x="9025" y="9611"/>
                </a:lnTo>
                <a:lnTo>
                  <a:pt x="9135" y="10051"/>
                </a:lnTo>
                <a:lnTo>
                  <a:pt x="8694" y="10161"/>
                </a:lnTo>
                <a:lnTo>
                  <a:pt x="8658" y="10198"/>
                </a:lnTo>
                <a:lnTo>
                  <a:pt x="8621" y="10235"/>
                </a:lnTo>
                <a:lnTo>
                  <a:pt x="8584" y="10345"/>
                </a:lnTo>
                <a:lnTo>
                  <a:pt x="8511" y="10125"/>
                </a:lnTo>
                <a:lnTo>
                  <a:pt x="8401" y="9905"/>
                </a:lnTo>
                <a:lnTo>
                  <a:pt x="8254" y="9685"/>
                </a:lnTo>
                <a:lnTo>
                  <a:pt x="8034" y="9501"/>
                </a:lnTo>
                <a:lnTo>
                  <a:pt x="7777" y="9391"/>
                </a:lnTo>
                <a:lnTo>
                  <a:pt x="7557" y="9391"/>
                </a:lnTo>
                <a:lnTo>
                  <a:pt x="7411" y="9428"/>
                </a:lnTo>
                <a:lnTo>
                  <a:pt x="7300" y="9464"/>
                </a:lnTo>
                <a:lnTo>
                  <a:pt x="7190" y="9538"/>
                </a:lnTo>
                <a:lnTo>
                  <a:pt x="7080" y="9611"/>
                </a:lnTo>
                <a:lnTo>
                  <a:pt x="7044" y="9721"/>
                </a:lnTo>
                <a:lnTo>
                  <a:pt x="7007" y="9868"/>
                </a:lnTo>
                <a:lnTo>
                  <a:pt x="7044" y="9941"/>
                </a:lnTo>
                <a:lnTo>
                  <a:pt x="7117" y="9978"/>
                </a:lnTo>
                <a:lnTo>
                  <a:pt x="7044" y="10235"/>
                </a:lnTo>
                <a:lnTo>
                  <a:pt x="7080" y="10492"/>
                </a:lnTo>
                <a:lnTo>
                  <a:pt x="4806" y="11152"/>
                </a:lnTo>
                <a:lnTo>
                  <a:pt x="4219" y="11335"/>
                </a:lnTo>
                <a:lnTo>
                  <a:pt x="3632" y="11519"/>
                </a:lnTo>
                <a:lnTo>
                  <a:pt x="3449" y="11629"/>
                </a:lnTo>
                <a:lnTo>
                  <a:pt x="3192" y="10602"/>
                </a:lnTo>
                <a:lnTo>
                  <a:pt x="2862" y="9611"/>
                </a:lnTo>
                <a:lnTo>
                  <a:pt x="3339" y="9538"/>
                </a:lnTo>
                <a:lnTo>
                  <a:pt x="3816" y="9428"/>
                </a:lnTo>
                <a:lnTo>
                  <a:pt x="4769" y="9134"/>
                </a:lnTo>
                <a:lnTo>
                  <a:pt x="4843" y="9318"/>
                </a:lnTo>
                <a:lnTo>
                  <a:pt x="4953" y="9501"/>
                </a:lnTo>
                <a:lnTo>
                  <a:pt x="5063" y="9685"/>
                </a:lnTo>
                <a:lnTo>
                  <a:pt x="5246" y="9831"/>
                </a:lnTo>
                <a:lnTo>
                  <a:pt x="5356" y="9868"/>
                </a:lnTo>
                <a:lnTo>
                  <a:pt x="5466" y="9905"/>
                </a:lnTo>
                <a:lnTo>
                  <a:pt x="5613" y="9905"/>
                </a:lnTo>
                <a:lnTo>
                  <a:pt x="5723" y="9868"/>
                </a:lnTo>
                <a:lnTo>
                  <a:pt x="5980" y="9758"/>
                </a:lnTo>
                <a:lnTo>
                  <a:pt x="6163" y="9648"/>
                </a:lnTo>
                <a:lnTo>
                  <a:pt x="6237" y="9538"/>
                </a:lnTo>
                <a:lnTo>
                  <a:pt x="6273" y="9501"/>
                </a:lnTo>
                <a:lnTo>
                  <a:pt x="6237" y="9428"/>
                </a:lnTo>
                <a:lnTo>
                  <a:pt x="5980" y="8731"/>
                </a:lnTo>
                <a:lnTo>
                  <a:pt x="6200" y="8731"/>
                </a:lnTo>
                <a:lnTo>
                  <a:pt x="6383" y="8658"/>
                </a:lnTo>
                <a:lnTo>
                  <a:pt x="6604" y="9244"/>
                </a:lnTo>
                <a:lnTo>
                  <a:pt x="6677" y="9318"/>
                </a:lnTo>
                <a:lnTo>
                  <a:pt x="6714" y="9354"/>
                </a:lnTo>
                <a:lnTo>
                  <a:pt x="6787" y="9354"/>
                </a:lnTo>
                <a:lnTo>
                  <a:pt x="7044" y="9318"/>
                </a:lnTo>
                <a:lnTo>
                  <a:pt x="7300" y="9208"/>
                </a:lnTo>
                <a:lnTo>
                  <a:pt x="7521" y="9061"/>
                </a:lnTo>
                <a:lnTo>
                  <a:pt x="7704" y="8878"/>
                </a:lnTo>
                <a:lnTo>
                  <a:pt x="7741" y="8841"/>
                </a:lnTo>
                <a:lnTo>
                  <a:pt x="7777" y="8768"/>
                </a:lnTo>
                <a:lnTo>
                  <a:pt x="7741" y="8658"/>
                </a:lnTo>
                <a:lnTo>
                  <a:pt x="7264" y="7887"/>
                </a:lnTo>
                <a:lnTo>
                  <a:pt x="7080" y="7520"/>
                </a:lnTo>
                <a:lnTo>
                  <a:pt x="6970" y="7337"/>
                </a:lnTo>
                <a:lnTo>
                  <a:pt x="6824" y="7227"/>
                </a:lnTo>
                <a:lnTo>
                  <a:pt x="6640" y="7154"/>
                </a:lnTo>
                <a:lnTo>
                  <a:pt x="6457" y="7190"/>
                </a:lnTo>
                <a:lnTo>
                  <a:pt x="6383" y="7227"/>
                </a:lnTo>
                <a:lnTo>
                  <a:pt x="6310" y="7264"/>
                </a:lnTo>
                <a:lnTo>
                  <a:pt x="6237" y="7337"/>
                </a:lnTo>
                <a:lnTo>
                  <a:pt x="6200" y="7410"/>
                </a:lnTo>
                <a:lnTo>
                  <a:pt x="6017" y="7447"/>
                </a:lnTo>
                <a:lnTo>
                  <a:pt x="5980" y="7484"/>
                </a:lnTo>
                <a:lnTo>
                  <a:pt x="5943" y="7520"/>
                </a:lnTo>
                <a:lnTo>
                  <a:pt x="5907" y="7594"/>
                </a:lnTo>
                <a:lnTo>
                  <a:pt x="5907" y="7667"/>
                </a:lnTo>
                <a:lnTo>
                  <a:pt x="6200" y="8291"/>
                </a:lnTo>
                <a:lnTo>
                  <a:pt x="6163" y="8364"/>
                </a:lnTo>
                <a:lnTo>
                  <a:pt x="6127" y="8401"/>
                </a:lnTo>
                <a:lnTo>
                  <a:pt x="6090" y="8401"/>
                </a:lnTo>
                <a:lnTo>
                  <a:pt x="6053" y="8437"/>
                </a:lnTo>
                <a:lnTo>
                  <a:pt x="5943" y="8474"/>
                </a:lnTo>
                <a:lnTo>
                  <a:pt x="5907" y="8511"/>
                </a:lnTo>
                <a:lnTo>
                  <a:pt x="5613" y="7814"/>
                </a:lnTo>
                <a:lnTo>
                  <a:pt x="5576" y="7777"/>
                </a:lnTo>
                <a:lnTo>
                  <a:pt x="5540" y="7704"/>
                </a:lnTo>
                <a:lnTo>
                  <a:pt x="5393" y="7704"/>
                </a:lnTo>
                <a:lnTo>
                  <a:pt x="5356" y="7667"/>
                </a:lnTo>
                <a:lnTo>
                  <a:pt x="5173" y="7667"/>
                </a:lnTo>
                <a:lnTo>
                  <a:pt x="4990" y="7704"/>
                </a:lnTo>
                <a:lnTo>
                  <a:pt x="4843" y="7814"/>
                </a:lnTo>
                <a:lnTo>
                  <a:pt x="4733" y="7961"/>
                </a:lnTo>
                <a:lnTo>
                  <a:pt x="4659" y="8144"/>
                </a:lnTo>
                <a:lnTo>
                  <a:pt x="4623" y="8327"/>
                </a:lnTo>
                <a:lnTo>
                  <a:pt x="4623" y="8511"/>
                </a:lnTo>
                <a:lnTo>
                  <a:pt x="4623" y="8694"/>
                </a:lnTo>
                <a:lnTo>
                  <a:pt x="3669" y="8951"/>
                </a:lnTo>
                <a:lnTo>
                  <a:pt x="3229" y="9134"/>
                </a:lnTo>
                <a:lnTo>
                  <a:pt x="2752" y="9318"/>
                </a:lnTo>
                <a:lnTo>
                  <a:pt x="2348" y="7997"/>
                </a:lnTo>
                <a:lnTo>
                  <a:pt x="1908" y="6677"/>
                </a:lnTo>
                <a:lnTo>
                  <a:pt x="1541" y="5356"/>
                </a:lnTo>
                <a:lnTo>
                  <a:pt x="1395" y="4696"/>
                </a:lnTo>
                <a:lnTo>
                  <a:pt x="1285" y="3999"/>
                </a:lnTo>
                <a:lnTo>
                  <a:pt x="1505" y="3962"/>
                </a:lnTo>
                <a:lnTo>
                  <a:pt x="1725" y="3926"/>
                </a:lnTo>
                <a:lnTo>
                  <a:pt x="2165" y="3816"/>
                </a:lnTo>
                <a:lnTo>
                  <a:pt x="3302" y="3485"/>
                </a:lnTo>
                <a:lnTo>
                  <a:pt x="5760" y="2825"/>
                </a:lnTo>
                <a:lnTo>
                  <a:pt x="6934" y="2495"/>
                </a:lnTo>
                <a:lnTo>
                  <a:pt x="8071" y="2092"/>
                </a:lnTo>
                <a:lnTo>
                  <a:pt x="9135" y="1725"/>
                </a:lnTo>
                <a:lnTo>
                  <a:pt x="9758" y="1505"/>
                </a:lnTo>
                <a:lnTo>
                  <a:pt x="9978" y="1395"/>
                </a:lnTo>
                <a:lnTo>
                  <a:pt x="10088" y="1358"/>
                </a:lnTo>
                <a:lnTo>
                  <a:pt x="10162" y="1321"/>
                </a:lnTo>
                <a:close/>
                <a:moveTo>
                  <a:pt x="12876" y="8988"/>
                </a:moveTo>
                <a:lnTo>
                  <a:pt x="13023" y="9575"/>
                </a:lnTo>
                <a:lnTo>
                  <a:pt x="13096" y="9905"/>
                </a:lnTo>
                <a:lnTo>
                  <a:pt x="13206" y="10198"/>
                </a:lnTo>
                <a:lnTo>
                  <a:pt x="12619" y="10271"/>
                </a:lnTo>
                <a:lnTo>
                  <a:pt x="12069" y="10418"/>
                </a:lnTo>
                <a:lnTo>
                  <a:pt x="11519" y="10565"/>
                </a:lnTo>
                <a:lnTo>
                  <a:pt x="10969" y="10748"/>
                </a:lnTo>
                <a:lnTo>
                  <a:pt x="9685" y="11225"/>
                </a:lnTo>
                <a:lnTo>
                  <a:pt x="8438" y="11702"/>
                </a:lnTo>
                <a:lnTo>
                  <a:pt x="5980" y="12619"/>
                </a:lnTo>
                <a:lnTo>
                  <a:pt x="4879" y="13023"/>
                </a:lnTo>
                <a:lnTo>
                  <a:pt x="4329" y="13243"/>
                </a:lnTo>
                <a:lnTo>
                  <a:pt x="3816" y="13499"/>
                </a:lnTo>
                <a:lnTo>
                  <a:pt x="3669" y="12692"/>
                </a:lnTo>
                <a:lnTo>
                  <a:pt x="3522" y="11885"/>
                </a:lnTo>
                <a:lnTo>
                  <a:pt x="3742" y="11885"/>
                </a:lnTo>
                <a:lnTo>
                  <a:pt x="3999" y="11812"/>
                </a:lnTo>
                <a:lnTo>
                  <a:pt x="5173" y="11482"/>
                </a:lnTo>
                <a:lnTo>
                  <a:pt x="7190" y="10932"/>
                </a:lnTo>
                <a:lnTo>
                  <a:pt x="7374" y="11335"/>
                </a:lnTo>
                <a:lnTo>
                  <a:pt x="7594" y="11702"/>
                </a:lnTo>
                <a:lnTo>
                  <a:pt x="7631" y="11775"/>
                </a:lnTo>
                <a:lnTo>
                  <a:pt x="7814" y="11775"/>
                </a:lnTo>
                <a:lnTo>
                  <a:pt x="7887" y="11702"/>
                </a:lnTo>
                <a:lnTo>
                  <a:pt x="7961" y="11629"/>
                </a:lnTo>
                <a:lnTo>
                  <a:pt x="8107" y="11592"/>
                </a:lnTo>
                <a:lnTo>
                  <a:pt x="8401" y="11519"/>
                </a:lnTo>
                <a:lnTo>
                  <a:pt x="8474" y="11445"/>
                </a:lnTo>
                <a:lnTo>
                  <a:pt x="8548" y="11372"/>
                </a:lnTo>
                <a:lnTo>
                  <a:pt x="8658" y="11189"/>
                </a:lnTo>
                <a:lnTo>
                  <a:pt x="8694" y="11005"/>
                </a:lnTo>
                <a:lnTo>
                  <a:pt x="8694" y="10785"/>
                </a:lnTo>
                <a:lnTo>
                  <a:pt x="8658" y="10602"/>
                </a:lnTo>
                <a:lnTo>
                  <a:pt x="8621" y="10418"/>
                </a:lnTo>
                <a:lnTo>
                  <a:pt x="8658" y="10492"/>
                </a:lnTo>
                <a:lnTo>
                  <a:pt x="8768" y="10528"/>
                </a:lnTo>
                <a:lnTo>
                  <a:pt x="9025" y="10492"/>
                </a:lnTo>
                <a:lnTo>
                  <a:pt x="9281" y="10418"/>
                </a:lnTo>
                <a:lnTo>
                  <a:pt x="9428" y="10638"/>
                </a:lnTo>
                <a:lnTo>
                  <a:pt x="9611" y="10822"/>
                </a:lnTo>
                <a:lnTo>
                  <a:pt x="9758" y="10895"/>
                </a:lnTo>
                <a:lnTo>
                  <a:pt x="9942" y="10932"/>
                </a:lnTo>
                <a:lnTo>
                  <a:pt x="10088" y="10932"/>
                </a:lnTo>
                <a:lnTo>
                  <a:pt x="10235" y="10858"/>
                </a:lnTo>
                <a:lnTo>
                  <a:pt x="10382" y="10785"/>
                </a:lnTo>
                <a:lnTo>
                  <a:pt x="10492" y="10638"/>
                </a:lnTo>
                <a:lnTo>
                  <a:pt x="10565" y="10492"/>
                </a:lnTo>
                <a:lnTo>
                  <a:pt x="10602" y="10345"/>
                </a:lnTo>
                <a:lnTo>
                  <a:pt x="10639" y="10161"/>
                </a:lnTo>
                <a:lnTo>
                  <a:pt x="10602" y="9978"/>
                </a:lnTo>
                <a:lnTo>
                  <a:pt x="10492" y="9648"/>
                </a:lnTo>
                <a:lnTo>
                  <a:pt x="10749" y="9648"/>
                </a:lnTo>
                <a:lnTo>
                  <a:pt x="11005" y="9611"/>
                </a:lnTo>
                <a:lnTo>
                  <a:pt x="11629" y="9428"/>
                </a:lnTo>
                <a:lnTo>
                  <a:pt x="12876" y="8988"/>
                </a:lnTo>
                <a:close/>
                <a:moveTo>
                  <a:pt x="13206" y="10675"/>
                </a:moveTo>
                <a:lnTo>
                  <a:pt x="13096" y="10712"/>
                </a:lnTo>
                <a:lnTo>
                  <a:pt x="11592" y="11262"/>
                </a:lnTo>
                <a:lnTo>
                  <a:pt x="8731" y="12362"/>
                </a:lnTo>
                <a:lnTo>
                  <a:pt x="7300" y="12876"/>
                </a:lnTo>
                <a:lnTo>
                  <a:pt x="6604" y="13133"/>
                </a:lnTo>
                <a:lnTo>
                  <a:pt x="5870" y="13316"/>
                </a:lnTo>
                <a:lnTo>
                  <a:pt x="4696" y="13573"/>
                </a:lnTo>
                <a:lnTo>
                  <a:pt x="5393" y="13279"/>
                </a:lnTo>
                <a:lnTo>
                  <a:pt x="6090" y="13023"/>
                </a:lnTo>
                <a:lnTo>
                  <a:pt x="8438" y="12179"/>
                </a:lnTo>
                <a:lnTo>
                  <a:pt x="9611" y="11702"/>
                </a:lnTo>
                <a:lnTo>
                  <a:pt x="10822" y="11299"/>
                </a:lnTo>
                <a:lnTo>
                  <a:pt x="11409" y="11078"/>
                </a:lnTo>
                <a:lnTo>
                  <a:pt x="11996" y="10895"/>
                </a:lnTo>
                <a:lnTo>
                  <a:pt x="12619" y="10748"/>
                </a:lnTo>
                <a:lnTo>
                  <a:pt x="13206" y="10675"/>
                </a:lnTo>
                <a:close/>
                <a:moveTo>
                  <a:pt x="10492" y="478"/>
                </a:moveTo>
                <a:lnTo>
                  <a:pt x="10712" y="1064"/>
                </a:lnTo>
                <a:lnTo>
                  <a:pt x="10969" y="1688"/>
                </a:lnTo>
                <a:lnTo>
                  <a:pt x="11482" y="2862"/>
                </a:lnTo>
                <a:lnTo>
                  <a:pt x="11996" y="4182"/>
                </a:lnTo>
                <a:lnTo>
                  <a:pt x="12473" y="5466"/>
                </a:lnTo>
                <a:lnTo>
                  <a:pt x="12876" y="6713"/>
                </a:lnTo>
                <a:lnTo>
                  <a:pt x="13280" y="7924"/>
                </a:lnTo>
                <a:lnTo>
                  <a:pt x="13683" y="9171"/>
                </a:lnTo>
                <a:lnTo>
                  <a:pt x="14013" y="10418"/>
                </a:lnTo>
                <a:lnTo>
                  <a:pt x="13793" y="10418"/>
                </a:lnTo>
                <a:lnTo>
                  <a:pt x="13573" y="10492"/>
                </a:lnTo>
                <a:lnTo>
                  <a:pt x="13573" y="10418"/>
                </a:lnTo>
                <a:lnTo>
                  <a:pt x="13573" y="10308"/>
                </a:lnTo>
                <a:lnTo>
                  <a:pt x="13646" y="10235"/>
                </a:lnTo>
                <a:lnTo>
                  <a:pt x="13646" y="10125"/>
                </a:lnTo>
                <a:lnTo>
                  <a:pt x="13610" y="9831"/>
                </a:lnTo>
                <a:lnTo>
                  <a:pt x="13610" y="9758"/>
                </a:lnTo>
                <a:lnTo>
                  <a:pt x="13610" y="9721"/>
                </a:lnTo>
                <a:lnTo>
                  <a:pt x="13426" y="9024"/>
                </a:lnTo>
                <a:lnTo>
                  <a:pt x="13096" y="7777"/>
                </a:lnTo>
                <a:lnTo>
                  <a:pt x="12693" y="6603"/>
                </a:lnTo>
                <a:lnTo>
                  <a:pt x="12289" y="5430"/>
                </a:lnTo>
                <a:lnTo>
                  <a:pt x="11849" y="4256"/>
                </a:lnTo>
                <a:lnTo>
                  <a:pt x="11372" y="3119"/>
                </a:lnTo>
                <a:lnTo>
                  <a:pt x="10859" y="1981"/>
                </a:lnTo>
                <a:lnTo>
                  <a:pt x="10675" y="1651"/>
                </a:lnTo>
                <a:lnTo>
                  <a:pt x="10492" y="1358"/>
                </a:lnTo>
                <a:lnTo>
                  <a:pt x="10602" y="1285"/>
                </a:lnTo>
                <a:lnTo>
                  <a:pt x="10639" y="1174"/>
                </a:lnTo>
                <a:lnTo>
                  <a:pt x="10602" y="1064"/>
                </a:lnTo>
                <a:lnTo>
                  <a:pt x="10565" y="991"/>
                </a:lnTo>
                <a:lnTo>
                  <a:pt x="10528" y="954"/>
                </a:lnTo>
                <a:lnTo>
                  <a:pt x="10455" y="918"/>
                </a:lnTo>
                <a:lnTo>
                  <a:pt x="10272" y="881"/>
                </a:lnTo>
                <a:lnTo>
                  <a:pt x="10088" y="918"/>
                </a:lnTo>
                <a:lnTo>
                  <a:pt x="9391" y="1138"/>
                </a:lnTo>
                <a:lnTo>
                  <a:pt x="8658" y="1431"/>
                </a:lnTo>
                <a:lnTo>
                  <a:pt x="7924" y="1688"/>
                </a:lnTo>
                <a:lnTo>
                  <a:pt x="7190" y="1945"/>
                </a:lnTo>
                <a:lnTo>
                  <a:pt x="5650" y="2422"/>
                </a:lnTo>
                <a:lnTo>
                  <a:pt x="4109" y="2862"/>
                </a:lnTo>
                <a:lnTo>
                  <a:pt x="2569" y="3265"/>
                </a:lnTo>
                <a:lnTo>
                  <a:pt x="1762" y="3485"/>
                </a:lnTo>
                <a:lnTo>
                  <a:pt x="1358" y="3632"/>
                </a:lnTo>
                <a:lnTo>
                  <a:pt x="1175" y="3706"/>
                </a:lnTo>
                <a:lnTo>
                  <a:pt x="1028" y="3816"/>
                </a:lnTo>
                <a:lnTo>
                  <a:pt x="991" y="3816"/>
                </a:lnTo>
                <a:lnTo>
                  <a:pt x="955" y="3889"/>
                </a:lnTo>
                <a:lnTo>
                  <a:pt x="918" y="3962"/>
                </a:lnTo>
                <a:lnTo>
                  <a:pt x="991" y="4586"/>
                </a:lnTo>
                <a:lnTo>
                  <a:pt x="1101" y="5209"/>
                </a:lnTo>
                <a:lnTo>
                  <a:pt x="1248" y="5796"/>
                </a:lnTo>
                <a:lnTo>
                  <a:pt x="1395" y="6420"/>
                </a:lnTo>
                <a:lnTo>
                  <a:pt x="1725" y="7594"/>
                </a:lnTo>
                <a:lnTo>
                  <a:pt x="2128" y="8768"/>
                </a:lnTo>
                <a:lnTo>
                  <a:pt x="2532" y="9978"/>
                </a:lnTo>
                <a:lnTo>
                  <a:pt x="2899" y="11152"/>
                </a:lnTo>
                <a:lnTo>
                  <a:pt x="3045" y="11739"/>
                </a:lnTo>
                <a:lnTo>
                  <a:pt x="3192" y="12362"/>
                </a:lnTo>
                <a:lnTo>
                  <a:pt x="3302" y="12949"/>
                </a:lnTo>
                <a:lnTo>
                  <a:pt x="3412" y="13573"/>
                </a:lnTo>
                <a:lnTo>
                  <a:pt x="3412" y="13683"/>
                </a:lnTo>
                <a:lnTo>
                  <a:pt x="3486" y="13720"/>
                </a:lnTo>
                <a:lnTo>
                  <a:pt x="3559" y="13756"/>
                </a:lnTo>
                <a:lnTo>
                  <a:pt x="3632" y="13793"/>
                </a:lnTo>
                <a:lnTo>
                  <a:pt x="3669" y="13830"/>
                </a:lnTo>
                <a:lnTo>
                  <a:pt x="3742" y="13830"/>
                </a:lnTo>
                <a:lnTo>
                  <a:pt x="4036" y="13756"/>
                </a:lnTo>
                <a:lnTo>
                  <a:pt x="3706" y="13903"/>
                </a:lnTo>
                <a:lnTo>
                  <a:pt x="3412" y="14086"/>
                </a:lnTo>
                <a:lnTo>
                  <a:pt x="2569" y="11115"/>
                </a:lnTo>
                <a:lnTo>
                  <a:pt x="2128" y="9611"/>
                </a:lnTo>
                <a:lnTo>
                  <a:pt x="1725" y="8144"/>
                </a:lnTo>
                <a:lnTo>
                  <a:pt x="955" y="5136"/>
                </a:lnTo>
                <a:lnTo>
                  <a:pt x="808" y="4439"/>
                </a:lnTo>
                <a:lnTo>
                  <a:pt x="661" y="3999"/>
                </a:lnTo>
                <a:lnTo>
                  <a:pt x="588" y="3779"/>
                </a:lnTo>
                <a:lnTo>
                  <a:pt x="478" y="3632"/>
                </a:lnTo>
                <a:lnTo>
                  <a:pt x="1065" y="3522"/>
                </a:lnTo>
                <a:lnTo>
                  <a:pt x="1652" y="3412"/>
                </a:lnTo>
                <a:lnTo>
                  <a:pt x="2825" y="3045"/>
                </a:lnTo>
                <a:lnTo>
                  <a:pt x="4183" y="2642"/>
                </a:lnTo>
                <a:lnTo>
                  <a:pt x="5503" y="2202"/>
                </a:lnTo>
                <a:lnTo>
                  <a:pt x="8034" y="1358"/>
                </a:lnTo>
                <a:lnTo>
                  <a:pt x="9281" y="918"/>
                </a:lnTo>
                <a:lnTo>
                  <a:pt x="9905" y="734"/>
                </a:lnTo>
                <a:lnTo>
                  <a:pt x="10198" y="624"/>
                </a:lnTo>
                <a:lnTo>
                  <a:pt x="10492" y="478"/>
                </a:lnTo>
                <a:close/>
                <a:moveTo>
                  <a:pt x="10455" y="1"/>
                </a:moveTo>
                <a:lnTo>
                  <a:pt x="10162" y="37"/>
                </a:lnTo>
                <a:lnTo>
                  <a:pt x="9832" y="147"/>
                </a:lnTo>
                <a:lnTo>
                  <a:pt x="9245" y="367"/>
                </a:lnTo>
                <a:lnTo>
                  <a:pt x="7997" y="808"/>
                </a:lnTo>
                <a:lnTo>
                  <a:pt x="5503" y="1651"/>
                </a:lnTo>
                <a:lnTo>
                  <a:pt x="2935" y="2495"/>
                </a:lnTo>
                <a:lnTo>
                  <a:pt x="1615" y="2899"/>
                </a:lnTo>
                <a:lnTo>
                  <a:pt x="918" y="3082"/>
                </a:lnTo>
                <a:lnTo>
                  <a:pt x="258" y="3339"/>
                </a:lnTo>
                <a:lnTo>
                  <a:pt x="184" y="3412"/>
                </a:lnTo>
                <a:lnTo>
                  <a:pt x="148" y="3522"/>
                </a:lnTo>
                <a:lnTo>
                  <a:pt x="38" y="3559"/>
                </a:lnTo>
                <a:lnTo>
                  <a:pt x="1" y="3595"/>
                </a:lnTo>
                <a:lnTo>
                  <a:pt x="1" y="3632"/>
                </a:lnTo>
                <a:lnTo>
                  <a:pt x="38" y="3779"/>
                </a:lnTo>
                <a:lnTo>
                  <a:pt x="111" y="3926"/>
                </a:lnTo>
                <a:lnTo>
                  <a:pt x="184" y="4036"/>
                </a:lnTo>
                <a:lnTo>
                  <a:pt x="221" y="4146"/>
                </a:lnTo>
                <a:lnTo>
                  <a:pt x="294" y="4366"/>
                </a:lnTo>
                <a:lnTo>
                  <a:pt x="588" y="5796"/>
                </a:lnTo>
                <a:lnTo>
                  <a:pt x="955" y="7227"/>
                </a:lnTo>
                <a:lnTo>
                  <a:pt x="1285" y="8658"/>
                </a:lnTo>
                <a:lnTo>
                  <a:pt x="2055" y="11482"/>
                </a:lnTo>
                <a:lnTo>
                  <a:pt x="2459" y="12876"/>
                </a:lnTo>
                <a:lnTo>
                  <a:pt x="2899" y="14233"/>
                </a:lnTo>
                <a:lnTo>
                  <a:pt x="2935" y="14380"/>
                </a:lnTo>
                <a:lnTo>
                  <a:pt x="3045" y="14416"/>
                </a:lnTo>
                <a:lnTo>
                  <a:pt x="3155" y="14453"/>
                </a:lnTo>
                <a:lnTo>
                  <a:pt x="3302" y="14416"/>
                </a:lnTo>
                <a:lnTo>
                  <a:pt x="3596" y="14343"/>
                </a:lnTo>
                <a:lnTo>
                  <a:pt x="3889" y="14270"/>
                </a:lnTo>
                <a:lnTo>
                  <a:pt x="4513" y="14086"/>
                </a:lnTo>
                <a:lnTo>
                  <a:pt x="5980" y="13793"/>
                </a:lnTo>
                <a:lnTo>
                  <a:pt x="6714" y="13610"/>
                </a:lnTo>
                <a:lnTo>
                  <a:pt x="7447" y="13353"/>
                </a:lnTo>
                <a:lnTo>
                  <a:pt x="8878" y="12839"/>
                </a:lnTo>
                <a:lnTo>
                  <a:pt x="11739" y="11775"/>
                </a:lnTo>
                <a:lnTo>
                  <a:pt x="13133" y="11225"/>
                </a:lnTo>
                <a:lnTo>
                  <a:pt x="13646" y="11078"/>
                </a:lnTo>
                <a:lnTo>
                  <a:pt x="13903" y="10968"/>
                </a:lnTo>
                <a:lnTo>
                  <a:pt x="14160" y="10822"/>
                </a:lnTo>
                <a:lnTo>
                  <a:pt x="14197" y="10932"/>
                </a:lnTo>
                <a:lnTo>
                  <a:pt x="14270" y="10968"/>
                </a:lnTo>
                <a:lnTo>
                  <a:pt x="14380" y="11005"/>
                </a:lnTo>
                <a:lnTo>
                  <a:pt x="14490" y="11005"/>
                </a:lnTo>
                <a:lnTo>
                  <a:pt x="14563" y="10932"/>
                </a:lnTo>
                <a:lnTo>
                  <a:pt x="14637" y="10895"/>
                </a:lnTo>
                <a:lnTo>
                  <a:pt x="14674" y="10785"/>
                </a:lnTo>
                <a:lnTo>
                  <a:pt x="14637" y="10675"/>
                </a:lnTo>
                <a:lnTo>
                  <a:pt x="14270" y="9318"/>
                </a:lnTo>
                <a:lnTo>
                  <a:pt x="13867" y="7997"/>
                </a:lnTo>
                <a:lnTo>
                  <a:pt x="13426" y="6640"/>
                </a:lnTo>
                <a:lnTo>
                  <a:pt x="12949" y="5356"/>
                </a:lnTo>
                <a:lnTo>
                  <a:pt x="12473" y="4036"/>
                </a:lnTo>
                <a:lnTo>
                  <a:pt x="11922" y="2752"/>
                </a:lnTo>
                <a:lnTo>
                  <a:pt x="11409" y="1468"/>
                </a:lnTo>
                <a:lnTo>
                  <a:pt x="11115" y="881"/>
                </a:lnTo>
                <a:lnTo>
                  <a:pt x="10785" y="257"/>
                </a:lnTo>
                <a:lnTo>
                  <a:pt x="10749" y="221"/>
                </a:lnTo>
                <a:lnTo>
                  <a:pt x="10675" y="184"/>
                </a:lnTo>
                <a:lnTo>
                  <a:pt x="10639" y="111"/>
                </a:lnTo>
                <a:lnTo>
                  <a:pt x="10602" y="74"/>
                </a:lnTo>
                <a:lnTo>
                  <a:pt x="10528" y="37"/>
                </a:lnTo>
                <a:lnTo>
                  <a:pt x="10455"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1" name="Google Shape;281;p4"/>
          <p:cNvSpPr/>
          <p:nvPr/>
        </p:nvSpPr>
        <p:spPr>
          <a:xfrm>
            <a:off x="2034237" y="6548458"/>
            <a:ext cx="521651" cy="385727"/>
          </a:xfrm>
          <a:custGeom>
            <a:avLst/>
            <a:gdLst/>
            <a:ahLst/>
            <a:cxnLst/>
            <a:rect l="l" t="t" r="r" b="b"/>
            <a:pathLst>
              <a:path w="13793" h="10199" extrusionOk="0">
                <a:moveTo>
                  <a:pt x="5649" y="2128"/>
                </a:moveTo>
                <a:lnTo>
                  <a:pt x="5503" y="2165"/>
                </a:lnTo>
                <a:lnTo>
                  <a:pt x="5356" y="2238"/>
                </a:lnTo>
                <a:lnTo>
                  <a:pt x="5209" y="2312"/>
                </a:lnTo>
                <a:lnTo>
                  <a:pt x="5099" y="2422"/>
                </a:lnTo>
                <a:lnTo>
                  <a:pt x="4989" y="2532"/>
                </a:lnTo>
                <a:lnTo>
                  <a:pt x="4916" y="2642"/>
                </a:lnTo>
                <a:lnTo>
                  <a:pt x="4879" y="2788"/>
                </a:lnTo>
                <a:lnTo>
                  <a:pt x="4842" y="2935"/>
                </a:lnTo>
                <a:lnTo>
                  <a:pt x="4842" y="3119"/>
                </a:lnTo>
                <a:lnTo>
                  <a:pt x="4879" y="3265"/>
                </a:lnTo>
                <a:lnTo>
                  <a:pt x="4916" y="3375"/>
                </a:lnTo>
                <a:lnTo>
                  <a:pt x="5026" y="3485"/>
                </a:lnTo>
                <a:lnTo>
                  <a:pt x="5136" y="3522"/>
                </a:lnTo>
                <a:lnTo>
                  <a:pt x="5209" y="3522"/>
                </a:lnTo>
                <a:lnTo>
                  <a:pt x="5319" y="3449"/>
                </a:lnTo>
                <a:lnTo>
                  <a:pt x="5356" y="3375"/>
                </a:lnTo>
                <a:lnTo>
                  <a:pt x="5393" y="3119"/>
                </a:lnTo>
                <a:lnTo>
                  <a:pt x="5393" y="2899"/>
                </a:lnTo>
                <a:lnTo>
                  <a:pt x="5429" y="3045"/>
                </a:lnTo>
                <a:lnTo>
                  <a:pt x="5466" y="3229"/>
                </a:lnTo>
                <a:lnTo>
                  <a:pt x="5503" y="3632"/>
                </a:lnTo>
                <a:lnTo>
                  <a:pt x="5576" y="3926"/>
                </a:lnTo>
                <a:lnTo>
                  <a:pt x="5613" y="4072"/>
                </a:lnTo>
                <a:lnTo>
                  <a:pt x="5723" y="4219"/>
                </a:lnTo>
                <a:lnTo>
                  <a:pt x="5796" y="4256"/>
                </a:lnTo>
                <a:lnTo>
                  <a:pt x="5833" y="4256"/>
                </a:lnTo>
                <a:lnTo>
                  <a:pt x="5906" y="4219"/>
                </a:lnTo>
                <a:lnTo>
                  <a:pt x="5943" y="4146"/>
                </a:lnTo>
                <a:lnTo>
                  <a:pt x="5980" y="4036"/>
                </a:lnTo>
                <a:lnTo>
                  <a:pt x="5980" y="3926"/>
                </a:lnTo>
                <a:lnTo>
                  <a:pt x="5943" y="3669"/>
                </a:lnTo>
                <a:lnTo>
                  <a:pt x="5833" y="3082"/>
                </a:lnTo>
                <a:lnTo>
                  <a:pt x="5759" y="2825"/>
                </a:lnTo>
                <a:lnTo>
                  <a:pt x="5686" y="2715"/>
                </a:lnTo>
                <a:lnTo>
                  <a:pt x="5613" y="2642"/>
                </a:lnTo>
                <a:lnTo>
                  <a:pt x="5723" y="2605"/>
                </a:lnTo>
                <a:lnTo>
                  <a:pt x="6016" y="2605"/>
                </a:lnTo>
                <a:lnTo>
                  <a:pt x="6163" y="2642"/>
                </a:lnTo>
                <a:lnTo>
                  <a:pt x="6310" y="3045"/>
                </a:lnTo>
                <a:lnTo>
                  <a:pt x="6456" y="3522"/>
                </a:lnTo>
                <a:lnTo>
                  <a:pt x="6603" y="3999"/>
                </a:lnTo>
                <a:lnTo>
                  <a:pt x="6640" y="4072"/>
                </a:lnTo>
                <a:lnTo>
                  <a:pt x="6677" y="4109"/>
                </a:lnTo>
                <a:lnTo>
                  <a:pt x="6750" y="4146"/>
                </a:lnTo>
                <a:lnTo>
                  <a:pt x="6823" y="4109"/>
                </a:lnTo>
                <a:lnTo>
                  <a:pt x="6897" y="4072"/>
                </a:lnTo>
                <a:lnTo>
                  <a:pt x="6970" y="4036"/>
                </a:lnTo>
                <a:lnTo>
                  <a:pt x="7007" y="3926"/>
                </a:lnTo>
                <a:lnTo>
                  <a:pt x="7007" y="3852"/>
                </a:lnTo>
                <a:lnTo>
                  <a:pt x="6860" y="3412"/>
                </a:lnTo>
                <a:lnTo>
                  <a:pt x="6750" y="3009"/>
                </a:lnTo>
                <a:lnTo>
                  <a:pt x="6677" y="2862"/>
                </a:lnTo>
                <a:lnTo>
                  <a:pt x="6970" y="3045"/>
                </a:lnTo>
                <a:lnTo>
                  <a:pt x="7227" y="3229"/>
                </a:lnTo>
                <a:lnTo>
                  <a:pt x="7227" y="3449"/>
                </a:lnTo>
                <a:lnTo>
                  <a:pt x="7263" y="3669"/>
                </a:lnTo>
                <a:lnTo>
                  <a:pt x="7410" y="4072"/>
                </a:lnTo>
                <a:lnTo>
                  <a:pt x="7484" y="4146"/>
                </a:lnTo>
                <a:lnTo>
                  <a:pt x="7520" y="4182"/>
                </a:lnTo>
                <a:lnTo>
                  <a:pt x="7667" y="4182"/>
                </a:lnTo>
                <a:lnTo>
                  <a:pt x="7740" y="4146"/>
                </a:lnTo>
                <a:lnTo>
                  <a:pt x="7777" y="4109"/>
                </a:lnTo>
                <a:lnTo>
                  <a:pt x="7814" y="4036"/>
                </a:lnTo>
                <a:lnTo>
                  <a:pt x="7777" y="3926"/>
                </a:lnTo>
                <a:lnTo>
                  <a:pt x="7704" y="3669"/>
                </a:lnTo>
                <a:lnTo>
                  <a:pt x="8034" y="3962"/>
                </a:lnTo>
                <a:lnTo>
                  <a:pt x="8070" y="3999"/>
                </a:lnTo>
                <a:lnTo>
                  <a:pt x="8107" y="3999"/>
                </a:lnTo>
                <a:lnTo>
                  <a:pt x="8144" y="3962"/>
                </a:lnTo>
                <a:lnTo>
                  <a:pt x="8144" y="3926"/>
                </a:lnTo>
                <a:lnTo>
                  <a:pt x="8144" y="3742"/>
                </a:lnTo>
                <a:lnTo>
                  <a:pt x="8107" y="3595"/>
                </a:lnTo>
                <a:lnTo>
                  <a:pt x="7960" y="3302"/>
                </a:lnTo>
                <a:lnTo>
                  <a:pt x="7740" y="3009"/>
                </a:lnTo>
                <a:lnTo>
                  <a:pt x="7484" y="2788"/>
                </a:lnTo>
                <a:lnTo>
                  <a:pt x="7190" y="2568"/>
                </a:lnTo>
                <a:lnTo>
                  <a:pt x="6897" y="2422"/>
                </a:lnTo>
                <a:lnTo>
                  <a:pt x="6566" y="2275"/>
                </a:lnTo>
                <a:lnTo>
                  <a:pt x="6273" y="2165"/>
                </a:lnTo>
                <a:lnTo>
                  <a:pt x="5943" y="2128"/>
                </a:lnTo>
                <a:close/>
                <a:moveTo>
                  <a:pt x="12215" y="3485"/>
                </a:moveTo>
                <a:lnTo>
                  <a:pt x="12142" y="3522"/>
                </a:lnTo>
                <a:lnTo>
                  <a:pt x="12142" y="3559"/>
                </a:lnTo>
                <a:lnTo>
                  <a:pt x="12142" y="3742"/>
                </a:lnTo>
                <a:lnTo>
                  <a:pt x="12142" y="3926"/>
                </a:lnTo>
                <a:lnTo>
                  <a:pt x="12252" y="4292"/>
                </a:lnTo>
                <a:lnTo>
                  <a:pt x="12436" y="4769"/>
                </a:lnTo>
                <a:lnTo>
                  <a:pt x="12582" y="5136"/>
                </a:lnTo>
                <a:lnTo>
                  <a:pt x="12546" y="5209"/>
                </a:lnTo>
                <a:lnTo>
                  <a:pt x="12546" y="5320"/>
                </a:lnTo>
                <a:lnTo>
                  <a:pt x="12582" y="5356"/>
                </a:lnTo>
                <a:lnTo>
                  <a:pt x="12582" y="5430"/>
                </a:lnTo>
                <a:lnTo>
                  <a:pt x="11885" y="5613"/>
                </a:lnTo>
                <a:lnTo>
                  <a:pt x="11885" y="5430"/>
                </a:lnTo>
                <a:lnTo>
                  <a:pt x="11849" y="5246"/>
                </a:lnTo>
                <a:lnTo>
                  <a:pt x="11702" y="4843"/>
                </a:lnTo>
                <a:lnTo>
                  <a:pt x="11629" y="4549"/>
                </a:lnTo>
                <a:lnTo>
                  <a:pt x="11482" y="4256"/>
                </a:lnTo>
                <a:lnTo>
                  <a:pt x="11335" y="3999"/>
                </a:lnTo>
                <a:lnTo>
                  <a:pt x="11115" y="3742"/>
                </a:lnTo>
                <a:lnTo>
                  <a:pt x="11005" y="3742"/>
                </a:lnTo>
                <a:lnTo>
                  <a:pt x="10968" y="3779"/>
                </a:lnTo>
                <a:lnTo>
                  <a:pt x="10932" y="3852"/>
                </a:lnTo>
                <a:lnTo>
                  <a:pt x="10968" y="4109"/>
                </a:lnTo>
                <a:lnTo>
                  <a:pt x="11078" y="4366"/>
                </a:lnTo>
                <a:lnTo>
                  <a:pt x="11262" y="4879"/>
                </a:lnTo>
                <a:lnTo>
                  <a:pt x="11372" y="5320"/>
                </a:lnTo>
                <a:lnTo>
                  <a:pt x="11445" y="5540"/>
                </a:lnTo>
                <a:lnTo>
                  <a:pt x="11555" y="5686"/>
                </a:lnTo>
                <a:lnTo>
                  <a:pt x="11482" y="5723"/>
                </a:lnTo>
                <a:lnTo>
                  <a:pt x="11372" y="5723"/>
                </a:lnTo>
                <a:lnTo>
                  <a:pt x="11262" y="5686"/>
                </a:lnTo>
                <a:lnTo>
                  <a:pt x="11152" y="5650"/>
                </a:lnTo>
                <a:lnTo>
                  <a:pt x="11078" y="5576"/>
                </a:lnTo>
                <a:lnTo>
                  <a:pt x="10895" y="5393"/>
                </a:lnTo>
                <a:lnTo>
                  <a:pt x="10785" y="5209"/>
                </a:lnTo>
                <a:lnTo>
                  <a:pt x="10712" y="5173"/>
                </a:lnTo>
                <a:lnTo>
                  <a:pt x="10675" y="4916"/>
                </a:lnTo>
                <a:lnTo>
                  <a:pt x="10601" y="4696"/>
                </a:lnTo>
                <a:lnTo>
                  <a:pt x="10418" y="4292"/>
                </a:lnTo>
                <a:lnTo>
                  <a:pt x="10381" y="4256"/>
                </a:lnTo>
                <a:lnTo>
                  <a:pt x="10345" y="4219"/>
                </a:lnTo>
                <a:lnTo>
                  <a:pt x="10198" y="4219"/>
                </a:lnTo>
                <a:lnTo>
                  <a:pt x="10125" y="4292"/>
                </a:lnTo>
                <a:lnTo>
                  <a:pt x="10088" y="4366"/>
                </a:lnTo>
                <a:lnTo>
                  <a:pt x="10088" y="4402"/>
                </a:lnTo>
                <a:lnTo>
                  <a:pt x="10125" y="4659"/>
                </a:lnTo>
                <a:lnTo>
                  <a:pt x="10051" y="4623"/>
                </a:lnTo>
                <a:lnTo>
                  <a:pt x="9941" y="4586"/>
                </a:lnTo>
                <a:lnTo>
                  <a:pt x="9868" y="4623"/>
                </a:lnTo>
                <a:lnTo>
                  <a:pt x="9794" y="4696"/>
                </a:lnTo>
                <a:lnTo>
                  <a:pt x="9721" y="4806"/>
                </a:lnTo>
                <a:lnTo>
                  <a:pt x="9684" y="4916"/>
                </a:lnTo>
                <a:lnTo>
                  <a:pt x="9721" y="5026"/>
                </a:lnTo>
                <a:lnTo>
                  <a:pt x="9758" y="5099"/>
                </a:lnTo>
                <a:lnTo>
                  <a:pt x="9905" y="5246"/>
                </a:lnTo>
                <a:lnTo>
                  <a:pt x="10125" y="5356"/>
                </a:lnTo>
                <a:lnTo>
                  <a:pt x="10271" y="5430"/>
                </a:lnTo>
                <a:lnTo>
                  <a:pt x="10345" y="5540"/>
                </a:lnTo>
                <a:lnTo>
                  <a:pt x="10528" y="5796"/>
                </a:lnTo>
                <a:lnTo>
                  <a:pt x="10712" y="5980"/>
                </a:lnTo>
                <a:lnTo>
                  <a:pt x="10932" y="6163"/>
                </a:lnTo>
                <a:lnTo>
                  <a:pt x="11078" y="6200"/>
                </a:lnTo>
                <a:lnTo>
                  <a:pt x="11225" y="6237"/>
                </a:lnTo>
                <a:lnTo>
                  <a:pt x="11519" y="6237"/>
                </a:lnTo>
                <a:lnTo>
                  <a:pt x="11849" y="6163"/>
                </a:lnTo>
                <a:lnTo>
                  <a:pt x="12142" y="6090"/>
                </a:lnTo>
                <a:lnTo>
                  <a:pt x="12986" y="5833"/>
                </a:lnTo>
                <a:lnTo>
                  <a:pt x="13353" y="5686"/>
                </a:lnTo>
                <a:lnTo>
                  <a:pt x="13536" y="5613"/>
                </a:lnTo>
                <a:lnTo>
                  <a:pt x="13719" y="5540"/>
                </a:lnTo>
                <a:lnTo>
                  <a:pt x="13793" y="5466"/>
                </a:lnTo>
                <a:lnTo>
                  <a:pt x="13793" y="5356"/>
                </a:lnTo>
                <a:lnTo>
                  <a:pt x="13756" y="5283"/>
                </a:lnTo>
                <a:lnTo>
                  <a:pt x="13646" y="5246"/>
                </a:lnTo>
                <a:lnTo>
                  <a:pt x="13353" y="5246"/>
                </a:lnTo>
                <a:lnTo>
                  <a:pt x="13059" y="5320"/>
                </a:lnTo>
                <a:lnTo>
                  <a:pt x="13059" y="5099"/>
                </a:lnTo>
                <a:lnTo>
                  <a:pt x="12986" y="4879"/>
                </a:lnTo>
                <a:lnTo>
                  <a:pt x="12839" y="4513"/>
                </a:lnTo>
                <a:lnTo>
                  <a:pt x="12619" y="3962"/>
                </a:lnTo>
                <a:lnTo>
                  <a:pt x="12509" y="3706"/>
                </a:lnTo>
                <a:lnTo>
                  <a:pt x="12326" y="3485"/>
                </a:lnTo>
                <a:close/>
                <a:moveTo>
                  <a:pt x="12069" y="1"/>
                </a:moveTo>
                <a:lnTo>
                  <a:pt x="11702" y="37"/>
                </a:lnTo>
                <a:lnTo>
                  <a:pt x="11335" y="147"/>
                </a:lnTo>
                <a:lnTo>
                  <a:pt x="10638" y="368"/>
                </a:lnTo>
                <a:lnTo>
                  <a:pt x="9905" y="588"/>
                </a:lnTo>
                <a:lnTo>
                  <a:pt x="9538" y="698"/>
                </a:lnTo>
                <a:lnTo>
                  <a:pt x="9171" y="844"/>
                </a:lnTo>
                <a:lnTo>
                  <a:pt x="8914" y="1028"/>
                </a:lnTo>
                <a:lnTo>
                  <a:pt x="8694" y="1211"/>
                </a:lnTo>
                <a:lnTo>
                  <a:pt x="8547" y="1431"/>
                </a:lnTo>
                <a:lnTo>
                  <a:pt x="8437" y="1688"/>
                </a:lnTo>
                <a:lnTo>
                  <a:pt x="8401" y="1945"/>
                </a:lnTo>
                <a:lnTo>
                  <a:pt x="8401" y="2238"/>
                </a:lnTo>
                <a:lnTo>
                  <a:pt x="8401" y="2532"/>
                </a:lnTo>
                <a:lnTo>
                  <a:pt x="8474" y="2825"/>
                </a:lnTo>
                <a:lnTo>
                  <a:pt x="8804" y="4402"/>
                </a:lnTo>
                <a:lnTo>
                  <a:pt x="8951" y="5173"/>
                </a:lnTo>
                <a:lnTo>
                  <a:pt x="9098" y="5980"/>
                </a:lnTo>
                <a:lnTo>
                  <a:pt x="9134" y="6347"/>
                </a:lnTo>
                <a:lnTo>
                  <a:pt x="9134" y="6713"/>
                </a:lnTo>
                <a:lnTo>
                  <a:pt x="8914" y="6126"/>
                </a:lnTo>
                <a:lnTo>
                  <a:pt x="8841" y="5796"/>
                </a:lnTo>
                <a:lnTo>
                  <a:pt x="8731" y="5430"/>
                </a:lnTo>
                <a:lnTo>
                  <a:pt x="8657" y="5246"/>
                </a:lnTo>
                <a:lnTo>
                  <a:pt x="8547" y="5099"/>
                </a:lnTo>
                <a:lnTo>
                  <a:pt x="8437" y="4953"/>
                </a:lnTo>
                <a:lnTo>
                  <a:pt x="8327" y="4879"/>
                </a:lnTo>
                <a:lnTo>
                  <a:pt x="8254" y="4879"/>
                </a:lnTo>
                <a:lnTo>
                  <a:pt x="8217" y="4916"/>
                </a:lnTo>
                <a:lnTo>
                  <a:pt x="8180" y="5026"/>
                </a:lnTo>
                <a:lnTo>
                  <a:pt x="8180" y="5136"/>
                </a:lnTo>
                <a:lnTo>
                  <a:pt x="8217" y="5393"/>
                </a:lnTo>
                <a:lnTo>
                  <a:pt x="8364" y="5906"/>
                </a:lnTo>
                <a:lnTo>
                  <a:pt x="8584" y="6567"/>
                </a:lnTo>
                <a:lnTo>
                  <a:pt x="8767" y="7227"/>
                </a:lnTo>
                <a:lnTo>
                  <a:pt x="8731" y="7374"/>
                </a:lnTo>
                <a:lnTo>
                  <a:pt x="8731" y="7447"/>
                </a:lnTo>
                <a:lnTo>
                  <a:pt x="8731" y="7520"/>
                </a:lnTo>
                <a:lnTo>
                  <a:pt x="8804" y="7594"/>
                </a:lnTo>
                <a:lnTo>
                  <a:pt x="8694" y="7740"/>
                </a:lnTo>
                <a:lnTo>
                  <a:pt x="8547" y="7887"/>
                </a:lnTo>
                <a:lnTo>
                  <a:pt x="8401" y="7997"/>
                </a:lnTo>
                <a:lnTo>
                  <a:pt x="8180" y="8107"/>
                </a:lnTo>
                <a:lnTo>
                  <a:pt x="8144" y="8034"/>
                </a:lnTo>
                <a:lnTo>
                  <a:pt x="8144" y="7997"/>
                </a:lnTo>
                <a:lnTo>
                  <a:pt x="8070" y="7961"/>
                </a:lnTo>
                <a:lnTo>
                  <a:pt x="7630" y="6530"/>
                </a:lnTo>
                <a:lnTo>
                  <a:pt x="7337" y="5650"/>
                </a:lnTo>
                <a:lnTo>
                  <a:pt x="7153" y="5283"/>
                </a:lnTo>
                <a:lnTo>
                  <a:pt x="7080" y="5026"/>
                </a:lnTo>
                <a:lnTo>
                  <a:pt x="7080" y="4953"/>
                </a:lnTo>
                <a:lnTo>
                  <a:pt x="7080" y="4879"/>
                </a:lnTo>
                <a:lnTo>
                  <a:pt x="7117" y="4806"/>
                </a:lnTo>
                <a:lnTo>
                  <a:pt x="7153" y="4733"/>
                </a:lnTo>
                <a:lnTo>
                  <a:pt x="7117" y="4659"/>
                </a:lnTo>
                <a:lnTo>
                  <a:pt x="7080" y="4623"/>
                </a:lnTo>
                <a:lnTo>
                  <a:pt x="6860" y="4476"/>
                </a:lnTo>
                <a:lnTo>
                  <a:pt x="6750" y="4439"/>
                </a:lnTo>
                <a:lnTo>
                  <a:pt x="6640" y="4476"/>
                </a:lnTo>
                <a:lnTo>
                  <a:pt x="6603" y="4549"/>
                </a:lnTo>
                <a:lnTo>
                  <a:pt x="6603" y="4623"/>
                </a:lnTo>
                <a:lnTo>
                  <a:pt x="6640" y="4659"/>
                </a:lnTo>
                <a:lnTo>
                  <a:pt x="6677" y="4769"/>
                </a:lnTo>
                <a:lnTo>
                  <a:pt x="6640" y="4879"/>
                </a:lnTo>
                <a:lnTo>
                  <a:pt x="6640" y="5063"/>
                </a:lnTo>
                <a:lnTo>
                  <a:pt x="6713" y="5320"/>
                </a:lnTo>
                <a:lnTo>
                  <a:pt x="6787" y="5576"/>
                </a:lnTo>
                <a:lnTo>
                  <a:pt x="6970" y="6090"/>
                </a:lnTo>
                <a:lnTo>
                  <a:pt x="7667" y="8254"/>
                </a:lnTo>
                <a:lnTo>
                  <a:pt x="7300" y="8254"/>
                </a:lnTo>
                <a:lnTo>
                  <a:pt x="6970" y="8181"/>
                </a:lnTo>
                <a:lnTo>
                  <a:pt x="6970" y="8107"/>
                </a:lnTo>
                <a:lnTo>
                  <a:pt x="6970" y="8034"/>
                </a:lnTo>
                <a:lnTo>
                  <a:pt x="6897" y="7997"/>
                </a:lnTo>
                <a:lnTo>
                  <a:pt x="6530" y="6383"/>
                </a:lnTo>
                <a:lnTo>
                  <a:pt x="6310" y="5503"/>
                </a:lnTo>
                <a:lnTo>
                  <a:pt x="6200" y="5099"/>
                </a:lnTo>
                <a:lnTo>
                  <a:pt x="6090" y="4916"/>
                </a:lnTo>
                <a:lnTo>
                  <a:pt x="5980" y="4733"/>
                </a:lnTo>
                <a:lnTo>
                  <a:pt x="5943" y="4696"/>
                </a:lnTo>
                <a:lnTo>
                  <a:pt x="5906" y="4696"/>
                </a:lnTo>
                <a:lnTo>
                  <a:pt x="5833" y="4733"/>
                </a:lnTo>
                <a:lnTo>
                  <a:pt x="5833" y="4769"/>
                </a:lnTo>
                <a:lnTo>
                  <a:pt x="5796" y="4989"/>
                </a:lnTo>
                <a:lnTo>
                  <a:pt x="5796" y="5173"/>
                </a:lnTo>
                <a:lnTo>
                  <a:pt x="5870" y="5576"/>
                </a:lnTo>
                <a:lnTo>
                  <a:pt x="6053" y="6383"/>
                </a:lnTo>
                <a:lnTo>
                  <a:pt x="6420" y="7887"/>
                </a:lnTo>
                <a:lnTo>
                  <a:pt x="6420" y="7887"/>
                </a:lnTo>
                <a:lnTo>
                  <a:pt x="6163" y="7740"/>
                </a:lnTo>
                <a:lnTo>
                  <a:pt x="5980" y="7520"/>
                </a:lnTo>
                <a:lnTo>
                  <a:pt x="5759" y="7227"/>
                </a:lnTo>
                <a:lnTo>
                  <a:pt x="5576" y="6897"/>
                </a:lnTo>
                <a:lnTo>
                  <a:pt x="5466" y="6567"/>
                </a:lnTo>
                <a:lnTo>
                  <a:pt x="5393" y="6237"/>
                </a:lnTo>
                <a:lnTo>
                  <a:pt x="5246" y="5540"/>
                </a:lnTo>
                <a:lnTo>
                  <a:pt x="5173" y="5209"/>
                </a:lnTo>
                <a:lnTo>
                  <a:pt x="5063" y="4879"/>
                </a:lnTo>
                <a:lnTo>
                  <a:pt x="4916" y="4586"/>
                </a:lnTo>
                <a:lnTo>
                  <a:pt x="4732" y="4366"/>
                </a:lnTo>
                <a:lnTo>
                  <a:pt x="4512" y="4146"/>
                </a:lnTo>
                <a:lnTo>
                  <a:pt x="4292" y="3962"/>
                </a:lnTo>
                <a:lnTo>
                  <a:pt x="4035" y="3816"/>
                </a:lnTo>
                <a:lnTo>
                  <a:pt x="3779" y="3706"/>
                </a:lnTo>
                <a:lnTo>
                  <a:pt x="3485" y="3595"/>
                </a:lnTo>
                <a:lnTo>
                  <a:pt x="3192" y="3522"/>
                </a:lnTo>
                <a:lnTo>
                  <a:pt x="2862" y="3449"/>
                </a:lnTo>
                <a:lnTo>
                  <a:pt x="2128" y="3449"/>
                </a:lnTo>
                <a:lnTo>
                  <a:pt x="1798" y="3522"/>
                </a:lnTo>
                <a:lnTo>
                  <a:pt x="1101" y="3669"/>
                </a:lnTo>
                <a:lnTo>
                  <a:pt x="404" y="3889"/>
                </a:lnTo>
                <a:lnTo>
                  <a:pt x="184" y="3962"/>
                </a:lnTo>
                <a:lnTo>
                  <a:pt x="74" y="4036"/>
                </a:lnTo>
                <a:lnTo>
                  <a:pt x="0" y="4109"/>
                </a:lnTo>
                <a:lnTo>
                  <a:pt x="0" y="4182"/>
                </a:lnTo>
                <a:lnTo>
                  <a:pt x="0" y="4219"/>
                </a:lnTo>
                <a:lnTo>
                  <a:pt x="0" y="4402"/>
                </a:lnTo>
                <a:lnTo>
                  <a:pt x="37" y="4439"/>
                </a:lnTo>
                <a:lnTo>
                  <a:pt x="74" y="4513"/>
                </a:lnTo>
                <a:lnTo>
                  <a:pt x="257" y="4586"/>
                </a:lnTo>
                <a:lnTo>
                  <a:pt x="404" y="4586"/>
                </a:lnTo>
                <a:lnTo>
                  <a:pt x="514" y="4513"/>
                </a:lnTo>
                <a:lnTo>
                  <a:pt x="624" y="4439"/>
                </a:lnTo>
                <a:lnTo>
                  <a:pt x="881" y="4329"/>
                </a:lnTo>
                <a:lnTo>
                  <a:pt x="881" y="4366"/>
                </a:lnTo>
                <a:lnTo>
                  <a:pt x="881" y="4549"/>
                </a:lnTo>
                <a:lnTo>
                  <a:pt x="881" y="4696"/>
                </a:lnTo>
                <a:lnTo>
                  <a:pt x="954" y="5026"/>
                </a:lnTo>
                <a:lnTo>
                  <a:pt x="1211" y="5686"/>
                </a:lnTo>
                <a:lnTo>
                  <a:pt x="1468" y="6493"/>
                </a:lnTo>
                <a:lnTo>
                  <a:pt x="1761" y="7300"/>
                </a:lnTo>
                <a:lnTo>
                  <a:pt x="1798" y="7374"/>
                </a:lnTo>
                <a:lnTo>
                  <a:pt x="1871" y="7447"/>
                </a:lnTo>
                <a:lnTo>
                  <a:pt x="2055" y="7447"/>
                </a:lnTo>
                <a:lnTo>
                  <a:pt x="2128" y="7410"/>
                </a:lnTo>
                <a:lnTo>
                  <a:pt x="2165" y="7337"/>
                </a:lnTo>
                <a:lnTo>
                  <a:pt x="2201" y="7227"/>
                </a:lnTo>
                <a:lnTo>
                  <a:pt x="2201" y="7154"/>
                </a:lnTo>
                <a:lnTo>
                  <a:pt x="1945" y="6383"/>
                </a:lnTo>
                <a:lnTo>
                  <a:pt x="1688" y="5650"/>
                </a:lnTo>
                <a:lnTo>
                  <a:pt x="1468" y="4989"/>
                </a:lnTo>
                <a:lnTo>
                  <a:pt x="1321" y="4696"/>
                </a:lnTo>
                <a:lnTo>
                  <a:pt x="1138" y="4402"/>
                </a:lnTo>
                <a:lnTo>
                  <a:pt x="1211" y="4329"/>
                </a:lnTo>
                <a:lnTo>
                  <a:pt x="1248" y="4329"/>
                </a:lnTo>
                <a:lnTo>
                  <a:pt x="1248" y="4292"/>
                </a:lnTo>
                <a:lnTo>
                  <a:pt x="1211" y="4292"/>
                </a:lnTo>
                <a:lnTo>
                  <a:pt x="1174" y="4256"/>
                </a:lnTo>
                <a:lnTo>
                  <a:pt x="1138" y="4256"/>
                </a:lnTo>
                <a:lnTo>
                  <a:pt x="1504" y="4182"/>
                </a:lnTo>
                <a:lnTo>
                  <a:pt x="1871" y="4109"/>
                </a:lnTo>
                <a:lnTo>
                  <a:pt x="1945" y="4256"/>
                </a:lnTo>
                <a:lnTo>
                  <a:pt x="2055" y="4439"/>
                </a:lnTo>
                <a:lnTo>
                  <a:pt x="2238" y="4879"/>
                </a:lnTo>
                <a:lnTo>
                  <a:pt x="2421" y="5320"/>
                </a:lnTo>
                <a:lnTo>
                  <a:pt x="2495" y="5760"/>
                </a:lnTo>
                <a:lnTo>
                  <a:pt x="2605" y="6200"/>
                </a:lnTo>
                <a:lnTo>
                  <a:pt x="2715" y="6420"/>
                </a:lnTo>
                <a:lnTo>
                  <a:pt x="2788" y="6603"/>
                </a:lnTo>
                <a:lnTo>
                  <a:pt x="2935" y="6787"/>
                </a:lnTo>
                <a:lnTo>
                  <a:pt x="3082" y="6933"/>
                </a:lnTo>
                <a:lnTo>
                  <a:pt x="3228" y="6970"/>
                </a:lnTo>
                <a:lnTo>
                  <a:pt x="3302" y="6933"/>
                </a:lnTo>
                <a:lnTo>
                  <a:pt x="3375" y="6860"/>
                </a:lnTo>
                <a:lnTo>
                  <a:pt x="3375" y="6750"/>
                </a:lnTo>
                <a:lnTo>
                  <a:pt x="3302" y="6530"/>
                </a:lnTo>
                <a:lnTo>
                  <a:pt x="3192" y="6347"/>
                </a:lnTo>
                <a:lnTo>
                  <a:pt x="3082" y="6126"/>
                </a:lnTo>
                <a:lnTo>
                  <a:pt x="3008" y="5943"/>
                </a:lnTo>
                <a:lnTo>
                  <a:pt x="2898" y="5503"/>
                </a:lnTo>
                <a:lnTo>
                  <a:pt x="2788" y="5063"/>
                </a:lnTo>
                <a:lnTo>
                  <a:pt x="2605" y="4549"/>
                </a:lnTo>
                <a:lnTo>
                  <a:pt x="2458" y="4292"/>
                </a:lnTo>
                <a:lnTo>
                  <a:pt x="2311" y="4036"/>
                </a:lnTo>
                <a:lnTo>
                  <a:pt x="2752" y="4036"/>
                </a:lnTo>
                <a:lnTo>
                  <a:pt x="3192" y="4109"/>
                </a:lnTo>
                <a:lnTo>
                  <a:pt x="3192" y="4219"/>
                </a:lnTo>
                <a:lnTo>
                  <a:pt x="3228" y="4366"/>
                </a:lnTo>
                <a:lnTo>
                  <a:pt x="3302" y="4623"/>
                </a:lnTo>
                <a:lnTo>
                  <a:pt x="3522" y="5063"/>
                </a:lnTo>
                <a:lnTo>
                  <a:pt x="3779" y="5833"/>
                </a:lnTo>
                <a:lnTo>
                  <a:pt x="3852" y="5943"/>
                </a:lnTo>
                <a:lnTo>
                  <a:pt x="3889" y="6016"/>
                </a:lnTo>
                <a:lnTo>
                  <a:pt x="3962" y="6090"/>
                </a:lnTo>
                <a:lnTo>
                  <a:pt x="4109" y="6126"/>
                </a:lnTo>
                <a:lnTo>
                  <a:pt x="4146" y="6090"/>
                </a:lnTo>
                <a:lnTo>
                  <a:pt x="4219" y="6053"/>
                </a:lnTo>
                <a:lnTo>
                  <a:pt x="4292" y="5943"/>
                </a:lnTo>
                <a:lnTo>
                  <a:pt x="4292" y="5796"/>
                </a:lnTo>
                <a:lnTo>
                  <a:pt x="4256" y="5686"/>
                </a:lnTo>
                <a:lnTo>
                  <a:pt x="4182" y="5540"/>
                </a:lnTo>
                <a:lnTo>
                  <a:pt x="3852" y="4659"/>
                </a:lnTo>
                <a:lnTo>
                  <a:pt x="3669" y="4292"/>
                </a:lnTo>
                <a:lnTo>
                  <a:pt x="4035" y="4513"/>
                </a:lnTo>
                <a:lnTo>
                  <a:pt x="4182" y="4623"/>
                </a:lnTo>
                <a:lnTo>
                  <a:pt x="4329" y="4769"/>
                </a:lnTo>
                <a:lnTo>
                  <a:pt x="4439" y="4953"/>
                </a:lnTo>
                <a:lnTo>
                  <a:pt x="4512" y="5136"/>
                </a:lnTo>
                <a:lnTo>
                  <a:pt x="4659" y="5540"/>
                </a:lnTo>
                <a:lnTo>
                  <a:pt x="4806" y="6347"/>
                </a:lnTo>
                <a:lnTo>
                  <a:pt x="4842" y="6640"/>
                </a:lnTo>
                <a:lnTo>
                  <a:pt x="4952" y="6933"/>
                </a:lnTo>
                <a:lnTo>
                  <a:pt x="5063" y="7190"/>
                </a:lnTo>
                <a:lnTo>
                  <a:pt x="5209" y="7447"/>
                </a:lnTo>
                <a:lnTo>
                  <a:pt x="5393" y="7704"/>
                </a:lnTo>
                <a:lnTo>
                  <a:pt x="5576" y="7924"/>
                </a:lnTo>
                <a:lnTo>
                  <a:pt x="5759" y="8144"/>
                </a:lnTo>
                <a:lnTo>
                  <a:pt x="5980" y="8327"/>
                </a:lnTo>
                <a:lnTo>
                  <a:pt x="6236" y="8474"/>
                </a:lnTo>
                <a:lnTo>
                  <a:pt x="6493" y="8621"/>
                </a:lnTo>
                <a:lnTo>
                  <a:pt x="6750" y="8694"/>
                </a:lnTo>
                <a:lnTo>
                  <a:pt x="7043" y="8768"/>
                </a:lnTo>
                <a:lnTo>
                  <a:pt x="7300" y="8804"/>
                </a:lnTo>
                <a:lnTo>
                  <a:pt x="7924" y="8804"/>
                </a:lnTo>
                <a:lnTo>
                  <a:pt x="8217" y="8694"/>
                </a:lnTo>
                <a:lnTo>
                  <a:pt x="8511" y="8621"/>
                </a:lnTo>
                <a:lnTo>
                  <a:pt x="8731" y="8474"/>
                </a:lnTo>
                <a:lnTo>
                  <a:pt x="8951" y="8291"/>
                </a:lnTo>
                <a:lnTo>
                  <a:pt x="9171" y="8107"/>
                </a:lnTo>
                <a:lnTo>
                  <a:pt x="9354" y="7887"/>
                </a:lnTo>
                <a:lnTo>
                  <a:pt x="9464" y="7667"/>
                </a:lnTo>
                <a:lnTo>
                  <a:pt x="9611" y="7410"/>
                </a:lnTo>
                <a:lnTo>
                  <a:pt x="9684" y="7117"/>
                </a:lnTo>
                <a:lnTo>
                  <a:pt x="9721" y="6787"/>
                </a:lnTo>
                <a:lnTo>
                  <a:pt x="9758" y="6457"/>
                </a:lnTo>
                <a:lnTo>
                  <a:pt x="9721" y="6090"/>
                </a:lnTo>
                <a:lnTo>
                  <a:pt x="9684" y="5760"/>
                </a:lnTo>
                <a:lnTo>
                  <a:pt x="9538" y="5063"/>
                </a:lnTo>
                <a:lnTo>
                  <a:pt x="9354" y="4366"/>
                </a:lnTo>
                <a:lnTo>
                  <a:pt x="9024" y="2788"/>
                </a:lnTo>
                <a:lnTo>
                  <a:pt x="8951" y="2422"/>
                </a:lnTo>
                <a:lnTo>
                  <a:pt x="8951" y="2238"/>
                </a:lnTo>
                <a:lnTo>
                  <a:pt x="8951" y="2055"/>
                </a:lnTo>
                <a:lnTo>
                  <a:pt x="9024" y="2348"/>
                </a:lnTo>
                <a:lnTo>
                  <a:pt x="9098" y="2568"/>
                </a:lnTo>
                <a:lnTo>
                  <a:pt x="9244" y="2788"/>
                </a:lnTo>
                <a:lnTo>
                  <a:pt x="9391" y="3009"/>
                </a:lnTo>
                <a:lnTo>
                  <a:pt x="9501" y="3082"/>
                </a:lnTo>
                <a:lnTo>
                  <a:pt x="9611" y="3119"/>
                </a:lnTo>
                <a:lnTo>
                  <a:pt x="9684" y="3119"/>
                </a:lnTo>
                <a:lnTo>
                  <a:pt x="9758" y="3082"/>
                </a:lnTo>
                <a:lnTo>
                  <a:pt x="9794" y="3045"/>
                </a:lnTo>
                <a:lnTo>
                  <a:pt x="9831" y="2972"/>
                </a:lnTo>
                <a:lnTo>
                  <a:pt x="9758" y="2788"/>
                </a:lnTo>
                <a:lnTo>
                  <a:pt x="9648" y="2605"/>
                </a:lnTo>
                <a:lnTo>
                  <a:pt x="9464" y="2275"/>
                </a:lnTo>
                <a:lnTo>
                  <a:pt x="9318" y="1908"/>
                </a:lnTo>
                <a:lnTo>
                  <a:pt x="9244" y="1725"/>
                </a:lnTo>
                <a:lnTo>
                  <a:pt x="9134" y="1541"/>
                </a:lnTo>
                <a:lnTo>
                  <a:pt x="9171" y="1505"/>
                </a:lnTo>
                <a:lnTo>
                  <a:pt x="9354" y="1358"/>
                </a:lnTo>
                <a:lnTo>
                  <a:pt x="9538" y="1248"/>
                </a:lnTo>
                <a:lnTo>
                  <a:pt x="9978" y="1101"/>
                </a:lnTo>
                <a:lnTo>
                  <a:pt x="10051" y="1395"/>
                </a:lnTo>
                <a:lnTo>
                  <a:pt x="10125" y="1688"/>
                </a:lnTo>
                <a:lnTo>
                  <a:pt x="10345" y="2238"/>
                </a:lnTo>
                <a:lnTo>
                  <a:pt x="10418" y="2495"/>
                </a:lnTo>
                <a:lnTo>
                  <a:pt x="10491" y="2825"/>
                </a:lnTo>
                <a:lnTo>
                  <a:pt x="10565" y="2972"/>
                </a:lnTo>
                <a:lnTo>
                  <a:pt x="10638" y="3082"/>
                </a:lnTo>
                <a:lnTo>
                  <a:pt x="10748" y="3192"/>
                </a:lnTo>
                <a:lnTo>
                  <a:pt x="10858" y="3229"/>
                </a:lnTo>
                <a:lnTo>
                  <a:pt x="10968" y="3229"/>
                </a:lnTo>
                <a:lnTo>
                  <a:pt x="11042" y="3192"/>
                </a:lnTo>
                <a:lnTo>
                  <a:pt x="11115" y="3119"/>
                </a:lnTo>
                <a:lnTo>
                  <a:pt x="11115" y="3009"/>
                </a:lnTo>
                <a:lnTo>
                  <a:pt x="11115" y="2972"/>
                </a:lnTo>
                <a:lnTo>
                  <a:pt x="11078" y="2899"/>
                </a:lnTo>
                <a:lnTo>
                  <a:pt x="11005" y="2825"/>
                </a:lnTo>
                <a:lnTo>
                  <a:pt x="10932" y="2642"/>
                </a:lnTo>
                <a:lnTo>
                  <a:pt x="10895" y="2458"/>
                </a:lnTo>
                <a:lnTo>
                  <a:pt x="10675" y="1835"/>
                </a:lnTo>
                <a:lnTo>
                  <a:pt x="10528" y="1395"/>
                </a:lnTo>
                <a:lnTo>
                  <a:pt x="10418" y="1174"/>
                </a:lnTo>
                <a:lnTo>
                  <a:pt x="10308" y="991"/>
                </a:lnTo>
                <a:lnTo>
                  <a:pt x="10455" y="918"/>
                </a:lnTo>
                <a:lnTo>
                  <a:pt x="11005" y="734"/>
                </a:lnTo>
                <a:lnTo>
                  <a:pt x="11152" y="1174"/>
                </a:lnTo>
                <a:lnTo>
                  <a:pt x="11298" y="1615"/>
                </a:lnTo>
                <a:lnTo>
                  <a:pt x="11555" y="2348"/>
                </a:lnTo>
                <a:lnTo>
                  <a:pt x="11702" y="2678"/>
                </a:lnTo>
                <a:lnTo>
                  <a:pt x="11775" y="2788"/>
                </a:lnTo>
                <a:lnTo>
                  <a:pt x="11922" y="2899"/>
                </a:lnTo>
                <a:lnTo>
                  <a:pt x="11959" y="2935"/>
                </a:lnTo>
                <a:lnTo>
                  <a:pt x="12032" y="2899"/>
                </a:lnTo>
                <a:lnTo>
                  <a:pt x="12069" y="2899"/>
                </a:lnTo>
                <a:lnTo>
                  <a:pt x="12105" y="2825"/>
                </a:lnTo>
                <a:lnTo>
                  <a:pt x="12142" y="2715"/>
                </a:lnTo>
                <a:lnTo>
                  <a:pt x="12142" y="2568"/>
                </a:lnTo>
                <a:lnTo>
                  <a:pt x="12069" y="2275"/>
                </a:lnTo>
                <a:lnTo>
                  <a:pt x="11812" y="1688"/>
                </a:lnTo>
                <a:lnTo>
                  <a:pt x="11592" y="1101"/>
                </a:lnTo>
                <a:lnTo>
                  <a:pt x="11445" y="698"/>
                </a:lnTo>
                <a:lnTo>
                  <a:pt x="11372" y="588"/>
                </a:lnTo>
                <a:lnTo>
                  <a:pt x="11665" y="441"/>
                </a:lnTo>
                <a:lnTo>
                  <a:pt x="11922" y="294"/>
                </a:lnTo>
                <a:lnTo>
                  <a:pt x="12105" y="147"/>
                </a:lnTo>
                <a:lnTo>
                  <a:pt x="12142" y="111"/>
                </a:lnTo>
                <a:lnTo>
                  <a:pt x="12142" y="74"/>
                </a:lnTo>
                <a:lnTo>
                  <a:pt x="12105" y="37"/>
                </a:lnTo>
                <a:lnTo>
                  <a:pt x="12069" y="1"/>
                </a:lnTo>
                <a:close/>
                <a:moveTo>
                  <a:pt x="4072" y="7080"/>
                </a:moveTo>
                <a:lnTo>
                  <a:pt x="4035" y="7117"/>
                </a:lnTo>
                <a:lnTo>
                  <a:pt x="3999" y="7154"/>
                </a:lnTo>
                <a:lnTo>
                  <a:pt x="3999" y="7337"/>
                </a:lnTo>
                <a:lnTo>
                  <a:pt x="3999" y="7557"/>
                </a:lnTo>
                <a:lnTo>
                  <a:pt x="4072" y="7961"/>
                </a:lnTo>
                <a:lnTo>
                  <a:pt x="4219" y="8327"/>
                </a:lnTo>
                <a:lnTo>
                  <a:pt x="4366" y="8731"/>
                </a:lnTo>
                <a:lnTo>
                  <a:pt x="4439" y="8804"/>
                </a:lnTo>
                <a:lnTo>
                  <a:pt x="4182" y="8988"/>
                </a:lnTo>
                <a:lnTo>
                  <a:pt x="3889" y="9098"/>
                </a:lnTo>
                <a:lnTo>
                  <a:pt x="3852" y="8951"/>
                </a:lnTo>
                <a:lnTo>
                  <a:pt x="3815" y="8804"/>
                </a:lnTo>
                <a:lnTo>
                  <a:pt x="3669" y="8511"/>
                </a:lnTo>
                <a:lnTo>
                  <a:pt x="3522" y="8071"/>
                </a:lnTo>
                <a:lnTo>
                  <a:pt x="3449" y="7887"/>
                </a:lnTo>
                <a:lnTo>
                  <a:pt x="3339" y="7667"/>
                </a:lnTo>
                <a:lnTo>
                  <a:pt x="3228" y="7630"/>
                </a:lnTo>
                <a:lnTo>
                  <a:pt x="3155" y="7630"/>
                </a:lnTo>
                <a:lnTo>
                  <a:pt x="3045" y="7704"/>
                </a:lnTo>
                <a:lnTo>
                  <a:pt x="3045" y="7777"/>
                </a:lnTo>
                <a:lnTo>
                  <a:pt x="3082" y="7997"/>
                </a:lnTo>
                <a:lnTo>
                  <a:pt x="3118" y="8217"/>
                </a:lnTo>
                <a:lnTo>
                  <a:pt x="3265" y="8658"/>
                </a:lnTo>
                <a:lnTo>
                  <a:pt x="3339" y="8951"/>
                </a:lnTo>
                <a:lnTo>
                  <a:pt x="3412" y="9098"/>
                </a:lnTo>
                <a:lnTo>
                  <a:pt x="3485" y="9244"/>
                </a:lnTo>
                <a:lnTo>
                  <a:pt x="2825" y="9428"/>
                </a:lnTo>
                <a:lnTo>
                  <a:pt x="2788" y="9281"/>
                </a:lnTo>
                <a:lnTo>
                  <a:pt x="2642" y="8768"/>
                </a:lnTo>
                <a:lnTo>
                  <a:pt x="2532" y="8547"/>
                </a:lnTo>
                <a:lnTo>
                  <a:pt x="2385" y="8327"/>
                </a:lnTo>
                <a:lnTo>
                  <a:pt x="2385" y="8254"/>
                </a:lnTo>
                <a:lnTo>
                  <a:pt x="2385" y="8217"/>
                </a:lnTo>
                <a:lnTo>
                  <a:pt x="2421" y="8181"/>
                </a:lnTo>
                <a:lnTo>
                  <a:pt x="2421" y="8144"/>
                </a:lnTo>
                <a:lnTo>
                  <a:pt x="2421" y="8107"/>
                </a:lnTo>
                <a:lnTo>
                  <a:pt x="2385" y="8107"/>
                </a:lnTo>
                <a:lnTo>
                  <a:pt x="2275" y="8144"/>
                </a:lnTo>
                <a:lnTo>
                  <a:pt x="2128" y="8144"/>
                </a:lnTo>
                <a:lnTo>
                  <a:pt x="2055" y="8181"/>
                </a:lnTo>
                <a:lnTo>
                  <a:pt x="2018" y="8254"/>
                </a:lnTo>
                <a:lnTo>
                  <a:pt x="1981" y="8327"/>
                </a:lnTo>
                <a:lnTo>
                  <a:pt x="1981" y="8401"/>
                </a:lnTo>
                <a:lnTo>
                  <a:pt x="2165" y="8841"/>
                </a:lnTo>
                <a:lnTo>
                  <a:pt x="2348" y="9318"/>
                </a:lnTo>
                <a:lnTo>
                  <a:pt x="2385" y="9575"/>
                </a:lnTo>
                <a:lnTo>
                  <a:pt x="1945" y="9685"/>
                </a:lnTo>
                <a:lnTo>
                  <a:pt x="1871" y="9721"/>
                </a:lnTo>
                <a:lnTo>
                  <a:pt x="1798" y="9795"/>
                </a:lnTo>
                <a:lnTo>
                  <a:pt x="1798" y="9868"/>
                </a:lnTo>
                <a:lnTo>
                  <a:pt x="1761" y="9941"/>
                </a:lnTo>
                <a:lnTo>
                  <a:pt x="1798" y="10015"/>
                </a:lnTo>
                <a:lnTo>
                  <a:pt x="1835" y="10088"/>
                </a:lnTo>
                <a:lnTo>
                  <a:pt x="1908" y="10161"/>
                </a:lnTo>
                <a:lnTo>
                  <a:pt x="1981" y="10198"/>
                </a:lnTo>
                <a:lnTo>
                  <a:pt x="2275" y="10198"/>
                </a:lnTo>
                <a:lnTo>
                  <a:pt x="2385" y="10125"/>
                </a:lnTo>
                <a:lnTo>
                  <a:pt x="2495" y="10088"/>
                </a:lnTo>
                <a:lnTo>
                  <a:pt x="2532" y="10051"/>
                </a:lnTo>
                <a:lnTo>
                  <a:pt x="2568" y="10088"/>
                </a:lnTo>
                <a:lnTo>
                  <a:pt x="2605" y="10125"/>
                </a:lnTo>
                <a:lnTo>
                  <a:pt x="2678" y="10125"/>
                </a:lnTo>
                <a:lnTo>
                  <a:pt x="2788" y="10088"/>
                </a:lnTo>
                <a:lnTo>
                  <a:pt x="2825" y="9978"/>
                </a:lnTo>
                <a:lnTo>
                  <a:pt x="3265" y="9868"/>
                </a:lnTo>
                <a:lnTo>
                  <a:pt x="3742" y="9721"/>
                </a:lnTo>
                <a:lnTo>
                  <a:pt x="4146" y="9575"/>
                </a:lnTo>
                <a:lnTo>
                  <a:pt x="4549" y="9354"/>
                </a:lnTo>
                <a:lnTo>
                  <a:pt x="4732" y="9208"/>
                </a:lnTo>
                <a:lnTo>
                  <a:pt x="4879" y="9061"/>
                </a:lnTo>
                <a:lnTo>
                  <a:pt x="5026" y="8841"/>
                </a:lnTo>
                <a:lnTo>
                  <a:pt x="5136" y="8621"/>
                </a:lnTo>
                <a:lnTo>
                  <a:pt x="5209" y="8401"/>
                </a:lnTo>
                <a:lnTo>
                  <a:pt x="5173" y="8181"/>
                </a:lnTo>
                <a:lnTo>
                  <a:pt x="5099" y="7997"/>
                </a:lnTo>
                <a:lnTo>
                  <a:pt x="5026" y="7887"/>
                </a:lnTo>
                <a:lnTo>
                  <a:pt x="4952" y="7814"/>
                </a:lnTo>
                <a:lnTo>
                  <a:pt x="4842" y="7814"/>
                </a:lnTo>
                <a:lnTo>
                  <a:pt x="4806" y="7851"/>
                </a:lnTo>
                <a:lnTo>
                  <a:pt x="4806" y="7887"/>
                </a:lnTo>
                <a:lnTo>
                  <a:pt x="4732" y="8327"/>
                </a:lnTo>
                <a:lnTo>
                  <a:pt x="4512" y="7667"/>
                </a:lnTo>
                <a:lnTo>
                  <a:pt x="4366" y="7374"/>
                </a:lnTo>
                <a:lnTo>
                  <a:pt x="4182" y="7117"/>
                </a:lnTo>
                <a:lnTo>
                  <a:pt x="4146" y="708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2" name="Google Shape;282;p4"/>
          <p:cNvSpPr/>
          <p:nvPr/>
        </p:nvSpPr>
        <p:spPr>
          <a:xfrm>
            <a:off x="3606" y="6533642"/>
            <a:ext cx="240044" cy="498052"/>
          </a:xfrm>
          <a:custGeom>
            <a:avLst/>
            <a:gdLst/>
            <a:ahLst/>
            <a:cxnLst/>
            <a:rect l="l" t="t" r="r" b="b"/>
            <a:pathLst>
              <a:path w="6347" h="13169" extrusionOk="0">
                <a:moveTo>
                  <a:pt x="588" y="330"/>
                </a:moveTo>
                <a:lnTo>
                  <a:pt x="808" y="367"/>
                </a:lnTo>
                <a:lnTo>
                  <a:pt x="1028" y="440"/>
                </a:lnTo>
                <a:lnTo>
                  <a:pt x="1211" y="550"/>
                </a:lnTo>
                <a:lnTo>
                  <a:pt x="1395" y="734"/>
                </a:lnTo>
                <a:lnTo>
                  <a:pt x="1578" y="917"/>
                </a:lnTo>
                <a:lnTo>
                  <a:pt x="1688" y="1101"/>
                </a:lnTo>
                <a:lnTo>
                  <a:pt x="1798" y="1321"/>
                </a:lnTo>
                <a:lnTo>
                  <a:pt x="1908" y="1541"/>
                </a:lnTo>
                <a:lnTo>
                  <a:pt x="1982" y="1761"/>
                </a:lnTo>
                <a:lnTo>
                  <a:pt x="2018" y="2018"/>
                </a:lnTo>
                <a:lnTo>
                  <a:pt x="2018" y="2458"/>
                </a:lnTo>
                <a:lnTo>
                  <a:pt x="2018" y="2495"/>
                </a:lnTo>
                <a:lnTo>
                  <a:pt x="1982" y="2421"/>
                </a:lnTo>
                <a:lnTo>
                  <a:pt x="1762" y="1944"/>
                </a:lnTo>
                <a:lnTo>
                  <a:pt x="1615" y="1724"/>
                </a:lnTo>
                <a:lnTo>
                  <a:pt x="1432" y="1504"/>
                </a:lnTo>
                <a:lnTo>
                  <a:pt x="1395" y="1467"/>
                </a:lnTo>
                <a:lnTo>
                  <a:pt x="1322" y="1467"/>
                </a:lnTo>
                <a:lnTo>
                  <a:pt x="1285" y="1504"/>
                </a:lnTo>
                <a:lnTo>
                  <a:pt x="1285" y="1578"/>
                </a:lnTo>
                <a:lnTo>
                  <a:pt x="1322" y="1834"/>
                </a:lnTo>
                <a:lnTo>
                  <a:pt x="1395" y="2128"/>
                </a:lnTo>
                <a:lnTo>
                  <a:pt x="1615" y="2641"/>
                </a:lnTo>
                <a:lnTo>
                  <a:pt x="1725" y="2935"/>
                </a:lnTo>
                <a:lnTo>
                  <a:pt x="1615" y="2861"/>
                </a:lnTo>
                <a:lnTo>
                  <a:pt x="1468" y="2715"/>
                </a:lnTo>
                <a:lnTo>
                  <a:pt x="1248" y="2348"/>
                </a:lnTo>
                <a:lnTo>
                  <a:pt x="1065" y="1981"/>
                </a:lnTo>
                <a:lnTo>
                  <a:pt x="955" y="1724"/>
                </a:lnTo>
                <a:lnTo>
                  <a:pt x="845" y="1394"/>
                </a:lnTo>
                <a:lnTo>
                  <a:pt x="735" y="1027"/>
                </a:lnTo>
                <a:lnTo>
                  <a:pt x="661" y="697"/>
                </a:lnTo>
                <a:lnTo>
                  <a:pt x="588" y="330"/>
                </a:lnTo>
                <a:close/>
                <a:moveTo>
                  <a:pt x="3706" y="2825"/>
                </a:moveTo>
                <a:lnTo>
                  <a:pt x="3926" y="2861"/>
                </a:lnTo>
                <a:lnTo>
                  <a:pt x="4109" y="2935"/>
                </a:lnTo>
                <a:lnTo>
                  <a:pt x="4733" y="3118"/>
                </a:lnTo>
                <a:lnTo>
                  <a:pt x="4990" y="3228"/>
                </a:lnTo>
                <a:lnTo>
                  <a:pt x="5283" y="3375"/>
                </a:lnTo>
                <a:lnTo>
                  <a:pt x="5503" y="3522"/>
                </a:lnTo>
                <a:lnTo>
                  <a:pt x="5687" y="3668"/>
                </a:lnTo>
                <a:lnTo>
                  <a:pt x="5687" y="3668"/>
                </a:lnTo>
                <a:lnTo>
                  <a:pt x="5540" y="3632"/>
                </a:lnTo>
                <a:lnTo>
                  <a:pt x="5467" y="3632"/>
                </a:lnTo>
                <a:lnTo>
                  <a:pt x="5393" y="3705"/>
                </a:lnTo>
                <a:lnTo>
                  <a:pt x="5356" y="3778"/>
                </a:lnTo>
                <a:lnTo>
                  <a:pt x="5393" y="3888"/>
                </a:lnTo>
                <a:lnTo>
                  <a:pt x="5026" y="4035"/>
                </a:lnTo>
                <a:lnTo>
                  <a:pt x="4660" y="4109"/>
                </a:lnTo>
                <a:lnTo>
                  <a:pt x="4293" y="4182"/>
                </a:lnTo>
                <a:lnTo>
                  <a:pt x="3889" y="4182"/>
                </a:lnTo>
                <a:lnTo>
                  <a:pt x="3449" y="4109"/>
                </a:lnTo>
                <a:lnTo>
                  <a:pt x="3046" y="3999"/>
                </a:lnTo>
                <a:lnTo>
                  <a:pt x="2862" y="3925"/>
                </a:lnTo>
                <a:lnTo>
                  <a:pt x="2642" y="3815"/>
                </a:lnTo>
                <a:lnTo>
                  <a:pt x="2459" y="3668"/>
                </a:lnTo>
                <a:lnTo>
                  <a:pt x="2349" y="3595"/>
                </a:lnTo>
                <a:lnTo>
                  <a:pt x="2312" y="3522"/>
                </a:lnTo>
                <a:lnTo>
                  <a:pt x="2532" y="3668"/>
                </a:lnTo>
                <a:lnTo>
                  <a:pt x="2789" y="3815"/>
                </a:lnTo>
                <a:lnTo>
                  <a:pt x="3046" y="3888"/>
                </a:lnTo>
                <a:lnTo>
                  <a:pt x="3339" y="3999"/>
                </a:lnTo>
                <a:lnTo>
                  <a:pt x="3596" y="4035"/>
                </a:lnTo>
                <a:lnTo>
                  <a:pt x="3889" y="4109"/>
                </a:lnTo>
                <a:lnTo>
                  <a:pt x="4073" y="4109"/>
                </a:lnTo>
                <a:lnTo>
                  <a:pt x="4183" y="4072"/>
                </a:lnTo>
                <a:lnTo>
                  <a:pt x="4329" y="4035"/>
                </a:lnTo>
                <a:lnTo>
                  <a:pt x="4439" y="3962"/>
                </a:lnTo>
                <a:lnTo>
                  <a:pt x="4476" y="3888"/>
                </a:lnTo>
                <a:lnTo>
                  <a:pt x="4439" y="3778"/>
                </a:lnTo>
                <a:lnTo>
                  <a:pt x="4329" y="3705"/>
                </a:lnTo>
                <a:lnTo>
                  <a:pt x="4219" y="3632"/>
                </a:lnTo>
                <a:lnTo>
                  <a:pt x="3963" y="3595"/>
                </a:lnTo>
                <a:lnTo>
                  <a:pt x="3706" y="3558"/>
                </a:lnTo>
                <a:lnTo>
                  <a:pt x="3449" y="3522"/>
                </a:lnTo>
                <a:lnTo>
                  <a:pt x="2715" y="3338"/>
                </a:lnTo>
                <a:lnTo>
                  <a:pt x="2862" y="3228"/>
                </a:lnTo>
                <a:lnTo>
                  <a:pt x="3082" y="3081"/>
                </a:lnTo>
                <a:lnTo>
                  <a:pt x="3302" y="2935"/>
                </a:lnTo>
                <a:lnTo>
                  <a:pt x="3486" y="2861"/>
                </a:lnTo>
                <a:lnTo>
                  <a:pt x="3706" y="2825"/>
                </a:lnTo>
                <a:close/>
                <a:moveTo>
                  <a:pt x="1285" y="5686"/>
                </a:moveTo>
                <a:lnTo>
                  <a:pt x="1725" y="5723"/>
                </a:lnTo>
                <a:lnTo>
                  <a:pt x="1762" y="5723"/>
                </a:lnTo>
                <a:lnTo>
                  <a:pt x="1835" y="5869"/>
                </a:lnTo>
                <a:lnTo>
                  <a:pt x="1908" y="5943"/>
                </a:lnTo>
                <a:lnTo>
                  <a:pt x="2018" y="5943"/>
                </a:lnTo>
                <a:lnTo>
                  <a:pt x="2129" y="5869"/>
                </a:lnTo>
                <a:lnTo>
                  <a:pt x="2165" y="5759"/>
                </a:lnTo>
                <a:lnTo>
                  <a:pt x="2642" y="5796"/>
                </a:lnTo>
                <a:lnTo>
                  <a:pt x="3082" y="5796"/>
                </a:lnTo>
                <a:lnTo>
                  <a:pt x="3339" y="5833"/>
                </a:lnTo>
                <a:lnTo>
                  <a:pt x="3522" y="5869"/>
                </a:lnTo>
                <a:lnTo>
                  <a:pt x="3522" y="6016"/>
                </a:lnTo>
                <a:lnTo>
                  <a:pt x="3376" y="5979"/>
                </a:lnTo>
                <a:lnTo>
                  <a:pt x="3266" y="6016"/>
                </a:lnTo>
                <a:lnTo>
                  <a:pt x="3119" y="6089"/>
                </a:lnTo>
                <a:lnTo>
                  <a:pt x="3082" y="6163"/>
                </a:lnTo>
                <a:lnTo>
                  <a:pt x="3082" y="6236"/>
                </a:lnTo>
                <a:lnTo>
                  <a:pt x="2752" y="6236"/>
                </a:lnTo>
                <a:lnTo>
                  <a:pt x="1322" y="6163"/>
                </a:lnTo>
                <a:lnTo>
                  <a:pt x="808" y="6089"/>
                </a:lnTo>
                <a:lnTo>
                  <a:pt x="515" y="6053"/>
                </a:lnTo>
                <a:lnTo>
                  <a:pt x="258" y="6089"/>
                </a:lnTo>
                <a:lnTo>
                  <a:pt x="368" y="5943"/>
                </a:lnTo>
                <a:lnTo>
                  <a:pt x="515" y="5833"/>
                </a:lnTo>
                <a:lnTo>
                  <a:pt x="661" y="5723"/>
                </a:lnTo>
                <a:lnTo>
                  <a:pt x="808" y="5686"/>
                </a:lnTo>
                <a:close/>
                <a:moveTo>
                  <a:pt x="2239" y="6676"/>
                </a:moveTo>
                <a:lnTo>
                  <a:pt x="3009" y="6713"/>
                </a:lnTo>
                <a:lnTo>
                  <a:pt x="3156" y="6750"/>
                </a:lnTo>
                <a:lnTo>
                  <a:pt x="3156" y="7997"/>
                </a:lnTo>
                <a:lnTo>
                  <a:pt x="3119" y="9244"/>
                </a:lnTo>
                <a:lnTo>
                  <a:pt x="2422" y="9354"/>
                </a:lnTo>
                <a:lnTo>
                  <a:pt x="2422" y="8951"/>
                </a:lnTo>
                <a:lnTo>
                  <a:pt x="2312" y="7630"/>
                </a:lnTo>
                <a:lnTo>
                  <a:pt x="2275" y="6933"/>
                </a:lnTo>
                <a:lnTo>
                  <a:pt x="2239" y="6676"/>
                </a:lnTo>
                <a:close/>
                <a:moveTo>
                  <a:pt x="1065" y="6566"/>
                </a:moveTo>
                <a:lnTo>
                  <a:pt x="1872" y="6676"/>
                </a:lnTo>
                <a:lnTo>
                  <a:pt x="1835" y="6786"/>
                </a:lnTo>
                <a:lnTo>
                  <a:pt x="1835" y="6933"/>
                </a:lnTo>
                <a:lnTo>
                  <a:pt x="1872" y="7226"/>
                </a:lnTo>
                <a:lnTo>
                  <a:pt x="1945" y="8804"/>
                </a:lnTo>
                <a:lnTo>
                  <a:pt x="1982" y="9391"/>
                </a:lnTo>
                <a:lnTo>
                  <a:pt x="1542" y="9391"/>
                </a:lnTo>
                <a:lnTo>
                  <a:pt x="1101" y="9427"/>
                </a:lnTo>
                <a:lnTo>
                  <a:pt x="1028" y="8254"/>
                </a:lnTo>
                <a:lnTo>
                  <a:pt x="955" y="7410"/>
                </a:lnTo>
                <a:lnTo>
                  <a:pt x="918" y="6970"/>
                </a:lnTo>
                <a:lnTo>
                  <a:pt x="808" y="6566"/>
                </a:lnTo>
                <a:close/>
                <a:moveTo>
                  <a:pt x="3082" y="9721"/>
                </a:moveTo>
                <a:lnTo>
                  <a:pt x="3009" y="10454"/>
                </a:lnTo>
                <a:lnTo>
                  <a:pt x="2972" y="10454"/>
                </a:lnTo>
                <a:lnTo>
                  <a:pt x="2862" y="10418"/>
                </a:lnTo>
                <a:lnTo>
                  <a:pt x="2752" y="10418"/>
                </a:lnTo>
                <a:lnTo>
                  <a:pt x="2605" y="10454"/>
                </a:lnTo>
                <a:lnTo>
                  <a:pt x="2495" y="10528"/>
                </a:lnTo>
                <a:lnTo>
                  <a:pt x="2495" y="10418"/>
                </a:lnTo>
                <a:lnTo>
                  <a:pt x="2459" y="9831"/>
                </a:lnTo>
                <a:lnTo>
                  <a:pt x="2789" y="9794"/>
                </a:lnTo>
                <a:lnTo>
                  <a:pt x="3082" y="9721"/>
                </a:lnTo>
                <a:close/>
                <a:moveTo>
                  <a:pt x="1138" y="9758"/>
                </a:moveTo>
                <a:lnTo>
                  <a:pt x="1358" y="9831"/>
                </a:lnTo>
                <a:lnTo>
                  <a:pt x="1542" y="9831"/>
                </a:lnTo>
                <a:lnTo>
                  <a:pt x="1982" y="9868"/>
                </a:lnTo>
                <a:lnTo>
                  <a:pt x="2018" y="10088"/>
                </a:lnTo>
                <a:lnTo>
                  <a:pt x="1982" y="10124"/>
                </a:lnTo>
                <a:lnTo>
                  <a:pt x="1688" y="10088"/>
                </a:lnTo>
                <a:lnTo>
                  <a:pt x="1615" y="10124"/>
                </a:lnTo>
                <a:lnTo>
                  <a:pt x="1542" y="10161"/>
                </a:lnTo>
                <a:lnTo>
                  <a:pt x="1542" y="10234"/>
                </a:lnTo>
                <a:lnTo>
                  <a:pt x="1578" y="10308"/>
                </a:lnTo>
                <a:lnTo>
                  <a:pt x="1725" y="10454"/>
                </a:lnTo>
                <a:lnTo>
                  <a:pt x="1945" y="10491"/>
                </a:lnTo>
                <a:lnTo>
                  <a:pt x="2018" y="10491"/>
                </a:lnTo>
                <a:lnTo>
                  <a:pt x="2018" y="10748"/>
                </a:lnTo>
                <a:lnTo>
                  <a:pt x="1798" y="10785"/>
                </a:lnTo>
                <a:lnTo>
                  <a:pt x="1798" y="10748"/>
                </a:lnTo>
                <a:lnTo>
                  <a:pt x="1762" y="10748"/>
                </a:lnTo>
                <a:lnTo>
                  <a:pt x="1688" y="10785"/>
                </a:lnTo>
                <a:lnTo>
                  <a:pt x="1615" y="10821"/>
                </a:lnTo>
                <a:lnTo>
                  <a:pt x="1542" y="10895"/>
                </a:lnTo>
                <a:lnTo>
                  <a:pt x="1505" y="11005"/>
                </a:lnTo>
                <a:lnTo>
                  <a:pt x="1542" y="11078"/>
                </a:lnTo>
                <a:lnTo>
                  <a:pt x="1652" y="11151"/>
                </a:lnTo>
                <a:lnTo>
                  <a:pt x="2055" y="11151"/>
                </a:lnTo>
                <a:lnTo>
                  <a:pt x="2129" y="11408"/>
                </a:lnTo>
                <a:lnTo>
                  <a:pt x="2239" y="11592"/>
                </a:lnTo>
                <a:lnTo>
                  <a:pt x="2275" y="11628"/>
                </a:lnTo>
                <a:lnTo>
                  <a:pt x="2349" y="11628"/>
                </a:lnTo>
                <a:lnTo>
                  <a:pt x="2422" y="11592"/>
                </a:lnTo>
                <a:lnTo>
                  <a:pt x="2459" y="11555"/>
                </a:lnTo>
                <a:lnTo>
                  <a:pt x="2532" y="11371"/>
                </a:lnTo>
                <a:lnTo>
                  <a:pt x="2569" y="11188"/>
                </a:lnTo>
                <a:lnTo>
                  <a:pt x="2569" y="11005"/>
                </a:lnTo>
                <a:lnTo>
                  <a:pt x="2532" y="10785"/>
                </a:lnTo>
                <a:lnTo>
                  <a:pt x="2679" y="10821"/>
                </a:lnTo>
                <a:lnTo>
                  <a:pt x="3009" y="10821"/>
                </a:lnTo>
                <a:lnTo>
                  <a:pt x="2936" y="11408"/>
                </a:lnTo>
                <a:lnTo>
                  <a:pt x="2862" y="11812"/>
                </a:lnTo>
                <a:lnTo>
                  <a:pt x="2825" y="11995"/>
                </a:lnTo>
                <a:lnTo>
                  <a:pt x="2752" y="12178"/>
                </a:lnTo>
                <a:lnTo>
                  <a:pt x="2642" y="12362"/>
                </a:lnTo>
                <a:lnTo>
                  <a:pt x="2532" y="12472"/>
                </a:lnTo>
                <a:lnTo>
                  <a:pt x="2349" y="12582"/>
                </a:lnTo>
                <a:lnTo>
                  <a:pt x="2129" y="12619"/>
                </a:lnTo>
                <a:lnTo>
                  <a:pt x="1945" y="12619"/>
                </a:lnTo>
                <a:lnTo>
                  <a:pt x="1798" y="12582"/>
                </a:lnTo>
                <a:lnTo>
                  <a:pt x="1652" y="12472"/>
                </a:lnTo>
                <a:lnTo>
                  <a:pt x="1505" y="12362"/>
                </a:lnTo>
                <a:lnTo>
                  <a:pt x="1432" y="12215"/>
                </a:lnTo>
                <a:lnTo>
                  <a:pt x="1322" y="12068"/>
                </a:lnTo>
                <a:lnTo>
                  <a:pt x="1211" y="11738"/>
                </a:lnTo>
                <a:lnTo>
                  <a:pt x="1138" y="11335"/>
                </a:lnTo>
                <a:lnTo>
                  <a:pt x="1138" y="10858"/>
                </a:lnTo>
                <a:lnTo>
                  <a:pt x="1138" y="10014"/>
                </a:lnTo>
                <a:lnTo>
                  <a:pt x="1138" y="9758"/>
                </a:lnTo>
                <a:close/>
                <a:moveTo>
                  <a:pt x="625" y="0"/>
                </a:moveTo>
                <a:lnTo>
                  <a:pt x="478" y="37"/>
                </a:lnTo>
                <a:lnTo>
                  <a:pt x="331" y="110"/>
                </a:lnTo>
                <a:lnTo>
                  <a:pt x="294" y="184"/>
                </a:lnTo>
                <a:lnTo>
                  <a:pt x="294" y="220"/>
                </a:lnTo>
                <a:lnTo>
                  <a:pt x="294" y="294"/>
                </a:lnTo>
                <a:lnTo>
                  <a:pt x="331" y="330"/>
                </a:lnTo>
                <a:lnTo>
                  <a:pt x="294" y="587"/>
                </a:lnTo>
                <a:lnTo>
                  <a:pt x="294" y="844"/>
                </a:lnTo>
                <a:lnTo>
                  <a:pt x="331" y="1101"/>
                </a:lnTo>
                <a:lnTo>
                  <a:pt x="368" y="1321"/>
                </a:lnTo>
                <a:lnTo>
                  <a:pt x="551" y="1834"/>
                </a:lnTo>
                <a:lnTo>
                  <a:pt x="735" y="2274"/>
                </a:lnTo>
                <a:lnTo>
                  <a:pt x="918" y="2641"/>
                </a:lnTo>
                <a:lnTo>
                  <a:pt x="1175" y="3008"/>
                </a:lnTo>
                <a:lnTo>
                  <a:pt x="1322" y="3155"/>
                </a:lnTo>
                <a:lnTo>
                  <a:pt x="1505" y="3265"/>
                </a:lnTo>
                <a:lnTo>
                  <a:pt x="1652" y="3375"/>
                </a:lnTo>
                <a:lnTo>
                  <a:pt x="1872" y="3375"/>
                </a:lnTo>
                <a:lnTo>
                  <a:pt x="1798" y="3815"/>
                </a:lnTo>
                <a:lnTo>
                  <a:pt x="1725" y="4365"/>
                </a:lnTo>
                <a:lnTo>
                  <a:pt x="1725" y="4659"/>
                </a:lnTo>
                <a:lnTo>
                  <a:pt x="1762" y="4806"/>
                </a:lnTo>
                <a:lnTo>
                  <a:pt x="1798" y="4916"/>
                </a:lnTo>
                <a:lnTo>
                  <a:pt x="1762" y="5319"/>
                </a:lnTo>
                <a:lnTo>
                  <a:pt x="1615" y="5319"/>
                </a:lnTo>
                <a:lnTo>
                  <a:pt x="1138" y="5282"/>
                </a:lnTo>
                <a:lnTo>
                  <a:pt x="918" y="5246"/>
                </a:lnTo>
                <a:lnTo>
                  <a:pt x="698" y="5282"/>
                </a:lnTo>
                <a:lnTo>
                  <a:pt x="404" y="5392"/>
                </a:lnTo>
                <a:lnTo>
                  <a:pt x="294" y="5466"/>
                </a:lnTo>
                <a:lnTo>
                  <a:pt x="184" y="5576"/>
                </a:lnTo>
                <a:lnTo>
                  <a:pt x="111" y="5686"/>
                </a:lnTo>
                <a:lnTo>
                  <a:pt x="74" y="5796"/>
                </a:lnTo>
                <a:lnTo>
                  <a:pt x="38" y="5943"/>
                </a:lnTo>
                <a:lnTo>
                  <a:pt x="1" y="6089"/>
                </a:lnTo>
                <a:lnTo>
                  <a:pt x="38" y="6163"/>
                </a:lnTo>
                <a:lnTo>
                  <a:pt x="111" y="6199"/>
                </a:lnTo>
                <a:lnTo>
                  <a:pt x="38" y="6273"/>
                </a:lnTo>
                <a:lnTo>
                  <a:pt x="38" y="6346"/>
                </a:lnTo>
                <a:lnTo>
                  <a:pt x="38" y="6456"/>
                </a:lnTo>
                <a:lnTo>
                  <a:pt x="111" y="6530"/>
                </a:lnTo>
                <a:lnTo>
                  <a:pt x="184" y="6566"/>
                </a:lnTo>
                <a:lnTo>
                  <a:pt x="294" y="6566"/>
                </a:lnTo>
                <a:lnTo>
                  <a:pt x="368" y="6493"/>
                </a:lnTo>
                <a:lnTo>
                  <a:pt x="441" y="6493"/>
                </a:lnTo>
                <a:lnTo>
                  <a:pt x="441" y="6530"/>
                </a:lnTo>
                <a:lnTo>
                  <a:pt x="441" y="6786"/>
                </a:lnTo>
                <a:lnTo>
                  <a:pt x="441" y="7080"/>
                </a:lnTo>
                <a:lnTo>
                  <a:pt x="515" y="7593"/>
                </a:lnTo>
                <a:lnTo>
                  <a:pt x="588" y="8657"/>
                </a:lnTo>
                <a:lnTo>
                  <a:pt x="625" y="9721"/>
                </a:lnTo>
                <a:lnTo>
                  <a:pt x="625" y="10785"/>
                </a:lnTo>
                <a:lnTo>
                  <a:pt x="661" y="11225"/>
                </a:lnTo>
                <a:lnTo>
                  <a:pt x="698" y="11665"/>
                </a:lnTo>
                <a:lnTo>
                  <a:pt x="808" y="12105"/>
                </a:lnTo>
                <a:lnTo>
                  <a:pt x="881" y="12289"/>
                </a:lnTo>
                <a:lnTo>
                  <a:pt x="991" y="12509"/>
                </a:lnTo>
                <a:lnTo>
                  <a:pt x="1065" y="12655"/>
                </a:lnTo>
                <a:lnTo>
                  <a:pt x="1175" y="12765"/>
                </a:lnTo>
                <a:lnTo>
                  <a:pt x="1322" y="12912"/>
                </a:lnTo>
                <a:lnTo>
                  <a:pt x="1468" y="12985"/>
                </a:lnTo>
                <a:lnTo>
                  <a:pt x="1615" y="13059"/>
                </a:lnTo>
                <a:lnTo>
                  <a:pt x="1798" y="13096"/>
                </a:lnTo>
                <a:lnTo>
                  <a:pt x="1945" y="13132"/>
                </a:lnTo>
                <a:lnTo>
                  <a:pt x="2129" y="13169"/>
                </a:lnTo>
                <a:lnTo>
                  <a:pt x="2349" y="13132"/>
                </a:lnTo>
                <a:lnTo>
                  <a:pt x="2569" y="13096"/>
                </a:lnTo>
                <a:lnTo>
                  <a:pt x="2752" y="12985"/>
                </a:lnTo>
                <a:lnTo>
                  <a:pt x="2899" y="12875"/>
                </a:lnTo>
                <a:lnTo>
                  <a:pt x="3009" y="12765"/>
                </a:lnTo>
                <a:lnTo>
                  <a:pt x="3119" y="12582"/>
                </a:lnTo>
                <a:lnTo>
                  <a:pt x="3302" y="12215"/>
                </a:lnTo>
                <a:lnTo>
                  <a:pt x="3412" y="11812"/>
                </a:lnTo>
                <a:lnTo>
                  <a:pt x="3449" y="11408"/>
                </a:lnTo>
                <a:lnTo>
                  <a:pt x="3522" y="10601"/>
                </a:lnTo>
                <a:lnTo>
                  <a:pt x="3632" y="9647"/>
                </a:lnTo>
                <a:lnTo>
                  <a:pt x="3669" y="8657"/>
                </a:lnTo>
                <a:lnTo>
                  <a:pt x="3669" y="7667"/>
                </a:lnTo>
                <a:lnTo>
                  <a:pt x="3669" y="6676"/>
                </a:lnTo>
                <a:lnTo>
                  <a:pt x="3743" y="6603"/>
                </a:lnTo>
                <a:lnTo>
                  <a:pt x="3779" y="6530"/>
                </a:lnTo>
                <a:lnTo>
                  <a:pt x="3779" y="6456"/>
                </a:lnTo>
                <a:lnTo>
                  <a:pt x="3889" y="6273"/>
                </a:lnTo>
                <a:lnTo>
                  <a:pt x="3963" y="6053"/>
                </a:lnTo>
                <a:lnTo>
                  <a:pt x="3999" y="5833"/>
                </a:lnTo>
                <a:lnTo>
                  <a:pt x="3963" y="5723"/>
                </a:lnTo>
                <a:lnTo>
                  <a:pt x="3926" y="5612"/>
                </a:lnTo>
                <a:lnTo>
                  <a:pt x="3816" y="5502"/>
                </a:lnTo>
                <a:lnTo>
                  <a:pt x="3669" y="5429"/>
                </a:lnTo>
                <a:lnTo>
                  <a:pt x="3486" y="5392"/>
                </a:lnTo>
                <a:lnTo>
                  <a:pt x="3266" y="5356"/>
                </a:lnTo>
                <a:lnTo>
                  <a:pt x="2532" y="5356"/>
                </a:lnTo>
                <a:lnTo>
                  <a:pt x="2165" y="5319"/>
                </a:lnTo>
                <a:lnTo>
                  <a:pt x="2092" y="4806"/>
                </a:lnTo>
                <a:lnTo>
                  <a:pt x="2165" y="4585"/>
                </a:lnTo>
                <a:lnTo>
                  <a:pt x="2165" y="4365"/>
                </a:lnTo>
                <a:lnTo>
                  <a:pt x="2202" y="3962"/>
                </a:lnTo>
                <a:lnTo>
                  <a:pt x="2459" y="4145"/>
                </a:lnTo>
                <a:lnTo>
                  <a:pt x="2715" y="4292"/>
                </a:lnTo>
                <a:lnTo>
                  <a:pt x="2972" y="4402"/>
                </a:lnTo>
                <a:lnTo>
                  <a:pt x="3266" y="4475"/>
                </a:lnTo>
                <a:lnTo>
                  <a:pt x="3522" y="4549"/>
                </a:lnTo>
                <a:lnTo>
                  <a:pt x="3816" y="4585"/>
                </a:lnTo>
                <a:lnTo>
                  <a:pt x="4403" y="4585"/>
                </a:lnTo>
                <a:lnTo>
                  <a:pt x="4660" y="4549"/>
                </a:lnTo>
                <a:lnTo>
                  <a:pt x="4953" y="4475"/>
                </a:lnTo>
                <a:lnTo>
                  <a:pt x="5210" y="4402"/>
                </a:lnTo>
                <a:lnTo>
                  <a:pt x="5503" y="4292"/>
                </a:lnTo>
                <a:lnTo>
                  <a:pt x="5760" y="4182"/>
                </a:lnTo>
                <a:lnTo>
                  <a:pt x="5833" y="4109"/>
                </a:lnTo>
                <a:lnTo>
                  <a:pt x="5833" y="3999"/>
                </a:lnTo>
                <a:lnTo>
                  <a:pt x="5833" y="3888"/>
                </a:lnTo>
                <a:lnTo>
                  <a:pt x="5797" y="3778"/>
                </a:lnTo>
                <a:lnTo>
                  <a:pt x="5797" y="3778"/>
                </a:lnTo>
                <a:lnTo>
                  <a:pt x="5833" y="3815"/>
                </a:lnTo>
                <a:lnTo>
                  <a:pt x="5980" y="3962"/>
                </a:lnTo>
                <a:lnTo>
                  <a:pt x="6053" y="3999"/>
                </a:lnTo>
                <a:lnTo>
                  <a:pt x="6200" y="4035"/>
                </a:lnTo>
                <a:lnTo>
                  <a:pt x="6237" y="4035"/>
                </a:lnTo>
                <a:lnTo>
                  <a:pt x="6274" y="3999"/>
                </a:lnTo>
                <a:lnTo>
                  <a:pt x="6347" y="3888"/>
                </a:lnTo>
                <a:lnTo>
                  <a:pt x="6310" y="3742"/>
                </a:lnTo>
                <a:lnTo>
                  <a:pt x="6274" y="3632"/>
                </a:lnTo>
                <a:lnTo>
                  <a:pt x="6200" y="3522"/>
                </a:lnTo>
                <a:lnTo>
                  <a:pt x="6090" y="3375"/>
                </a:lnTo>
                <a:lnTo>
                  <a:pt x="5833" y="3192"/>
                </a:lnTo>
                <a:lnTo>
                  <a:pt x="5613" y="3045"/>
                </a:lnTo>
                <a:lnTo>
                  <a:pt x="5283" y="2861"/>
                </a:lnTo>
                <a:lnTo>
                  <a:pt x="4953" y="2715"/>
                </a:lnTo>
                <a:lnTo>
                  <a:pt x="4256" y="2495"/>
                </a:lnTo>
                <a:lnTo>
                  <a:pt x="3926" y="2421"/>
                </a:lnTo>
                <a:lnTo>
                  <a:pt x="3596" y="2385"/>
                </a:lnTo>
                <a:lnTo>
                  <a:pt x="3302" y="2458"/>
                </a:lnTo>
                <a:lnTo>
                  <a:pt x="2972" y="2605"/>
                </a:lnTo>
                <a:lnTo>
                  <a:pt x="2679" y="2788"/>
                </a:lnTo>
                <a:lnTo>
                  <a:pt x="2349" y="3081"/>
                </a:lnTo>
                <a:lnTo>
                  <a:pt x="2349" y="3045"/>
                </a:lnTo>
                <a:lnTo>
                  <a:pt x="2385" y="2788"/>
                </a:lnTo>
                <a:lnTo>
                  <a:pt x="2459" y="2568"/>
                </a:lnTo>
                <a:lnTo>
                  <a:pt x="2495" y="2458"/>
                </a:lnTo>
                <a:lnTo>
                  <a:pt x="2495" y="2311"/>
                </a:lnTo>
                <a:lnTo>
                  <a:pt x="2495" y="2201"/>
                </a:lnTo>
                <a:lnTo>
                  <a:pt x="2422" y="2128"/>
                </a:lnTo>
                <a:lnTo>
                  <a:pt x="2385" y="1871"/>
                </a:lnTo>
                <a:lnTo>
                  <a:pt x="2312" y="1614"/>
                </a:lnTo>
                <a:lnTo>
                  <a:pt x="2129" y="1137"/>
                </a:lnTo>
                <a:lnTo>
                  <a:pt x="2018" y="917"/>
                </a:lnTo>
                <a:lnTo>
                  <a:pt x="1835" y="661"/>
                </a:lnTo>
                <a:lnTo>
                  <a:pt x="1652" y="440"/>
                </a:lnTo>
                <a:lnTo>
                  <a:pt x="1395" y="220"/>
                </a:lnTo>
                <a:lnTo>
                  <a:pt x="1138" y="74"/>
                </a:lnTo>
                <a:lnTo>
                  <a:pt x="881"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3" name="Google Shape;283;p4"/>
          <p:cNvSpPr/>
          <p:nvPr/>
        </p:nvSpPr>
        <p:spPr>
          <a:xfrm rot="1920548">
            <a:off x="10967401" y="833700"/>
            <a:ext cx="668696" cy="567409"/>
          </a:xfrm>
          <a:custGeom>
            <a:avLst/>
            <a:gdLst/>
            <a:ahLst/>
            <a:cxnLst/>
            <a:rect l="l" t="t" r="r" b="b"/>
            <a:pathLst>
              <a:path w="17681" h="15004" extrusionOk="0">
                <a:moveTo>
                  <a:pt x="6823" y="1981"/>
                </a:moveTo>
                <a:lnTo>
                  <a:pt x="6676" y="2018"/>
                </a:lnTo>
                <a:lnTo>
                  <a:pt x="6566" y="2055"/>
                </a:lnTo>
                <a:lnTo>
                  <a:pt x="6493" y="2201"/>
                </a:lnTo>
                <a:lnTo>
                  <a:pt x="6420" y="2385"/>
                </a:lnTo>
                <a:lnTo>
                  <a:pt x="6383" y="2531"/>
                </a:lnTo>
                <a:lnTo>
                  <a:pt x="6383" y="2641"/>
                </a:lnTo>
                <a:lnTo>
                  <a:pt x="6420" y="2752"/>
                </a:lnTo>
                <a:lnTo>
                  <a:pt x="6493" y="2825"/>
                </a:lnTo>
                <a:lnTo>
                  <a:pt x="6566" y="2862"/>
                </a:lnTo>
                <a:lnTo>
                  <a:pt x="6713" y="2862"/>
                </a:lnTo>
                <a:lnTo>
                  <a:pt x="6860" y="2825"/>
                </a:lnTo>
                <a:lnTo>
                  <a:pt x="6933" y="2752"/>
                </a:lnTo>
                <a:lnTo>
                  <a:pt x="7006" y="2641"/>
                </a:lnTo>
                <a:lnTo>
                  <a:pt x="7080" y="2531"/>
                </a:lnTo>
                <a:lnTo>
                  <a:pt x="7080" y="2421"/>
                </a:lnTo>
                <a:lnTo>
                  <a:pt x="7080" y="2275"/>
                </a:lnTo>
                <a:lnTo>
                  <a:pt x="7006" y="2165"/>
                </a:lnTo>
                <a:lnTo>
                  <a:pt x="6933" y="2055"/>
                </a:lnTo>
                <a:lnTo>
                  <a:pt x="6823" y="1981"/>
                </a:lnTo>
                <a:close/>
                <a:moveTo>
                  <a:pt x="5282" y="2641"/>
                </a:moveTo>
                <a:lnTo>
                  <a:pt x="5209" y="2678"/>
                </a:lnTo>
                <a:lnTo>
                  <a:pt x="5136" y="2715"/>
                </a:lnTo>
                <a:lnTo>
                  <a:pt x="5062" y="2788"/>
                </a:lnTo>
                <a:lnTo>
                  <a:pt x="5062" y="2898"/>
                </a:lnTo>
                <a:lnTo>
                  <a:pt x="5062" y="2935"/>
                </a:lnTo>
                <a:lnTo>
                  <a:pt x="4989" y="2972"/>
                </a:lnTo>
                <a:lnTo>
                  <a:pt x="4952" y="3045"/>
                </a:lnTo>
                <a:lnTo>
                  <a:pt x="4952" y="3118"/>
                </a:lnTo>
                <a:lnTo>
                  <a:pt x="4952" y="3228"/>
                </a:lnTo>
                <a:lnTo>
                  <a:pt x="5026" y="3338"/>
                </a:lnTo>
                <a:lnTo>
                  <a:pt x="5099" y="3412"/>
                </a:lnTo>
                <a:lnTo>
                  <a:pt x="5319" y="3412"/>
                </a:lnTo>
                <a:lnTo>
                  <a:pt x="5429" y="3338"/>
                </a:lnTo>
                <a:lnTo>
                  <a:pt x="5502" y="3265"/>
                </a:lnTo>
                <a:lnTo>
                  <a:pt x="5576" y="3155"/>
                </a:lnTo>
                <a:lnTo>
                  <a:pt x="5613" y="3008"/>
                </a:lnTo>
                <a:lnTo>
                  <a:pt x="5576" y="2862"/>
                </a:lnTo>
                <a:lnTo>
                  <a:pt x="5502" y="2752"/>
                </a:lnTo>
                <a:lnTo>
                  <a:pt x="5392" y="2678"/>
                </a:lnTo>
                <a:lnTo>
                  <a:pt x="5282" y="2641"/>
                </a:lnTo>
                <a:close/>
                <a:moveTo>
                  <a:pt x="6786" y="3559"/>
                </a:moveTo>
                <a:lnTo>
                  <a:pt x="6640" y="3595"/>
                </a:lnTo>
                <a:lnTo>
                  <a:pt x="6493" y="3705"/>
                </a:lnTo>
                <a:lnTo>
                  <a:pt x="6383" y="3815"/>
                </a:lnTo>
                <a:lnTo>
                  <a:pt x="6309" y="3962"/>
                </a:lnTo>
                <a:lnTo>
                  <a:pt x="6273" y="4109"/>
                </a:lnTo>
                <a:lnTo>
                  <a:pt x="6273" y="4255"/>
                </a:lnTo>
                <a:lnTo>
                  <a:pt x="6273" y="4366"/>
                </a:lnTo>
                <a:lnTo>
                  <a:pt x="6383" y="4439"/>
                </a:lnTo>
                <a:lnTo>
                  <a:pt x="6493" y="4476"/>
                </a:lnTo>
                <a:lnTo>
                  <a:pt x="6603" y="4439"/>
                </a:lnTo>
                <a:lnTo>
                  <a:pt x="6750" y="4329"/>
                </a:lnTo>
                <a:lnTo>
                  <a:pt x="6860" y="4329"/>
                </a:lnTo>
                <a:lnTo>
                  <a:pt x="6970" y="4292"/>
                </a:lnTo>
                <a:lnTo>
                  <a:pt x="7080" y="4182"/>
                </a:lnTo>
                <a:lnTo>
                  <a:pt x="7153" y="4035"/>
                </a:lnTo>
                <a:lnTo>
                  <a:pt x="7153" y="3852"/>
                </a:lnTo>
                <a:lnTo>
                  <a:pt x="7080" y="3705"/>
                </a:lnTo>
                <a:lnTo>
                  <a:pt x="7043" y="3632"/>
                </a:lnTo>
                <a:lnTo>
                  <a:pt x="6970" y="3595"/>
                </a:lnTo>
                <a:lnTo>
                  <a:pt x="6786" y="3559"/>
                </a:lnTo>
                <a:close/>
                <a:moveTo>
                  <a:pt x="4806" y="5979"/>
                </a:moveTo>
                <a:lnTo>
                  <a:pt x="4622" y="6090"/>
                </a:lnTo>
                <a:lnTo>
                  <a:pt x="4439" y="6200"/>
                </a:lnTo>
                <a:lnTo>
                  <a:pt x="4402" y="6236"/>
                </a:lnTo>
                <a:lnTo>
                  <a:pt x="4329" y="6310"/>
                </a:lnTo>
                <a:lnTo>
                  <a:pt x="4255" y="6383"/>
                </a:lnTo>
                <a:lnTo>
                  <a:pt x="4219" y="6493"/>
                </a:lnTo>
                <a:lnTo>
                  <a:pt x="4219" y="6566"/>
                </a:lnTo>
                <a:lnTo>
                  <a:pt x="4255" y="6713"/>
                </a:lnTo>
                <a:lnTo>
                  <a:pt x="4329" y="6860"/>
                </a:lnTo>
                <a:lnTo>
                  <a:pt x="4365" y="6897"/>
                </a:lnTo>
                <a:lnTo>
                  <a:pt x="4475" y="6970"/>
                </a:lnTo>
                <a:lnTo>
                  <a:pt x="4585" y="7007"/>
                </a:lnTo>
                <a:lnTo>
                  <a:pt x="4696" y="7043"/>
                </a:lnTo>
                <a:lnTo>
                  <a:pt x="4842" y="7007"/>
                </a:lnTo>
                <a:lnTo>
                  <a:pt x="4952" y="6970"/>
                </a:lnTo>
                <a:lnTo>
                  <a:pt x="5026" y="6897"/>
                </a:lnTo>
                <a:lnTo>
                  <a:pt x="5209" y="6750"/>
                </a:lnTo>
                <a:lnTo>
                  <a:pt x="5282" y="6640"/>
                </a:lnTo>
                <a:lnTo>
                  <a:pt x="5319" y="6493"/>
                </a:lnTo>
                <a:lnTo>
                  <a:pt x="5356" y="6346"/>
                </a:lnTo>
                <a:lnTo>
                  <a:pt x="5356" y="6236"/>
                </a:lnTo>
                <a:lnTo>
                  <a:pt x="5282" y="6126"/>
                </a:lnTo>
                <a:lnTo>
                  <a:pt x="5209" y="6053"/>
                </a:lnTo>
                <a:lnTo>
                  <a:pt x="5136" y="5979"/>
                </a:lnTo>
                <a:close/>
                <a:moveTo>
                  <a:pt x="4219" y="4916"/>
                </a:moveTo>
                <a:lnTo>
                  <a:pt x="4219" y="5062"/>
                </a:lnTo>
                <a:lnTo>
                  <a:pt x="4255" y="5136"/>
                </a:lnTo>
                <a:lnTo>
                  <a:pt x="4292" y="5173"/>
                </a:lnTo>
                <a:lnTo>
                  <a:pt x="4439" y="5209"/>
                </a:lnTo>
                <a:lnTo>
                  <a:pt x="4549" y="5173"/>
                </a:lnTo>
                <a:lnTo>
                  <a:pt x="4585" y="5136"/>
                </a:lnTo>
                <a:lnTo>
                  <a:pt x="4622" y="5062"/>
                </a:lnTo>
                <a:lnTo>
                  <a:pt x="4659" y="5026"/>
                </a:lnTo>
                <a:lnTo>
                  <a:pt x="4989" y="5136"/>
                </a:lnTo>
                <a:lnTo>
                  <a:pt x="5319" y="5209"/>
                </a:lnTo>
                <a:lnTo>
                  <a:pt x="5392" y="5319"/>
                </a:lnTo>
                <a:lnTo>
                  <a:pt x="5466" y="5429"/>
                </a:lnTo>
                <a:lnTo>
                  <a:pt x="5686" y="5613"/>
                </a:lnTo>
                <a:lnTo>
                  <a:pt x="5869" y="5833"/>
                </a:lnTo>
                <a:lnTo>
                  <a:pt x="5979" y="6053"/>
                </a:lnTo>
                <a:lnTo>
                  <a:pt x="6016" y="6273"/>
                </a:lnTo>
                <a:lnTo>
                  <a:pt x="5979" y="6530"/>
                </a:lnTo>
                <a:lnTo>
                  <a:pt x="5943" y="6676"/>
                </a:lnTo>
                <a:lnTo>
                  <a:pt x="5869" y="6823"/>
                </a:lnTo>
                <a:lnTo>
                  <a:pt x="5686" y="7080"/>
                </a:lnTo>
                <a:lnTo>
                  <a:pt x="5466" y="7227"/>
                </a:lnTo>
                <a:lnTo>
                  <a:pt x="5209" y="7373"/>
                </a:lnTo>
                <a:lnTo>
                  <a:pt x="4916" y="7447"/>
                </a:lnTo>
                <a:lnTo>
                  <a:pt x="4622" y="7483"/>
                </a:lnTo>
                <a:lnTo>
                  <a:pt x="4329" y="7520"/>
                </a:lnTo>
                <a:lnTo>
                  <a:pt x="4035" y="7483"/>
                </a:lnTo>
                <a:lnTo>
                  <a:pt x="3778" y="7447"/>
                </a:lnTo>
                <a:lnTo>
                  <a:pt x="3485" y="7337"/>
                </a:lnTo>
                <a:lnTo>
                  <a:pt x="3338" y="7227"/>
                </a:lnTo>
                <a:lnTo>
                  <a:pt x="3228" y="7080"/>
                </a:lnTo>
                <a:lnTo>
                  <a:pt x="3155" y="6897"/>
                </a:lnTo>
                <a:lnTo>
                  <a:pt x="3118" y="6713"/>
                </a:lnTo>
                <a:lnTo>
                  <a:pt x="3082" y="6383"/>
                </a:lnTo>
                <a:lnTo>
                  <a:pt x="3155" y="6090"/>
                </a:lnTo>
                <a:lnTo>
                  <a:pt x="3228" y="5796"/>
                </a:lnTo>
                <a:lnTo>
                  <a:pt x="3375" y="5539"/>
                </a:lnTo>
                <a:lnTo>
                  <a:pt x="3558" y="5319"/>
                </a:lnTo>
                <a:lnTo>
                  <a:pt x="3742" y="5173"/>
                </a:lnTo>
                <a:lnTo>
                  <a:pt x="3962" y="5026"/>
                </a:lnTo>
                <a:lnTo>
                  <a:pt x="4219" y="4916"/>
                </a:lnTo>
                <a:close/>
                <a:moveTo>
                  <a:pt x="11628" y="7190"/>
                </a:moveTo>
                <a:lnTo>
                  <a:pt x="11958" y="7263"/>
                </a:lnTo>
                <a:lnTo>
                  <a:pt x="12252" y="7263"/>
                </a:lnTo>
                <a:lnTo>
                  <a:pt x="12362" y="7227"/>
                </a:lnTo>
                <a:lnTo>
                  <a:pt x="12435" y="7447"/>
                </a:lnTo>
                <a:lnTo>
                  <a:pt x="12509" y="7704"/>
                </a:lnTo>
                <a:lnTo>
                  <a:pt x="12509" y="7814"/>
                </a:lnTo>
                <a:lnTo>
                  <a:pt x="12472" y="7814"/>
                </a:lnTo>
                <a:lnTo>
                  <a:pt x="12399" y="7850"/>
                </a:lnTo>
                <a:lnTo>
                  <a:pt x="12399" y="7887"/>
                </a:lnTo>
                <a:lnTo>
                  <a:pt x="12252" y="7814"/>
                </a:lnTo>
                <a:lnTo>
                  <a:pt x="11738" y="7557"/>
                </a:lnTo>
                <a:lnTo>
                  <a:pt x="11702" y="7483"/>
                </a:lnTo>
                <a:lnTo>
                  <a:pt x="11628" y="7373"/>
                </a:lnTo>
                <a:lnTo>
                  <a:pt x="11628" y="7190"/>
                </a:lnTo>
                <a:close/>
                <a:moveTo>
                  <a:pt x="4329" y="4402"/>
                </a:moveTo>
                <a:lnTo>
                  <a:pt x="4255" y="4476"/>
                </a:lnTo>
                <a:lnTo>
                  <a:pt x="4035" y="4512"/>
                </a:lnTo>
                <a:lnTo>
                  <a:pt x="3815" y="4622"/>
                </a:lnTo>
                <a:lnTo>
                  <a:pt x="3632" y="4732"/>
                </a:lnTo>
                <a:lnTo>
                  <a:pt x="3448" y="4842"/>
                </a:lnTo>
                <a:lnTo>
                  <a:pt x="3265" y="4989"/>
                </a:lnTo>
                <a:lnTo>
                  <a:pt x="3082" y="5173"/>
                </a:lnTo>
                <a:lnTo>
                  <a:pt x="2971" y="5356"/>
                </a:lnTo>
                <a:lnTo>
                  <a:pt x="2825" y="5576"/>
                </a:lnTo>
                <a:lnTo>
                  <a:pt x="2715" y="5906"/>
                </a:lnTo>
                <a:lnTo>
                  <a:pt x="2641" y="6236"/>
                </a:lnTo>
                <a:lnTo>
                  <a:pt x="2641" y="6603"/>
                </a:lnTo>
                <a:lnTo>
                  <a:pt x="2678" y="6933"/>
                </a:lnTo>
                <a:lnTo>
                  <a:pt x="2825" y="7263"/>
                </a:lnTo>
                <a:lnTo>
                  <a:pt x="3008" y="7520"/>
                </a:lnTo>
                <a:lnTo>
                  <a:pt x="3118" y="7667"/>
                </a:lnTo>
                <a:lnTo>
                  <a:pt x="3265" y="7740"/>
                </a:lnTo>
                <a:lnTo>
                  <a:pt x="3412" y="7850"/>
                </a:lnTo>
                <a:lnTo>
                  <a:pt x="3595" y="7887"/>
                </a:lnTo>
                <a:lnTo>
                  <a:pt x="3962" y="7997"/>
                </a:lnTo>
                <a:lnTo>
                  <a:pt x="4292" y="8034"/>
                </a:lnTo>
                <a:lnTo>
                  <a:pt x="4659" y="7997"/>
                </a:lnTo>
                <a:lnTo>
                  <a:pt x="5026" y="7960"/>
                </a:lnTo>
                <a:lnTo>
                  <a:pt x="5356" y="7850"/>
                </a:lnTo>
                <a:lnTo>
                  <a:pt x="5686" y="7704"/>
                </a:lnTo>
                <a:lnTo>
                  <a:pt x="5979" y="7483"/>
                </a:lnTo>
                <a:lnTo>
                  <a:pt x="6236" y="7227"/>
                </a:lnTo>
                <a:lnTo>
                  <a:pt x="6383" y="6933"/>
                </a:lnTo>
                <a:lnTo>
                  <a:pt x="6456" y="6640"/>
                </a:lnTo>
                <a:lnTo>
                  <a:pt x="6530" y="6346"/>
                </a:lnTo>
                <a:lnTo>
                  <a:pt x="6493" y="6016"/>
                </a:lnTo>
                <a:lnTo>
                  <a:pt x="6420" y="5759"/>
                </a:lnTo>
                <a:lnTo>
                  <a:pt x="6273" y="5503"/>
                </a:lnTo>
                <a:lnTo>
                  <a:pt x="6163" y="5393"/>
                </a:lnTo>
                <a:lnTo>
                  <a:pt x="5979" y="5246"/>
                </a:lnTo>
                <a:lnTo>
                  <a:pt x="5833" y="5099"/>
                </a:lnTo>
                <a:lnTo>
                  <a:pt x="5796" y="5026"/>
                </a:lnTo>
                <a:lnTo>
                  <a:pt x="5796" y="4952"/>
                </a:lnTo>
                <a:lnTo>
                  <a:pt x="5759" y="4879"/>
                </a:lnTo>
                <a:lnTo>
                  <a:pt x="5723" y="4806"/>
                </a:lnTo>
                <a:lnTo>
                  <a:pt x="5649" y="4732"/>
                </a:lnTo>
                <a:lnTo>
                  <a:pt x="5539" y="4696"/>
                </a:lnTo>
                <a:lnTo>
                  <a:pt x="5209" y="4659"/>
                </a:lnTo>
                <a:lnTo>
                  <a:pt x="5136" y="4586"/>
                </a:lnTo>
                <a:lnTo>
                  <a:pt x="5136" y="4512"/>
                </a:lnTo>
                <a:lnTo>
                  <a:pt x="5062" y="4439"/>
                </a:lnTo>
                <a:lnTo>
                  <a:pt x="4585" y="4439"/>
                </a:lnTo>
                <a:lnTo>
                  <a:pt x="4475" y="4402"/>
                </a:lnTo>
                <a:close/>
                <a:moveTo>
                  <a:pt x="1761" y="7447"/>
                </a:moveTo>
                <a:lnTo>
                  <a:pt x="1908" y="7483"/>
                </a:lnTo>
                <a:lnTo>
                  <a:pt x="2054" y="7520"/>
                </a:lnTo>
                <a:lnTo>
                  <a:pt x="2164" y="7630"/>
                </a:lnTo>
                <a:lnTo>
                  <a:pt x="2275" y="7740"/>
                </a:lnTo>
                <a:lnTo>
                  <a:pt x="2348" y="7887"/>
                </a:lnTo>
                <a:lnTo>
                  <a:pt x="2348" y="8070"/>
                </a:lnTo>
                <a:lnTo>
                  <a:pt x="2348" y="8107"/>
                </a:lnTo>
                <a:lnTo>
                  <a:pt x="2311" y="8144"/>
                </a:lnTo>
                <a:lnTo>
                  <a:pt x="2238" y="8144"/>
                </a:lnTo>
                <a:lnTo>
                  <a:pt x="2128" y="8070"/>
                </a:lnTo>
                <a:lnTo>
                  <a:pt x="2018" y="7960"/>
                </a:lnTo>
                <a:lnTo>
                  <a:pt x="1908" y="7814"/>
                </a:lnTo>
                <a:lnTo>
                  <a:pt x="1724" y="7520"/>
                </a:lnTo>
                <a:lnTo>
                  <a:pt x="1651" y="7447"/>
                </a:lnTo>
                <a:close/>
                <a:moveTo>
                  <a:pt x="14233" y="7630"/>
                </a:moveTo>
                <a:lnTo>
                  <a:pt x="14159" y="7667"/>
                </a:lnTo>
                <a:lnTo>
                  <a:pt x="14123" y="7740"/>
                </a:lnTo>
                <a:lnTo>
                  <a:pt x="14013" y="7960"/>
                </a:lnTo>
                <a:lnTo>
                  <a:pt x="14013" y="8070"/>
                </a:lnTo>
                <a:lnTo>
                  <a:pt x="14049" y="8180"/>
                </a:lnTo>
                <a:lnTo>
                  <a:pt x="14086" y="8254"/>
                </a:lnTo>
                <a:lnTo>
                  <a:pt x="14159" y="8290"/>
                </a:lnTo>
                <a:lnTo>
                  <a:pt x="14306" y="8290"/>
                </a:lnTo>
                <a:lnTo>
                  <a:pt x="14416" y="8254"/>
                </a:lnTo>
                <a:lnTo>
                  <a:pt x="14453" y="8180"/>
                </a:lnTo>
                <a:lnTo>
                  <a:pt x="14490" y="8107"/>
                </a:lnTo>
                <a:lnTo>
                  <a:pt x="14490" y="7997"/>
                </a:lnTo>
                <a:lnTo>
                  <a:pt x="14490" y="7924"/>
                </a:lnTo>
                <a:lnTo>
                  <a:pt x="14490" y="7777"/>
                </a:lnTo>
                <a:lnTo>
                  <a:pt x="14453" y="7704"/>
                </a:lnTo>
                <a:lnTo>
                  <a:pt x="14416" y="7667"/>
                </a:lnTo>
                <a:lnTo>
                  <a:pt x="14306" y="7630"/>
                </a:lnTo>
                <a:close/>
                <a:moveTo>
                  <a:pt x="7410" y="6236"/>
                </a:moveTo>
                <a:lnTo>
                  <a:pt x="7300" y="6310"/>
                </a:lnTo>
                <a:lnTo>
                  <a:pt x="7227" y="6346"/>
                </a:lnTo>
                <a:lnTo>
                  <a:pt x="7190" y="6420"/>
                </a:lnTo>
                <a:lnTo>
                  <a:pt x="7153" y="6566"/>
                </a:lnTo>
                <a:lnTo>
                  <a:pt x="7153" y="6750"/>
                </a:lnTo>
                <a:lnTo>
                  <a:pt x="7190" y="6933"/>
                </a:lnTo>
                <a:lnTo>
                  <a:pt x="7227" y="7007"/>
                </a:lnTo>
                <a:lnTo>
                  <a:pt x="7300" y="7080"/>
                </a:lnTo>
                <a:lnTo>
                  <a:pt x="7667" y="7153"/>
                </a:lnTo>
                <a:lnTo>
                  <a:pt x="7410" y="7373"/>
                </a:lnTo>
                <a:lnTo>
                  <a:pt x="7263" y="7520"/>
                </a:lnTo>
                <a:lnTo>
                  <a:pt x="7190" y="7593"/>
                </a:lnTo>
                <a:lnTo>
                  <a:pt x="7153" y="7704"/>
                </a:lnTo>
                <a:lnTo>
                  <a:pt x="7153" y="7887"/>
                </a:lnTo>
                <a:lnTo>
                  <a:pt x="7227" y="8070"/>
                </a:lnTo>
                <a:lnTo>
                  <a:pt x="7337" y="8180"/>
                </a:lnTo>
                <a:lnTo>
                  <a:pt x="7483" y="8290"/>
                </a:lnTo>
                <a:lnTo>
                  <a:pt x="7520" y="8400"/>
                </a:lnTo>
                <a:lnTo>
                  <a:pt x="7557" y="8474"/>
                </a:lnTo>
                <a:lnTo>
                  <a:pt x="7593" y="8511"/>
                </a:lnTo>
                <a:lnTo>
                  <a:pt x="7740" y="8511"/>
                </a:lnTo>
                <a:lnTo>
                  <a:pt x="7813" y="8437"/>
                </a:lnTo>
                <a:lnTo>
                  <a:pt x="7850" y="8364"/>
                </a:lnTo>
                <a:lnTo>
                  <a:pt x="7923" y="8217"/>
                </a:lnTo>
                <a:lnTo>
                  <a:pt x="7923" y="8144"/>
                </a:lnTo>
                <a:lnTo>
                  <a:pt x="7887" y="8070"/>
                </a:lnTo>
                <a:lnTo>
                  <a:pt x="7850" y="7997"/>
                </a:lnTo>
                <a:lnTo>
                  <a:pt x="7777" y="7960"/>
                </a:lnTo>
                <a:lnTo>
                  <a:pt x="7667" y="7924"/>
                </a:lnTo>
                <a:lnTo>
                  <a:pt x="7630" y="7887"/>
                </a:lnTo>
                <a:lnTo>
                  <a:pt x="7630" y="7814"/>
                </a:lnTo>
                <a:lnTo>
                  <a:pt x="7630" y="7777"/>
                </a:lnTo>
                <a:lnTo>
                  <a:pt x="7703" y="7667"/>
                </a:lnTo>
                <a:lnTo>
                  <a:pt x="7850" y="7593"/>
                </a:lnTo>
                <a:lnTo>
                  <a:pt x="7997" y="7410"/>
                </a:lnTo>
                <a:lnTo>
                  <a:pt x="8107" y="7190"/>
                </a:lnTo>
                <a:lnTo>
                  <a:pt x="8107" y="7080"/>
                </a:lnTo>
                <a:lnTo>
                  <a:pt x="8070" y="6970"/>
                </a:lnTo>
                <a:lnTo>
                  <a:pt x="8034" y="6897"/>
                </a:lnTo>
                <a:lnTo>
                  <a:pt x="7960" y="6823"/>
                </a:lnTo>
                <a:lnTo>
                  <a:pt x="7740" y="6750"/>
                </a:lnTo>
                <a:lnTo>
                  <a:pt x="7520" y="6713"/>
                </a:lnTo>
                <a:lnTo>
                  <a:pt x="7557" y="6566"/>
                </a:lnTo>
                <a:lnTo>
                  <a:pt x="7593" y="6493"/>
                </a:lnTo>
                <a:lnTo>
                  <a:pt x="7667" y="6456"/>
                </a:lnTo>
                <a:lnTo>
                  <a:pt x="7703" y="6383"/>
                </a:lnTo>
                <a:lnTo>
                  <a:pt x="7667" y="6310"/>
                </a:lnTo>
                <a:lnTo>
                  <a:pt x="7593" y="6236"/>
                </a:lnTo>
                <a:close/>
                <a:moveTo>
                  <a:pt x="1651" y="6897"/>
                </a:moveTo>
                <a:lnTo>
                  <a:pt x="1578" y="6933"/>
                </a:lnTo>
                <a:lnTo>
                  <a:pt x="1541" y="7007"/>
                </a:lnTo>
                <a:lnTo>
                  <a:pt x="1504" y="7080"/>
                </a:lnTo>
                <a:lnTo>
                  <a:pt x="1504" y="7227"/>
                </a:lnTo>
                <a:lnTo>
                  <a:pt x="1541" y="7300"/>
                </a:lnTo>
                <a:lnTo>
                  <a:pt x="1578" y="7373"/>
                </a:lnTo>
                <a:lnTo>
                  <a:pt x="1541" y="7410"/>
                </a:lnTo>
                <a:lnTo>
                  <a:pt x="1504" y="7410"/>
                </a:lnTo>
                <a:lnTo>
                  <a:pt x="1468" y="7483"/>
                </a:lnTo>
                <a:lnTo>
                  <a:pt x="1431" y="7557"/>
                </a:lnTo>
                <a:lnTo>
                  <a:pt x="1468" y="7814"/>
                </a:lnTo>
                <a:lnTo>
                  <a:pt x="1578" y="8034"/>
                </a:lnTo>
                <a:lnTo>
                  <a:pt x="1724" y="8254"/>
                </a:lnTo>
                <a:lnTo>
                  <a:pt x="1908" y="8437"/>
                </a:lnTo>
                <a:lnTo>
                  <a:pt x="2128" y="8547"/>
                </a:lnTo>
                <a:lnTo>
                  <a:pt x="2238" y="8584"/>
                </a:lnTo>
                <a:lnTo>
                  <a:pt x="2348" y="8621"/>
                </a:lnTo>
                <a:lnTo>
                  <a:pt x="2458" y="8621"/>
                </a:lnTo>
                <a:lnTo>
                  <a:pt x="2568" y="8547"/>
                </a:lnTo>
                <a:lnTo>
                  <a:pt x="2641" y="8474"/>
                </a:lnTo>
                <a:lnTo>
                  <a:pt x="2715" y="8364"/>
                </a:lnTo>
                <a:lnTo>
                  <a:pt x="2788" y="8144"/>
                </a:lnTo>
                <a:lnTo>
                  <a:pt x="2788" y="7960"/>
                </a:lnTo>
                <a:lnTo>
                  <a:pt x="2751" y="7740"/>
                </a:lnTo>
                <a:lnTo>
                  <a:pt x="2678" y="7557"/>
                </a:lnTo>
                <a:lnTo>
                  <a:pt x="2531" y="7373"/>
                </a:lnTo>
                <a:lnTo>
                  <a:pt x="2385" y="7227"/>
                </a:lnTo>
                <a:lnTo>
                  <a:pt x="2201" y="7117"/>
                </a:lnTo>
                <a:lnTo>
                  <a:pt x="1981" y="7043"/>
                </a:lnTo>
                <a:lnTo>
                  <a:pt x="1908" y="6933"/>
                </a:lnTo>
                <a:lnTo>
                  <a:pt x="1834" y="6897"/>
                </a:lnTo>
                <a:close/>
                <a:moveTo>
                  <a:pt x="14306" y="7227"/>
                </a:moveTo>
                <a:lnTo>
                  <a:pt x="14453" y="7263"/>
                </a:lnTo>
                <a:lnTo>
                  <a:pt x="14563" y="7300"/>
                </a:lnTo>
                <a:lnTo>
                  <a:pt x="14636" y="7410"/>
                </a:lnTo>
                <a:lnTo>
                  <a:pt x="14673" y="7520"/>
                </a:lnTo>
                <a:lnTo>
                  <a:pt x="14673" y="7667"/>
                </a:lnTo>
                <a:lnTo>
                  <a:pt x="14673" y="7814"/>
                </a:lnTo>
                <a:lnTo>
                  <a:pt x="14600" y="8070"/>
                </a:lnTo>
                <a:lnTo>
                  <a:pt x="14490" y="8290"/>
                </a:lnTo>
                <a:lnTo>
                  <a:pt x="14343" y="8511"/>
                </a:lnTo>
                <a:lnTo>
                  <a:pt x="14269" y="8584"/>
                </a:lnTo>
                <a:lnTo>
                  <a:pt x="14196" y="8621"/>
                </a:lnTo>
                <a:lnTo>
                  <a:pt x="14123" y="8621"/>
                </a:lnTo>
                <a:lnTo>
                  <a:pt x="14049" y="8584"/>
                </a:lnTo>
                <a:lnTo>
                  <a:pt x="14013" y="8547"/>
                </a:lnTo>
                <a:lnTo>
                  <a:pt x="13976" y="8474"/>
                </a:lnTo>
                <a:lnTo>
                  <a:pt x="13903" y="8290"/>
                </a:lnTo>
                <a:lnTo>
                  <a:pt x="13939" y="8034"/>
                </a:lnTo>
                <a:lnTo>
                  <a:pt x="13976" y="7777"/>
                </a:lnTo>
                <a:lnTo>
                  <a:pt x="14086" y="7263"/>
                </a:lnTo>
                <a:lnTo>
                  <a:pt x="14306" y="7227"/>
                </a:lnTo>
                <a:close/>
                <a:moveTo>
                  <a:pt x="14233" y="6750"/>
                </a:moveTo>
                <a:lnTo>
                  <a:pt x="14123" y="6786"/>
                </a:lnTo>
                <a:lnTo>
                  <a:pt x="13866" y="6786"/>
                </a:lnTo>
                <a:lnTo>
                  <a:pt x="13829" y="6823"/>
                </a:lnTo>
                <a:lnTo>
                  <a:pt x="13756" y="6933"/>
                </a:lnTo>
                <a:lnTo>
                  <a:pt x="13609" y="7373"/>
                </a:lnTo>
                <a:lnTo>
                  <a:pt x="13499" y="7850"/>
                </a:lnTo>
                <a:lnTo>
                  <a:pt x="13462" y="8107"/>
                </a:lnTo>
                <a:lnTo>
                  <a:pt x="13462" y="8327"/>
                </a:lnTo>
                <a:lnTo>
                  <a:pt x="13499" y="8584"/>
                </a:lnTo>
                <a:lnTo>
                  <a:pt x="13572" y="8804"/>
                </a:lnTo>
                <a:lnTo>
                  <a:pt x="13683" y="8914"/>
                </a:lnTo>
                <a:lnTo>
                  <a:pt x="13829" y="9024"/>
                </a:lnTo>
                <a:lnTo>
                  <a:pt x="13976" y="9097"/>
                </a:lnTo>
                <a:lnTo>
                  <a:pt x="14123" y="9134"/>
                </a:lnTo>
                <a:lnTo>
                  <a:pt x="14343" y="9097"/>
                </a:lnTo>
                <a:lnTo>
                  <a:pt x="14490" y="9024"/>
                </a:lnTo>
                <a:lnTo>
                  <a:pt x="14600" y="8877"/>
                </a:lnTo>
                <a:lnTo>
                  <a:pt x="14746" y="8731"/>
                </a:lnTo>
                <a:lnTo>
                  <a:pt x="14966" y="8400"/>
                </a:lnTo>
                <a:lnTo>
                  <a:pt x="15076" y="8180"/>
                </a:lnTo>
                <a:lnTo>
                  <a:pt x="15113" y="7997"/>
                </a:lnTo>
                <a:lnTo>
                  <a:pt x="15150" y="7814"/>
                </a:lnTo>
                <a:lnTo>
                  <a:pt x="15150" y="7593"/>
                </a:lnTo>
                <a:lnTo>
                  <a:pt x="15113" y="7410"/>
                </a:lnTo>
                <a:lnTo>
                  <a:pt x="15040" y="7190"/>
                </a:lnTo>
                <a:lnTo>
                  <a:pt x="15003" y="7080"/>
                </a:lnTo>
                <a:lnTo>
                  <a:pt x="14893" y="7007"/>
                </a:lnTo>
                <a:lnTo>
                  <a:pt x="14673" y="6823"/>
                </a:lnTo>
                <a:lnTo>
                  <a:pt x="14526" y="6786"/>
                </a:lnTo>
                <a:lnTo>
                  <a:pt x="14379" y="6750"/>
                </a:lnTo>
                <a:close/>
                <a:moveTo>
                  <a:pt x="6273" y="7887"/>
                </a:moveTo>
                <a:lnTo>
                  <a:pt x="6199" y="7924"/>
                </a:lnTo>
                <a:lnTo>
                  <a:pt x="6126" y="7997"/>
                </a:lnTo>
                <a:lnTo>
                  <a:pt x="5979" y="8107"/>
                </a:lnTo>
                <a:lnTo>
                  <a:pt x="5869" y="8290"/>
                </a:lnTo>
                <a:lnTo>
                  <a:pt x="5796" y="8474"/>
                </a:lnTo>
                <a:lnTo>
                  <a:pt x="5796" y="8584"/>
                </a:lnTo>
                <a:lnTo>
                  <a:pt x="5833" y="8657"/>
                </a:lnTo>
                <a:lnTo>
                  <a:pt x="5906" y="8694"/>
                </a:lnTo>
                <a:lnTo>
                  <a:pt x="6236" y="8694"/>
                </a:lnTo>
                <a:lnTo>
                  <a:pt x="6420" y="8767"/>
                </a:lnTo>
                <a:lnTo>
                  <a:pt x="6199" y="9024"/>
                </a:lnTo>
                <a:lnTo>
                  <a:pt x="6199" y="9061"/>
                </a:lnTo>
                <a:lnTo>
                  <a:pt x="6199" y="9134"/>
                </a:lnTo>
                <a:lnTo>
                  <a:pt x="6236" y="9244"/>
                </a:lnTo>
                <a:lnTo>
                  <a:pt x="6346" y="9354"/>
                </a:lnTo>
                <a:lnTo>
                  <a:pt x="6456" y="9391"/>
                </a:lnTo>
                <a:lnTo>
                  <a:pt x="6713" y="9391"/>
                </a:lnTo>
                <a:lnTo>
                  <a:pt x="6786" y="9318"/>
                </a:lnTo>
                <a:lnTo>
                  <a:pt x="6860" y="9207"/>
                </a:lnTo>
                <a:lnTo>
                  <a:pt x="6823" y="9097"/>
                </a:lnTo>
                <a:lnTo>
                  <a:pt x="6750" y="9024"/>
                </a:lnTo>
                <a:lnTo>
                  <a:pt x="6860" y="8951"/>
                </a:lnTo>
                <a:lnTo>
                  <a:pt x="6933" y="8877"/>
                </a:lnTo>
                <a:lnTo>
                  <a:pt x="6933" y="8804"/>
                </a:lnTo>
                <a:lnTo>
                  <a:pt x="6933" y="8731"/>
                </a:lnTo>
                <a:lnTo>
                  <a:pt x="6896" y="8621"/>
                </a:lnTo>
                <a:lnTo>
                  <a:pt x="6750" y="8511"/>
                </a:lnTo>
                <a:lnTo>
                  <a:pt x="6603" y="8437"/>
                </a:lnTo>
                <a:lnTo>
                  <a:pt x="6456" y="8364"/>
                </a:lnTo>
                <a:lnTo>
                  <a:pt x="6273" y="8327"/>
                </a:lnTo>
                <a:lnTo>
                  <a:pt x="6346" y="8180"/>
                </a:lnTo>
                <a:lnTo>
                  <a:pt x="6420" y="8034"/>
                </a:lnTo>
                <a:lnTo>
                  <a:pt x="6420" y="7960"/>
                </a:lnTo>
                <a:lnTo>
                  <a:pt x="6383" y="7924"/>
                </a:lnTo>
                <a:lnTo>
                  <a:pt x="6346" y="7924"/>
                </a:lnTo>
                <a:lnTo>
                  <a:pt x="6273" y="7887"/>
                </a:lnTo>
                <a:close/>
                <a:moveTo>
                  <a:pt x="7630" y="551"/>
                </a:moveTo>
                <a:lnTo>
                  <a:pt x="7777" y="587"/>
                </a:lnTo>
                <a:lnTo>
                  <a:pt x="7923" y="661"/>
                </a:lnTo>
                <a:lnTo>
                  <a:pt x="8437" y="1101"/>
                </a:lnTo>
                <a:lnTo>
                  <a:pt x="8657" y="1321"/>
                </a:lnTo>
                <a:lnTo>
                  <a:pt x="8877" y="1578"/>
                </a:lnTo>
                <a:lnTo>
                  <a:pt x="9061" y="1834"/>
                </a:lnTo>
                <a:lnTo>
                  <a:pt x="9207" y="2128"/>
                </a:lnTo>
                <a:lnTo>
                  <a:pt x="9281" y="2421"/>
                </a:lnTo>
                <a:lnTo>
                  <a:pt x="9317" y="2752"/>
                </a:lnTo>
                <a:lnTo>
                  <a:pt x="9281" y="3082"/>
                </a:lnTo>
                <a:lnTo>
                  <a:pt x="9244" y="3375"/>
                </a:lnTo>
                <a:lnTo>
                  <a:pt x="9024" y="3962"/>
                </a:lnTo>
                <a:lnTo>
                  <a:pt x="8804" y="4512"/>
                </a:lnTo>
                <a:lnTo>
                  <a:pt x="8584" y="5099"/>
                </a:lnTo>
                <a:lnTo>
                  <a:pt x="8547" y="5356"/>
                </a:lnTo>
                <a:lnTo>
                  <a:pt x="8510" y="5613"/>
                </a:lnTo>
                <a:lnTo>
                  <a:pt x="8510" y="5869"/>
                </a:lnTo>
                <a:lnTo>
                  <a:pt x="8547" y="6163"/>
                </a:lnTo>
                <a:lnTo>
                  <a:pt x="8584" y="6310"/>
                </a:lnTo>
                <a:lnTo>
                  <a:pt x="8657" y="6493"/>
                </a:lnTo>
                <a:lnTo>
                  <a:pt x="8804" y="6823"/>
                </a:lnTo>
                <a:lnTo>
                  <a:pt x="8987" y="7117"/>
                </a:lnTo>
                <a:lnTo>
                  <a:pt x="9134" y="7447"/>
                </a:lnTo>
                <a:lnTo>
                  <a:pt x="9207" y="7777"/>
                </a:lnTo>
                <a:lnTo>
                  <a:pt x="9244" y="8144"/>
                </a:lnTo>
                <a:lnTo>
                  <a:pt x="9207" y="8474"/>
                </a:lnTo>
                <a:lnTo>
                  <a:pt x="9097" y="8804"/>
                </a:lnTo>
                <a:lnTo>
                  <a:pt x="8951" y="9134"/>
                </a:lnTo>
                <a:lnTo>
                  <a:pt x="8767" y="9428"/>
                </a:lnTo>
                <a:lnTo>
                  <a:pt x="8510" y="9684"/>
                </a:lnTo>
                <a:lnTo>
                  <a:pt x="8254" y="9904"/>
                </a:lnTo>
                <a:lnTo>
                  <a:pt x="7960" y="10051"/>
                </a:lnTo>
                <a:lnTo>
                  <a:pt x="7667" y="10198"/>
                </a:lnTo>
                <a:lnTo>
                  <a:pt x="7373" y="10308"/>
                </a:lnTo>
                <a:lnTo>
                  <a:pt x="7043" y="10345"/>
                </a:lnTo>
                <a:lnTo>
                  <a:pt x="6676" y="10418"/>
                </a:lnTo>
                <a:lnTo>
                  <a:pt x="6493" y="10381"/>
                </a:lnTo>
                <a:lnTo>
                  <a:pt x="6309" y="10345"/>
                </a:lnTo>
                <a:lnTo>
                  <a:pt x="6163" y="10235"/>
                </a:lnTo>
                <a:lnTo>
                  <a:pt x="6016" y="10088"/>
                </a:lnTo>
                <a:lnTo>
                  <a:pt x="5906" y="9941"/>
                </a:lnTo>
                <a:lnTo>
                  <a:pt x="5759" y="9831"/>
                </a:lnTo>
                <a:lnTo>
                  <a:pt x="5649" y="9758"/>
                </a:lnTo>
                <a:lnTo>
                  <a:pt x="5502" y="9684"/>
                </a:lnTo>
                <a:lnTo>
                  <a:pt x="5209" y="9611"/>
                </a:lnTo>
                <a:lnTo>
                  <a:pt x="4916" y="9611"/>
                </a:lnTo>
                <a:lnTo>
                  <a:pt x="4622" y="9684"/>
                </a:lnTo>
                <a:lnTo>
                  <a:pt x="3999" y="9868"/>
                </a:lnTo>
                <a:lnTo>
                  <a:pt x="3705" y="9978"/>
                </a:lnTo>
                <a:lnTo>
                  <a:pt x="3412" y="10051"/>
                </a:lnTo>
                <a:lnTo>
                  <a:pt x="3118" y="10088"/>
                </a:lnTo>
                <a:lnTo>
                  <a:pt x="2825" y="10051"/>
                </a:lnTo>
                <a:lnTo>
                  <a:pt x="2495" y="10014"/>
                </a:lnTo>
                <a:lnTo>
                  <a:pt x="2201" y="9904"/>
                </a:lnTo>
                <a:lnTo>
                  <a:pt x="1944" y="9794"/>
                </a:lnTo>
                <a:lnTo>
                  <a:pt x="1651" y="9648"/>
                </a:lnTo>
                <a:lnTo>
                  <a:pt x="1394" y="9464"/>
                </a:lnTo>
                <a:lnTo>
                  <a:pt x="1174" y="9281"/>
                </a:lnTo>
                <a:lnTo>
                  <a:pt x="954" y="8987"/>
                </a:lnTo>
                <a:lnTo>
                  <a:pt x="771" y="8694"/>
                </a:lnTo>
                <a:lnTo>
                  <a:pt x="624" y="8364"/>
                </a:lnTo>
                <a:lnTo>
                  <a:pt x="550" y="8034"/>
                </a:lnTo>
                <a:lnTo>
                  <a:pt x="514" y="7667"/>
                </a:lnTo>
                <a:lnTo>
                  <a:pt x="514" y="7337"/>
                </a:lnTo>
                <a:lnTo>
                  <a:pt x="587" y="6970"/>
                </a:lnTo>
                <a:lnTo>
                  <a:pt x="661" y="6640"/>
                </a:lnTo>
                <a:lnTo>
                  <a:pt x="807" y="6310"/>
                </a:lnTo>
                <a:lnTo>
                  <a:pt x="991" y="6016"/>
                </a:lnTo>
                <a:lnTo>
                  <a:pt x="1211" y="5759"/>
                </a:lnTo>
                <a:lnTo>
                  <a:pt x="1468" y="5539"/>
                </a:lnTo>
                <a:lnTo>
                  <a:pt x="2018" y="5099"/>
                </a:lnTo>
                <a:lnTo>
                  <a:pt x="2568" y="4622"/>
                </a:lnTo>
                <a:lnTo>
                  <a:pt x="2788" y="4366"/>
                </a:lnTo>
                <a:lnTo>
                  <a:pt x="2971" y="4109"/>
                </a:lnTo>
                <a:lnTo>
                  <a:pt x="3082" y="3815"/>
                </a:lnTo>
                <a:lnTo>
                  <a:pt x="3192" y="3485"/>
                </a:lnTo>
                <a:lnTo>
                  <a:pt x="3265" y="3118"/>
                </a:lnTo>
                <a:lnTo>
                  <a:pt x="3302" y="2715"/>
                </a:lnTo>
                <a:lnTo>
                  <a:pt x="3375" y="2348"/>
                </a:lnTo>
                <a:lnTo>
                  <a:pt x="3448" y="2165"/>
                </a:lnTo>
                <a:lnTo>
                  <a:pt x="3558" y="1981"/>
                </a:lnTo>
                <a:lnTo>
                  <a:pt x="3705" y="1798"/>
                </a:lnTo>
                <a:lnTo>
                  <a:pt x="3852" y="1651"/>
                </a:lnTo>
                <a:lnTo>
                  <a:pt x="4072" y="1541"/>
                </a:lnTo>
                <a:lnTo>
                  <a:pt x="4292" y="1468"/>
                </a:lnTo>
                <a:lnTo>
                  <a:pt x="4512" y="1431"/>
                </a:lnTo>
                <a:lnTo>
                  <a:pt x="4769" y="1394"/>
                </a:lnTo>
                <a:lnTo>
                  <a:pt x="4989" y="1394"/>
                </a:lnTo>
                <a:lnTo>
                  <a:pt x="5209" y="1468"/>
                </a:lnTo>
                <a:lnTo>
                  <a:pt x="4952" y="1688"/>
                </a:lnTo>
                <a:lnTo>
                  <a:pt x="4916" y="1761"/>
                </a:lnTo>
                <a:lnTo>
                  <a:pt x="4879" y="1834"/>
                </a:lnTo>
                <a:lnTo>
                  <a:pt x="4916" y="1981"/>
                </a:lnTo>
                <a:lnTo>
                  <a:pt x="4989" y="2091"/>
                </a:lnTo>
                <a:lnTo>
                  <a:pt x="5062" y="2128"/>
                </a:lnTo>
                <a:lnTo>
                  <a:pt x="5136" y="2128"/>
                </a:lnTo>
                <a:lnTo>
                  <a:pt x="5319" y="2091"/>
                </a:lnTo>
                <a:lnTo>
                  <a:pt x="5429" y="2018"/>
                </a:lnTo>
                <a:lnTo>
                  <a:pt x="5539" y="1945"/>
                </a:lnTo>
                <a:lnTo>
                  <a:pt x="5613" y="1798"/>
                </a:lnTo>
                <a:lnTo>
                  <a:pt x="5759" y="1651"/>
                </a:lnTo>
                <a:lnTo>
                  <a:pt x="5833" y="1614"/>
                </a:lnTo>
                <a:lnTo>
                  <a:pt x="5869" y="1578"/>
                </a:lnTo>
                <a:lnTo>
                  <a:pt x="6420" y="1138"/>
                </a:lnTo>
                <a:lnTo>
                  <a:pt x="7006" y="771"/>
                </a:lnTo>
                <a:lnTo>
                  <a:pt x="7337" y="624"/>
                </a:lnTo>
                <a:lnTo>
                  <a:pt x="7483" y="551"/>
                </a:lnTo>
                <a:close/>
                <a:moveTo>
                  <a:pt x="10821" y="9281"/>
                </a:moveTo>
                <a:lnTo>
                  <a:pt x="10968" y="9538"/>
                </a:lnTo>
                <a:lnTo>
                  <a:pt x="11115" y="9758"/>
                </a:lnTo>
                <a:lnTo>
                  <a:pt x="11335" y="9978"/>
                </a:lnTo>
                <a:lnTo>
                  <a:pt x="11592" y="10161"/>
                </a:lnTo>
                <a:lnTo>
                  <a:pt x="11408" y="10418"/>
                </a:lnTo>
                <a:lnTo>
                  <a:pt x="11188" y="10198"/>
                </a:lnTo>
                <a:lnTo>
                  <a:pt x="10968" y="9978"/>
                </a:lnTo>
                <a:lnTo>
                  <a:pt x="10711" y="9831"/>
                </a:lnTo>
                <a:lnTo>
                  <a:pt x="10455" y="9648"/>
                </a:lnTo>
                <a:lnTo>
                  <a:pt x="10601" y="9464"/>
                </a:lnTo>
                <a:lnTo>
                  <a:pt x="10821" y="9281"/>
                </a:lnTo>
                <a:close/>
                <a:moveTo>
                  <a:pt x="13903" y="9941"/>
                </a:moveTo>
                <a:lnTo>
                  <a:pt x="13829" y="9978"/>
                </a:lnTo>
                <a:lnTo>
                  <a:pt x="13756" y="10014"/>
                </a:lnTo>
                <a:lnTo>
                  <a:pt x="13719" y="10014"/>
                </a:lnTo>
                <a:lnTo>
                  <a:pt x="13719" y="10051"/>
                </a:lnTo>
                <a:lnTo>
                  <a:pt x="13646" y="10161"/>
                </a:lnTo>
                <a:lnTo>
                  <a:pt x="13609" y="10271"/>
                </a:lnTo>
                <a:lnTo>
                  <a:pt x="13646" y="10418"/>
                </a:lnTo>
                <a:lnTo>
                  <a:pt x="13719" y="10565"/>
                </a:lnTo>
                <a:lnTo>
                  <a:pt x="13829" y="10638"/>
                </a:lnTo>
                <a:lnTo>
                  <a:pt x="13939" y="10675"/>
                </a:lnTo>
                <a:lnTo>
                  <a:pt x="14049" y="10638"/>
                </a:lnTo>
                <a:lnTo>
                  <a:pt x="14159" y="10601"/>
                </a:lnTo>
                <a:lnTo>
                  <a:pt x="14269" y="10491"/>
                </a:lnTo>
                <a:lnTo>
                  <a:pt x="14343" y="10418"/>
                </a:lnTo>
                <a:lnTo>
                  <a:pt x="14379" y="10308"/>
                </a:lnTo>
                <a:lnTo>
                  <a:pt x="14379" y="10271"/>
                </a:lnTo>
                <a:lnTo>
                  <a:pt x="14379" y="10198"/>
                </a:lnTo>
                <a:lnTo>
                  <a:pt x="14306" y="10124"/>
                </a:lnTo>
                <a:lnTo>
                  <a:pt x="14233" y="10051"/>
                </a:lnTo>
                <a:lnTo>
                  <a:pt x="14159" y="10014"/>
                </a:lnTo>
                <a:lnTo>
                  <a:pt x="14086" y="9978"/>
                </a:lnTo>
                <a:lnTo>
                  <a:pt x="13939" y="9941"/>
                </a:lnTo>
                <a:close/>
                <a:moveTo>
                  <a:pt x="7593" y="0"/>
                </a:moveTo>
                <a:lnTo>
                  <a:pt x="7447" y="37"/>
                </a:lnTo>
                <a:lnTo>
                  <a:pt x="7190" y="110"/>
                </a:lnTo>
                <a:lnTo>
                  <a:pt x="6970" y="221"/>
                </a:lnTo>
                <a:lnTo>
                  <a:pt x="6566" y="441"/>
                </a:lnTo>
                <a:lnTo>
                  <a:pt x="6199" y="697"/>
                </a:lnTo>
                <a:lnTo>
                  <a:pt x="5502" y="1211"/>
                </a:lnTo>
                <a:lnTo>
                  <a:pt x="5209" y="1064"/>
                </a:lnTo>
                <a:lnTo>
                  <a:pt x="4916" y="991"/>
                </a:lnTo>
                <a:lnTo>
                  <a:pt x="4585" y="991"/>
                </a:lnTo>
                <a:lnTo>
                  <a:pt x="4255" y="1027"/>
                </a:lnTo>
                <a:lnTo>
                  <a:pt x="3999" y="1101"/>
                </a:lnTo>
                <a:lnTo>
                  <a:pt x="3778" y="1211"/>
                </a:lnTo>
                <a:lnTo>
                  <a:pt x="3595" y="1358"/>
                </a:lnTo>
                <a:lnTo>
                  <a:pt x="3412" y="1504"/>
                </a:lnTo>
                <a:lnTo>
                  <a:pt x="3228" y="1688"/>
                </a:lnTo>
                <a:lnTo>
                  <a:pt x="3118" y="1908"/>
                </a:lnTo>
                <a:lnTo>
                  <a:pt x="3008" y="2128"/>
                </a:lnTo>
                <a:lnTo>
                  <a:pt x="2935" y="2348"/>
                </a:lnTo>
                <a:lnTo>
                  <a:pt x="2861" y="2678"/>
                </a:lnTo>
                <a:lnTo>
                  <a:pt x="2788" y="3008"/>
                </a:lnTo>
                <a:lnTo>
                  <a:pt x="2751" y="3338"/>
                </a:lnTo>
                <a:lnTo>
                  <a:pt x="2641" y="3669"/>
                </a:lnTo>
                <a:lnTo>
                  <a:pt x="2605" y="3852"/>
                </a:lnTo>
                <a:lnTo>
                  <a:pt x="2495" y="3999"/>
                </a:lnTo>
                <a:lnTo>
                  <a:pt x="2275" y="4255"/>
                </a:lnTo>
                <a:lnTo>
                  <a:pt x="2018" y="4476"/>
                </a:lnTo>
                <a:lnTo>
                  <a:pt x="1761" y="4696"/>
                </a:lnTo>
                <a:lnTo>
                  <a:pt x="1284" y="5062"/>
                </a:lnTo>
                <a:lnTo>
                  <a:pt x="844" y="5466"/>
                </a:lnTo>
                <a:lnTo>
                  <a:pt x="661" y="5649"/>
                </a:lnTo>
                <a:lnTo>
                  <a:pt x="514" y="5906"/>
                </a:lnTo>
                <a:lnTo>
                  <a:pt x="367" y="6126"/>
                </a:lnTo>
                <a:lnTo>
                  <a:pt x="220" y="6420"/>
                </a:lnTo>
                <a:lnTo>
                  <a:pt x="110" y="6713"/>
                </a:lnTo>
                <a:lnTo>
                  <a:pt x="37" y="7007"/>
                </a:lnTo>
                <a:lnTo>
                  <a:pt x="0" y="7263"/>
                </a:lnTo>
                <a:lnTo>
                  <a:pt x="0" y="7557"/>
                </a:lnTo>
                <a:lnTo>
                  <a:pt x="37" y="7850"/>
                </a:lnTo>
                <a:lnTo>
                  <a:pt x="74" y="8144"/>
                </a:lnTo>
                <a:lnTo>
                  <a:pt x="147" y="8400"/>
                </a:lnTo>
                <a:lnTo>
                  <a:pt x="220" y="8657"/>
                </a:lnTo>
                <a:lnTo>
                  <a:pt x="367" y="8914"/>
                </a:lnTo>
                <a:lnTo>
                  <a:pt x="514" y="9171"/>
                </a:lnTo>
                <a:lnTo>
                  <a:pt x="661" y="9391"/>
                </a:lnTo>
                <a:lnTo>
                  <a:pt x="844" y="9611"/>
                </a:lnTo>
                <a:lnTo>
                  <a:pt x="1064" y="9831"/>
                </a:lnTo>
                <a:lnTo>
                  <a:pt x="1284" y="10014"/>
                </a:lnTo>
                <a:lnTo>
                  <a:pt x="1541" y="10161"/>
                </a:lnTo>
                <a:lnTo>
                  <a:pt x="1798" y="10308"/>
                </a:lnTo>
                <a:lnTo>
                  <a:pt x="2054" y="10381"/>
                </a:lnTo>
                <a:lnTo>
                  <a:pt x="2348" y="10491"/>
                </a:lnTo>
                <a:lnTo>
                  <a:pt x="2641" y="10528"/>
                </a:lnTo>
                <a:lnTo>
                  <a:pt x="2898" y="10565"/>
                </a:lnTo>
                <a:lnTo>
                  <a:pt x="3192" y="10565"/>
                </a:lnTo>
                <a:lnTo>
                  <a:pt x="3485" y="10528"/>
                </a:lnTo>
                <a:lnTo>
                  <a:pt x="3742" y="10491"/>
                </a:lnTo>
                <a:lnTo>
                  <a:pt x="4035" y="10418"/>
                </a:lnTo>
                <a:lnTo>
                  <a:pt x="4365" y="10271"/>
                </a:lnTo>
                <a:lnTo>
                  <a:pt x="4696" y="10161"/>
                </a:lnTo>
                <a:lnTo>
                  <a:pt x="4879" y="10124"/>
                </a:lnTo>
                <a:lnTo>
                  <a:pt x="5209" y="10124"/>
                </a:lnTo>
                <a:lnTo>
                  <a:pt x="5392" y="10161"/>
                </a:lnTo>
                <a:lnTo>
                  <a:pt x="5502" y="10271"/>
                </a:lnTo>
                <a:lnTo>
                  <a:pt x="5613" y="10381"/>
                </a:lnTo>
                <a:lnTo>
                  <a:pt x="5833" y="10601"/>
                </a:lnTo>
                <a:lnTo>
                  <a:pt x="5979" y="10711"/>
                </a:lnTo>
                <a:lnTo>
                  <a:pt x="6089" y="10785"/>
                </a:lnTo>
                <a:lnTo>
                  <a:pt x="6273" y="10858"/>
                </a:lnTo>
                <a:lnTo>
                  <a:pt x="6420" y="10895"/>
                </a:lnTo>
                <a:lnTo>
                  <a:pt x="6933" y="10895"/>
                </a:lnTo>
                <a:lnTo>
                  <a:pt x="7227" y="10858"/>
                </a:lnTo>
                <a:lnTo>
                  <a:pt x="7483" y="10821"/>
                </a:lnTo>
                <a:lnTo>
                  <a:pt x="7740" y="10748"/>
                </a:lnTo>
                <a:lnTo>
                  <a:pt x="7997" y="10638"/>
                </a:lnTo>
                <a:lnTo>
                  <a:pt x="8217" y="10528"/>
                </a:lnTo>
                <a:lnTo>
                  <a:pt x="8437" y="10381"/>
                </a:lnTo>
                <a:lnTo>
                  <a:pt x="8657" y="10198"/>
                </a:lnTo>
                <a:lnTo>
                  <a:pt x="8877" y="10014"/>
                </a:lnTo>
                <a:lnTo>
                  <a:pt x="9061" y="9831"/>
                </a:lnTo>
                <a:lnTo>
                  <a:pt x="9207" y="9611"/>
                </a:lnTo>
                <a:lnTo>
                  <a:pt x="9354" y="9391"/>
                </a:lnTo>
                <a:lnTo>
                  <a:pt x="9501" y="9171"/>
                </a:lnTo>
                <a:lnTo>
                  <a:pt x="9574" y="8914"/>
                </a:lnTo>
                <a:lnTo>
                  <a:pt x="9684" y="8694"/>
                </a:lnTo>
                <a:lnTo>
                  <a:pt x="9721" y="8400"/>
                </a:lnTo>
                <a:lnTo>
                  <a:pt x="9721" y="8144"/>
                </a:lnTo>
                <a:lnTo>
                  <a:pt x="9721" y="7887"/>
                </a:lnTo>
                <a:lnTo>
                  <a:pt x="9684" y="7630"/>
                </a:lnTo>
                <a:lnTo>
                  <a:pt x="9611" y="7373"/>
                </a:lnTo>
                <a:lnTo>
                  <a:pt x="9537" y="7117"/>
                </a:lnTo>
                <a:lnTo>
                  <a:pt x="9281" y="6640"/>
                </a:lnTo>
                <a:lnTo>
                  <a:pt x="9171" y="6383"/>
                </a:lnTo>
                <a:lnTo>
                  <a:pt x="9061" y="6090"/>
                </a:lnTo>
                <a:lnTo>
                  <a:pt x="9061" y="5833"/>
                </a:lnTo>
                <a:lnTo>
                  <a:pt x="9061" y="5576"/>
                </a:lnTo>
                <a:lnTo>
                  <a:pt x="9097" y="5319"/>
                </a:lnTo>
                <a:lnTo>
                  <a:pt x="9134" y="5062"/>
                </a:lnTo>
                <a:lnTo>
                  <a:pt x="9317" y="4512"/>
                </a:lnTo>
                <a:lnTo>
                  <a:pt x="9501" y="4035"/>
                </a:lnTo>
                <a:lnTo>
                  <a:pt x="9684" y="3559"/>
                </a:lnTo>
                <a:lnTo>
                  <a:pt x="9794" y="3082"/>
                </a:lnTo>
                <a:lnTo>
                  <a:pt x="9831" y="2825"/>
                </a:lnTo>
                <a:lnTo>
                  <a:pt x="9831" y="2568"/>
                </a:lnTo>
                <a:lnTo>
                  <a:pt x="9794" y="2311"/>
                </a:lnTo>
                <a:lnTo>
                  <a:pt x="9721" y="2055"/>
                </a:lnTo>
                <a:lnTo>
                  <a:pt x="9611" y="1834"/>
                </a:lnTo>
                <a:lnTo>
                  <a:pt x="9501" y="1578"/>
                </a:lnTo>
                <a:lnTo>
                  <a:pt x="9354" y="1358"/>
                </a:lnTo>
                <a:lnTo>
                  <a:pt x="9207" y="1174"/>
                </a:lnTo>
                <a:lnTo>
                  <a:pt x="8841" y="771"/>
                </a:lnTo>
                <a:lnTo>
                  <a:pt x="8400" y="404"/>
                </a:lnTo>
                <a:lnTo>
                  <a:pt x="7960" y="110"/>
                </a:lnTo>
                <a:lnTo>
                  <a:pt x="7850" y="37"/>
                </a:lnTo>
                <a:lnTo>
                  <a:pt x="7703" y="0"/>
                </a:lnTo>
                <a:close/>
                <a:moveTo>
                  <a:pt x="12912" y="10675"/>
                </a:moveTo>
                <a:lnTo>
                  <a:pt x="12839" y="10711"/>
                </a:lnTo>
                <a:lnTo>
                  <a:pt x="12765" y="10785"/>
                </a:lnTo>
                <a:lnTo>
                  <a:pt x="12729" y="10858"/>
                </a:lnTo>
                <a:lnTo>
                  <a:pt x="12729" y="11005"/>
                </a:lnTo>
                <a:lnTo>
                  <a:pt x="12765" y="11115"/>
                </a:lnTo>
                <a:lnTo>
                  <a:pt x="12876" y="11225"/>
                </a:lnTo>
                <a:lnTo>
                  <a:pt x="13022" y="11262"/>
                </a:lnTo>
                <a:lnTo>
                  <a:pt x="13132" y="11225"/>
                </a:lnTo>
                <a:lnTo>
                  <a:pt x="13242" y="11115"/>
                </a:lnTo>
                <a:lnTo>
                  <a:pt x="13279" y="11005"/>
                </a:lnTo>
                <a:lnTo>
                  <a:pt x="13279" y="10858"/>
                </a:lnTo>
                <a:lnTo>
                  <a:pt x="13242" y="10785"/>
                </a:lnTo>
                <a:lnTo>
                  <a:pt x="13169" y="10711"/>
                </a:lnTo>
                <a:lnTo>
                  <a:pt x="13096" y="10675"/>
                </a:lnTo>
                <a:close/>
                <a:moveTo>
                  <a:pt x="13572" y="11262"/>
                </a:moveTo>
                <a:lnTo>
                  <a:pt x="13499" y="11298"/>
                </a:lnTo>
                <a:lnTo>
                  <a:pt x="13462" y="11372"/>
                </a:lnTo>
                <a:lnTo>
                  <a:pt x="13389" y="11408"/>
                </a:lnTo>
                <a:lnTo>
                  <a:pt x="13316" y="11445"/>
                </a:lnTo>
                <a:lnTo>
                  <a:pt x="13242" y="11555"/>
                </a:lnTo>
                <a:lnTo>
                  <a:pt x="13242" y="11702"/>
                </a:lnTo>
                <a:lnTo>
                  <a:pt x="13242" y="11775"/>
                </a:lnTo>
                <a:lnTo>
                  <a:pt x="13279" y="11849"/>
                </a:lnTo>
                <a:lnTo>
                  <a:pt x="13352" y="11959"/>
                </a:lnTo>
                <a:lnTo>
                  <a:pt x="13609" y="11959"/>
                </a:lnTo>
                <a:lnTo>
                  <a:pt x="13719" y="11922"/>
                </a:lnTo>
                <a:lnTo>
                  <a:pt x="13829" y="11849"/>
                </a:lnTo>
                <a:lnTo>
                  <a:pt x="13866" y="11738"/>
                </a:lnTo>
                <a:lnTo>
                  <a:pt x="13939" y="11628"/>
                </a:lnTo>
                <a:lnTo>
                  <a:pt x="13939" y="11555"/>
                </a:lnTo>
                <a:lnTo>
                  <a:pt x="13939" y="11518"/>
                </a:lnTo>
                <a:lnTo>
                  <a:pt x="13903" y="11445"/>
                </a:lnTo>
                <a:lnTo>
                  <a:pt x="13866" y="11372"/>
                </a:lnTo>
                <a:lnTo>
                  <a:pt x="13829" y="11298"/>
                </a:lnTo>
                <a:lnTo>
                  <a:pt x="13719" y="11262"/>
                </a:lnTo>
                <a:close/>
                <a:moveTo>
                  <a:pt x="12215" y="11555"/>
                </a:moveTo>
                <a:lnTo>
                  <a:pt x="12142" y="11592"/>
                </a:lnTo>
                <a:lnTo>
                  <a:pt x="12069" y="11702"/>
                </a:lnTo>
                <a:lnTo>
                  <a:pt x="12032" y="11812"/>
                </a:lnTo>
                <a:lnTo>
                  <a:pt x="12032" y="11959"/>
                </a:lnTo>
                <a:lnTo>
                  <a:pt x="12032" y="12069"/>
                </a:lnTo>
                <a:lnTo>
                  <a:pt x="12105" y="12362"/>
                </a:lnTo>
                <a:lnTo>
                  <a:pt x="12252" y="12582"/>
                </a:lnTo>
                <a:lnTo>
                  <a:pt x="12325" y="12619"/>
                </a:lnTo>
                <a:lnTo>
                  <a:pt x="12399" y="12656"/>
                </a:lnTo>
                <a:lnTo>
                  <a:pt x="12509" y="12656"/>
                </a:lnTo>
                <a:lnTo>
                  <a:pt x="12582" y="12582"/>
                </a:lnTo>
                <a:lnTo>
                  <a:pt x="12619" y="12545"/>
                </a:lnTo>
                <a:lnTo>
                  <a:pt x="12692" y="12545"/>
                </a:lnTo>
                <a:lnTo>
                  <a:pt x="12802" y="12619"/>
                </a:lnTo>
                <a:lnTo>
                  <a:pt x="12876" y="12619"/>
                </a:lnTo>
                <a:lnTo>
                  <a:pt x="12949" y="12582"/>
                </a:lnTo>
                <a:lnTo>
                  <a:pt x="12986" y="12545"/>
                </a:lnTo>
                <a:lnTo>
                  <a:pt x="13022" y="12435"/>
                </a:lnTo>
                <a:lnTo>
                  <a:pt x="12986" y="12325"/>
                </a:lnTo>
                <a:lnTo>
                  <a:pt x="12912" y="12215"/>
                </a:lnTo>
                <a:lnTo>
                  <a:pt x="12802" y="12179"/>
                </a:lnTo>
                <a:lnTo>
                  <a:pt x="12655" y="12142"/>
                </a:lnTo>
                <a:lnTo>
                  <a:pt x="12545" y="12142"/>
                </a:lnTo>
                <a:lnTo>
                  <a:pt x="12472" y="12179"/>
                </a:lnTo>
                <a:lnTo>
                  <a:pt x="12399" y="12032"/>
                </a:lnTo>
                <a:lnTo>
                  <a:pt x="12399" y="11849"/>
                </a:lnTo>
                <a:lnTo>
                  <a:pt x="12399" y="11665"/>
                </a:lnTo>
                <a:lnTo>
                  <a:pt x="12362" y="11592"/>
                </a:lnTo>
                <a:lnTo>
                  <a:pt x="12289" y="11555"/>
                </a:lnTo>
                <a:close/>
                <a:moveTo>
                  <a:pt x="14049" y="5466"/>
                </a:moveTo>
                <a:lnTo>
                  <a:pt x="14196" y="5503"/>
                </a:lnTo>
                <a:lnTo>
                  <a:pt x="14490" y="5649"/>
                </a:lnTo>
                <a:lnTo>
                  <a:pt x="14673" y="5723"/>
                </a:lnTo>
                <a:lnTo>
                  <a:pt x="14930" y="5906"/>
                </a:lnTo>
                <a:lnTo>
                  <a:pt x="15150" y="6090"/>
                </a:lnTo>
                <a:lnTo>
                  <a:pt x="15370" y="6310"/>
                </a:lnTo>
                <a:lnTo>
                  <a:pt x="15590" y="6566"/>
                </a:lnTo>
                <a:lnTo>
                  <a:pt x="15773" y="6860"/>
                </a:lnTo>
                <a:lnTo>
                  <a:pt x="15883" y="7190"/>
                </a:lnTo>
                <a:lnTo>
                  <a:pt x="15993" y="7520"/>
                </a:lnTo>
                <a:lnTo>
                  <a:pt x="16067" y="7850"/>
                </a:lnTo>
                <a:lnTo>
                  <a:pt x="16104" y="8217"/>
                </a:lnTo>
                <a:lnTo>
                  <a:pt x="16104" y="8547"/>
                </a:lnTo>
                <a:lnTo>
                  <a:pt x="16067" y="9244"/>
                </a:lnTo>
                <a:lnTo>
                  <a:pt x="15957" y="9941"/>
                </a:lnTo>
                <a:lnTo>
                  <a:pt x="15773" y="10601"/>
                </a:lnTo>
                <a:lnTo>
                  <a:pt x="15517" y="11225"/>
                </a:lnTo>
                <a:lnTo>
                  <a:pt x="15370" y="11555"/>
                </a:lnTo>
                <a:lnTo>
                  <a:pt x="15186" y="11849"/>
                </a:lnTo>
                <a:lnTo>
                  <a:pt x="15003" y="12105"/>
                </a:lnTo>
                <a:lnTo>
                  <a:pt x="14783" y="12362"/>
                </a:lnTo>
                <a:lnTo>
                  <a:pt x="14526" y="12619"/>
                </a:lnTo>
                <a:lnTo>
                  <a:pt x="14269" y="12839"/>
                </a:lnTo>
                <a:lnTo>
                  <a:pt x="14013" y="13022"/>
                </a:lnTo>
                <a:lnTo>
                  <a:pt x="13719" y="13169"/>
                </a:lnTo>
                <a:lnTo>
                  <a:pt x="13389" y="13316"/>
                </a:lnTo>
                <a:lnTo>
                  <a:pt x="13059" y="13463"/>
                </a:lnTo>
                <a:lnTo>
                  <a:pt x="12802" y="13499"/>
                </a:lnTo>
                <a:lnTo>
                  <a:pt x="12509" y="13536"/>
                </a:lnTo>
                <a:lnTo>
                  <a:pt x="12325" y="13499"/>
                </a:lnTo>
                <a:lnTo>
                  <a:pt x="12179" y="13426"/>
                </a:lnTo>
                <a:lnTo>
                  <a:pt x="12032" y="13279"/>
                </a:lnTo>
                <a:lnTo>
                  <a:pt x="11922" y="13169"/>
                </a:lnTo>
                <a:lnTo>
                  <a:pt x="11482" y="12692"/>
                </a:lnTo>
                <a:lnTo>
                  <a:pt x="11298" y="12435"/>
                </a:lnTo>
                <a:lnTo>
                  <a:pt x="11225" y="12289"/>
                </a:lnTo>
                <a:lnTo>
                  <a:pt x="11188" y="12105"/>
                </a:lnTo>
                <a:lnTo>
                  <a:pt x="11188" y="11922"/>
                </a:lnTo>
                <a:lnTo>
                  <a:pt x="11262" y="11738"/>
                </a:lnTo>
                <a:lnTo>
                  <a:pt x="11445" y="11408"/>
                </a:lnTo>
                <a:lnTo>
                  <a:pt x="11812" y="10785"/>
                </a:lnTo>
                <a:lnTo>
                  <a:pt x="12142" y="10161"/>
                </a:lnTo>
                <a:lnTo>
                  <a:pt x="12472" y="9501"/>
                </a:lnTo>
                <a:lnTo>
                  <a:pt x="12765" y="8877"/>
                </a:lnTo>
                <a:lnTo>
                  <a:pt x="12876" y="8547"/>
                </a:lnTo>
                <a:lnTo>
                  <a:pt x="12949" y="8217"/>
                </a:lnTo>
                <a:lnTo>
                  <a:pt x="12986" y="7887"/>
                </a:lnTo>
                <a:lnTo>
                  <a:pt x="12949" y="7593"/>
                </a:lnTo>
                <a:lnTo>
                  <a:pt x="12876" y="7263"/>
                </a:lnTo>
                <a:lnTo>
                  <a:pt x="12765" y="6970"/>
                </a:lnTo>
                <a:lnTo>
                  <a:pt x="12729" y="6750"/>
                </a:lnTo>
                <a:lnTo>
                  <a:pt x="12692" y="6566"/>
                </a:lnTo>
                <a:lnTo>
                  <a:pt x="12729" y="6346"/>
                </a:lnTo>
                <a:lnTo>
                  <a:pt x="12802" y="6200"/>
                </a:lnTo>
                <a:lnTo>
                  <a:pt x="12876" y="6016"/>
                </a:lnTo>
                <a:lnTo>
                  <a:pt x="12986" y="5869"/>
                </a:lnTo>
                <a:lnTo>
                  <a:pt x="13132" y="5723"/>
                </a:lnTo>
                <a:lnTo>
                  <a:pt x="13279" y="5613"/>
                </a:lnTo>
                <a:lnTo>
                  <a:pt x="13316" y="5686"/>
                </a:lnTo>
                <a:lnTo>
                  <a:pt x="13389" y="5723"/>
                </a:lnTo>
                <a:lnTo>
                  <a:pt x="13536" y="5759"/>
                </a:lnTo>
                <a:lnTo>
                  <a:pt x="13646" y="5686"/>
                </a:lnTo>
                <a:lnTo>
                  <a:pt x="13719" y="5649"/>
                </a:lnTo>
                <a:lnTo>
                  <a:pt x="13756" y="5576"/>
                </a:lnTo>
                <a:lnTo>
                  <a:pt x="13829" y="5503"/>
                </a:lnTo>
                <a:lnTo>
                  <a:pt x="13939" y="5466"/>
                </a:lnTo>
                <a:close/>
                <a:moveTo>
                  <a:pt x="13646" y="3852"/>
                </a:moveTo>
                <a:lnTo>
                  <a:pt x="13609" y="3925"/>
                </a:lnTo>
                <a:lnTo>
                  <a:pt x="13499" y="4182"/>
                </a:lnTo>
                <a:lnTo>
                  <a:pt x="13462" y="4476"/>
                </a:lnTo>
                <a:lnTo>
                  <a:pt x="13462" y="4732"/>
                </a:lnTo>
                <a:lnTo>
                  <a:pt x="13499" y="5026"/>
                </a:lnTo>
                <a:lnTo>
                  <a:pt x="13316" y="5099"/>
                </a:lnTo>
                <a:lnTo>
                  <a:pt x="13132" y="5173"/>
                </a:lnTo>
                <a:lnTo>
                  <a:pt x="13022" y="4769"/>
                </a:lnTo>
                <a:lnTo>
                  <a:pt x="12839" y="4439"/>
                </a:lnTo>
                <a:lnTo>
                  <a:pt x="12802" y="4402"/>
                </a:lnTo>
                <a:lnTo>
                  <a:pt x="12729" y="4402"/>
                </a:lnTo>
                <a:lnTo>
                  <a:pt x="12692" y="4439"/>
                </a:lnTo>
                <a:lnTo>
                  <a:pt x="12692" y="4476"/>
                </a:lnTo>
                <a:lnTo>
                  <a:pt x="12655" y="4732"/>
                </a:lnTo>
                <a:lnTo>
                  <a:pt x="12692" y="4952"/>
                </a:lnTo>
                <a:lnTo>
                  <a:pt x="12802" y="5429"/>
                </a:lnTo>
                <a:lnTo>
                  <a:pt x="12582" y="5649"/>
                </a:lnTo>
                <a:lnTo>
                  <a:pt x="12399" y="5466"/>
                </a:lnTo>
                <a:lnTo>
                  <a:pt x="12142" y="5173"/>
                </a:lnTo>
                <a:lnTo>
                  <a:pt x="12105" y="5136"/>
                </a:lnTo>
                <a:lnTo>
                  <a:pt x="12032" y="5173"/>
                </a:lnTo>
                <a:lnTo>
                  <a:pt x="11995" y="5209"/>
                </a:lnTo>
                <a:lnTo>
                  <a:pt x="11995" y="5283"/>
                </a:lnTo>
                <a:lnTo>
                  <a:pt x="12032" y="5466"/>
                </a:lnTo>
                <a:lnTo>
                  <a:pt x="12142" y="5649"/>
                </a:lnTo>
                <a:lnTo>
                  <a:pt x="12252" y="5796"/>
                </a:lnTo>
                <a:lnTo>
                  <a:pt x="12435" y="5906"/>
                </a:lnTo>
                <a:lnTo>
                  <a:pt x="12399" y="6016"/>
                </a:lnTo>
                <a:lnTo>
                  <a:pt x="12362" y="6053"/>
                </a:lnTo>
                <a:lnTo>
                  <a:pt x="12142" y="6016"/>
                </a:lnTo>
                <a:lnTo>
                  <a:pt x="11738" y="5833"/>
                </a:lnTo>
                <a:lnTo>
                  <a:pt x="11665" y="5686"/>
                </a:lnTo>
                <a:lnTo>
                  <a:pt x="11628" y="5649"/>
                </a:lnTo>
                <a:lnTo>
                  <a:pt x="11592" y="5686"/>
                </a:lnTo>
                <a:lnTo>
                  <a:pt x="11555" y="5833"/>
                </a:lnTo>
                <a:lnTo>
                  <a:pt x="11518" y="5906"/>
                </a:lnTo>
                <a:lnTo>
                  <a:pt x="11518" y="5979"/>
                </a:lnTo>
                <a:lnTo>
                  <a:pt x="11555" y="6053"/>
                </a:lnTo>
                <a:lnTo>
                  <a:pt x="11628" y="6126"/>
                </a:lnTo>
                <a:lnTo>
                  <a:pt x="11775" y="6236"/>
                </a:lnTo>
                <a:lnTo>
                  <a:pt x="11995" y="6346"/>
                </a:lnTo>
                <a:lnTo>
                  <a:pt x="12289" y="6456"/>
                </a:lnTo>
                <a:lnTo>
                  <a:pt x="12252" y="6676"/>
                </a:lnTo>
                <a:lnTo>
                  <a:pt x="12289" y="6897"/>
                </a:lnTo>
                <a:lnTo>
                  <a:pt x="11555" y="6897"/>
                </a:lnTo>
                <a:lnTo>
                  <a:pt x="11445" y="6933"/>
                </a:lnTo>
                <a:lnTo>
                  <a:pt x="11408" y="7007"/>
                </a:lnTo>
                <a:lnTo>
                  <a:pt x="11408" y="7153"/>
                </a:lnTo>
                <a:lnTo>
                  <a:pt x="11408" y="7337"/>
                </a:lnTo>
                <a:lnTo>
                  <a:pt x="11482" y="7483"/>
                </a:lnTo>
                <a:lnTo>
                  <a:pt x="11555" y="7593"/>
                </a:lnTo>
                <a:lnTo>
                  <a:pt x="11592" y="7630"/>
                </a:lnTo>
                <a:lnTo>
                  <a:pt x="11922" y="7960"/>
                </a:lnTo>
                <a:lnTo>
                  <a:pt x="12142" y="8107"/>
                </a:lnTo>
                <a:lnTo>
                  <a:pt x="12252" y="8180"/>
                </a:lnTo>
                <a:lnTo>
                  <a:pt x="12362" y="8217"/>
                </a:lnTo>
                <a:lnTo>
                  <a:pt x="12472" y="8217"/>
                </a:lnTo>
                <a:lnTo>
                  <a:pt x="12362" y="8547"/>
                </a:lnTo>
                <a:lnTo>
                  <a:pt x="12252" y="8804"/>
                </a:lnTo>
                <a:lnTo>
                  <a:pt x="12215" y="8841"/>
                </a:lnTo>
                <a:lnTo>
                  <a:pt x="12179" y="8877"/>
                </a:lnTo>
                <a:lnTo>
                  <a:pt x="11812" y="8731"/>
                </a:lnTo>
                <a:lnTo>
                  <a:pt x="11555" y="8584"/>
                </a:lnTo>
                <a:lnTo>
                  <a:pt x="11335" y="8364"/>
                </a:lnTo>
                <a:lnTo>
                  <a:pt x="11225" y="8364"/>
                </a:lnTo>
                <a:lnTo>
                  <a:pt x="11188" y="8437"/>
                </a:lnTo>
                <a:lnTo>
                  <a:pt x="11188" y="8511"/>
                </a:lnTo>
                <a:lnTo>
                  <a:pt x="11335" y="8731"/>
                </a:lnTo>
                <a:lnTo>
                  <a:pt x="11555" y="8951"/>
                </a:lnTo>
                <a:lnTo>
                  <a:pt x="11812" y="9134"/>
                </a:lnTo>
                <a:lnTo>
                  <a:pt x="12069" y="9244"/>
                </a:lnTo>
                <a:lnTo>
                  <a:pt x="11848" y="9648"/>
                </a:lnTo>
                <a:lnTo>
                  <a:pt x="11738" y="9648"/>
                </a:lnTo>
                <a:lnTo>
                  <a:pt x="11665" y="9721"/>
                </a:lnTo>
                <a:lnTo>
                  <a:pt x="11262" y="9428"/>
                </a:lnTo>
                <a:lnTo>
                  <a:pt x="10895" y="9134"/>
                </a:lnTo>
                <a:lnTo>
                  <a:pt x="10858" y="9097"/>
                </a:lnTo>
                <a:lnTo>
                  <a:pt x="10821" y="9134"/>
                </a:lnTo>
                <a:lnTo>
                  <a:pt x="10601" y="9391"/>
                </a:lnTo>
                <a:lnTo>
                  <a:pt x="10381" y="9648"/>
                </a:lnTo>
                <a:lnTo>
                  <a:pt x="10308" y="9648"/>
                </a:lnTo>
                <a:lnTo>
                  <a:pt x="10234" y="9684"/>
                </a:lnTo>
                <a:lnTo>
                  <a:pt x="10198" y="9758"/>
                </a:lnTo>
                <a:lnTo>
                  <a:pt x="10234" y="9831"/>
                </a:lnTo>
                <a:lnTo>
                  <a:pt x="10748" y="10308"/>
                </a:lnTo>
                <a:lnTo>
                  <a:pt x="11188" y="10821"/>
                </a:lnTo>
                <a:lnTo>
                  <a:pt x="10968" y="11262"/>
                </a:lnTo>
                <a:lnTo>
                  <a:pt x="10785" y="11152"/>
                </a:lnTo>
                <a:lnTo>
                  <a:pt x="10601" y="11078"/>
                </a:lnTo>
                <a:lnTo>
                  <a:pt x="10381" y="11042"/>
                </a:lnTo>
                <a:lnTo>
                  <a:pt x="10308" y="11005"/>
                </a:lnTo>
                <a:lnTo>
                  <a:pt x="10198" y="10968"/>
                </a:lnTo>
                <a:lnTo>
                  <a:pt x="10161" y="10931"/>
                </a:lnTo>
                <a:lnTo>
                  <a:pt x="10088" y="10931"/>
                </a:lnTo>
                <a:lnTo>
                  <a:pt x="9978" y="10968"/>
                </a:lnTo>
                <a:lnTo>
                  <a:pt x="9941" y="11078"/>
                </a:lnTo>
                <a:lnTo>
                  <a:pt x="9941" y="11152"/>
                </a:lnTo>
                <a:lnTo>
                  <a:pt x="9978" y="11188"/>
                </a:lnTo>
                <a:lnTo>
                  <a:pt x="10124" y="11335"/>
                </a:lnTo>
                <a:lnTo>
                  <a:pt x="10308" y="11445"/>
                </a:lnTo>
                <a:lnTo>
                  <a:pt x="10565" y="11555"/>
                </a:lnTo>
                <a:lnTo>
                  <a:pt x="10675" y="11592"/>
                </a:lnTo>
                <a:lnTo>
                  <a:pt x="10785" y="11592"/>
                </a:lnTo>
                <a:lnTo>
                  <a:pt x="10748" y="11775"/>
                </a:lnTo>
                <a:lnTo>
                  <a:pt x="10711" y="11959"/>
                </a:lnTo>
                <a:lnTo>
                  <a:pt x="10675" y="12179"/>
                </a:lnTo>
                <a:lnTo>
                  <a:pt x="10711" y="12362"/>
                </a:lnTo>
                <a:lnTo>
                  <a:pt x="10785" y="12582"/>
                </a:lnTo>
                <a:lnTo>
                  <a:pt x="10638" y="12692"/>
                </a:lnTo>
                <a:lnTo>
                  <a:pt x="10455" y="12876"/>
                </a:lnTo>
                <a:lnTo>
                  <a:pt x="10381" y="12949"/>
                </a:lnTo>
                <a:lnTo>
                  <a:pt x="10308" y="12949"/>
                </a:lnTo>
                <a:lnTo>
                  <a:pt x="10271" y="12986"/>
                </a:lnTo>
                <a:lnTo>
                  <a:pt x="10234" y="13059"/>
                </a:lnTo>
                <a:lnTo>
                  <a:pt x="10234" y="13169"/>
                </a:lnTo>
                <a:lnTo>
                  <a:pt x="10271" y="13206"/>
                </a:lnTo>
                <a:lnTo>
                  <a:pt x="10308" y="13242"/>
                </a:lnTo>
                <a:lnTo>
                  <a:pt x="10455" y="13242"/>
                </a:lnTo>
                <a:lnTo>
                  <a:pt x="10565" y="13206"/>
                </a:lnTo>
                <a:lnTo>
                  <a:pt x="10748" y="13059"/>
                </a:lnTo>
                <a:lnTo>
                  <a:pt x="11005" y="12912"/>
                </a:lnTo>
                <a:lnTo>
                  <a:pt x="11408" y="13352"/>
                </a:lnTo>
                <a:lnTo>
                  <a:pt x="11482" y="13426"/>
                </a:lnTo>
                <a:lnTo>
                  <a:pt x="11335" y="13609"/>
                </a:lnTo>
                <a:lnTo>
                  <a:pt x="11262" y="13829"/>
                </a:lnTo>
                <a:lnTo>
                  <a:pt x="11188" y="13829"/>
                </a:lnTo>
                <a:lnTo>
                  <a:pt x="11115" y="13866"/>
                </a:lnTo>
                <a:lnTo>
                  <a:pt x="11005" y="13939"/>
                </a:lnTo>
                <a:lnTo>
                  <a:pt x="10968" y="14013"/>
                </a:lnTo>
                <a:lnTo>
                  <a:pt x="11005" y="14123"/>
                </a:lnTo>
                <a:lnTo>
                  <a:pt x="11041" y="14233"/>
                </a:lnTo>
                <a:lnTo>
                  <a:pt x="11151" y="14306"/>
                </a:lnTo>
                <a:lnTo>
                  <a:pt x="11262" y="14343"/>
                </a:lnTo>
                <a:lnTo>
                  <a:pt x="11372" y="14343"/>
                </a:lnTo>
                <a:lnTo>
                  <a:pt x="11482" y="14270"/>
                </a:lnTo>
                <a:lnTo>
                  <a:pt x="11555" y="14196"/>
                </a:lnTo>
                <a:lnTo>
                  <a:pt x="11628" y="14086"/>
                </a:lnTo>
                <a:lnTo>
                  <a:pt x="11665" y="13976"/>
                </a:lnTo>
                <a:lnTo>
                  <a:pt x="11665" y="13866"/>
                </a:lnTo>
                <a:lnTo>
                  <a:pt x="11738" y="13719"/>
                </a:lnTo>
                <a:lnTo>
                  <a:pt x="11848" y="13829"/>
                </a:lnTo>
                <a:lnTo>
                  <a:pt x="11995" y="13903"/>
                </a:lnTo>
                <a:lnTo>
                  <a:pt x="12142" y="13976"/>
                </a:lnTo>
                <a:lnTo>
                  <a:pt x="12325" y="14013"/>
                </a:lnTo>
                <a:lnTo>
                  <a:pt x="12362" y="14049"/>
                </a:lnTo>
                <a:lnTo>
                  <a:pt x="12252" y="14270"/>
                </a:lnTo>
                <a:lnTo>
                  <a:pt x="12179" y="14453"/>
                </a:lnTo>
                <a:lnTo>
                  <a:pt x="12105" y="14563"/>
                </a:lnTo>
                <a:lnTo>
                  <a:pt x="11995" y="14600"/>
                </a:lnTo>
                <a:lnTo>
                  <a:pt x="11958" y="14600"/>
                </a:lnTo>
                <a:lnTo>
                  <a:pt x="11885" y="14636"/>
                </a:lnTo>
                <a:lnTo>
                  <a:pt x="11848" y="14746"/>
                </a:lnTo>
                <a:lnTo>
                  <a:pt x="11848" y="14856"/>
                </a:lnTo>
                <a:lnTo>
                  <a:pt x="11922" y="14930"/>
                </a:lnTo>
                <a:lnTo>
                  <a:pt x="11995" y="15003"/>
                </a:lnTo>
                <a:lnTo>
                  <a:pt x="12069" y="15003"/>
                </a:lnTo>
                <a:lnTo>
                  <a:pt x="12215" y="14966"/>
                </a:lnTo>
                <a:lnTo>
                  <a:pt x="12362" y="14856"/>
                </a:lnTo>
                <a:lnTo>
                  <a:pt x="12472" y="14746"/>
                </a:lnTo>
                <a:lnTo>
                  <a:pt x="12545" y="14563"/>
                </a:lnTo>
                <a:lnTo>
                  <a:pt x="12619" y="14416"/>
                </a:lnTo>
                <a:lnTo>
                  <a:pt x="12692" y="14049"/>
                </a:lnTo>
                <a:lnTo>
                  <a:pt x="13132" y="13976"/>
                </a:lnTo>
                <a:lnTo>
                  <a:pt x="13536" y="13829"/>
                </a:lnTo>
                <a:lnTo>
                  <a:pt x="13279" y="14526"/>
                </a:lnTo>
                <a:lnTo>
                  <a:pt x="13206" y="14710"/>
                </a:lnTo>
                <a:lnTo>
                  <a:pt x="13206" y="14820"/>
                </a:lnTo>
                <a:lnTo>
                  <a:pt x="13242" y="14856"/>
                </a:lnTo>
                <a:lnTo>
                  <a:pt x="13279" y="14930"/>
                </a:lnTo>
                <a:lnTo>
                  <a:pt x="13352" y="14966"/>
                </a:lnTo>
                <a:lnTo>
                  <a:pt x="13426" y="14966"/>
                </a:lnTo>
                <a:lnTo>
                  <a:pt x="13499" y="14930"/>
                </a:lnTo>
                <a:lnTo>
                  <a:pt x="13572" y="14893"/>
                </a:lnTo>
                <a:lnTo>
                  <a:pt x="13609" y="14820"/>
                </a:lnTo>
                <a:lnTo>
                  <a:pt x="13719" y="14563"/>
                </a:lnTo>
                <a:lnTo>
                  <a:pt x="13793" y="14270"/>
                </a:lnTo>
                <a:lnTo>
                  <a:pt x="13829" y="13976"/>
                </a:lnTo>
                <a:lnTo>
                  <a:pt x="13829" y="13719"/>
                </a:lnTo>
                <a:lnTo>
                  <a:pt x="14269" y="13463"/>
                </a:lnTo>
                <a:lnTo>
                  <a:pt x="14306" y="13939"/>
                </a:lnTo>
                <a:lnTo>
                  <a:pt x="14343" y="14049"/>
                </a:lnTo>
                <a:lnTo>
                  <a:pt x="14379" y="14123"/>
                </a:lnTo>
                <a:lnTo>
                  <a:pt x="14379" y="14159"/>
                </a:lnTo>
                <a:lnTo>
                  <a:pt x="14416" y="14270"/>
                </a:lnTo>
                <a:lnTo>
                  <a:pt x="14490" y="14343"/>
                </a:lnTo>
                <a:lnTo>
                  <a:pt x="14673" y="14343"/>
                </a:lnTo>
                <a:lnTo>
                  <a:pt x="14673" y="14306"/>
                </a:lnTo>
                <a:lnTo>
                  <a:pt x="14746" y="14233"/>
                </a:lnTo>
                <a:lnTo>
                  <a:pt x="14783" y="14159"/>
                </a:lnTo>
                <a:lnTo>
                  <a:pt x="14710" y="13903"/>
                </a:lnTo>
                <a:lnTo>
                  <a:pt x="14673" y="13646"/>
                </a:lnTo>
                <a:lnTo>
                  <a:pt x="14563" y="13279"/>
                </a:lnTo>
                <a:lnTo>
                  <a:pt x="15003" y="12876"/>
                </a:lnTo>
                <a:lnTo>
                  <a:pt x="15113" y="13022"/>
                </a:lnTo>
                <a:lnTo>
                  <a:pt x="15223" y="13132"/>
                </a:lnTo>
                <a:lnTo>
                  <a:pt x="15370" y="13352"/>
                </a:lnTo>
                <a:lnTo>
                  <a:pt x="15480" y="13463"/>
                </a:lnTo>
                <a:lnTo>
                  <a:pt x="15590" y="13536"/>
                </a:lnTo>
                <a:lnTo>
                  <a:pt x="15663" y="13536"/>
                </a:lnTo>
                <a:lnTo>
                  <a:pt x="15737" y="13463"/>
                </a:lnTo>
                <a:lnTo>
                  <a:pt x="15773" y="13389"/>
                </a:lnTo>
                <a:lnTo>
                  <a:pt x="15773" y="13316"/>
                </a:lnTo>
                <a:lnTo>
                  <a:pt x="15737" y="13132"/>
                </a:lnTo>
                <a:lnTo>
                  <a:pt x="15627" y="12986"/>
                </a:lnTo>
                <a:lnTo>
                  <a:pt x="15480" y="12876"/>
                </a:lnTo>
                <a:lnTo>
                  <a:pt x="15370" y="12729"/>
                </a:lnTo>
                <a:lnTo>
                  <a:pt x="15260" y="12582"/>
                </a:lnTo>
                <a:lnTo>
                  <a:pt x="15480" y="12289"/>
                </a:lnTo>
                <a:lnTo>
                  <a:pt x="15700" y="11995"/>
                </a:lnTo>
                <a:lnTo>
                  <a:pt x="15773" y="12069"/>
                </a:lnTo>
                <a:lnTo>
                  <a:pt x="15993" y="12215"/>
                </a:lnTo>
                <a:lnTo>
                  <a:pt x="16177" y="12399"/>
                </a:lnTo>
                <a:lnTo>
                  <a:pt x="16250" y="12435"/>
                </a:lnTo>
                <a:lnTo>
                  <a:pt x="16397" y="12435"/>
                </a:lnTo>
                <a:lnTo>
                  <a:pt x="16434" y="12399"/>
                </a:lnTo>
                <a:lnTo>
                  <a:pt x="16470" y="12325"/>
                </a:lnTo>
                <a:lnTo>
                  <a:pt x="16507" y="12252"/>
                </a:lnTo>
                <a:lnTo>
                  <a:pt x="16507" y="12179"/>
                </a:lnTo>
                <a:lnTo>
                  <a:pt x="16434" y="12105"/>
                </a:lnTo>
                <a:lnTo>
                  <a:pt x="16250" y="11922"/>
                </a:lnTo>
                <a:lnTo>
                  <a:pt x="16030" y="11775"/>
                </a:lnTo>
                <a:lnTo>
                  <a:pt x="15883" y="11702"/>
                </a:lnTo>
                <a:lnTo>
                  <a:pt x="16140" y="11115"/>
                </a:lnTo>
                <a:lnTo>
                  <a:pt x="16324" y="11225"/>
                </a:lnTo>
                <a:lnTo>
                  <a:pt x="16617" y="11335"/>
                </a:lnTo>
                <a:lnTo>
                  <a:pt x="16984" y="11408"/>
                </a:lnTo>
                <a:lnTo>
                  <a:pt x="17057" y="11408"/>
                </a:lnTo>
                <a:lnTo>
                  <a:pt x="17094" y="11372"/>
                </a:lnTo>
                <a:lnTo>
                  <a:pt x="17131" y="11298"/>
                </a:lnTo>
                <a:lnTo>
                  <a:pt x="17167" y="11225"/>
                </a:lnTo>
                <a:lnTo>
                  <a:pt x="17167" y="11152"/>
                </a:lnTo>
                <a:lnTo>
                  <a:pt x="17131" y="11078"/>
                </a:lnTo>
                <a:lnTo>
                  <a:pt x="17094" y="11042"/>
                </a:lnTo>
                <a:lnTo>
                  <a:pt x="17021" y="11005"/>
                </a:lnTo>
                <a:lnTo>
                  <a:pt x="16764" y="10968"/>
                </a:lnTo>
                <a:lnTo>
                  <a:pt x="16544" y="10895"/>
                </a:lnTo>
                <a:lnTo>
                  <a:pt x="16250" y="10821"/>
                </a:lnTo>
                <a:lnTo>
                  <a:pt x="16397" y="10345"/>
                </a:lnTo>
                <a:lnTo>
                  <a:pt x="16507" y="9831"/>
                </a:lnTo>
                <a:lnTo>
                  <a:pt x="16727" y="9941"/>
                </a:lnTo>
                <a:lnTo>
                  <a:pt x="16984" y="9978"/>
                </a:lnTo>
                <a:lnTo>
                  <a:pt x="17131" y="10014"/>
                </a:lnTo>
                <a:lnTo>
                  <a:pt x="17277" y="10014"/>
                </a:lnTo>
                <a:lnTo>
                  <a:pt x="17424" y="9978"/>
                </a:lnTo>
                <a:lnTo>
                  <a:pt x="17461" y="9904"/>
                </a:lnTo>
                <a:lnTo>
                  <a:pt x="17497" y="9831"/>
                </a:lnTo>
                <a:lnTo>
                  <a:pt x="17497" y="9794"/>
                </a:lnTo>
                <a:lnTo>
                  <a:pt x="17497" y="9721"/>
                </a:lnTo>
                <a:lnTo>
                  <a:pt x="17387" y="9648"/>
                </a:lnTo>
                <a:lnTo>
                  <a:pt x="17277" y="9611"/>
                </a:lnTo>
                <a:lnTo>
                  <a:pt x="17167" y="9574"/>
                </a:lnTo>
                <a:lnTo>
                  <a:pt x="16544" y="9501"/>
                </a:lnTo>
                <a:lnTo>
                  <a:pt x="16544" y="9464"/>
                </a:lnTo>
                <a:lnTo>
                  <a:pt x="16580" y="8987"/>
                </a:lnTo>
                <a:lnTo>
                  <a:pt x="16617" y="8511"/>
                </a:lnTo>
                <a:lnTo>
                  <a:pt x="16800" y="8584"/>
                </a:lnTo>
                <a:lnTo>
                  <a:pt x="17021" y="8621"/>
                </a:lnTo>
                <a:lnTo>
                  <a:pt x="17204" y="8657"/>
                </a:lnTo>
                <a:lnTo>
                  <a:pt x="17424" y="8621"/>
                </a:lnTo>
                <a:lnTo>
                  <a:pt x="17571" y="8584"/>
                </a:lnTo>
                <a:lnTo>
                  <a:pt x="17644" y="8511"/>
                </a:lnTo>
                <a:lnTo>
                  <a:pt x="17681" y="8437"/>
                </a:lnTo>
                <a:lnTo>
                  <a:pt x="17681" y="8364"/>
                </a:lnTo>
                <a:lnTo>
                  <a:pt x="17644" y="8290"/>
                </a:lnTo>
                <a:lnTo>
                  <a:pt x="17534" y="8217"/>
                </a:lnTo>
                <a:lnTo>
                  <a:pt x="17387" y="8217"/>
                </a:lnTo>
                <a:lnTo>
                  <a:pt x="17094" y="8254"/>
                </a:lnTo>
                <a:lnTo>
                  <a:pt x="16617" y="8217"/>
                </a:lnTo>
                <a:lnTo>
                  <a:pt x="16580" y="7814"/>
                </a:lnTo>
                <a:lnTo>
                  <a:pt x="16507" y="7410"/>
                </a:lnTo>
                <a:lnTo>
                  <a:pt x="16507" y="7410"/>
                </a:lnTo>
                <a:lnTo>
                  <a:pt x="16690" y="7447"/>
                </a:lnTo>
                <a:lnTo>
                  <a:pt x="16874" y="7447"/>
                </a:lnTo>
                <a:lnTo>
                  <a:pt x="17021" y="7410"/>
                </a:lnTo>
                <a:lnTo>
                  <a:pt x="17204" y="7337"/>
                </a:lnTo>
                <a:lnTo>
                  <a:pt x="17351" y="7263"/>
                </a:lnTo>
                <a:lnTo>
                  <a:pt x="17387" y="7190"/>
                </a:lnTo>
                <a:lnTo>
                  <a:pt x="17424" y="7117"/>
                </a:lnTo>
                <a:lnTo>
                  <a:pt x="17424" y="7043"/>
                </a:lnTo>
                <a:lnTo>
                  <a:pt x="17424" y="7007"/>
                </a:lnTo>
                <a:lnTo>
                  <a:pt x="17351" y="6933"/>
                </a:lnTo>
                <a:lnTo>
                  <a:pt x="17314" y="6897"/>
                </a:lnTo>
                <a:lnTo>
                  <a:pt x="17131" y="6897"/>
                </a:lnTo>
                <a:lnTo>
                  <a:pt x="16947" y="6970"/>
                </a:lnTo>
                <a:lnTo>
                  <a:pt x="16764" y="7007"/>
                </a:lnTo>
                <a:lnTo>
                  <a:pt x="16397" y="7080"/>
                </a:lnTo>
                <a:lnTo>
                  <a:pt x="16324" y="6897"/>
                </a:lnTo>
                <a:lnTo>
                  <a:pt x="16140" y="6493"/>
                </a:lnTo>
                <a:lnTo>
                  <a:pt x="16397" y="6420"/>
                </a:lnTo>
                <a:lnTo>
                  <a:pt x="16764" y="6273"/>
                </a:lnTo>
                <a:lnTo>
                  <a:pt x="16947" y="6200"/>
                </a:lnTo>
                <a:lnTo>
                  <a:pt x="17094" y="6090"/>
                </a:lnTo>
                <a:lnTo>
                  <a:pt x="17131" y="6053"/>
                </a:lnTo>
                <a:lnTo>
                  <a:pt x="17131" y="5979"/>
                </a:lnTo>
                <a:lnTo>
                  <a:pt x="17131" y="5906"/>
                </a:lnTo>
                <a:lnTo>
                  <a:pt x="17021" y="5833"/>
                </a:lnTo>
                <a:lnTo>
                  <a:pt x="16910" y="5796"/>
                </a:lnTo>
                <a:lnTo>
                  <a:pt x="16764" y="5833"/>
                </a:lnTo>
                <a:lnTo>
                  <a:pt x="16580" y="5906"/>
                </a:lnTo>
                <a:lnTo>
                  <a:pt x="16250" y="6090"/>
                </a:lnTo>
                <a:lnTo>
                  <a:pt x="16104" y="6163"/>
                </a:lnTo>
                <a:lnTo>
                  <a:pt x="15957" y="6236"/>
                </a:lnTo>
                <a:lnTo>
                  <a:pt x="15957" y="6200"/>
                </a:lnTo>
                <a:lnTo>
                  <a:pt x="15957" y="6163"/>
                </a:lnTo>
                <a:lnTo>
                  <a:pt x="15920" y="6163"/>
                </a:lnTo>
                <a:lnTo>
                  <a:pt x="15590" y="5796"/>
                </a:lnTo>
                <a:lnTo>
                  <a:pt x="15920" y="5503"/>
                </a:lnTo>
                <a:lnTo>
                  <a:pt x="16250" y="5173"/>
                </a:lnTo>
                <a:lnTo>
                  <a:pt x="16287" y="5099"/>
                </a:lnTo>
                <a:lnTo>
                  <a:pt x="16324" y="4989"/>
                </a:lnTo>
                <a:lnTo>
                  <a:pt x="16287" y="4916"/>
                </a:lnTo>
                <a:lnTo>
                  <a:pt x="16250" y="4879"/>
                </a:lnTo>
                <a:lnTo>
                  <a:pt x="16177" y="4806"/>
                </a:lnTo>
                <a:lnTo>
                  <a:pt x="16030" y="4806"/>
                </a:lnTo>
                <a:lnTo>
                  <a:pt x="15957" y="4842"/>
                </a:lnTo>
                <a:lnTo>
                  <a:pt x="15627" y="5209"/>
                </a:lnTo>
                <a:lnTo>
                  <a:pt x="15333" y="5576"/>
                </a:lnTo>
                <a:lnTo>
                  <a:pt x="15076" y="5393"/>
                </a:lnTo>
                <a:lnTo>
                  <a:pt x="14820" y="5246"/>
                </a:lnTo>
                <a:lnTo>
                  <a:pt x="14673" y="5173"/>
                </a:lnTo>
                <a:lnTo>
                  <a:pt x="14746" y="5026"/>
                </a:lnTo>
                <a:lnTo>
                  <a:pt x="14966" y="4659"/>
                </a:lnTo>
                <a:lnTo>
                  <a:pt x="15003" y="4586"/>
                </a:lnTo>
                <a:lnTo>
                  <a:pt x="15003" y="4512"/>
                </a:lnTo>
                <a:lnTo>
                  <a:pt x="14930" y="4402"/>
                </a:lnTo>
                <a:lnTo>
                  <a:pt x="14856" y="4366"/>
                </a:lnTo>
                <a:lnTo>
                  <a:pt x="14746" y="4366"/>
                </a:lnTo>
                <a:lnTo>
                  <a:pt x="14673" y="4439"/>
                </a:lnTo>
                <a:lnTo>
                  <a:pt x="14526" y="4622"/>
                </a:lnTo>
                <a:lnTo>
                  <a:pt x="14416" y="4842"/>
                </a:lnTo>
                <a:lnTo>
                  <a:pt x="14343" y="5026"/>
                </a:lnTo>
                <a:lnTo>
                  <a:pt x="14159" y="4989"/>
                </a:lnTo>
                <a:lnTo>
                  <a:pt x="13939" y="4989"/>
                </a:lnTo>
                <a:lnTo>
                  <a:pt x="13903" y="4732"/>
                </a:lnTo>
                <a:lnTo>
                  <a:pt x="13866" y="4476"/>
                </a:lnTo>
                <a:lnTo>
                  <a:pt x="13829" y="3962"/>
                </a:lnTo>
                <a:lnTo>
                  <a:pt x="13829" y="3889"/>
                </a:lnTo>
                <a:lnTo>
                  <a:pt x="13756" y="3852"/>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4" name="Google Shape;284;p4"/>
          <p:cNvSpPr/>
          <p:nvPr/>
        </p:nvSpPr>
        <p:spPr>
          <a:xfrm>
            <a:off x="462490" y="5418857"/>
            <a:ext cx="639575" cy="452289"/>
          </a:xfrm>
          <a:custGeom>
            <a:avLst/>
            <a:gdLst/>
            <a:ahLst/>
            <a:cxnLst/>
            <a:rect l="l" t="t" r="r" b="b"/>
            <a:pathLst>
              <a:path w="16911" h="11959" extrusionOk="0">
                <a:moveTo>
                  <a:pt x="12215" y="8951"/>
                </a:moveTo>
                <a:lnTo>
                  <a:pt x="12032" y="9098"/>
                </a:lnTo>
                <a:lnTo>
                  <a:pt x="11848" y="9244"/>
                </a:lnTo>
                <a:lnTo>
                  <a:pt x="11408" y="9538"/>
                </a:lnTo>
                <a:lnTo>
                  <a:pt x="11005" y="9685"/>
                </a:lnTo>
                <a:lnTo>
                  <a:pt x="10638" y="9868"/>
                </a:lnTo>
                <a:lnTo>
                  <a:pt x="10124" y="10051"/>
                </a:lnTo>
                <a:lnTo>
                  <a:pt x="9977" y="10125"/>
                </a:lnTo>
                <a:lnTo>
                  <a:pt x="9794" y="10161"/>
                </a:lnTo>
                <a:lnTo>
                  <a:pt x="9904" y="9978"/>
                </a:lnTo>
                <a:lnTo>
                  <a:pt x="10051" y="9795"/>
                </a:lnTo>
                <a:lnTo>
                  <a:pt x="10344" y="9758"/>
                </a:lnTo>
                <a:lnTo>
                  <a:pt x="10601" y="9648"/>
                </a:lnTo>
                <a:lnTo>
                  <a:pt x="10858" y="9538"/>
                </a:lnTo>
                <a:lnTo>
                  <a:pt x="11115" y="9354"/>
                </a:lnTo>
                <a:lnTo>
                  <a:pt x="11335" y="9171"/>
                </a:lnTo>
                <a:lnTo>
                  <a:pt x="11371" y="9061"/>
                </a:lnTo>
                <a:lnTo>
                  <a:pt x="11445" y="9061"/>
                </a:lnTo>
                <a:lnTo>
                  <a:pt x="11481" y="9024"/>
                </a:lnTo>
                <a:lnTo>
                  <a:pt x="11848" y="8951"/>
                </a:lnTo>
                <a:close/>
                <a:moveTo>
                  <a:pt x="12619" y="8988"/>
                </a:moveTo>
                <a:lnTo>
                  <a:pt x="12839" y="9061"/>
                </a:lnTo>
                <a:lnTo>
                  <a:pt x="12839" y="9171"/>
                </a:lnTo>
                <a:lnTo>
                  <a:pt x="12215" y="9685"/>
                </a:lnTo>
                <a:lnTo>
                  <a:pt x="11518" y="10125"/>
                </a:lnTo>
                <a:lnTo>
                  <a:pt x="11115" y="10345"/>
                </a:lnTo>
                <a:lnTo>
                  <a:pt x="10711" y="10528"/>
                </a:lnTo>
                <a:lnTo>
                  <a:pt x="10308" y="10712"/>
                </a:lnTo>
                <a:lnTo>
                  <a:pt x="9904" y="10932"/>
                </a:lnTo>
                <a:lnTo>
                  <a:pt x="9831" y="10822"/>
                </a:lnTo>
                <a:lnTo>
                  <a:pt x="9794" y="10712"/>
                </a:lnTo>
                <a:lnTo>
                  <a:pt x="9757" y="10455"/>
                </a:lnTo>
                <a:lnTo>
                  <a:pt x="9904" y="10455"/>
                </a:lnTo>
                <a:lnTo>
                  <a:pt x="10051" y="10381"/>
                </a:lnTo>
                <a:lnTo>
                  <a:pt x="10344" y="10271"/>
                </a:lnTo>
                <a:lnTo>
                  <a:pt x="11078" y="10015"/>
                </a:lnTo>
                <a:lnTo>
                  <a:pt x="11481" y="9831"/>
                </a:lnTo>
                <a:lnTo>
                  <a:pt x="11922" y="9611"/>
                </a:lnTo>
                <a:lnTo>
                  <a:pt x="12288" y="9318"/>
                </a:lnTo>
                <a:lnTo>
                  <a:pt x="12435" y="9171"/>
                </a:lnTo>
                <a:lnTo>
                  <a:pt x="12619" y="8988"/>
                </a:lnTo>
                <a:close/>
                <a:moveTo>
                  <a:pt x="9464" y="514"/>
                </a:moveTo>
                <a:lnTo>
                  <a:pt x="9721" y="551"/>
                </a:lnTo>
                <a:lnTo>
                  <a:pt x="9941" y="588"/>
                </a:lnTo>
                <a:lnTo>
                  <a:pt x="10161" y="661"/>
                </a:lnTo>
                <a:lnTo>
                  <a:pt x="10344" y="771"/>
                </a:lnTo>
                <a:lnTo>
                  <a:pt x="10491" y="918"/>
                </a:lnTo>
                <a:lnTo>
                  <a:pt x="10564" y="1101"/>
                </a:lnTo>
                <a:lnTo>
                  <a:pt x="10601" y="1101"/>
                </a:lnTo>
                <a:lnTo>
                  <a:pt x="10528" y="1211"/>
                </a:lnTo>
                <a:lnTo>
                  <a:pt x="10528" y="1321"/>
                </a:lnTo>
                <a:lnTo>
                  <a:pt x="10564" y="1615"/>
                </a:lnTo>
                <a:lnTo>
                  <a:pt x="10638" y="1871"/>
                </a:lnTo>
                <a:lnTo>
                  <a:pt x="10748" y="2091"/>
                </a:lnTo>
                <a:lnTo>
                  <a:pt x="10931" y="2348"/>
                </a:lnTo>
                <a:lnTo>
                  <a:pt x="11005" y="2495"/>
                </a:lnTo>
                <a:lnTo>
                  <a:pt x="11041" y="2678"/>
                </a:lnTo>
                <a:lnTo>
                  <a:pt x="11041" y="2752"/>
                </a:lnTo>
                <a:lnTo>
                  <a:pt x="11005" y="2788"/>
                </a:lnTo>
                <a:lnTo>
                  <a:pt x="10931" y="2788"/>
                </a:lnTo>
                <a:lnTo>
                  <a:pt x="10858" y="2752"/>
                </a:lnTo>
                <a:lnTo>
                  <a:pt x="10784" y="2642"/>
                </a:lnTo>
                <a:lnTo>
                  <a:pt x="10674" y="2312"/>
                </a:lnTo>
                <a:lnTo>
                  <a:pt x="10601" y="2128"/>
                </a:lnTo>
                <a:lnTo>
                  <a:pt x="10491" y="1981"/>
                </a:lnTo>
                <a:lnTo>
                  <a:pt x="10381" y="1798"/>
                </a:lnTo>
                <a:lnTo>
                  <a:pt x="10234" y="1651"/>
                </a:lnTo>
                <a:lnTo>
                  <a:pt x="10088" y="1541"/>
                </a:lnTo>
                <a:lnTo>
                  <a:pt x="9904" y="1431"/>
                </a:lnTo>
                <a:lnTo>
                  <a:pt x="9721" y="1358"/>
                </a:lnTo>
                <a:lnTo>
                  <a:pt x="9537" y="1321"/>
                </a:lnTo>
                <a:lnTo>
                  <a:pt x="9134" y="1321"/>
                </a:lnTo>
                <a:lnTo>
                  <a:pt x="8950" y="1358"/>
                </a:lnTo>
                <a:lnTo>
                  <a:pt x="8767" y="1431"/>
                </a:lnTo>
                <a:lnTo>
                  <a:pt x="8694" y="1468"/>
                </a:lnTo>
                <a:lnTo>
                  <a:pt x="8657" y="1505"/>
                </a:lnTo>
                <a:lnTo>
                  <a:pt x="8694" y="1615"/>
                </a:lnTo>
                <a:lnTo>
                  <a:pt x="8767" y="1688"/>
                </a:lnTo>
                <a:lnTo>
                  <a:pt x="8804" y="1725"/>
                </a:lnTo>
                <a:lnTo>
                  <a:pt x="8877" y="1725"/>
                </a:lnTo>
                <a:lnTo>
                  <a:pt x="9097" y="1688"/>
                </a:lnTo>
                <a:lnTo>
                  <a:pt x="9281" y="1688"/>
                </a:lnTo>
                <a:lnTo>
                  <a:pt x="9501" y="1725"/>
                </a:lnTo>
                <a:lnTo>
                  <a:pt x="9684" y="1798"/>
                </a:lnTo>
                <a:lnTo>
                  <a:pt x="9867" y="1871"/>
                </a:lnTo>
                <a:lnTo>
                  <a:pt x="10014" y="2018"/>
                </a:lnTo>
                <a:lnTo>
                  <a:pt x="10161" y="2165"/>
                </a:lnTo>
                <a:lnTo>
                  <a:pt x="10271" y="2348"/>
                </a:lnTo>
                <a:lnTo>
                  <a:pt x="10418" y="2788"/>
                </a:lnTo>
                <a:lnTo>
                  <a:pt x="10528" y="2972"/>
                </a:lnTo>
                <a:lnTo>
                  <a:pt x="10638" y="3119"/>
                </a:lnTo>
                <a:lnTo>
                  <a:pt x="10528" y="3192"/>
                </a:lnTo>
                <a:lnTo>
                  <a:pt x="10308" y="3375"/>
                </a:lnTo>
                <a:lnTo>
                  <a:pt x="10088" y="3595"/>
                </a:lnTo>
                <a:lnTo>
                  <a:pt x="9904" y="3816"/>
                </a:lnTo>
                <a:lnTo>
                  <a:pt x="9794" y="4072"/>
                </a:lnTo>
                <a:lnTo>
                  <a:pt x="9721" y="4292"/>
                </a:lnTo>
                <a:lnTo>
                  <a:pt x="9684" y="4512"/>
                </a:lnTo>
                <a:lnTo>
                  <a:pt x="9721" y="4733"/>
                </a:lnTo>
                <a:lnTo>
                  <a:pt x="9757" y="4953"/>
                </a:lnTo>
                <a:lnTo>
                  <a:pt x="9867" y="5136"/>
                </a:lnTo>
                <a:lnTo>
                  <a:pt x="10014" y="5283"/>
                </a:lnTo>
                <a:lnTo>
                  <a:pt x="10198" y="5429"/>
                </a:lnTo>
                <a:lnTo>
                  <a:pt x="10418" y="5503"/>
                </a:lnTo>
                <a:lnTo>
                  <a:pt x="10638" y="5576"/>
                </a:lnTo>
                <a:lnTo>
                  <a:pt x="10895" y="5540"/>
                </a:lnTo>
                <a:lnTo>
                  <a:pt x="11151" y="5503"/>
                </a:lnTo>
                <a:lnTo>
                  <a:pt x="11371" y="5393"/>
                </a:lnTo>
                <a:lnTo>
                  <a:pt x="12032" y="5063"/>
                </a:lnTo>
                <a:lnTo>
                  <a:pt x="12692" y="4659"/>
                </a:lnTo>
                <a:lnTo>
                  <a:pt x="12729" y="4586"/>
                </a:lnTo>
                <a:lnTo>
                  <a:pt x="12765" y="4512"/>
                </a:lnTo>
                <a:lnTo>
                  <a:pt x="12765" y="4439"/>
                </a:lnTo>
                <a:lnTo>
                  <a:pt x="12729" y="4402"/>
                </a:lnTo>
                <a:lnTo>
                  <a:pt x="12692" y="4329"/>
                </a:lnTo>
                <a:lnTo>
                  <a:pt x="12619" y="4292"/>
                </a:lnTo>
                <a:lnTo>
                  <a:pt x="12472" y="4292"/>
                </a:lnTo>
                <a:lnTo>
                  <a:pt x="12032" y="4549"/>
                </a:lnTo>
                <a:lnTo>
                  <a:pt x="11591" y="4843"/>
                </a:lnTo>
                <a:lnTo>
                  <a:pt x="11371" y="4953"/>
                </a:lnTo>
                <a:lnTo>
                  <a:pt x="11151" y="5063"/>
                </a:lnTo>
                <a:lnTo>
                  <a:pt x="10895" y="5136"/>
                </a:lnTo>
                <a:lnTo>
                  <a:pt x="10528" y="5136"/>
                </a:lnTo>
                <a:lnTo>
                  <a:pt x="10418" y="5099"/>
                </a:lnTo>
                <a:lnTo>
                  <a:pt x="10308" y="5026"/>
                </a:lnTo>
                <a:lnTo>
                  <a:pt x="10234" y="4953"/>
                </a:lnTo>
                <a:lnTo>
                  <a:pt x="10161" y="4843"/>
                </a:lnTo>
                <a:lnTo>
                  <a:pt x="10124" y="4733"/>
                </a:lnTo>
                <a:lnTo>
                  <a:pt x="10088" y="4476"/>
                </a:lnTo>
                <a:lnTo>
                  <a:pt x="10124" y="4366"/>
                </a:lnTo>
                <a:lnTo>
                  <a:pt x="10161" y="4219"/>
                </a:lnTo>
                <a:lnTo>
                  <a:pt x="10271" y="3999"/>
                </a:lnTo>
                <a:lnTo>
                  <a:pt x="10454" y="3816"/>
                </a:lnTo>
                <a:lnTo>
                  <a:pt x="10674" y="3632"/>
                </a:lnTo>
                <a:lnTo>
                  <a:pt x="10968" y="3375"/>
                </a:lnTo>
                <a:lnTo>
                  <a:pt x="11225" y="3119"/>
                </a:lnTo>
                <a:lnTo>
                  <a:pt x="11335" y="2972"/>
                </a:lnTo>
                <a:lnTo>
                  <a:pt x="11408" y="2825"/>
                </a:lnTo>
                <a:lnTo>
                  <a:pt x="11408" y="2642"/>
                </a:lnTo>
                <a:lnTo>
                  <a:pt x="11408" y="2422"/>
                </a:lnTo>
                <a:lnTo>
                  <a:pt x="11335" y="2275"/>
                </a:lnTo>
                <a:lnTo>
                  <a:pt x="11261" y="2165"/>
                </a:lnTo>
                <a:lnTo>
                  <a:pt x="11078" y="1871"/>
                </a:lnTo>
                <a:lnTo>
                  <a:pt x="10895" y="1578"/>
                </a:lnTo>
                <a:lnTo>
                  <a:pt x="10821" y="1431"/>
                </a:lnTo>
                <a:lnTo>
                  <a:pt x="10821" y="1284"/>
                </a:lnTo>
                <a:lnTo>
                  <a:pt x="10895" y="1248"/>
                </a:lnTo>
                <a:lnTo>
                  <a:pt x="11298" y="1138"/>
                </a:lnTo>
                <a:lnTo>
                  <a:pt x="11702" y="1028"/>
                </a:lnTo>
                <a:lnTo>
                  <a:pt x="12142" y="954"/>
                </a:lnTo>
                <a:lnTo>
                  <a:pt x="12582" y="918"/>
                </a:lnTo>
                <a:lnTo>
                  <a:pt x="12802" y="954"/>
                </a:lnTo>
                <a:lnTo>
                  <a:pt x="13022" y="1028"/>
                </a:lnTo>
                <a:lnTo>
                  <a:pt x="13205" y="1101"/>
                </a:lnTo>
                <a:lnTo>
                  <a:pt x="13352" y="1211"/>
                </a:lnTo>
                <a:lnTo>
                  <a:pt x="13499" y="1358"/>
                </a:lnTo>
                <a:lnTo>
                  <a:pt x="13609" y="1505"/>
                </a:lnTo>
                <a:lnTo>
                  <a:pt x="13829" y="1908"/>
                </a:lnTo>
                <a:lnTo>
                  <a:pt x="14012" y="2202"/>
                </a:lnTo>
                <a:lnTo>
                  <a:pt x="13866" y="2422"/>
                </a:lnTo>
                <a:lnTo>
                  <a:pt x="13682" y="2568"/>
                </a:lnTo>
                <a:lnTo>
                  <a:pt x="13499" y="2678"/>
                </a:lnTo>
                <a:lnTo>
                  <a:pt x="13279" y="2788"/>
                </a:lnTo>
                <a:lnTo>
                  <a:pt x="12839" y="2935"/>
                </a:lnTo>
                <a:lnTo>
                  <a:pt x="12362" y="3082"/>
                </a:lnTo>
                <a:lnTo>
                  <a:pt x="11995" y="3229"/>
                </a:lnTo>
                <a:lnTo>
                  <a:pt x="11518" y="3449"/>
                </a:lnTo>
                <a:lnTo>
                  <a:pt x="11298" y="3559"/>
                </a:lnTo>
                <a:lnTo>
                  <a:pt x="11151" y="3742"/>
                </a:lnTo>
                <a:lnTo>
                  <a:pt x="11041" y="3889"/>
                </a:lnTo>
                <a:lnTo>
                  <a:pt x="11005" y="3999"/>
                </a:lnTo>
                <a:lnTo>
                  <a:pt x="11005" y="4109"/>
                </a:lnTo>
                <a:lnTo>
                  <a:pt x="11005" y="4182"/>
                </a:lnTo>
                <a:lnTo>
                  <a:pt x="11041" y="4256"/>
                </a:lnTo>
                <a:lnTo>
                  <a:pt x="11115" y="4292"/>
                </a:lnTo>
                <a:lnTo>
                  <a:pt x="11335" y="4292"/>
                </a:lnTo>
                <a:lnTo>
                  <a:pt x="11371" y="4219"/>
                </a:lnTo>
                <a:lnTo>
                  <a:pt x="11408" y="4146"/>
                </a:lnTo>
                <a:lnTo>
                  <a:pt x="11445" y="4072"/>
                </a:lnTo>
                <a:lnTo>
                  <a:pt x="11555" y="3962"/>
                </a:lnTo>
                <a:lnTo>
                  <a:pt x="11775" y="3816"/>
                </a:lnTo>
                <a:lnTo>
                  <a:pt x="12068" y="3669"/>
                </a:lnTo>
                <a:lnTo>
                  <a:pt x="12288" y="3595"/>
                </a:lnTo>
                <a:lnTo>
                  <a:pt x="12802" y="3412"/>
                </a:lnTo>
                <a:lnTo>
                  <a:pt x="13279" y="3229"/>
                </a:lnTo>
                <a:lnTo>
                  <a:pt x="13572" y="3119"/>
                </a:lnTo>
                <a:lnTo>
                  <a:pt x="13866" y="2972"/>
                </a:lnTo>
                <a:lnTo>
                  <a:pt x="14086" y="2752"/>
                </a:lnTo>
                <a:lnTo>
                  <a:pt x="14159" y="2642"/>
                </a:lnTo>
                <a:lnTo>
                  <a:pt x="14233" y="2495"/>
                </a:lnTo>
                <a:lnTo>
                  <a:pt x="14306" y="2568"/>
                </a:lnTo>
                <a:lnTo>
                  <a:pt x="14489" y="2715"/>
                </a:lnTo>
                <a:lnTo>
                  <a:pt x="14673" y="2788"/>
                </a:lnTo>
                <a:lnTo>
                  <a:pt x="14893" y="2898"/>
                </a:lnTo>
                <a:lnTo>
                  <a:pt x="15076" y="3009"/>
                </a:lnTo>
                <a:lnTo>
                  <a:pt x="15296" y="3192"/>
                </a:lnTo>
                <a:lnTo>
                  <a:pt x="15480" y="3449"/>
                </a:lnTo>
                <a:lnTo>
                  <a:pt x="15626" y="3705"/>
                </a:lnTo>
                <a:lnTo>
                  <a:pt x="15700" y="3999"/>
                </a:lnTo>
                <a:lnTo>
                  <a:pt x="15480" y="4366"/>
                </a:lnTo>
                <a:lnTo>
                  <a:pt x="15370" y="4549"/>
                </a:lnTo>
                <a:lnTo>
                  <a:pt x="15186" y="4696"/>
                </a:lnTo>
                <a:lnTo>
                  <a:pt x="14966" y="4879"/>
                </a:lnTo>
                <a:lnTo>
                  <a:pt x="14709" y="5063"/>
                </a:lnTo>
                <a:lnTo>
                  <a:pt x="14416" y="5173"/>
                </a:lnTo>
                <a:lnTo>
                  <a:pt x="14123" y="5283"/>
                </a:lnTo>
                <a:lnTo>
                  <a:pt x="13572" y="5429"/>
                </a:lnTo>
                <a:lnTo>
                  <a:pt x="13022" y="5613"/>
                </a:lnTo>
                <a:lnTo>
                  <a:pt x="12765" y="5723"/>
                </a:lnTo>
                <a:lnTo>
                  <a:pt x="12509" y="5870"/>
                </a:lnTo>
                <a:lnTo>
                  <a:pt x="12288" y="6016"/>
                </a:lnTo>
                <a:lnTo>
                  <a:pt x="12105" y="6236"/>
                </a:lnTo>
                <a:lnTo>
                  <a:pt x="11958" y="6420"/>
                </a:lnTo>
                <a:lnTo>
                  <a:pt x="11922" y="6640"/>
                </a:lnTo>
                <a:lnTo>
                  <a:pt x="11922" y="6823"/>
                </a:lnTo>
                <a:lnTo>
                  <a:pt x="11958" y="7007"/>
                </a:lnTo>
                <a:lnTo>
                  <a:pt x="12032" y="7154"/>
                </a:lnTo>
                <a:lnTo>
                  <a:pt x="12178" y="7300"/>
                </a:lnTo>
                <a:lnTo>
                  <a:pt x="12325" y="7410"/>
                </a:lnTo>
                <a:lnTo>
                  <a:pt x="12545" y="7520"/>
                </a:lnTo>
                <a:lnTo>
                  <a:pt x="12765" y="7557"/>
                </a:lnTo>
                <a:lnTo>
                  <a:pt x="12985" y="7557"/>
                </a:lnTo>
                <a:lnTo>
                  <a:pt x="13205" y="7520"/>
                </a:lnTo>
                <a:lnTo>
                  <a:pt x="13426" y="7484"/>
                </a:lnTo>
                <a:lnTo>
                  <a:pt x="13682" y="7410"/>
                </a:lnTo>
                <a:lnTo>
                  <a:pt x="13976" y="7300"/>
                </a:lnTo>
                <a:lnTo>
                  <a:pt x="14196" y="7154"/>
                </a:lnTo>
                <a:lnTo>
                  <a:pt x="14306" y="7043"/>
                </a:lnTo>
                <a:lnTo>
                  <a:pt x="14343" y="6970"/>
                </a:lnTo>
                <a:lnTo>
                  <a:pt x="14379" y="6823"/>
                </a:lnTo>
                <a:lnTo>
                  <a:pt x="14343" y="6787"/>
                </a:lnTo>
                <a:lnTo>
                  <a:pt x="14269" y="6750"/>
                </a:lnTo>
                <a:lnTo>
                  <a:pt x="14086" y="6750"/>
                </a:lnTo>
                <a:lnTo>
                  <a:pt x="13902" y="6823"/>
                </a:lnTo>
                <a:lnTo>
                  <a:pt x="13536" y="6970"/>
                </a:lnTo>
                <a:lnTo>
                  <a:pt x="13316" y="7043"/>
                </a:lnTo>
                <a:lnTo>
                  <a:pt x="13095" y="7080"/>
                </a:lnTo>
                <a:lnTo>
                  <a:pt x="12655" y="7080"/>
                </a:lnTo>
                <a:lnTo>
                  <a:pt x="12509" y="7007"/>
                </a:lnTo>
                <a:lnTo>
                  <a:pt x="12435" y="6933"/>
                </a:lnTo>
                <a:lnTo>
                  <a:pt x="12362" y="6823"/>
                </a:lnTo>
                <a:lnTo>
                  <a:pt x="12362" y="6713"/>
                </a:lnTo>
                <a:lnTo>
                  <a:pt x="12398" y="6603"/>
                </a:lnTo>
                <a:lnTo>
                  <a:pt x="12472" y="6493"/>
                </a:lnTo>
                <a:lnTo>
                  <a:pt x="12655" y="6310"/>
                </a:lnTo>
                <a:lnTo>
                  <a:pt x="12875" y="6163"/>
                </a:lnTo>
                <a:lnTo>
                  <a:pt x="13132" y="6053"/>
                </a:lnTo>
                <a:lnTo>
                  <a:pt x="13609" y="5906"/>
                </a:lnTo>
                <a:lnTo>
                  <a:pt x="14453" y="5613"/>
                </a:lnTo>
                <a:lnTo>
                  <a:pt x="14893" y="5429"/>
                </a:lnTo>
                <a:lnTo>
                  <a:pt x="15076" y="5319"/>
                </a:lnTo>
                <a:lnTo>
                  <a:pt x="15260" y="5173"/>
                </a:lnTo>
                <a:lnTo>
                  <a:pt x="15516" y="4953"/>
                </a:lnTo>
                <a:lnTo>
                  <a:pt x="15736" y="4659"/>
                </a:lnTo>
                <a:lnTo>
                  <a:pt x="15736" y="4696"/>
                </a:lnTo>
                <a:lnTo>
                  <a:pt x="15700" y="4806"/>
                </a:lnTo>
                <a:lnTo>
                  <a:pt x="15773" y="4916"/>
                </a:lnTo>
                <a:lnTo>
                  <a:pt x="15847" y="4989"/>
                </a:lnTo>
                <a:lnTo>
                  <a:pt x="15957" y="5026"/>
                </a:lnTo>
                <a:lnTo>
                  <a:pt x="16103" y="5063"/>
                </a:lnTo>
                <a:lnTo>
                  <a:pt x="16177" y="5099"/>
                </a:lnTo>
                <a:lnTo>
                  <a:pt x="16250" y="5209"/>
                </a:lnTo>
                <a:lnTo>
                  <a:pt x="16323" y="5356"/>
                </a:lnTo>
                <a:lnTo>
                  <a:pt x="16140" y="5393"/>
                </a:lnTo>
                <a:lnTo>
                  <a:pt x="15920" y="5466"/>
                </a:lnTo>
                <a:lnTo>
                  <a:pt x="15553" y="5650"/>
                </a:lnTo>
                <a:lnTo>
                  <a:pt x="15003" y="5833"/>
                </a:lnTo>
                <a:lnTo>
                  <a:pt x="14783" y="5906"/>
                </a:lnTo>
                <a:lnTo>
                  <a:pt x="14709" y="5980"/>
                </a:lnTo>
                <a:lnTo>
                  <a:pt x="14636" y="6090"/>
                </a:lnTo>
                <a:lnTo>
                  <a:pt x="14599" y="6163"/>
                </a:lnTo>
                <a:lnTo>
                  <a:pt x="14673" y="6273"/>
                </a:lnTo>
                <a:lnTo>
                  <a:pt x="14783" y="6310"/>
                </a:lnTo>
                <a:lnTo>
                  <a:pt x="14893" y="6310"/>
                </a:lnTo>
                <a:lnTo>
                  <a:pt x="15150" y="6273"/>
                </a:lnTo>
                <a:lnTo>
                  <a:pt x="15406" y="6163"/>
                </a:lnTo>
                <a:lnTo>
                  <a:pt x="15626" y="6053"/>
                </a:lnTo>
                <a:lnTo>
                  <a:pt x="16030" y="5870"/>
                </a:lnTo>
                <a:lnTo>
                  <a:pt x="16213" y="5723"/>
                </a:lnTo>
                <a:lnTo>
                  <a:pt x="16397" y="5576"/>
                </a:lnTo>
                <a:lnTo>
                  <a:pt x="16397" y="5833"/>
                </a:lnTo>
                <a:lnTo>
                  <a:pt x="16397" y="6090"/>
                </a:lnTo>
                <a:lnTo>
                  <a:pt x="16397" y="6493"/>
                </a:lnTo>
                <a:lnTo>
                  <a:pt x="16397" y="6567"/>
                </a:lnTo>
                <a:lnTo>
                  <a:pt x="16323" y="6603"/>
                </a:lnTo>
                <a:lnTo>
                  <a:pt x="16177" y="6933"/>
                </a:lnTo>
                <a:lnTo>
                  <a:pt x="16067" y="7264"/>
                </a:lnTo>
                <a:lnTo>
                  <a:pt x="15076" y="7264"/>
                </a:lnTo>
                <a:lnTo>
                  <a:pt x="14783" y="7300"/>
                </a:lnTo>
                <a:lnTo>
                  <a:pt x="14526" y="7410"/>
                </a:lnTo>
                <a:lnTo>
                  <a:pt x="14343" y="7594"/>
                </a:lnTo>
                <a:lnTo>
                  <a:pt x="14196" y="7814"/>
                </a:lnTo>
                <a:lnTo>
                  <a:pt x="14086" y="8034"/>
                </a:lnTo>
                <a:lnTo>
                  <a:pt x="14049" y="8181"/>
                </a:lnTo>
                <a:lnTo>
                  <a:pt x="14012" y="8327"/>
                </a:lnTo>
                <a:lnTo>
                  <a:pt x="14049" y="8584"/>
                </a:lnTo>
                <a:lnTo>
                  <a:pt x="14159" y="8841"/>
                </a:lnTo>
                <a:lnTo>
                  <a:pt x="14306" y="9098"/>
                </a:lnTo>
                <a:lnTo>
                  <a:pt x="14489" y="9318"/>
                </a:lnTo>
                <a:lnTo>
                  <a:pt x="14673" y="9538"/>
                </a:lnTo>
                <a:lnTo>
                  <a:pt x="14856" y="9758"/>
                </a:lnTo>
                <a:lnTo>
                  <a:pt x="15003" y="9831"/>
                </a:lnTo>
                <a:lnTo>
                  <a:pt x="15150" y="9868"/>
                </a:lnTo>
                <a:lnTo>
                  <a:pt x="15223" y="9831"/>
                </a:lnTo>
                <a:lnTo>
                  <a:pt x="15260" y="9758"/>
                </a:lnTo>
                <a:lnTo>
                  <a:pt x="15260" y="9685"/>
                </a:lnTo>
                <a:lnTo>
                  <a:pt x="15260" y="9574"/>
                </a:lnTo>
                <a:lnTo>
                  <a:pt x="15150" y="9428"/>
                </a:lnTo>
                <a:lnTo>
                  <a:pt x="14893" y="9134"/>
                </a:lnTo>
                <a:lnTo>
                  <a:pt x="14709" y="8951"/>
                </a:lnTo>
                <a:lnTo>
                  <a:pt x="14563" y="8731"/>
                </a:lnTo>
                <a:lnTo>
                  <a:pt x="14489" y="8511"/>
                </a:lnTo>
                <a:lnTo>
                  <a:pt x="14453" y="8364"/>
                </a:lnTo>
                <a:lnTo>
                  <a:pt x="14453" y="8254"/>
                </a:lnTo>
                <a:lnTo>
                  <a:pt x="14489" y="8107"/>
                </a:lnTo>
                <a:lnTo>
                  <a:pt x="14563" y="7997"/>
                </a:lnTo>
                <a:lnTo>
                  <a:pt x="14673" y="7850"/>
                </a:lnTo>
                <a:lnTo>
                  <a:pt x="14893" y="7740"/>
                </a:lnTo>
                <a:lnTo>
                  <a:pt x="15113" y="7667"/>
                </a:lnTo>
                <a:lnTo>
                  <a:pt x="15333" y="7630"/>
                </a:lnTo>
                <a:lnTo>
                  <a:pt x="16103" y="7630"/>
                </a:lnTo>
                <a:lnTo>
                  <a:pt x="15993" y="7850"/>
                </a:lnTo>
                <a:lnTo>
                  <a:pt x="15957" y="7961"/>
                </a:lnTo>
                <a:lnTo>
                  <a:pt x="15993" y="8107"/>
                </a:lnTo>
                <a:lnTo>
                  <a:pt x="16030" y="8327"/>
                </a:lnTo>
                <a:lnTo>
                  <a:pt x="16030" y="8584"/>
                </a:lnTo>
                <a:lnTo>
                  <a:pt x="16030" y="8804"/>
                </a:lnTo>
                <a:lnTo>
                  <a:pt x="15993" y="9024"/>
                </a:lnTo>
                <a:lnTo>
                  <a:pt x="15920" y="8841"/>
                </a:lnTo>
                <a:lnTo>
                  <a:pt x="15847" y="8694"/>
                </a:lnTo>
                <a:lnTo>
                  <a:pt x="15736" y="8511"/>
                </a:lnTo>
                <a:lnTo>
                  <a:pt x="15590" y="8364"/>
                </a:lnTo>
                <a:lnTo>
                  <a:pt x="15516" y="8327"/>
                </a:lnTo>
                <a:lnTo>
                  <a:pt x="15370" y="8327"/>
                </a:lnTo>
                <a:lnTo>
                  <a:pt x="15296" y="8364"/>
                </a:lnTo>
                <a:lnTo>
                  <a:pt x="15260" y="8437"/>
                </a:lnTo>
                <a:lnTo>
                  <a:pt x="15260" y="8511"/>
                </a:lnTo>
                <a:lnTo>
                  <a:pt x="15260" y="8584"/>
                </a:lnTo>
                <a:lnTo>
                  <a:pt x="15296" y="8657"/>
                </a:lnTo>
                <a:lnTo>
                  <a:pt x="15480" y="8914"/>
                </a:lnTo>
                <a:lnTo>
                  <a:pt x="15590" y="9171"/>
                </a:lnTo>
                <a:lnTo>
                  <a:pt x="15626" y="9464"/>
                </a:lnTo>
                <a:lnTo>
                  <a:pt x="15590" y="9795"/>
                </a:lnTo>
                <a:lnTo>
                  <a:pt x="15590" y="9868"/>
                </a:lnTo>
                <a:lnTo>
                  <a:pt x="15626" y="9978"/>
                </a:lnTo>
                <a:lnTo>
                  <a:pt x="15370" y="10308"/>
                </a:lnTo>
                <a:lnTo>
                  <a:pt x="15040" y="10638"/>
                </a:lnTo>
                <a:lnTo>
                  <a:pt x="14893" y="10748"/>
                </a:lnTo>
                <a:lnTo>
                  <a:pt x="14673" y="10895"/>
                </a:lnTo>
                <a:lnTo>
                  <a:pt x="14269" y="11042"/>
                </a:lnTo>
                <a:lnTo>
                  <a:pt x="14306" y="10968"/>
                </a:lnTo>
                <a:lnTo>
                  <a:pt x="14343" y="10638"/>
                </a:lnTo>
                <a:lnTo>
                  <a:pt x="14306" y="10345"/>
                </a:lnTo>
                <a:lnTo>
                  <a:pt x="14233" y="10015"/>
                </a:lnTo>
                <a:lnTo>
                  <a:pt x="14086" y="9721"/>
                </a:lnTo>
                <a:lnTo>
                  <a:pt x="13902" y="9428"/>
                </a:lnTo>
                <a:lnTo>
                  <a:pt x="13682" y="9171"/>
                </a:lnTo>
                <a:lnTo>
                  <a:pt x="13499" y="9024"/>
                </a:lnTo>
                <a:lnTo>
                  <a:pt x="13426" y="8914"/>
                </a:lnTo>
                <a:lnTo>
                  <a:pt x="13352" y="8841"/>
                </a:lnTo>
                <a:lnTo>
                  <a:pt x="13169" y="8841"/>
                </a:lnTo>
                <a:lnTo>
                  <a:pt x="12839" y="8694"/>
                </a:lnTo>
                <a:lnTo>
                  <a:pt x="12875" y="8584"/>
                </a:lnTo>
                <a:lnTo>
                  <a:pt x="12875" y="8437"/>
                </a:lnTo>
                <a:lnTo>
                  <a:pt x="12875" y="8364"/>
                </a:lnTo>
                <a:lnTo>
                  <a:pt x="12839" y="8327"/>
                </a:lnTo>
                <a:lnTo>
                  <a:pt x="12765" y="8291"/>
                </a:lnTo>
                <a:lnTo>
                  <a:pt x="12655" y="8291"/>
                </a:lnTo>
                <a:lnTo>
                  <a:pt x="12582" y="8327"/>
                </a:lnTo>
                <a:lnTo>
                  <a:pt x="12545" y="8401"/>
                </a:lnTo>
                <a:lnTo>
                  <a:pt x="12472" y="8584"/>
                </a:lnTo>
                <a:lnTo>
                  <a:pt x="12252" y="8547"/>
                </a:lnTo>
                <a:lnTo>
                  <a:pt x="12032" y="8584"/>
                </a:lnTo>
                <a:lnTo>
                  <a:pt x="11812" y="8621"/>
                </a:lnTo>
                <a:lnTo>
                  <a:pt x="11628" y="8694"/>
                </a:lnTo>
                <a:lnTo>
                  <a:pt x="11555" y="8584"/>
                </a:lnTo>
                <a:lnTo>
                  <a:pt x="11445" y="8511"/>
                </a:lnTo>
                <a:lnTo>
                  <a:pt x="11261" y="8511"/>
                </a:lnTo>
                <a:lnTo>
                  <a:pt x="11188" y="8584"/>
                </a:lnTo>
                <a:lnTo>
                  <a:pt x="11115" y="8657"/>
                </a:lnTo>
                <a:lnTo>
                  <a:pt x="11041" y="8731"/>
                </a:lnTo>
                <a:lnTo>
                  <a:pt x="10895" y="8914"/>
                </a:lnTo>
                <a:lnTo>
                  <a:pt x="10748" y="9061"/>
                </a:lnTo>
                <a:lnTo>
                  <a:pt x="10454" y="9208"/>
                </a:lnTo>
                <a:lnTo>
                  <a:pt x="10124" y="9318"/>
                </a:lnTo>
                <a:lnTo>
                  <a:pt x="9794" y="9391"/>
                </a:lnTo>
                <a:lnTo>
                  <a:pt x="9464" y="9428"/>
                </a:lnTo>
                <a:lnTo>
                  <a:pt x="8767" y="9428"/>
                </a:lnTo>
                <a:lnTo>
                  <a:pt x="8327" y="9354"/>
                </a:lnTo>
                <a:lnTo>
                  <a:pt x="8180" y="9318"/>
                </a:lnTo>
                <a:lnTo>
                  <a:pt x="8143" y="9318"/>
                </a:lnTo>
                <a:lnTo>
                  <a:pt x="8143" y="9281"/>
                </a:lnTo>
                <a:lnTo>
                  <a:pt x="8143" y="9134"/>
                </a:lnTo>
                <a:lnTo>
                  <a:pt x="8033" y="9024"/>
                </a:lnTo>
                <a:lnTo>
                  <a:pt x="8290" y="8621"/>
                </a:lnTo>
                <a:lnTo>
                  <a:pt x="8547" y="8181"/>
                </a:lnTo>
                <a:lnTo>
                  <a:pt x="8767" y="7924"/>
                </a:lnTo>
                <a:lnTo>
                  <a:pt x="8987" y="7630"/>
                </a:lnTo>
                <a:lnTo>
                  <a:pt x="9244" y="7410"/>
                </a:lnTo>
                <a:lnTo>
                  <a:pt x="9501" y="7154"/>
                </a:lnTo>
                <a:lnTo>
                  <a:pt x="9794" y="6970"/>
                </a:lnTo>
                <a:lnTo>
                  <a:pt x="10088" y="6787"/>
                </a:lnTo>
                <a:lnTo>
                  <a:pt x="10234" y="6713"/>
                </a:lnTo>
                <a:lnTo>
                  <a:pt x="10418" y="6713"/>
                </a:lnTo>
                <a:lnTo>
                  <a:pt x="10491" y="6750"/>
                </a:lnTo>
                <a:lnTo>
                  <a:pt x="10528" y="6823"/>
                </a:lnTo>
                <a:lnTo>
                  <a:pt x="10528" y="6897"/>
                </a:lnTo>
                <a:lnTo>
                  <a:pt x="10528" y="7043"/>
                </a:lnTo>
                <a:lnTo>
                  <a:pt x="10454" y="7154"/>
                </a:lnTo>
                <a:lnTo>
                  <a:pt x="10308" y="7374"/>
                </a:lnTo>
                <a:lnTo>
                  <a:pt x="10051" y="7667"/>
                </a:lnTo>
                <a:lnTo>
                  <a:pt x="9757" y="7961"/>
                </a:lnTo>
                <a:lnTo>
                  <a:pt x="9501" y="8291"/>
                </a:lnTo>
                <a:lnTo>
                  <a:pt x="9281" y="8657"/>
                </a:lnTo>
                <a:lnTo>
                  <a:pt x="9281" y="8731"/>
                </a:lnTo>
                <a:lnTo>
                  <a:pt x="9317" y="8841"/>
                </a:lnTo>
                <a:lnTo>
                  <a:pt x="9391" y="8878"/>
                </a:lnTo>
                <a:lnTo>
                  <a:pt x="9501" y="8878"/>
                </a:lnTo>
                <a:lnTo>
                  <a:pt x="9721" y="8694"/>
                </a:lnTo>
                <a:lnTo>
                  <a:pt x="9941" y="8474"/>
                </a:lnTo>
                <a:lnTo>
                  <a:pt x="10271" y="7997"/>
                </a:lnTo>
                <a:lnTo>
                  <a:pt x="10601" y="7630"/>
                </a:lnTo>
                <a:lnTo>
                  <a:pt x="10748" y="7447"/>
                </a:lnTo>
                <a:lnTo>
                  <a:pt x="10858" y="7227"/>
                </a:lnTo>
                <a:lnTo>
                  <a:pt x="10895" y="7043"/>
                </a:lnTo>
                <a:lnTo>
                  <a:pt x="10895" y="6860"/>
                </a:lnTo>
                <a:lnTo>
                  <a:pt x="10858" y="6677"/>
                </a:lnTo>
                <a:lnTo>
                  <a:pt x="10784" y="6530"/>
                </a:lnTo>
                <a:lnTo>
                  <a:pt x="10674" y="6383"/>
                </a:lnTo>
                <a:lnTo>
                  <a:pt x="10491" y="6310"/>
                </a:lnTo>
                <a:lnTo>
                  <a:pt x="10344" y="6310"/>
                </a:lnTo>
                <a:lnTo>
                  <a:pt x="10124" y="6347"/>
                </a:lnTo>
                <a:lnTo>
                  <a:pt x="9904" y="6420"/>
                </a:lnTo>
                <a:lnTo>
                  <a:pt x="9684" y="6567"/>
                </a:lnTo>
                <a:lnTo>
                  <a:pt x="9281" y="6860"/>
                </a:lnTo>
                <a:lnTo>
                  <a:pt x="8914" y="7190"/>
                </a:lnTo>
                <a:lnTo>
                  <a:pt x="8584" y="7557"/>
                </a:lnTo>
                <a:lnTo>
                  <a:pt x="8290" y="7887"/>
                </a:lnTo>
                <a:lnTo>
                  <a:pt x="8033" y="8254"/>
                </a:lnTo>
                <a:lnTo>
                  <a:pt x="7850" y="8657"/>
                </a:lnTo>
                <a:lnTo>
                  <a:pt x="7777" y="8878"/>
                </a:lnTo>
                <a:lnTo>
                  <a:pt x="7740" y="9098"/>
                </a:lnTo>
                <a:lnTo>
                  <a:pt x="7703" y="9098"/>
                </a:lnTo>
                <a:lnTo>
                  <a:pt x="7667" y="9171"/>
                </a:lnTo>
                <a:lnTo>
                  <a:pt x="7556" y="9208"/>
                </a:lnTo>
                <a:lnTo>
                  <a:pt x="7300" y="9208"/>
                </a:lnTo>
                <a:lnTo>
                  <a:pt x="6823" y="9098"/>
                </a:lnTo>
                <a:lnTo>
                  <a:pt x="6236" y="9098"/>
                </a:lnTo>
                <a:lnTo>
                  <a:pt x="5686" y="9171"/>
                </a:lnTo>
                <a:lnTo>
                  <a:pt x="5612" y="9171"/>
                </a:lnTo>
                <a:lnTo>
                  <a:pt x="5612" y="8988"/>
                </a:lnTo>
                <a:lnTo>
                  <a:pt x="5612" y="8804"/>
                </a:lnTo>
                <a:lnTo>
                  <a:pt x="5686" y="8657"/>
                </a:lnTo>
                <a:lnTo>
                  <a:pt x="5759" y="8511"/>
                </a:lnTo>
                <a:lnTo>
                  <a:pt x="5869" y="8364"/>
                </a:lnTo>
                <a:lnTo>
                  <a:pt x="6016" y="8291"/>
                </a:lnTo>
                <a:lnTo>
                  <a:pt x="6163" y="8181"/>
                </a:lnTo>
                <a:lnTo>
                  <a:pt x="6383" y="8144"/>
                </a:lnTo>
                <a:lnTo>
                  <a:pt x="6749" y="8034"/>
                </a:lnTo>
                <a:lnTo>
                  <a:pt x="7080" y="7924"/>
                </a:lnTo>
                <a:lnTo>
                  <a:pt x="7410" y="7777"/>
                </a:lnTo>
                <a:lnTo>
                  <a:pt x="7703" y="7594"/>
                </a:lnTo>
                <a:lnTo>
                  <a:pt x="7960" y="7374"/>
                </a:lnTo>
                <a:lnTo>
                  <a:pt x="8217" y="7154"/>
                </a:lnTo>
                <a:lnTo>
                  <a:pt x="8437" y="6897"/>
                </a:lnTo>
                <a:lnTo>
                  <a:pt x="8620" y="6603"/>
                </a:lnTo>
                <a:lnTo>
                  <a:pt x="8767" y="6383"/>
                </a:lnTo>
                <a:lnTo>
                  <a:pt x="8914" y="6090"/>
                </a:lnTo>
                <a:lnTo>
                  <a:pt x="8950" y="5943"/>
                </a:lnTo>
                <a:lnTo>
                  <a:pt x="8987" y="5796"/>
                </a:lnTo>
                <a:lnTo>
                  <a:pt x="8950" y="5650"/>
                </a:lnTo>
                <a:lnTo>
                  <a:pt x="8914" y="5540"/>
                </a:lnTo>
                <a:lnTo>
                  <a:pt x="8804" y="5540"/>
                </a:lnTo>
                <a:lnTo>
                  <a:pt x="8694" y="5576"/>
                </a:lnTo>
                <a:lnTo>
                  <a:pt x="8620" y="5686"/>
                </a:lnTo>
                <a:lnTo>
                  <a:pt x="8510" y="5943"/>
                </a:lnTo>
                <a:lnTo>
                  <a:pt x="8327" y="6310"/>
                </a:lnTo>
                <a:lnTo>
                  <a:pt x="8107" y="6677"/>
                </a:lnTo>
                <a:lnTo>
                  <a:pt x="7813" y="7007"/>
                </a:lnTo>
                <a:lnTo>
                  <a:pt x="7483" y="7264"/>
                </a:lnTo>
                <a:lnTo>
                  <a:pt x="7116" y="7484"/>
                </a:lnTo>
                <a:lnTo>
                  <a:pt x="6713" y="7667"/>
                </a:lnTo>
                <a:lnTo>
                  <a:pt x="6346" y="7777"/>
                </a:lnTo>
                <a:lnTo>
                  <a:pt x="6016" y="7887"/>
                </a:lnTo>
                <a:lnTo>
                  <a:pt x="5832" y="7924"/>
                </a:lnTo>
                <a:lnTo>
                  <a:pt x="5686" y="8034"/>
                </a:lnTo>
                <a:lnTo>
                  <a:pt x="5539" y="8144"/>
                </a:lnTo>
                <a:lnTo>
                  <a:pt x="5429" y="8291"/>
                </a:lnTo>
                <a:lnTo>
                  <a:pt x="5282" y="8511"/>
                </a:lnTo>
                <a:lnTo>
                  <a:pt x="5209" y="8768"/>
                </a:lnTo>
                <a:lnTo>
                  <a:pt x="5209" y="9024"/>
                </a:lnTo>
                <a:lnTo>
                  <a:pt x="5282" y="9281"/>
                </a:lnTo>
                <a:lnTo>
                  <a:pt x="4915" y="9391"/>
                </a:lnTo>
                <a:lnTo>
                  <a:pt x="4512" y="9501"/>
                </a:lnTo>
                <a:lnTo>
                  <a:pt x="4365" y="9501"/>
                </a:lnTo>
                <a:lnTo>
                  <a:pt x="4218" y="9464"/>
                </a:lnTo>
                <a:lnTo>
                  <a:pt x="4072" y="9428"/>
                </a:lnTo>
                <a:lnTo>
                  <a:pt x="3962" y="9354"/>
                </a:lnTo>
                <a:lnTo>
                  <a:pt x="3852" y="9244"/>
                </a:lnTo>
                <a:lnTo>
                  <a:pt x="3778" y="9134"/>
                </a:lnTo>
                <a:lnTo>
                  <a:pt x="3742" y="9024"/>
                </a:lnTo>
                <a:lnTo>
                  <a:pt x="3778" y="8841"/>
                </a:lnTo>
                <a:lnTo>
                  <a:pt x="3815" y="8768"/>
                </a:lnTo>
                <a:lnTo>
                  <a:pt x="3778" y="8694"/>
                </a:lnTo>
                <a:lnTo>
                  <a:pt x="3888" y="8547"/>
                </a:lnTo>
                <a:lnTo>
                  <a:pt x="3962" y="8401"/>
                </a:lnTo>
                <a:lnTo>
                  <a:pt x="4108" y="8107"/>
                </a:lnTo>
                <a:lnTo>
                  <a:pt x="4255" y="7850"/>
                </a:lnTo>
                <a:lnTo>
                  <a:pt x="4439" y="7520"/>
                </a:lnTo>
                <a:lnTo>
                  <a:pt x="4475" y="7374"/>
                </a:lnTo>
                <a:lnTo>
                  <a:pt x="4512" y="7227"/>
                </a:lnTo>
                <a:lnTo>
                  <a:pt x="4475" y="7043"/>
                </a:lnTo>
                <a:lnTo>
                  <a:pt x="4439" y="6897"/>
                </a:lnTo>
                <a:lnTo>
                  <a:pt x="4328" y="6823"/>
                </a:lnTo>
                <a:lnTo>
                  <a:pt x="4218" y="6750"/>
                </a:lnTo>
                <a:lnTo>
                  <a:pt x="4108" y="6713"/>
                </a:lnTo>
                <a:lnTo>
                  <a:pt x="3962" y="6713"/>
                </a:lnTo>
                <a:lnTo>
                  <a:pt x="3705" y="6750"/>
                </a:lnTo>
                <a:lnTo>
                  <a:pt x="3485" y="6823"/>
                </a:lnTo>
                <a:lnTo>
                  <a:pt x="3191" y="7007"/>
                </a:lnTo>
                <a:lnTo>
                  <a:pt x="2935" y="7227"/>
                </a:lnTo>
                <a:lnTo>
                  <a:pt x="2751" y="7447"/>
                </a:lnTo>
                <a:lnTo>
                  <a:pt x="2568" y="7667"/>
                </a:lnTo>
                <a:lnTo>
                  <a:pt x="2494" y="7667"/>
                </a:lnTo>
                <a:lnTo>
                  <a:pt x="2421" y="7704"/>
                </a:lnTo>
                <a:lnTo>
                  <a:pt x="2348" y="7850"/>
                </a:lnTo>
                <a:lnTo>
                  <a:pt x="2348" y="7887"/>
                </a:lnTo>
                <a:lnTo>
                  <a:pt x="2348" y="7961"/>
                </a:lnTo>
                <a:lnTo>
                  <a:pt x="2384" y="8034"/>
                </a:lnTo>
                <a:lnTo>
                  <a:pt x="2458" y="8071"/>
                </a:lnTo>
                <a:lnTo>
                  <a:pt x="2568" y="8107"/>
                </a:lnTo>
                <a:lnTo>
                  <a:pt x="2678" y="8107"/>
                </a:lnTo>
                <a:lnTo>
                  <a:pt x="2788" y="8071"/>
                </a:lnTo>
                <a:lnTo>
                  <a:pt x="2861" y="7997"/>
                </a:lnTo>
                <a:lnTo>
                  <a:pt x="3191" y="7630"/>
                </a:lnTo>
                <a:lnTo>
                  <a:pt x="3338" y="7447"/>
                </a:lnTo>
                <a:lnTo>
                  <a:pt x="3521" y="7300"/>
                </a:lnTo>
                <a:lnTo>
                  <a:pt x="3742" y="7227"/>
                </a:lnTo>
                <a:lnTo>
                  <a:pt x="3962" y="7154"/>
                </a:lnTo>
                <a:lnTo>
                  <a:pt x="4035" y="7154"/>
                </a:lnTo>
                <a:lnTo>
                  <a:pt x="4035" y="7190"/>
                </a:lnTo>
                <a:lnTo>
                  <a:pt x="4035" y="7300"/>
                </a:lnTo>
                <a:lnTo>
                  <a:pt x="3925" y="7557"/>
                </a:lnTo>
                <a:lnTo>
                  <a:pt x="3668" y="8034"/>
                </a:lnTo>
                <a:lnTo>
                  <a:pt x="3558" y="8327"/>
                </a:lnTo>
                <a:lnTo>
                  <a:pt x="3485" y="8474"/>
                </a:lnTo>
                <a:lnTo>
                  <a:pt x="3411" y="8547"/>
                </a:lnTo>
                <a:lnTo>
                  <a:pt x="3301" y="8621"/>
                </a:lnTo>
                <a:lnTo>
                  <a:pt x="3301" y="8657"/>
                </a:lnTo>
                <a:lnTo>
                  <a:pt x="3265" y="8694"/>
                </a:lnTo>
                <a:lnTo>
                  <a:pt x="3118" y="8804"/>
                </a:lnTo>
                <a:lnTo>
                  <a:pt x="2935" y="8841"/>
                </a:lnTo>
                <a:lnTo>
                  <a:pt x="2751" y="8878"/>
                </a:lnTo>
                <a:lnTo>
                  <a:pt x="2531" y="8878"/>
                </a:lnTo>
                <a:lnTo>
                  <a:pt x="2348" y="8841"/>
                </a:lnTo>
                <a:lnTo>
                  <a:pt x="2164" y="8768"/>
                </a:lnTo>
                <a:lnTo>
                  <a:pt x="2018" y="8694"/>
                </a:lnTo>
                <a:lnTo>
                  <a:pt x="1871" y="8584"/>
                </a:lnTo>
                <a:lnTo>
                  <a:pt x="1724" y="8437"/>
                </a:lnTo>
                <a:lnTo>
                  <a:pt x="1651" y="8291"/>
                </a:lnTo>
                <a:lnTo>
                  <a:pt x="1577" y="8144"/>
                </a:lnTo>
                <a:lnTo>
                  <a:pt x="1504" y="7961"/>
                </a:lnTo>
                <a:lnTo>
                  <a:pt x="1504" y="7777"/>
                </a:lnTo>
                <a:lnTo>
                  <a:pt x="1504" y="7594"/>
                </a:lnTo>
                <a:lnTo>
                  <a:pt x="1504" y="7447"/>
                </a:lnTo>
                <a:lnTo>
                  <a:pt x="1577" y="7264"/>
                </a:lnTo>
                <a:lnTo>
                  <a:pt x="1614" y="7154"/>
                </a:lnTo>
                <a:lnTo>
                  <a:pt x="1651" y="7043"/>
                </a:lnTo>
                <a:lnTo>
                  <a:pt x="1614" y="6970"/>
                </a:lnTo>
                <a:lnTo>
                  <a:pt x="1687" y="6970"/>
                </a:lnTo>
                <a:lnTo>
                  <a:pt x="1944" y="6860"/>
                </a:lnTo>
                <a:lnTo>
                  <a:pt x="2201" y="6787"/>
                </a:lnTo>
                <a:lnTo>
                  <a:pt x="2788" y="6493"/>
                </a:lnTo>
                <a:lnTo>
                  <a:pt x="3375" y="6163"/>
                </a:lnTo>
                <a:lnTo>
                  <a:pt x="3815" y="5870"/>
                </a:lnTo>
                <a:lnTo>
                  <a:pt x="3998" y="5686"/>
                </a:lnTo>
                <a:lnTo>
                  <a:pt x="4145" y="5503"/>
                </a:lnTo>
                <a:lnTo>
                  <a:pt x="4292" y="5283"/>
                </a:lnTo>
                <a:lnTo>
                  <a:pt x="4402" y="5099"/>
                </a:lnTo>
                <a:lnTo>
                  <a:pt x="4475" y="4843"/>
                </a:lnTo>
                <a:lnTo>
                  <a:pt x="4512" y="4586"/>
                </a:lnTo>
                <a:lnTo>
                  <a:pt x="4512" y="4402"/>
                </a:lnTo>
                <a:lnTo>
                  <a:pt x="4475" y="4182"/>
                </a:lnTo>
                <a:lnTo>
                  <a:pt x="4365" y="3999"/>
                </a:lnTo>
                <a:lnTo>
                  <a:pt x="4292" y="3926"/>
                </a:lnTo>
                <a:lnTo>
                  <a:pt x="4218" y="3889"/>
                </a:lnTo>
                <a:lnTo>
                  <a:pt x="3962" y="3816"/>
                </a:lnTo>
                <a:lnTo>
                  <a:pt x="3742" y="3779"/>
                </a:lnTo>
                <a:lnTo>
                  <a:pt x="3485" y="3816"/>
                </a:lnTo>
                <a:lnTo>
                  <a:pt x="3228" y="3852"/>
                </a:lnTo>
                <a:lnTo>
                  <a:pt x="2935" y="3962"/>
                </a:lnTo>
                <a:lnTo>
                  <a:pt x="2678" y="4072"/>
                </a:lnTo>
                <a:lnTo>
                  <a:pt x="2164" y="4366"/>
                </a:lnTo>
                <a:lnTo>
                  <a:pt x="1504" y="4733"/>
                </a:lnTo>
                <a:lnTo>
                  <a:pt x="1211" y="4916"/>
                </a:lnTo>
                <a:lnTo>
                  <a:pt x="917" y="5099"/>
                </a:lnTo>
                <a:lnTo>
                  <a:pt x="844" y="5173"/>
                </a:lnTo>
                <a:lnTo>
                  <a:pt x="807" y="5246"/>
                </a:lnTo>
                <a:lnTo>
                  <a:pt x="807" y="5319"/>
                </a:lnTo>
                <a:lnTo>
                  <a:pt x="844" y="5356"/>
                </a:lnTo>
                <a:lnTo>
                  <a:pt x="880" y="5429"/>
                </a:lnTo>
                <a:lnTo>
                  <a:pt x="954" y="5466"/>
                </a:lnTo>
                <a:lnTo>
                  <a:pt x="1101" y="5466"/>
                </a:lnTo>
                <a:lnTo>
                  <a:pt x="1541" y="5246"/>
                </a:lnTo>
                <a:lnTo>
                  <a:pt x="1944" y="4989"/>
                </a:lnTo>
                <a:lnTo>
                  <a:pt x="2788" y="4512"/>
                </a:lnTo>
                <a:lnTo>
                  <a:pt x="3191" y="4329"/>
                </a:lnTo>
                <a:lnTo>
                  <a:pt x="3375" y="4256"/>
                </a:lnTo>
                <a:lnTo>
                  <a:pt x="3595" y="4219"/>
                </a:lnTo>
                <a:lnTo>
                  <a:pt x="3742" y="4182"/>
                </a:lnTo>
                <a:lnTo>
                  <a:pt x="3852" y="4219"/>
                </a:lnTo>
                <a:lnTo>
                  <a:pt x="3998" y="4256"/>
                </a:lnTo>
                <a:lnTo>
                  <a:pt x="4035" y="4292"/>
                </a:lnTo>
                <a:lnTo>
                  <a:pt x="4072" y="4366"/>
                </a:lnTo>
                <a:lnTo>
                  <a:pt x="4108" y="4476"/>
                </a:lnTo>
                <a:lnTo>
                  <a:pt x="4108" y="4586"/>
                </a:lnTo>
                <a:lnTo>
                  <a:pt x="4072" y="4843"/>
                </a:lnTo>
                <a:lnTo>
                  <a:pt x="3998" y="5026"/>
                </a:lnTo>
                <a:lnTo>
                  <a:pt x="3852" y="5246"/>
                </a:lnTo>
                <a:lnTo>
                  <a:pt x="3705" y="5393"/>
                </a:lnTo>
                <a:lnTo>
                  <a:pt x="3558" y="5576"/>
                </a:lnTo>
                <a:lnTo>
                  <a:pt x="3155" y="5833"/>
                </a:lnTo>
                <a:lnTo>
                  <a:pt x="2788" y="6053"/>
                </a:lnTo>
                <a:lnTo>
                  <a:pt x="2348" y="6310"/>
                </a:lnTo>
                <a:lnTo>
                  <a:pt x="1908" y="6530"/>
                </a:lnTo>
                <a:lnTo>
                  <a:pt x="1467" y="6750"/>
                </a:lnTo>
                <a:lnTo>
                  <a:pt x="1321" y="6823"/>
                </a:lnTo>
                <a:lnTo>
                  <a:pt x="1247" y="6860"/>
                </a:lnTo>
                <a:lnTo>
                  <a:pt x="1211" y="6933"/>
                </a:lnTo>
                <a:lnTo>
                  <a:pt x="1174" y="6933"/>
                </a:lnTo>
                <a:lnTo>
                  <a:pt x="1064" y="6860"/>
                </a:lnTo>
                <a:lnTo>
                  <a:pt x="880" y="6713"/>
                </a:lnTo>
                <a:lnTo>
                  <a:pt x="697" y="6457"/>
                </a:lnTo>
                <a:lnTo>
                  <a:pt x="587" y="6273"/>
                </a:lnTo>
                <a:lnTo>
                  <a:pt x="514" y="6053"/>
                </a:lnTo>
                <a:lnTo>
                  <a:pt x="477" y="5833"/>
                </a:lnTo>
                <a:lnTo>
                  <a:pt x="477" y="5613"/>
                </a:lnTo>
                <a:lnTo>
                  <a:pt x="477" y="5356"/>
                </a:lnTo>
                <a:lnTo>
                  <a:pt x="550" y="5136"/>
                </a:lnTo>
                <a:lnTo>
                  <a:pt x="660" y="4879"/>
                </a:lnTo>
                <a:lnTo>
                  <a:pt x="770" y="4659"/>
                </a:lnTo>
                <a:lnTo>
                  <a:pt x="917" y="4476"/>
                </a:lnTo>
                <a:lnTo>
                  <a:pt x="1101" y="4292"/>
                </a:lnTo>
                <a:lnTo>
                  <a:pt x="1504" y="3962"/>
                </a:lnTo>
                <a:lnTo>
                  <a:pt x="1908" y="3705"/>
                </a:lnTo>
                <a:lnTo>
                  <a:pt x="2384" y="3485"/>
                </a:lnTo>
                <a:lnTo>
                  <a:pt x="2458" y="3412"/>
                </a:lnTo>
                <a:lnTo>
                  <a:pt x="2494" y="3302"/>
                </a:lnTo>
                <a:lnTo>
                  <a:pt x="2568" y="3119"/>
                </a:lnTo>
                <a:lnTo>
                  <a:pt x="2715" y="2898"/>
                </a:lnTo>
                <a:lnTo>
                  <a:pt x="2898" y="2715"/>
                </a:lnTo>
                <a:lnTo>
                  <a:pt x="3045" y="2532"/>
                </a:lnTo>
                <a:lnTo>
                  <a:pt x="3228" y="2385"/>
                </a:lnTo>
                <a:lnTo>
                  <a:pt x="3448" y="2238"/>
                </a:lnTo>
                <a:lnTo>
                  <a:pt x="3632" y="2128"/>
                </a:lnTo>
                <a:lnTo>
                  <a:pt x="3852" y="2055"/>
                </a:lnTo>
                <a:lnTo>
                  <a:pt x="4108" y="1981"/>
                </a:lnTo>
                <a:lnTo>
                  <a:pt x="4328" y="1945"/>
                </a:lnTo>
                <a:lnTo>
                  <a:pt x="4549" y="1908"/>
                </a:lnTo>
                <a:lnTo>
                  <a:pt x="4695" y="2055"/>
                </a:lnTo>
                <a:lnTo>
                  <a:pt x="4879" y="2165"/>
                </a:lnTo>
                <a:lnTo>
                  <a:pt x="5135" y="2348"/>
                </a:lnTo>
                <a:lnTo>
                  <a:pt x="5356" y="2568"/>
                </a:lnTo>
                <a:lnTo>
                  <a:pt x="5466" y="2715"/>
                </a:lnTo>
                <a:lnTo>
                  <a:pt x="5539" y="2898"/>
                </a:lnTo>
                <a:lnTo>
                  <a:pt x="5649" y="3229"/>
                </a:lnTo>
                <a:lnTo>
                  <a:pt x="5722" y="3559"/>
                </a:lnTo>
                <a:lnTo>
                  <a:pt x="5686" y="3926"/>
                </a:lnTo>
                <a:lnTo>
                  <a:pt x="5612" y="4256"/>
                </a:lnTo>
                <a:lnTo>
                  <a:pt x="5466" y="4549"/>
                </a:lnTo>
                <a:lnTo>
                  <a:pt x="5062" y="5063"/>
                </a:lnTo>
                <a:lnTo>
                  <a:pt x="4879" y="5319"/>
                </a:lnTo>
                <a:lnTo>
                  <a:pt x="4732" y="5613"/>
                </a:lnTo>
                <a:lnTo>
                  <a:pt x="4659" y="5943"/>
                </a:lnTo>
                <a:lnTo>
                  <a:pt x="4659" y="6090"/>
                </a:lnTo>
                <a:lnTo>
                  <a:pt x="4659" y="6273"/>
                </a:lnTo>
                <a:lnTo>
                  <a:pt x="4695" y="6420"/>
                </a:lnTo>
                <a:lnTo>
                  <a:pt x="4769" y="6567"/>
                </a:lnTo>
                <a:lnTo>
                  <a:pt x="4805" y="6677"/>
                </a:lnTo>
                <a:lnTo>
                  <a:pt x="4915" y="6787"/>
                </a:lnTo>
                <a:lnTo>
                  <a:pt x="5135" y="6933"/>
                </a:lnTo>
                <a:lnTo>
                  <a:pt x="5392" y="7007"/>
                </a:lnTo>
                <a:lnTo>
                  <a:pt x="5649" y="7043"/>
                </a:lnTo>
                <a:lnTo>
                  <a:pt x="5942" y="7007"/>
                </a:lnTo>
                <a:lnTo>
                  <a:pt x="6199" y="6933"/>
                </a:lnTo>
                <a:lnTo>
                  <a:pt x="6456" y="6823"/>
                </a:lnTo>
                <a:lnTo>
                  <a:pt x="6676" y="6677"/>
                </a:lnTo>
                <a:lnTo>
                  <a:pt x="6896" y="6457"/>
                </a:lnTo>
                <a:lnTo>
                  <a:pt x="7043" y="6200"/>
                </a:lnTo>
                <a:lnTo>
                  <a:pt x="7226" y="5980"/>
                </a:lnTo>
                <a:lnTo>
                  <a:pt x="7667" y="5246"/>
                </a:lnTo>
                <a:lnTo>
                  <a:pt x="7887" y="4879"/>
                </a:lnTo>
                <a:lnTo>
                  <a:pt x="8107" y="4476"/>
                </a:lnTo>
                <a:lnTo>
                  <a:pt x="8143" y="4402"/>
                </a:lnTo>
                <a:lnTo>
                  <a:pt x="8107" y="4329"/>
                </a:lnTo>
                <a:lnTo>
                  <a:pt x="8070" y="4256"/>
                </a:lnTo>
                <a:lnTo>
                  <a:pt x="8033" y="4182"/>
                </a:lnTo>
                <a:lnTo>
                  <a:pt x="7777" y="4182"/>
                </a:lnTo>
                <a:lnTo>
                  <a:pt x="7703" y="4256"/>
                </a:lnTo>
                <a:lnTo>
                  <a:pt x="7520" y="4586"/>
                </a:lnTo>
                <a:lnTo>
                  <a:pt x="7300" y="4879"/>
                </a:lnTo>
                <a:lnTo>
                  <a:pt x="6933" y="5540"/>
                </a:lnTo>
                <a:lnTo>
                  <a:pt x="6749" y="5796"/>
                </a:lnTo>
                <a:lnTo>
                  <a:pt x="6566" y="6053"/>
                </a:lnTo>
                <a:lnTo>
                  <a:pt x="6383" y="6273"/>
                </a:lnTo>
                <a:lnTo>
                  <a:pt x="6126" y="6493"/>
                </a:lnTo>
                <a:lnTo>
                  <a:pt x="5942" y="6567"/>
                </a:lnTo>
                <a:lnTo>
                  <a:pt x="5796" y="6603"/>
                </a:lnTo>
                <a:lnTo>
                  <a:pt x="5612" y="6567"/>
                </a:lnTo>
                <a:lnTo>
                  <a:pt x="5466" y="6530"/>
                </a:lnTo>
                <a:lnTo>
                  <a:pt x="5319" y="6457"/>
                </a:lnTo>
                <a:lnTo>
                  <a:pt x="5209" y="6347"/>
                </a:lnTo>
                <a:lnTo>
                  <a:pt x="5135" y="6200"/>
                </a:lnTo>
                <a:lnTo>
                  <a:pt x="5099" y="6016"/>
                </a:lnTo>
                <a:lnTo>
                  <a:pt x="5135" y="5833"/>
                </a:lnTo>
                <a:lnTo>
                  <a:pt x="5172" y="5686"/>
                </a:lnTo>
                <a:lnTo>
                  <a:pt x="5356" y="5393"/>
                </a:lnTo>
                <a:lnTo>
                  <a:pt x="5759" y="4879"/>
                </a:lnTo>
                <a:lnTo>
                  <a:pt x="5906" y="4659"/>
                </a:lnTo>
                <a:lnTo>
                  <a:pt x="6016" y="4402"/>
                </a:lnTo>
                <a:lnTo>
                  <a:pt x="6126" y="4146"/>
                </a:lnTo>
                <a:lnTo>
                  <a:pt x="6163" y="3889"/>
                </a:lnTo>
                <a:lnTo>
                  <a:pt x="6163" y="3632"/>
                </a:lnTo>
                <a:lnTo>
                  <a:pt x="6163" y="3339"/>
                </a:lnTo>
                <a:lnTo>
                  <a:pt x="6089" y="3082"/>
                </a:lnTo>
                <a:lnTo>
                  <a:pt x="6016" y="2825"/>
                </a:lnTo>
                <a:lnTo>
                  <a:pt x="5832" y="2532"/>
                </a:lnTo>
                <a:lnTo>
                  <a:pt x="5576" y="2165"/>
                </a:lnTo>
                <a:lnTo>
                  <a:pt x="5429" y="2018"/>
                </a:lnTo>
                <a:lnTo>
                  <a:pt x="5282" y="1908"/>
                </a:lnTo>
                <a:lnTo>
                  <a:pt x="5099" y="1798"/>
                </a:lnTo>
                <a:lnTo>
                  <a:pt x="4915" y="1725"/>
                </a:lnTo>
                <a:lnTo>
                  <a:pt x="4915" y="1688"/>
                </a:lnTo>
                <a:lnTo>
                  <a:pt x="4915" y="1468"/>
                </a:lnTo>
                <a:lnTo>
                  <a:pt x="4989" y="1321"/>
                </a:lnTo>
                <a:lnTo>
                  <a:pt x="5062" y="1174"/>
                </a:lnTo>
                <a:lnTo>
                  <a:pt x="5172" y="1028"/>
                </a:lnTo>
                <a:lnTo>
                  <a:pt x="5319" y="918"/>
                </a:lnTo>
                <a:lnTo>
                  <a:pt x="5502" y="844"/>
                </a:lnTo>
                <a:lnTo>
                  <a:pt x="5686" y="808"/>
                </a:lnTo>
                <a:lnTo>
                  <a:pt x="5869" y="771"/>
                </a:lnTo>
                <a:lnTo>
                  <a:pt x="6016" y="771"/>
                </a:lnTo>
                <a:lnTo>
                  <a:pt x="6199" y="808"/>
                </a:lnTo>
                <a:lnTo>
                  <a:pt x="6529" y="918"/>
                </a:lnTo>
                <a:lnTo>
                  <a:pt x="7190" y="1211"/>
                </a:lnTo>
                <a:lnTo>
                  <a:pt x="7080" y="1321"/>
                </a:lnTo>
                <a:lnTo>
                  <a:pt x="7043" y="1431"/>
                </a:lnTo>
                <a:lnTo>
                  <a:pt x="7043" y="1541"/>
                </a:lnTo>
                <a:lnTo>
                  <a:pt x="7043" y="1651"/>
                </a:lnTo>
                <a:lnTo>
                  <a:pt x="7153" y="1871"/>
                </a:lnTo>
                <a:lnTo>
                  <a:pt x="7300" y="2018"/>
                </a:lnTo>
                <a:lnTo>
                  <a:pt x="7446" y="2165"/>
                </a:lnTo>
                <a:lnTo>
                  <a:pt x="7556" y="2275"/>
                </a:lnTo>
                <a:lnTo>
                  <a:pt x="7446" y="2495"/>
                </a:lnTo>
                <a:lnTo>
                  <a:pt x="7263" y="3045"/>
                </a:lnTo>
                <a:lnTo>
                  <a:pt x="7153" y="3265"/>
                </a:lnTo>
                <a:lnTo>
                  <a:pt x="7043" y="3485"/>
                </a:lnTo>
                <a:lnTo>
                  <a:pt x="6933" y="3705"/>
                </a:lnTo>
                <a:lnTo>
                  <a:pt x="6896" y="3926"/>
                </a:lnTo>
                <a:lnTo>
                  <a:pt x="6896" y="3999"/>
                </a:lnTo>
                <a:lnTo>
                  <a:pt x="6970" y="4036"/>
                </a:lnTo>
                <a:lnTo>
                  <a:pt x="7043" y="4072"/>
                </a:lnTo>
                <a:lnTo>
                  <a:pt x="7116" y="4036"/>
                </a:lnTo>
                <a:lnTo>
                  <a:pt x="7263" y="3889"/>
                </a:lnTo>
                <a:lnTo>
                  <a:pt x="7410" y="3705"/>
                </a:lnTo>
                <a:lnTo>
                  <a:pt x="7593" y="3265"/>
                </a:lnTo>
                <a:lnTo>
                  <a:pt x="7777" y="2715"/>
                </a:lnTo>
                <a:lnTo>
                  <a:pt x="7813" y="2458"/>
                </a:lnTo>
                <a:lnTo>
                  <a:pt x="7813" y="2422"/>
                </a:lnTo>
                <a:lnTo>
                  <a:pt x="8363" y="2678"/>
                </a:lnTo>
                <a:lnTo>
                  <a:pt x="8584" y="2862"/>
                </a:lnTo>
                <a:lnTo>
                  <a:pt x="8694" y="3009"/>
                </a:lnTo>
                <a:lnTo>
                  <a:pt x="8804" y="3155"/>
                </a:lnTo>
                <a:lnTo>
                  <a:pt x="8877" y="3302"/>
                </a:lnTo>
                <a:lnTo>
                  <a:pt x="8877" y="3449"/>
                </a:lnTo>
                <a:lnTo>
                  <a:pt x="8840" y="3595"/>
                </a:lnTo>
                <a:lnTo>
                  <a:pt x="8694" y="3705"/>
                </a:lnTo>
                <a:lnTo>
                  <a:pt x="8620" y="3779"/>
                </a:lnTo>
                <a:lnTo>
                  <a:pt x="8584" y="3852"/>
                </a:lnTo>
                <a:lnTo>
                  <a:pt x="8584" y="3926"/>
                </a:lnTo>
                <a:lnTo>
                  <a:pt x="8620" y="3999"/>
                </a:lnTo>
                <a:lnTo>
                  <a:pt x="8657" y="4072"/>
                </a:lnTo>
                <a:lnTo>
                  <a:pt x="8730" y="4109"/>
                </a:lnTo>
                <a:lnTo>
                  <a:pt x="8840" y="4109"/>
                </a:lnTo>
                <a:lnTo>
                  <a:pt x="8914" y="4072"/>
                </a:lnTo>
                <a:lnTo>
                  <a:pt x="9097" y="3926"/>
                </a:lnTo>
                <a:lnTo>
                  <a:pt x="9207" y="3779"/>
                </a:lnTo>
                <a:lnTo>
                  <a:pt x="9281" y="3595"/>
                </a:lnTo>
                <a:lnTo>
                  <a:pt x="9281" y="3412"/>
                </a:lnTo>
                <a:lnTo>
                  <a:pt x="9281" y="3192"/>
                </a:lnTo>
                <a:lnTo>
                  <a:pt x="9207" y="3009"/>
                </a:lnTo>
                <a:lnTo>
                  <a:pt x="9097" y="2825"/>
                </a:lnTo>
                <a:lnTo>
                  <a:pt x="8987" y="2642"/>
                </a:lnTo>
                <a:lnTo>
                  <a:pt x="8804" y="2458"/>
                </a:lnTo>
                <a:lnTo>
                  <a:pt x="8584" y="2348"/>
                </a:lnTo>
                <a:lnTo>
                  <a:pt x="8107" y="2091"/>
                </a:lnTo>
                <a:lnTo>
                  <a:pt x="7887" y="1981"/>
                </a:lnTo>
                <a:lnTo>
                  <a:pt x="7593" y="1798"/>
                </a:lnTo>
                <a:lnTo>
                  <a:pt x="7446" y="1651"/>
                </a:lnTo>
                <a:lnTo>
                  <a:pt x="7373" y="1541"/>
                </a:lnTo>
                <a:lnTo>
                  <a:pt x="7336" y="1431"/>
                </a:lnTo>
                <a:lnTo>
                  <a:pt x="7373" y="1284"/>
                </a:lnTo>
                <a:lnTo>
                  <a:pt x="7483" y="1358"/>
                </a:lnTo>
                <a:lnTo>
                  <a:pt x="7556" y="1358"/>
                </a:lnTo>
                <a:lnTo>
                  <a:pt x="7593" y="1321"/>
                </a:lnTo>
                <a:lnTo>
                  <a:pt x="7630" y="1248"/>
                </a:lnTo>
                <a:lnTo>
                  <a:pt x="7703" y="1138"/>
                </a:lnTo>
                <a:lnTo>
                  <a:pt x="7813" y="954"/>
                </a:lnTo>
                <a:lnTo>
                  <a:pt x="7923" y="808"/>
                </a:lnTo>
                <a:lnTo>
                  <a:pt x="8107" y="698"/>
                </a:lnTo>
                <a:lnTo>
                  <a:pt x="8290" y="624"/>
                </a:lnTo>
                <a:lnTo>
                  <a:pt x="8474" y="588"/>
                </a:lnTo>
                <a:lnTo>
                  <a:pt x="8694" y="551"/>
                </a:lnTo>
                <a:lnTo>
                  <a:pt x="9060" y="514"/>
                </a:lnTo>
                <a:close/>
                <a:moveTo>
                  <a:pt x="13279" y="9318"/>
                </a:moveTo>
                <a:lnTo>
                  <a:pt x="13426" y="9428"/>
                </a:lnTo>
                <a:lnTo>
                  <a:pt x="13426" y="9464"/>
                </a:lnTo>
                <a:lnTo>
                  <a:pt x="13352" y="9464"/>
                </a:lnTo>
                <a:lnTo>
                  <a:pt x="13242" y="9538"/>
                </a:lnTo>
                <a:lnTo>
                  <a:pt x="12985" y="9868"/>
                </a:lnTo>
                <a:lnTo>
                  <a:pt x="12692" y="10198"/>
                </a:lnTo>
                <a:lnTo>
                  <a:pt x="12362" y="10492"/>
                </a:lnTo>
                <a:lnTo>
                  <a:pt x="12032" y="10748"/>
                </a:lnTo>
                <a:lnTo>
                  <a:pt x="11445" y="11078"/>
                </a:lnTo>
                <a:lnTo>
                  <a:pt x="10858" y="11409"/>
                </a:lnTo>
                <a:lnTo>
                  <a:pt x="10638" y="11372"/>
                </a:lnTo>
                <a:lnTo>
                  <a:pt x="10418" y="11299"/>
                </a:lnTo>
                <a:lnTo>
                  <a:pt x="10234" y="11188"/>
                </a:lnTo>
                <a:lnTo>
                  <a:pt x="10051" y="11078"/>
                </a:lnTo>
                <a:lnTo>
                  <a:pt x="10491" y="11005"/>
                </a:lnTo>
                <a:lnTo>
                  <a:pt x="10895" y="10858"/>
                </a:lnTo>
                <a:lnTo>
                  <a:pt x="11298" y="10675"/>
                </a:lnTo>
                <a:lnTo>
                  <a:pt x="11702" y="10492"/>
                </a:lnTo>
                <a:lnTo>
                  <a:pt x="12142" y="10235"/>
                </a:lnTo>
                <a:lnTo>
                  <a:pt x="12545" y="9941"/>
                </a:lnTo>
                <a:lnTo>
                  <a:pt x="12912" y="9648"/>
                </a:lnTo>
                <a:lnTo>
                  <a:pt x="13279" y="9318"/>
                </a:lnTo>
                <a:close/>
                <a:moveTo>
                  <a:pt x="13609" y="9648"/>
                </a:moveTo>
                <a:lnTo>
                  <a:pt x="13719" y="9795"/>
                </a:lnTo>
                <a:lnTo>
                  <a:pt x="13792" y="9978"/>
                </a:lnTo>
                <a:lnTo>
                  <a:pt x="13939" y="10345"/>
                </a:lnTo>
                <a:lnTo>
                  <a:pt x="13939" y="10602"/>
                </a:lnTo>
                <a:lnTo>
                  <a:pt x="13939" y="10858"/>
                </a:lnTo>
                <a:lnTo>
                  <a:pt x="13866" y="10968"/>
                </a:lnTo>
                <a:lnTo>
                  <a:pt x="13829" y="10932"/>
                </a:lnTo>
                <a:lnTo>
                  <a:pt x="13719" y="10932"/>
                </a:lnTo>
                <a:lnTo>
                  <a:pt x="13719" y="10968"/>
                </a:lnTo>
                <a:lnTo>
                  <a:pt x="13609" y="11188"/>
                </a:lnTo>
                <a:lnTo>
                  <a:pt x="12765" y="11299"/>
                </a:lnTo>
                <a:lnTo>
                  <a:pt x="12912" y="11188"/>
                </a:lnTo>
                <a:lnTo>
                  <a:pt x="13316" y="10895"/>
                </a:lnTo>
                <a:lnTo>
                  <a:pt x="13682" y="10565"/>
                </a:lnTo>
                <a:lnTo>
                  <a:pt x="13756" y="10492"/>
                </a:lnTo>
                <a:lnTo>
                  <a:pt x="13756" y="10381"/>
                </a:lnTo>
                <a:lnTo>
                  <a:pt x="13719" y="10308"/>
                </a:lnTo>
                <a:lnTo>
                  <a:pt x="13609" y="10271"/>
                </a:lnTo>
                <a:lnTo>
                  <a:pt x="13536" y="10271"/>
                </a:lnTo>
                <a:lnTo>
                  <a:pt x="13462" y="10308"/>
                </a:lnTo>
                <a:lnTo>
                  <a:pt x="13059" y="10638"/>
                </a:lnTo>
                <a:lnTo>
                  <a:pt x="12655" y="10968"/>
                </a:lnTo>
                <a:lnTo>
                  <a:pt x="12398" y="11152"/>
                </a:lnTo>
                <a:lnTo>
                  <a:pt x="12325" y="11225"/>
                </a:lnTo>
                <a:lnTo>
                  <a:pt x="12252" y="11372"/>
                </a:lnTo>
                <a:lnTo>
                  <a:pt x="11665" y="11409"/>
                </a:lnTo>
                <a:lnTo>
                  <a:pt x="11481" y="11445"/>
                </a:lnTo>
                <a:lnTo>
                  <a:pt x="11775" y="11299"/>
                </a:lnTo>
                <a:lnTo>
                  <a:pt x="12068" y="11115"/>
                </a:lnTo>
                <a:lnTo>
                  <a:pt x="12362" y="10932"/>
                </a:lnTo>
                <a:lnTo>
                  <a:pt x="12655" y="10748"/>
                </a:lnTo>
                <a:lnTo>
                  <a:pt x="12912" y="10492"/>
                </a:lnTo>
                <a:lnTo>
                  <a:pt x="13132" y="10271"/>
                </a:lnTo>
                <a:lnTo>
                  <a:pt x="13352" y="10015"/>
                </a:lnTo>
                <a:lnTo>
                  <a:pt x="13572" y="9721"/>
                </a:lnTo>
                <a:lnTo>
                  <a:pt x="13609" y="9648"/>
                </a:lnTo>
                <a:close/>
                <a:moveTo>
                  <a:pt x="9060" y="1"/>
                </a:moveTo>
                <a:lnTo>
                  <a:pt x="8804" y="37"/>
                </a:lnTo>
                <a:lnTo>
                  <a:pt x="8547" y="37"/>
                </a:lnTo>
                <a:lnTo>
                  <a:pt x="8290" y="111"/>
                </a:lnTo>
                <a:lnTo>
                  <a:pt x="8033" y="184"/>
                </a:lnTo>
                <a:lnTo>
                  <a:pt x="7813" y="294"/>
                </a:lnTo>
                <a:lnTo>
                  <a:pt x="7593" y="441"/>
                </a:lnTo>
                <a:lnTo>
                  <a:pt x="7410" y="624"/>
                </a:lnTo>
                <a:lnTo>
                  <a:pt x="7300" y="844"/>
                </a:lnTo>
                <a:lnTo>
                  <a:pt x="6896" y="624"/>
                </a:lnTo>
                <a:lnTo>
                  <a:pt x="6493" y="441"/>
                </a:lnTo>
                <a:lnTo>
                  <a:pt x="6273" y="367"/>
                </a:lnTo>
                <a:lnTo>
                  <a:pt x="6053" y="331"/>
                </a:lnTo>
                <a:lnTo>
                  <a:pt x="5612" y="331"/>
                </a:lnTo>
                <a:lnTo>
                  <a:pt x="5392" y="404"/>
                </a:lnTo>
                <a:lnTo>
                  <a:pt x="5209" y="477"/>
                </a:lnTo>
                <a:lnTo>
                  <a:pt x="5025" y="588"/>
                </a:lnTo>
                <a:lnTo>
                  <a:pt x="4842" y="734"/>
                </a:lnTo>
                <a:lnTo>
                  <a:pt x="4695" y="881"/>
                </a:lnTo>
                <a:lnTo>
                  <a:pt x="4585" y="1064"/>
                </a:lnTo>
                <a:lnTo>
                  <a:pt x="4512" y="1248"/>
                </a:lnTo>
                <a:lnTo>
                  <a:pt x="4475" y="1468"/>
                </a:lnTo>
                <a:lnTo>
                  <a:pt x="4182" y="1505"/>
                </a:lnTo>
                <a:lnTo>
                  <a:pt x="3888" y="1541"/>
                </a:lnTo>
                <a:lnTo>
                  <a:pt x="3595" y="1651"/>
                </a:lnTo>
                <a:lnTo>
                  <a:pt x="3338" y="1798"/>
                </a:lnTo>
                <a:lnTo>
                  <a:pt x="3081" y="1945"/>
                </a:lnTo>
                <a:lnTo>
                  <a:pt x="2861" y="2091"/>
                </a:lnTo>
                <a:lnTo>
                  <a:pt x="2641" y="2312"/>
                </a:lnTo>
                <a:lnTo>
                  <a:pt x="2421" y="2532"/>
                </a:lnTo>
                <a:lnTo>
                  <a:pt x="2238" y="2788"/>
                </a:lnTo>
                <a:lnTo>
                  <a:pt x="2091" y="3082"/>
                </a:lnTo>
                <a:lnTo>
                  <a:pt x="1981" y="3155"/>
                </a:lnTo>
                <a:lnTo>
                  <a:pt x="1834" y="3229"/>
                </a:lnTo>
                <a:lnTo>
                  <a:pt x="1504" y="3375"/>
                </a:lnTo>
                <a:lnTo>
                  <a:pt x="1211" y="3559"/>
                </a:lnTo>
                <a:lnTo>
                  <a:pt x="954" y="3779"/>
                </a:lnTo>
                <a:lnTo>
                  <a:pt x="697" y="3999"/>
                </a:lnTo>
                <a:lnTo>
                  <a:pt x="477" y="4256"/>
                </a:lnTo>
                <a:lnTo>
                  <a:pt x="330" y="4512"/>
                </a:lnTo>
                <a:lnTo>
                  <a:pt x="183" y="4769"/>
                </a:lnTo>
                <a:lnTo>
                  <a:pt x="73" y="5063"/>
                </a:lnTo>
                <a:lnTo>
                  <a:pt x="37" y="5319"/>
                </a:lnTo>
                <a:lnTo>
                  <a:pt x="0" y="5613"/>
                </a:lnTo>
                <a:lnTo>
                  <a:pt x="0" y="5906"/>
                </a:lnTo>
                <a:lnTo>
                  <a:pt x="73" y="6200"/>
                </a:lnTo>
                <a:lnTo>
                  <a:pt x="183" y="6493"/>
                </a:lnTo>
                <a:lnTo>
                  <a:pt x="294" y="6713"/>
                </a:lnTo>
                <a:lnTo>
                  <a:pt x="440" y="6933"/>
                </a:lnTo>
                <a:lnTo>
                  <a:pt x="660" y="7117"/>
                </a:lnTo>
                <a:lnTo>
                  <a:pt x="880" y="7300"/>
                </a:lnTo>
                <a:lnTo>
                  <a:pt x="1064" y="7374"/>
                </a:lnTo>
                <a:lnTo>
                  <a:pt x="1027" y="7594"/>
                </a:lnTo>
                <a:lnTo>
                  <a:pt x="1027" y="7814"/>
                </a:lnTo>
                <a:lnTo>
                  <a:pt x="1064" y="8034"/>
                </a:lnTo>
                <a:lnTo>
                  <a:pt x="1101" y="8217"/>
                </a:lnTo>
                <a:lnTo>
                  <a:pt x="1174" y="8437"/>
                </a:lnTo>
                <a:lnTo>
                  <a:pt x="1284" y="8621"/>
                </a:lnTo>
                <a:lnTo>
                  <a:pt x="1431" y="8804"/>
                </a:lnTo>
                <a:lnTo>
                  <a:pt x="1614" y="8988"/>
                </a:lnTo>
                <a:lnTo>
                  <a:pt x="1797" y="9098"/>
                </a:lnTo>
                <a:lnTo>
                  <a:pt x="1981" y="9208"/>
                </a:lnTo>
                <a:lnTo>
                  <a:pt x="2201" y="9281"/>
                </a:lnTo>
                <a:lnTo>
                  <a:pt x="2421" y="9318"/>
                </a:lnTo>
                <a:lnTo>
                  <a:pt x="2641" y="9354"/>
                </a:lnTo>
                <a:lnTo>
                  <a:pt x="2861" y="9318"/>
                </a:lnTo>
                <a:lnTo>
                  <a:pt x="3081" y="9281"/>
                </a:lnTo>
                <a:lnTo>
                  <a:pt x="3301" y="9208"/>
                </a:lnTo>
                <a:lnTo>
                  <a:pt x="3375" y="9354"/>
                </a:lnTo>
                <a:lnTo>
                  <a:pt x="3448" y="9501"/>
                </a:lnTo>
                <a:lnTo>
                  <a:pt x="3595" y="9648"/>
                </a:lnTo>
                <a:lnTo>
                  <a:pt x="3742" y="9758"/>
                </a:lnTo>
                <a:lnTo>
                  <a:pt x="3925" y="9868"/>
                </a:lnTo>
                <a:lnTo>
                  <a:pt x="4108" y="9905"/>
                </a:lnTo>
                <a:lnTo>
                  <a:pt x="4292" y="9941"/>
                </a:lnTo>
                <a:lnTo>
                  <a:pt x="4475" y="9941"/>
                </a:lnTo>
                <a:lnTo>
                  <a:pt x="4842" y="9905"/>
                </a:lnTo>
                <a:lnTo>
                  <a:pt x="5246" y="9795"/>
                </a:lnTo>
                <a:lnTo>
                  <a:pt x="5686" y="9648"/>
                </a:lnTo>
                <a:lnTo>
                  <a:pt x="6163" y="9574"/>
                </a:lnTo>
                <a:lnTo>
                  <a:pt x="6603" y="9574"/>
                </a:lnTo>
                <a:lnTo>
                  <a:pt x="7080" y="9611"/>
                </a:lnTo>
                <a:lnTo>
                  <a:pt x="7446" y="9648"/>
                </a:lnTo>
                <a:lnTo>
                  <a:pt x="7630" y="9648"/>
                </a:lnTo>
                <a:lnTo>
                  <a:pt x="7813" y="9611"/>
                </a:lnTo>
                <a:lnTo>
                  <a:pt x="7960" y="9721"/>
                </a:lnTo>
                <a:lnTo>
                  <a:pt x="8143" y="9795"/>
                </a:lnTo>
                <a:lnTo>
                  <a:pt x="8327" y="9831"/>
                </a:lnTo>
                <a:lnTo>
                  <a:pt x="8547" y="9868"/>
                </a:lnTo>
                <a:lnTo>
                  <a:pt x="9024" y="9905"/>
                </a:lnTo>
                <a:lnTo>
                  <a:pt x="9391" y="9868"/>
                </a:lnTo>
                <a:lnTo>
                  <a:pt x="9501" y="9868"/>
                </a:lnTo>
                <a:lnTo>
                  <a:pt x="9354" y="10161"/>
                </a:lnTo>
                <a:lnTo>
                  <a:pt x="9317" y="10308"/>
                </a:lnTo>
                <a:lnTo>
                  <a:pt x="9281" y="10492"/>
                </a:lnTo>
                <a:lnTo>
                  <a:pt x="9317" y="10638"/>
                </a:lnTo>
                <a:lnTo>
                  <a:pt x="9354" y="10785"/>
                </a:lnTo>
                <a:lnTo>
                  <a:pt x="9464" y="11078"/>
                </a:lnTo>
                <a:lnTo>
                  <a:pt x="9647" y="11335"/>
                </a:lnTo>
                <a:lnTo>
                  <a:pt x="9831" y="11519"/>
                </a:lnTo>
                <a:lnTo>
                  <a:pt x="9977" y="11629"/>
                </a:lnTo>
                <a:lnTo>
                  <a:pt x="10198" y="11739"/>
                </a:lnTo>
                <a:lnTo>
                  <a:pt x="10381" y="11812"/>
                </a:lnTo>
                <a:lnTo>
                  <a:pt x="10821" y="11922"/>
                </a:lnTo>
                <a:lnTo>
                  <a:pt x="11298" y="11959"/>
                </a:lnTo>
                <a:lnTo>
                  <a:pt x="11775" y="11922"/>
                </a:lnTo>
                <a:lnTo>
                  <a:pt x="12215" y="11885"/>
                </a:lnTo>
                <a:lnTo>
                  <a:pt x="13095" y="11775"/>
                </a:lnTo>
                <a:lnTo>
                  <a:pt x="13939" y="11665"/>
                </a:lnTo>
                <a:lnTo>
                  <a:pt x="14343" y="11555"/>
                </a:lnTo>
                <a:lnTo>
                  <a:pt x="14746" y="11409"/>
                </a:lnTo>
                <a:lnTo>
                  <a:pt x="15076" y="11262"/>
                </a:lnTo>
                <a:lnTo>
                  <a:pt x="15370" y="11042"/>
                </a:lnTo>
                <a:lnTo>
                  <a:pt x="15626" y="10785"/>
                </a:lnTo>
                <a:lnTo>
                  <a:pt x="15847" y="10528"/>
                </a:lnTo>
                <a:lnTo>
                  <a:pt x="16030" y="10235"/>
                </a:lnTo>
                <a:lnTo>
                  <a:pt x="16213" y="9941"/>
                </a:lnTo>
                <a:lnTo>
                  <a:pt x="16360" y="9648"/>
                </a:lnTo>
                <a:lnTo>
                  <a:pt x="16433" y="9318"/>
                </a:lnTo>
                <a:lnTo>
                  <a:pt x="16507" y="8988"/>
                </a:lnTo>
                <a:lnTo>
                  <a:pt x="16543" y="8657"/>
                </a:lnTo>
                <a:lnTo>
                  <a:pt x="16507" y="8327"/>
                </a:lnTo>
                <a:lnTo>
                  <a:pt x="16470" y="7997"/>
                </a:lnTo>
                <a:lnTo>
                  <a:pt x="16690" y="7447"/>
                </a:lnTo>
                <a:lnTo>
                  <a:pt x="16837" y="6933"/>
                </a:lnTo>
                <a:lnTo>
                  <a:pt x="16910" y="6347"/>
                </a:lnTo>
                <a:lnTo>
                  <a:pt x="16910" y="5796"/>
                </a:lnTo>
                <a:lnTo>
                  <a:pt x="16837" y="5429"/>
                </a:lnTo>
                <a:lnTo>
                  <a:pt x="16727" y="5063"/>
                </a:lnTo>
                <a:lnTo>
                  <a:pt x="16654" y="4916"/>
                </a:lnTo>
                <a:lnTo>
                  <a:pt x="16543" y="4769"/>
                </a:lnTo>
                <a:lnTo>
                  <a:pt x="16397" y="4659"/>
                </a:lnTo>
                <a:lnTo>
                  <a:pt x="16250" y="4586"/>
                </a:lnTo>
                <a:lnTo>
                  <a:pt x="16250" y="4146"/>
                </a:lnTo>
                <a:lnTo>
                  <a:pt x="16177" y="3742"/>
                </a:lnTo>
                <a:lnTo>
                  <a:pt x="16030" y="3375"/>
                </a:lnTo>
                <a:lnTo>
                  <a:pt x="15773" y="3009"/>
                </a:lnTo>
                <a:lnTo>
                  <a:pt x="15626" y="2825"/>
                </a:lnTo>
                <a:lnTo>
                  <a:pt x="15443" y="2642"/>
                </a:lnTo>
                <a:lnTo>
                  <a:pt x="15223" y="2495"/>
                </a:lnTo>
                <a:lnTo>
                  <a:pt x="15003" y="2385"/>
                </a:lnTo>
                <a:lnTo>
                  <a:pt x="14746" y="2238"/>
                </a:lnTo>
                <a:lnTo>
                  <a:pt x="14526" y="2055"/>
                </a:lnTo>
                <a:lnTo>
                  <a:pt x="14379" y="1835"/>
                </a:lnTo>
                <a:lnTo>
                  <a:pt x="14233" y="1578"/>
                </a:lnTo>
                <a:lnTo>
                  <a:pt x="14123" y="1358"/>
                </a:lnTo>
                <a:lnTo>
                  <a:pt x="13976" y="1138"/>
                </a:lnTo>
                <a:lnTo>
                  <a:pt x="13829" y="991"/>
                </a:lnTo>
                <a:lnTo>
                  <a:pt x="13682" y="808"/>
                </a:lnTo>
                <a:lnTo>
                  <a:pt x="13499" y="698"/>
                </a:lnTo>
                <a:lnTo>
                  <a:pt x="13279" y="588"/>
                </a:lnTo>
                <a:lnTo>
                  <a:pt x="13059" y="514"/>
                </a:lnTo>
                <a:lnTo>
                  <a:pt x="12802" y="441"/>
                </a:lnTo>
                <a:lnTo>
                  <a:pt x="12362" y="441"/>
                </a:lnTo>
                <a:lnTo>
                  <a:pt x="11885" y="477"/>
                </a:lnTo>
                <a:lnTo>
                  <a:pt x="11408" y="588"/>
                </a:lnTo>
                <a:lnTo>
                  <a:pt x="10968" y="698"/>
                </a:lnTo>
                <a:lnTo>
                  <a:pt x="10821" y="514"/>
                </a:lnTo>
                <a:lnTo>
                  <a:pt x="10601" y="331"/>
                </a:lnTo>
                <a:lnTo>
                  <a:pt x="10381" y="221"/>
                </a:lnTo>
                <a:lnTo>
                  <a:pt x="10124" y="147"/>
                </a:lnTo>
                <a:lnTo>
                  <a:pt x="9867" y="74"/>
                </a:lnTo>
                <a:lnTo>
                  <a:pt x="9574" y="37"/>
                </a:lnTo>
                <a:lnTo>
                  <a:pt x="9060"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5" name="Google Shape;285;p4"/>
          <p:cNvSpPr/>
          <p:nvPr/>
        </p:nvSpPr>
        <p:spPr>
          <a:xfrm rot="-5400000">
            <a:off x="10661707" y="422573"/>
            <a:ext cx="373208" cy="477288"/>
          </a:xfrm>
          <a:custGeom>
            <a:avLst/>
            <a:gdLst/>
            <a:ahLst/>
            <a:cxnLst/>
            <a:rect l="l" t="t" r="r" b="b"/>
            <a:pathLst>
              <a:path w="9868" h="12620" extrusionOk="0">
                <a:moveTo>
                  <a:pt x="4182" y="661"/>
                </a:moveTo>
                <a:lnTo>
                  <a:pt x="4182" y="918"/>
                </a:lnTo>
                <a:lnTo>
                  <a:pt x="4182" y="1431"/>
                </a:lnTo>
                <a:lnTo>
                  <a:pt x="4145" y="2202"/>
                </a:lnTo>
                <a:lnTo>
                  <a:pt x="3925" y="2165"/>
                </a:lnTo>
                <a:lnTo>
                  <a:pt x="3962" y="2018"/>
                </a:lnTo>
                <a:lnTo>
                  <a:pt x="3962" y="1835"/>
                </a:lnTo>
                <a:lnTo>
                  <a:pt x="3889" y="1468"/>
                </a:lnTo>
                <a:lnTo>
                  <a:pt x="3852" y="1101"/>
                </a:lnTo>
                <a:lnTo>
                  <a:pt x="3889" y="918"/>
                </a:lnTo>
                <a:lnTo>
                  <a:pt x="3962" y="771"/>
                </a:lnTo>
                <a:lnTo>
                  <a:pt x="3999" y="698"/>
                </a:lnTo>
                <a:lnTo>
                  <a:pt x="4072" y="661"/>
                </a:lnTo>
                <a:close/>
                <a:moveTo>
                  <a:pt x="1541" y="404"/>
                </a:moveTo>
                <a:lnTo>
                  <a:pt x="1578" y="441"/>
                </a:lnTo>
                <a:lnTo>
                  <a:pt x="1614" y="514"/>
                </a:lnTo>
                <a:lnTo>
                  <a:pt x="1614" y="1138"/>
                </a:lnTo>
                <a:lnTo>
                  <a:pt x="1688" y="2202"/>
                </a:lnTo>
                <a:lnTo>
                  <a:pt x="1284" y="2238"/>
                </a:lnTo>
                <a:lnTo>
                  <a:pt x="1211" y="2238"/>
                </a:lnTo>
                <a:lnTo>
                  <a:pt x="1211" y="1871"/>
                </a:lnTo>
                <a:lnTo>
                  <a:pt x="1174" y="1505"/>
                </a:lnTo>
                <a:lnTo>
                  <a:pt x="1211" y="1211"/>
                </a:lnTo>
                <a:lnTo>
                  <a:pt x="1248" y="954"/>
                </a:lnTo>
                <a:lnTo>
                  <a:pt x="1358" y="404"/>
                </a:lnTo>
                <a:close/>
                <a:moveTo>
                  <a:pt x="3815" y="2678"/>
                </a:moveTo>
                <a:lnTo>
                  <a:pt x="4439" y="2715"/>
                </a:lnTo>
                <a:lnTo>
                  <a:pt x="5026" y="2789"/>
                </a:lnTo>
                <a:lnTo>
                  <a:pt x="5026" y="2825"/>
                </a:lnTo>
                <a:lnTo>
                  <a:pt x="5136" y="3485"/>
                </a:lnTo>
                <a:lnTo>
                  <a:pt x="3925" y="3559"/>
                </a:lnTo>
                <a:lnTo>
                  <a:pt x="2678" y="3632"/>
                </a:lnTo>
                <a:lnTo>
                  <a:pt x="1358" y="3669"/>
                </a:lnTo>
                <a:lnTo>
                  <a:pt x="917" y="3706"/>
                </a:lnTo>
                <a:lnTo>
                  <a:pt x="477" y="3742"/>
                </a:lnTo>
                <a:lnTo>
                  <a:pt x="441" y="3229"/>
                </a:lnTo>
                <a:lnTo>
                  <a:pt x="441" y="2972"/>
                </a:lnTo>
                <a:lnTo>
                  <a:pt x="404" y="2862"/>
                </a:lnTo>
                <a:lnTo>
                  <a:pt x="331" y="2752"/>
                </a:lnTo>
                <a:lnTo>
                  <a:pt x="587" y="2789"/>
                </a:lnTo>
                <a:lnTo>
                  <a:pt x="807" y="2789"/>
                </a:lnTo>
                <a:lnTo>
                  <a:pt x="1284" y="2752"/>
                </a:lnTo>
                <a:lnTo>
                  <a:pt x="1945" y="2678"/>
                </a:lnTo>
                <a:close/>
                <a:moveTo>
                  <a:pt x="4916" y="3999"/>
                </a:moveTo>
                <a:lnTo>
                  <a:pt x="4989" y="4072"/>
                </a:lnTo>
                <a:lnTo>
                  <a:pt x="5136" y="4109"/>
                </a:lnTo>
                <a:lnTo>
                  <a:pt x="5209" y="4072"/>
                </a:lnTo>
                <a:lnTo>
                  <a:pt x="5246" y="4623"/>
                </a:lnTo>
                <a:lnTo>
                  <a:pt x="5209" y="5173"/>
                </a:lnTo>
                <a:lnTo>
                  <a:pt x="5173" y="5430"/>
                </a:lnTo>
                <a:lnTo>
                  <a:pt x="5099" y="5723"/>
                </a:lnTo>
                <a:lnTo>
                  <a:pt x="4989" y="5980"/>
                </a:lnTo>
                <a:lnTo>
                  <a:pt x="4806" y="6200"/>
                </a:lnTo>
                <a:lnTo>
                  <a:pt x="4659" y="6310"/>
                </a:lnTo>
                <a:lnTo>
                  <a:pt x="4476" y="6420"/>
                </a:lnTo>
                <a:lnTo>
                  <a:pt x="4292" y="6457"/>
                </a:lnTo>
                <a:lnTo>
                  <a:pt x="4072" y="6493"/>
                </a:lnTo>
                <a:lnTo>
                  <a:pt x="3632" y="6530"/>
                </a:lnTo>
                <a:lnTo>
                  <a:pt x="3265" y="6567"/>
                </a:lnTo>
                <a:lnTo>
                  <a:pt x="2605" y="6567"/>
                </a:lnTo>
                <a:lnTo>
                  <a:pt x="2642" y="6493"/>
                </a:lnTo>
                <a:lnTo>
                  <a:pt x="2678" y="6383"/>
                </a:lnTo>
                <a:lnTo>
                  <a:pt x="2788" y="6310"/>
                </a:lnTo>
                <a:lnTo>
                  <a:pt x="2825" y="6273"/>
                </a:lnTo>
                <a:lnTo>
                  <a:pt x="2825" y="6237"/>
                </a:lnTo>
                <a:lnTo>
                  <a:pt x="2788" y="6200"/>
                </a:lnTo>
                <a:lnTo>
                  <a:pt x="2715" y="6200"/>
                </a:lnTo>
                <a:lnTo>
                  <a:pt x="2605" y="6237"/>
                </a:lnTo>
                <a:lnTo>
                  <a:pt x="2458" y="6310"/>
                </a:lnTo>
                <a:lnTo>
                  <a:pt x="2348" y="6420"/>
                </a:lnTo>
                <a:lnTo>
                  <a:pt x="2311" y="6567"/>
                </a:lnTo>
                <a:lnTo>
                  <a:pt x="1724" y="6493"/>
                </a:lnTo>
                <a:lnTo>
                  <a:pt x="1541" y="6457"/>
                </a:lnTo>
                <a:lnTo>
                  <a:pt x="1688" y="6420"/>
                </a:lnTo>
                <a:lnTo>
                  <a:pt x="2055" y="6383"/>
                </a:lnTo>
                <a:lnTo>
                  <a:pt x="2201" y="6310"/>
                </a:lnTo>
                <a:lnTo>
                  <a:pt x="2275" y="6237"/>
                </a:lnTo>
                <a:lnTo>
                  <a:pt x="2311" y="6163"/>
                </a:lnTo>
                <a:lnTo>
                  <a:pt x="2311" y="6090"/>
                </a:lnTo>
                <a:lnTo>
                  <a:pt x="2275" y="6016"/>
                </a:lnTo>
                <a:lnTo>
                  <a:pt x="2238" y="5980"/>
                </a:lnTo>
                <a:lnTo>
                  <a:pt x="2201" y="5943"/>
                </a:lnTo>
                <a:lnTo>
                  <a:pt x="2055" y="5943"/>
                </a:lnTo>
                <a:lnTo>
                  <a:pt x="1981" y="6016"/>
                </a:lnTo>
                <a:lnTo>
                  <a:pt x="1798" y="6053"/>
                </a:lnTo>
                <a:lnTo>
                  <a:pt x="1394" y="6127"/>
                </a:lnTo>
                <a:lnTo>
                  <a:pt x="1138" y="6200"/>
                </a:lnTo>
                <a:lnTo>
                  <a:pt x="917" y="6273"/>
                </a:lnTo>
                <a:lnTo>
                  <a:pt x="807" y="6200"/>
                </a:lnTo>
                <a:lnTo>
                  <a:pt x="697" y="6127"/>
                </a:lnTo>
                <a:lnTo>
                  <a:pt x="661" y="5980"/>
                </a:lnTo>
                <a:lnTo>
                  <a:pt x="624" y="5870"/>
                </a:lnTo>
                <a:lnTo>
                  <a:pt x="624" y="5870"/>
                </a:lnTo>
                <a:lnTo>
                  <a:pt x="844" y="5906"/>
                </a:lnTo>
                <a:lnTo>
                  <a:pt x="1504" y="5906"/>
                </a:lnTo>
                <a:lnTo>
                  <a:pt x="1724" y="5870"/>
                </a:lnTo>
                <a:lnTo>
                  <a:pt x="1945" y="5833"/>
                </a:lnTo>
                <a:lnTo>
                  <a:pt x="1981" y="5796"/>
                </a:lnTo>
                <a:lnTo>
                  <a:pt x="2018" y="5760"/>
                </a:lnTo>
                <a:lnTo>
                  <a:pt x="2055" y="5650"/>
                </a:lnTo>
                <a:lnTo>
                  <a:pt x="1981" y="5540"/>
                </a:lnTo>
                <a:lnTo>
                  <a:pt x="1945" y="5503"/>
                </a:lnTo>
                <a:lnTo>
                  <a:pt x="1504" y="5503"/>
                </a:lnTo>
                <a:lnTo>
                  <a:pt x="1101" y="5540"/>
                </a:lnTo>
                <a:lnTo>
                  <a:pt x="844" y="5576"/>
                </a:lnTo>
                <a:lnTo>
                  <a:pt x="587" y="5576"/>
                </a:lnTo>
                <a:lnTo>
                  <a:pt x="587" y="5356"/>
                </a:lnTo>
                <a:lnTo>
                  <a:pt x="734" y="5430"/>
                </a:lnTo>
                <a:lnTo>
                  <a:pt x="881" y="5466"/>
                </a:lnTo>
                <a:lnTo>
                  <a:pt x="1211" y="5466"/>
                </a:lnTo>
                <a:lnTo>
                  <a:pt x="1541" y="5393"/>
                </a:lnTo>
                <a:lnTo>
                  <a:pt x="1835" y="5246"/>
                </a:lnTo>
                <a:lnTo>
                  <a:pt x="1871" y="5173"/>
                </a:lnTo>
                <a:lnTo>
                  <a:pt x="1908" y="5099"/>
                </a:lnTo>
                <a:lnTo>
                  <a:pt x="1908" y="5026"/>
                </a:lnTo>
                <a:lnTo>
                  <a:pt x="1871" y="4953"/>
                </a:lnTo>
                <a:lnTo>
                  <a:pt x="1835" y="4916"/>
                </a:lnTo>
                <a:lnTo>
                  <a:pt x="1761" y="4879"/>
                </a:lnTo>
                <a:lnTo>
                  <a:pt x="1724" y="4879"/>
                </a:lnTo>
                <a:lnTo>
                  <a:pt x="1614" y="4916"/>
                </a:lnTo>
                <a:lnTo>
                  <a:pt x="1358" y="5026"/>
                </a:lnTo>
                <a:lnTo>
                  <a:pt x="1101" y="5099"/>
                </a:lnTo>
                <a:lnTo>
                  <a:pt x="844" y="5099"/>
                </a:lnTo>
                <a:lnTo>
                  <a:pt x="551" y="5063"/>
                </a:lnTo>
                <a:lnTo>
                  <a:pt x="551" y="4916"/>
                </a:lnTo>
                <a:lnTo>
                  <a:pt x="844" y="4879"/>
                </a:lnTo>
                <a:lnTo>
                  <a:pt x="1138" y="4879"/>
                </a:lnTo>
                <a:lnTo>
                  <a:pt x="1724" y="4769"/>
                </a:lnTo>
                <a:lnTo>
                  <a:pt x="1908" y="4696"/>
                </a:lnTo>
                <a:lnTo>
                  <a:pt x="2091" y="4586"/>
                </a:lnTo>
                <a:lnTo>
                  <a:pt x="2128" y="4513"/>
                </a:lnTo>
                <a:lnTo>
                  <a:pt x="2165" y="4439"/>
                </a:lnTo>
                <a:lnTo>
                  <a:pt x="2128" y="4329"/>
                </a:lnTo>
                <a:lnTo>
                  <a:pt x="2055" y="4256"/>
                </a:lnTo>
                <a:lnTo>
                  <a:pt x="1945" y="4182"/>
                </a:lnTo>
                <a:lnTo>
                  <a:pt x="1871" y="4182"/>
                </a:lnTo>
                <a:lnTo>
                  <a:pt x="1835" y="4219"/>
                </a:lnTo>
                <a:lnTo>
                  <a:pt x="1761" y="4256"/>
                </a:lnTo>
                <a:lnTo>
                  <a:pt x="1724" y="4329"/>
                </a:lnTo>
                <a:lnTo>
                  <a:pt x="1468" y="4403"/>
                </a:lnTo>
                <a:lnTo>
                  <a:pt x="991" y="4476"/>
                </a:lnTo>
                <a:lnTo>
                  <a:pt x="551" y="4586"/>
                </a:lnTo>
                <a:lnTo>
                  <a:pt x="514" y="4146"/>
                </a:lnTo>
                <a:lnTo>
                  <a:pt x="1358" y="4146"/>
                </a:lnTo>
                <a:lnTo>
                  <a:pt x="2678" y="4109"/>
                </a:lnTo>
                <a:lnTo>
                  <a:pt x="3815" y="4072"/>
                </a:lnTo>
                <a:lnTo>
                  <a:pt x="4916" y="3999"/>
                </a:lnTo>
                <a:close/>
                <a:moveTo>
                  <a:pt x="1211" y="1"/>
                </a:moveTo>
                <a:lnTo>
                  <a:pt x="1101" y="37"/>
                </a:lnTo>
                <a:lnTo>
                  <a:pt x="1028" y="147"/>
                </a:lnTo>
                <a:lnTo>
                  <a:pt x="881" y="771"/>
                </a:lnTo>
                <a:lnTo>
                  <a:pt x="807" y="1395"/>
                </a:lnTo>
                <a:lnTo>
                  <a:pt x="807" y="1835"/>
                </a:lnTo>
                <a:lnTo>
                  <a:pt x="807" y="2092"/>
                </a:lnTo>
                <a:lnTo>
                  <a:pt x="881" y="2312"/>
                </a:lnTo>
                <a:lnTo>
                  <a:pt x="551" y="2385"/>
                </a:lnTo>
                <a:lnTo>
                  <a:pt x="367" y="2458"/>
                </a:lnTo>
                <a:lnTo>
                  <a:pt x="221" y="2568"/>
                </a:lnTo>
                <a:lnTo>
                  <a:pt x="184" y="2605"/>
                </a:lnTo>
                <a:lnTo>
                  <a:pt x="147" y="2678"/>
                </a:lnTo>
                <a:lnTo>
                  <a:pt x="37" y="2825"/>
                </a:lnTo>
                <a:lnTo>
                  <a:pt x="37" y="3009"/>
                </a:lnTo>
                <a:lnTo>
                  <a:pt x="37" y="3375"/>
                </a:lnTo>
                <a:lnTo>
                  <a:pt x="37" y="3852"/>
                </a:lnTo>
                <a:lnTo>
                  <a:pt x="37" y="3889"/>
                </a:lnTo>
                <a:lnTo>
                  <a:pt x="0" y="3962"/>
                </a:lnTo>
                <a:lnTo>
                  <a:pt x="37" y="4072"/>
                </a:lnTo>
                <a:lnTo>
                  <a:pt x="74" y="4439"/>
                </a:lnTo>
                <a:lnTo>
                  <a:pt x="110" y="5540"/>
                </a:lnTo>
                <a:lnTo>
                  <a:pt x="110" y="5943"/>
                </a:lnTo>
                <a:lnTo>
                  <a:pt x="184" y="6127"/>
                </a:lnTo>
                <a:lnTo>
                  <a:pt x="257" y="6310"/>
                </a:lnTo>
                <a:lnTo>
                  <a:pt x="367" y="6457"/>
                </a:lnTo>
                <a:lnTo>
                  <a:pt x="477" y="6567"/>
                </a:lnTo>
                <a:lnTo>
                  <a:pt x="624" y="6677"/>
                </a:lnTo>
                <a:lnTo>
                  <a:pt x="771" y="6750"/>
                </a:lnTo>
                <a:lnTo>
                  <a:pt x="1101" y="6860"/>
                </a:lnTo>
                <a:lnTo>
                  <a:pt x="1468" y="6934"/>
                </a:lnTo>
                <a:lnTo>
                  <a:pt x="2091" y="7007"/>
                </a:lnTo>
                <a:lnTo>
                  <a:pt x="2678" y="7044"/>
                </a:lnTo>
                <a:lnTo>
                  <a:pt x="2605" y="7264"/>
                </a:lnTo>
                <a:lnTo>
                  <a:pt x="2605" y="7484"/>
                </a:lnTo>
                <a:lnTo>
                  <a:pt x="2605" y="7887"/>
                </a:lnTo>
                <a:lnTo>
                  <a:pt x="2605" y="8548"/>
                </a:lnTo>
                <a:lnTo>
                  <a:pt x="2678" y="9208"/>
                </a:lnTo>
                <a:lnTo>
                  <a:pt x="2825" y="10455"/>
                </a:lnTo>
                <a:lnTo>
                  <a:pt x="3045" y="11665"/>
                </a:lnTo>
                <a:lnTo>
                  <a:pt x="3118" y="11922"/>
                </a:lnTo>
                <a:lnTo>
                  <a:pt x="3228" y="12106"/>
                </a:lnTo>
                <a:lnTo>
                  <a:pt x="3375" y="12252"/>
                </a:lnTo>
                <a:lnTo>
                  <a:pt x="3595" y="12399"/>
                </a:lnTo>
                <a:lnTo>
                  <a:pt x="3779" y="12472"/>
                </a:lnTo>
                <a:lnTo>
                  <a:pt x="3999" y="12546"/>
                </a:lnTo>
                <a:lnTo>
                  <a:pt x="4476" y="12619"/>
                </a:lnTo>
                <a:lnTo>
                  <a:pt x="4732" y="12582"/>
                </a:lnTo>
                <a:lnTo>
                  <a:pt x="4952" y="12509"/>
                </a:lnTo>
                <a:lnTo>
                  <a:pt x="5136" y="12399"/>
                </a:lnTo>
                <a:lnTo>
                  <a:pt x="5283" y="12216"/>
                </a:lnTo>
                <a:lnTo>
                  <a:pt x="5429" y="12032"/>
                </a:lnTo>
                <a:lnTo>
                  <a:pt x="5503" y="11812"/>
                </a:lnTo>
                <a:lnTo>
                  <a:pt x="5576" y="11592"/>
                </a:lnTo>
                <a:lnTo>
                  <a:pt x="5613" y="11372"/>
                </a:lnTo>
                <a:lnTo>
                  <a:pt x="5613" y="11079"/>
                </a:lnTo>
                <a:lnTo>
                  <a:pt x="5613" y="10785"/>
                </a:lnTo>
                <a:lnTo>
                  <a:pt x="5539" y="10162"/>
                </a:lnTo>
                <a:lnTo>
                  <a:pt x="5539" y="9538"/>
                </a:lnTo>
                <a:lnTo>
                  <a:pt x="5649" y="8951"/>
                </a:lnTo>
                <a:lnTo>
                  <a:pt x="5723" y="8658"/>
                </a:lnTo>
                <a:lnTo>
                  <a:pt x="5833" y="8364"/>
                </a:lnTo>
                <a:lnTo>
                  <a:pt x="5980" y="8071"/>
                </a:lnTo>
                <a:lnTo>
                  <a:pt x="6090" y="7961"/>
                </a:lnTo>
                <a:lnTo>
                  <a:pt x="6200" y="7851"/>
                </a:lnTo>
                <a:lnTo>
                  <a:pt x="6273" y="7814"/>
                </a:lnTo>
                <a:lnTo>
                  <a:pt x="6310" y="7814"/>
                </a:lnTo>
                <a:lnTo>
                  <a:pt x="6456" y="7887"/>
                </a:lnTo>
                <a:lnTo>
                  <a:pt x="6530" y="7997"/>
                </a:lnTo>
                <a:lnTo>
                  <a:pt x="6603" y="8144"/>
                </a:lnTo>
                <a:lnTo>
                  <a:pt x="6640" y="8291"/>
                </a:lnTo>
                <a:lnTo>
                  <a:pt x="6603" y="8474"/>
                </a:lnTo>
                <a:lnTo>
                  <a:pt x="6566" y="8804"/>
                </a:lnTo>
                <a:lnTo>
                  <a:pt x="6530" y="9208"/>
                </a:lnTo>
                <a:lnTo>
                  <a:pt x="6566" y="9428"/>
                </a:lnTo>
                <a:lnTo>
                  <a:pt x="6603" y="9648"/>
                </a:lnTo>
                <a:lnTo>
                  <a:pt x="6676" y="9868"/>
                </a:lnTo>
                <a:lnTo>
                  <a:pt x="6787" y="10051"/>
                </a:lnTo>
                <a:lnTo>
                  <a:pt x="6970" y="10162"/>
                </a:lnTo>
                <a:lnTo>
                  <a:pt x="7153" y="10272"/>
                </a:lnTo>
                <a:lnTo>
                  <a:pt x="7447" y="10345"/>
                </a:lnTo>
                <a:lnTo>
                  <a:pt x="7777" y="10382"/>
                </a:lnTo>
                <a:lnTo>
                  <a:pt x="8437" y="10382"/>
                </a:lnTo>
                <a:lnTo>
                  <a:pt x="9061" y="10308"/>
                </a:lnTo>
                <a:lnTo>
                  <a:pt x="9684" y="10162"/>
                </a:lnTo>
                <a:lnTo>
                  <a:pt x="9758" y="10125"/>
                </a:lnTo>
                <a:lnTo>
                  <a:pt x="9831" y="10051"/>
                </a:lnTo>
                <a:lnTo>
                  <a:pt x="9868" y="9941"/>
                </a:lnTo>
                <a:lnTo>
                  <a:pt x="9831" y="9868"/>
                </a:lnTo>
                <a:lnTo>
                  <a:pt x="9794" y="9758"/>
                </a:lnTo>
                <a:lnTo>
                  <a:pt x="9721" y="9685"/>
                </a:lnTo>
                <a:lnTo>
                  <a:pt x="9648" y="9648"/>
                </a:lnTo>
                <a:lnTo>
                  <a:pt x="9538" y="9648"/>
                </a:lnTo>
                <a:lnTo>
                  <a:pt x="8951" y="9758"/>
                </a:lnTo>
                <a:lnTo>
                  <a:pt x="8327" y="9831"/>
                </a:lnTo>
                <a:lnTo>
                  <a:pt x="7740" y="9831"/>
                </a:lnTo>
                <a:lnTo>
                  <a:pt x="7447" y="9795"/>
                </a:lnTo>
                <a:lnTo>
                  <a:pt x="7300" y="9721"/>
                </a:lnTo>
                <a:lnTo>
                  <a:pt x="7190" y="9648"/>
                </a:lnTo>
                <a:lnTo>
                  <a:pt x="7117" y="9575"/>
                </a:lnTo>
                <a:lnTo>
                  <a:pt x="7080" y="9465"/>
                </a:lnTo>
                <a:lnTo>
                  <a:pt x="7080" y="9208"/>
                </a:lnTo>
                <a:lnTo>
                  <a:pt x="7080" y="8914"/>
                </a:lnTo>
                <a:lnTo>
                  <a:pt x="7117" y="8694"/>
                </a:lnTo>
                <a:lnTo>
                  <a:pt x="7153" y="8474"/>
                </a:lnTo>
                <a:lnTo>
                  <a:pt x="7153" y="8254"/>
                </a:lnTo>
                <a:lnTo>
                  <a:pt x="7117" y="8034"/>
                </a:lnTo>
                <a:lnTo>
                  <a:pt x="7043" y="7851"/>
                </a:lnTo>
                <a:lnTo>
                  <a:pt x="6970" y="7667"/>
                </a:lnTo>
                <a:lnTo>
                  <a:pt x="6823" y="7520"/>
                </a:lnTo>
                <a:lnTo>
                  <a:pt x="6676" y="7410"/>
                </a:lnTo>
                <a:lnTo>
                  <a:pt x="6530" y="7337"/>
                </a:lnTo>
                <a:lnTo>
                  <a:pt x="6383" y="7300"/>
                </a:lnTo>
                <a:lnTo>
                  <a:pt x="6200" y="7300"/>
                </a:lnTo>
                <a:lnTo>
                  <a:pt x="6016" y="7337"/>
                </a:lnTo>
                <a:lnTo>
                  <a:pt x="5833" y="7447"/>
                </a:lnTo>
                <a:lnTo>
                  <a:pt x="5649" y="7594"/>
                </a:lnTo>
                <a:lnTo>
                  <a:pt x="5503" y="7814"/>
                </a:lnTo>
                <a:lnTo>
                  <a:pt x="5393" y="8034"/>
                </a:lnTo>
                <a:lnTo>
                  <a:pt x="5283" y="8291"/>
                </a:lnTo>
                <a:lnTo>
                  <a:pt x="5136" y="8768"/>
                </a:lnTo>
                <a:lnTo>
                  <a:pt x="5026" y="9281"/>
                </a:lnTo>
                <a:lnTo>
                  <a:pt x="4989" y="9795"/>
                </a:lnTo>
                <a:lnTo>
                  <a:pt x="5026" y="10308"/>
                </a:lnTo>
                <a:lnTo>
                  <a:pt x="5062" y="10858"/>
                </a:lnTo>
                <a:lnTo>
                  <a:pt x="5062" y="11372"/>
                </a:lnTo>
                <a:lnTo>
                  <a:pt x="5062" y="11519"/>
                </a:lnTo>
                <a:lnTo>
                  <a:pt x="5026" y="11665"/>
                </a:lnTo>
                <a:lnTo>
                  <a:pt x="4952" y="11775"/>
                </a:lnTo>
                <a:lnTo>
                  <a:pt x="4879" y="11886"/>
                </a:lnTo>
                <a:lnTo>
                  <a:pt x="4769" y="11959"/>
                </a:lnTo>
                <a:lnTo>
                  <a:pt x="4659" y="12032"/>
                </a:lnTo>
                <a:lnTo>
                  <a:pt x="4512" y="12069"/>
                </a:lnTo>
                <a:lnTo>
                  <a:pt x="4366" y="12069"/>
                </a:lnTo>
                <a:lnTo>
                  <a:pt x="4109" y="11996"/>
                </a:lnTo>
                <a:lnTo>
                  <a:pt x="3815" y="11922"/>
                </a:lnTo>
                <a:lnTo>
                  <a:pt x="3705" y="11849"/>
                </a:lnTo>
                <a:lnTo>
                  <a:pt x="3595" y="11739"/>
                </a:lnTo>
                <a:lnTo>
                  <a:pt x="3559" y="11592"/>
                </a:lnTo>
                <a:lnTo>
                  <a:pt x="3522" y="11445"/>
                </a:lnTo>
                <a:lnTo>
                  <a:pt x="3302" y="10272"/>
                </a:lnTo>
                <a:lnTo>
                  <a:pt x="3155" y="9061"/>
                </a:lnTo>
                <a:lnTo>
                  <a:pt x="3045" y="7887"/>
                </a:lnTo>
                <a:lnTo>
                  <a:pt x="3045" y="7484"/>
                </a:lnTo>
                <a:lnTo>
                  <a:pt x="3008" y="7264"/>
                </a:lnTo>
                <a:lnTo>
                  <a:pt x="2935" y="7044"/>
                </a:lnTo>
                <a:lnTo>
                  <a:pt x="3375" y="7044"/>
                </a:lnTo>
                <a:lnTo>
                  <a:pt x="3779" y="7007"/>
                </a:lnTo>
                <a:lnTo>
                  <a:pt x="4219" y="6970"/>
                </a:lnTo>
                <a:lnTo>
                  <a:pt x="4622" y="6860"/>
                </a:lnTo>
                <a:lnTo>
                  <a:pt x="4806" y="6787"/>
                </a:lnTo>
                <a:lnTo>
                  <a:pt x="4952" y="6677"/>
                </a:lnTo>
                <a:lnTo>
                  <a:pt x="5099" y="6603"/>
                </a:lnTo>
                <a:lnTo>
                  <a:pt x="5209" y="6493"/>
                </a:lnTo>
                <a:lnTo>
                  <a:pt x="5429" y="6200"/>
                </a:lnTo>
                <a:lnTo>
                  <a:pt x="5539" y="5906"/>
                </a:lnTo>
                <a:lnTo>
                  <a:pt x="5649" y="5576"/>
                </a:lnTo>
                <a:lnTo>
                  <a:pt x="5723" y="5210"/>
                </a:lnTo>
                <a:lnTo>
                  <a:pt x="5723" y="4806"/>
                </a:lnTo>
                <a:lnTo>
                  <a:pt x="5686" y="4036"/>
                </a:lnTo>
                <a:lnTo>
                  <a:pt x="5649" y="3559"/>
                </a:lnTo>
                <a:lnTo>
                  <a:pt x="5576" y="3082"/>
                </a:lnTo>
                <a:lnTo>
                  <a:pt x="5539" y="2789"/>
                </a:lnTo>
                <a:lnTo>
                  <a:pt x="5503" y="2678"/>
                </a:lnTo>
                <a:lnTo>
                  <a:pt x="5466" y="2568"/>
                </a:lnTo>
                <a:lnTo>
                  <a:pt x="5429" y="2422"/>
                </a:lnTo>
                <a:lnTo>
                  <a:pt x="5356" y="2348"/>
                </a:lnTo>
                <a:lnTo>
                  <a:pt x="5173" y="2238"/>
                </a:lnTo>
                <a:lnTo>
                  <a:pt x="5026" y="2202"/>
                </a:lnTo>
                <a:lnTo>
                  <a:pt x="4916" y="2202"/>
                </a:lnTo>
                <a:lnTo>
                  <a:pt x="4879" y="2238"/>
                </a:lnTo>
                <a:lnTo>
                  <a:pt x="4586" y="2238"/>
                </a:lnTo>
                <a:lnTo>
                  <a:pt x="4622" y="808"/>
                </a:lnTo>
                <a:lnTo>
                  <a:pt x="4586" y="551"/>
                </a:lnTo>
                <a:lnTo>
                  <a:pt x="4549" y="441"/>
                </a:lnTo>
                <a:lnTo>
                  <a:pt x="4512" y="331"/>
                </a:lnTo>
                <a:lnTo>
                  <a:pt x="4439" y="258"/>
                </a:lnTo>
                <a:lnTo>
                  <a:pt x="4329" y="221"/>
                </a:lnTo>
                <a:lnTo>
                  <a:pt x="4219" y="184"/>
                </a:lnTo>
                <a:lnTo>
                  <a:pt x="4072" y="221"/>
                </a:lnTo>
                <a:lnTo>
                  <a:pt x="3815" y="331"/>
                </a:lnTo>
                <a:lnTo>
                  <a:pt x="3705" y="404"/>
                </a:lnTo>
                <a:lnTo>
                  <a:pt x="3632" y="514"/>
                </a:lnTo>
                <a:lnTo>
                  <a:pt x="3522" y="734"/>
                </a:lnTo>
                <a:lnTo>
                  <a:pt x="3449" y="991"/>
                </a:lnTo>
                <a:lnTo>
                  <a:pt x="3485" y="1321"/>
                </a:lnTo>
                <a:lnTo>
                  <a:pt x="3522" y="1651"/>
                </a:lnTo>
                <a:lnTo>
                  <a:pt x="3559" y="1908"/>
                </a:lnTo>
                <a:lnTo>
                  <a:pt x="3669" y="2165"/>
                </a:lnTo>
                <a:lnTo>
                  <a:pt x="2091" y="2165"/>
                </a:lnTo>
                <a:lnTo>
                  <a:pt x="2055" y="1358"/>
                </a:lnTo>
                <a:lnTo>
                  <a:pt x="2018" y="514"/>
                </a:lnTo>
                <a:lnTo>
                  <a:pt x="2018" y="368"/>
                </a:lnTo>
                <a:lnTo>
                  <a:pt x="1945" y="221"/>
                </a:lnTo>
                <a:lnTo>
                  <a:pt x="1871" y="147"/>
                </a:lnTo>
                <a:lnTo>
                  <a:pt x="1761" y="74"/>
                </a:lnTo>
                <a:lnTo>
                  <a:pt x="1651" y="37"/>
                </a:lnTo>
                <a:lnTo>
                  <a:pt x="1504" y="1"/>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6" name="Google Shape;286;p4"/>
          <p:cNvSpPr/>
          <p:nvPr/>
        </p:nvSpPr>
        <p:spPr>
          <a:xfrm>
            <a:off x="11735680" y="1053695"/>
            <a:ext cx="503611" cy="568851"/>
          </a:xfrm>
          <a:custGeom>
            <a:avLst/>
            <a:gdLst/>
            <a:ahLst/>
            <a:cxnLst/>
            <a:rect l="l" t="t" r="r" b="b"/>
            <a:pathLst>
              <a:path w="13316" h="15041" extrusionOk="0">
                <a:moveTo>
                  <a:pt x="5466" y="1"/>
                </a:moveTo>
                <a:lnTo>
                  <a:pt x="5466" y="38"/>
                </a:lnTo>
                <a:lnTo>
                  <a:pt x="5576" y="1248"/>
                </a:lnTo>
                <a:lnTo>
                  <a:pt x="5612" y="1321"/>
                </a:lnTo>
                <a:lnTo>
                  <a:pt x="5649" y="1395"/>
                </a:lnTo>
                <a:lnTo>
                  <a:pt x="5759" y="1431"/>
                </a:lnTo>
                <a:lnTo>
                  <a:pt x="5833" y="1395"/>
                </a:lnTo>
                <a:lnTo>
                  <a:pt x="6713" y="881"/>
                </a:lnTo>
                <a:lnTo>
                  <a:pt x="6713" y="881"/>
                </a:lnTo>
                <a:lnTo>
                  <a:pt x="6640" y="1285"/>
                </a:lnTo>
                <a:lnTo>
                  <a:pt x="6603" y="1652"/>
                </a:lnTo>
                <a:lnTo>
                  <a:pt x="6603" y="2055"/>
                </a:lnTo>
                <a:lnTo>
                  <a:pt x="6640" y="2459"/>
                </a:lnTo>
                <a:lnTo>
                  <a:pt x="6676" y="2569"/>
                </a:lnTo>
                <a:lnTo>
                  <a:pt x="6750" y="2605"/>
                </a:lnTo>
                <a:lnTo>
                  <a:pt x="6823" y="2642"/>
                </a:lnTo>
                <a:lnTo>
                  <a:pt x="6896" y="2679"/>
                </a:lnTo>
                <a:lnTo>
                  <a:pt x="6970" y="2642"/>
                </a:lnTo>
                <a:lnTo>
                  <a:pt x="7043" y="2605"/>
                </a:lnTo>
                <a:lnTo>
                  <a:pt x="7080" y="2532"/>
                </a:lnTo>
                <a:lnTo>
                  <a:pt x="7080" y="2459"/>
                </a:lnTo>
                <a:lnTo>
                  <a:pt x="7043" y="2275"/>
                </a:lnTo>
                <a:lnTo>
                  <a:pt x="7006" y="1835"/>
                </a:lnTo>
                <a:lnTo>
                  <a:pt x="7043" y="1395"/>
                </a:lnTo>
                <a:lnTo>
                  <a:pt x="7116" y="955"/>
                </a:lnTo>
                <a:lnTo>
                  <a:pt x="7226" y="514"/>
                </a:lnTo>
                <a:lnTo>
                  <a:pt x="7190" y="404"/>
                </a:lnTo>
                <a:lnTo>
                  <a:pt x="7153" y="294"/>
                </a:lnTo>
                <a:lnTo>
                  <a:pt x="7043" y="258"/>
                </a:lnTo>
                <a:lnTo>
                  <a:pt x="6933" y="294"/>
                </a:lnTo>
                <a:lnTo>
                  <a:pt x="5906" y="918"/>
                </a:lnTo>
                <a:lnTo>
                  <a:pt x="5869" y="698"/>
                </a:lnTo>
                <a:lnTo>
                  <a:pt x="5796" y="478"/>
                </a:lnTo>
                <a:lnTo>
                  <a:pt x="5686" y="221"/>
                </a:lnTo>
                <a:lnTo>
                  <a:pt x="5576" y="1"/>
                </a:lnTo>
                <a:close/>
                <a:moveTo>
                  <a:pt x="8840" y="3816"/>
                </a:moveTo>
                <a:lnTo>
                  <a:pt x="8730" y="3852"/>
                </a:lnTo>
                <a:lnTo>
                  <a:pt x="8657" y="3926"/>
                </a:lnTo>
                <a:lnTo>
                  <a:pt x="8510" y="4146"/>
                </a:lnTo>
                <a:lnTo>
                  <a:pt x="8364" y="4293"/>
                </a:lnTo>
                <a:lnTo>
                  <a:pt x="8143" y="4476"/>
                </a:lnTo>
                <a:lnTo>
                  <a:pt x="7997" y="4659"/>
                </a:lnTo>
                <a:lnTo>
                  <a:pt x="7997" y="4733"/>
                </a:lnTo>
                <a:lnTo>
                  <a:pt x="7997" y="4769"/>
                </a:lnTo>
                <a:lnTo>
                  <a:pt x="8033" y="4806"/>
                </a:lnTo>
                <a:lnTo>
                  <a:pt x="8070" y="4843"/>
                </a:lnTo>
                <a:lnTo>
                  <a:pt x="8253" y="4843"/>
                </a:lnTo>
                <a:lnTo>
                  <a:pt x="8400" y="4806"/>
                </a:lnTo>
                <a:lnTo>
                  <a:pt x="8547" y="4733"/>
                </a:lnTo>
                <a:lnTo>
                  <a:pt x="8694" y="4659"/>
                </a:lnTo>
                <a:lnTo>
                  <a:pt x="8914" y="4403"/>
                </a:lnTo>
                <a:lnTo>
                  <a:pt x="9097" y="4146"/>
                </a:lnTo>
                <a:lnTo>
                  <a:pt x="9134" y="4073"/>
                </a:lnTo>
                <a:lnTo>
                  <a:pt x="9134" y="3963"/>
                </a:lnTo>
                <a:lnTo>
                  <a:pt x="9097" y="3889"/>
                </a:lnTo>
                <a:lnTo>
                  <a:pt x="9024" y="3852"/>
                </a:lnTo>
                <a:lnTo>
                  <a:pt x="8914" y="3816"/>
                </a:lnTo>
                <a:close/>
                <a:moveTo>
                  <a:pt x="147" y="2972"/>
                </a:moveTo>
                <a:lnTo>
                  <a:pt x="73" y="3009"/>
                </a:lnTo>
                <a:lnTo>
                  <a:pt x="37" y="3082"/>
                </a:lnTo>
                <a:lnTo>
                  <a:pt x="0" y="3229"/>
                </a:lnTo>
                <a:lnTo>
                  <a:pt x="37" y="3559"/>
                </a:lnTo>
                <a:lnTo>
                  <a:pt x="110" y="4073"/>
                </a:lnTo>
                <a:lnTo>
                  <a:pt x="220" y="4549"/>
                </a:lnTo>
                <a:lnTo>
                  <a:pt x="257" y="4623"/>
                </a:lnTo>
                <a:lnTo>
                  <a:pt x="330" y="4696"/>
                </a:lnTo>
                <a:lnTo>
                  <a:pt x="514" y="4696"/>
                </a:lnTo>
                <a:lnTo>
                  <a:pt x="1174" y="4219"/>
                </a:lnTo>
                <a:lnTo>
                  <a:pt x="1247" y="4843"/>
                </a:lnTo>
                <a:lnTo>
                  <a:pt x="1284" y="4990"/>
                </a:lnTo>
                <a:lnTo>
                  <a:pt x="1321" y="5173"/>
                </a:lnTo>
                <a:lnTo>
                  <a:pt x="1394" y="5320"/>
                </a:lnTo>
                <a:lnTo>
                  <a:pt x="1431" y="5356"/>
                </a:lnTo>
                <a:lnTo>
                  <a:pt x="1541" y="5393"/>
                </a:lnTo>
                <a:lnTo>
                  <a:pt x="1614" y="5393"/>
                </a:lnTo>
                <a:lnTo>
                  <a:pt x="1687" y="5356"/>
                </a:lnTo>
                <a:lnTo>
                  <a:pt x="1724" y="5320"/>
                </a:lnTo>
                <a:lnTo>
                  <a:pt x="1761" y="5246"/>
                </a:lnTo>
                <a:lnTo>
                  <a:pt x="1761" y="5173"/>
                </a:lnTo>
                <a:lnTo>
                  <a:pt x="1724" y="5063"/>
                </a:lnTo>
                <a:lnTo>
                  <a:pt x="1724" y="5026"/>
                </a:lnTo>
                <a:lnTo>
                  <a:pt x="1687" y="4953"/>
                </a:lnTo>
                <a:lnTo>
                  <a:pt x="1651" y="4549"/>
                </a:lnTo>
                <a:lnTo>
                  <a:pt x="1614" y="4183"/>
                </a:lnTo>
                <a:lnTo>
                  <a:pt x="1577" y="3816"/>
                </a:lnTo>
                <a:lnTo>
                  <a:pt x="1577" y="3706"/>
                </a:lnTo>
                <a:lnTo>
                  <a:pt x="1467" y="3632"/>
                </a:lnTo>
                <a:lnTo>
                  <a:pt x="1357" y="3632"/>
                </a:lnTo>
                <a:lnTo>
                  <a:pt x="1247" y="3669"/>
                </a:lnTo>
                <a:lnTo>
                  <a:pt x="880" y="3889"/>
                </a:lnTo>
                <a:lnTo>
                  <a:pt x="550" y="4146"/>
                </a:lnTo>
                <a:lnTo>
                  <a:pt x="330" y="3302"/>
                </a:lnTo>
                <a:lnTo>
                  <a:pt x="294" y="3082"/>
                </a:lnTo>
                <a:lnTo>
                  <a:pt x="220" y="2972"/>
                </a:lnTo>
                <a:close/>
                <a:moveTo>
                  <a:pt x="8400" y="2679"/>
                </a:moveTo>
                <a:lnTo>
                  <a:pt x="10124" y="5173"/>
                </a:lnTo>
                <a:lnTo>
                  <a:pt x="10161" y="5210"/>
                </a:lnTo>
                <a:lnTo>
                  <a:pt x="10124" y="5246"/>
                </a:lnTo>
                <a:lnTo>
                  <a:pt x="9684" y="5613"/>
                </a:lnTo>
                <a:lnTo>
                  <a:pt x="9207" y="6017"/>
                </a:lnTo>
                <a:lnTo>
                  <a:pt x="8804" y="6310"/>
                </a:lnTo>
                <a:lnTo>
                  <a:pt x="8584" y="6017"/>
                </a:lnTo>
                <a:lnTo>
                  <a:pt x="6970" y="3852"/>
                </a:lnTo>
                <a:lnTo>
                  <a:pt x="7703" y="3339"/>
                </a:lnTo>
                <a:lnTo>
                  <a:pt x="8033" y="3045"/>
                </a:lnTo>
                <a:lnTo>
                  <a:pt x="8364" y="2752"/>
                </a:lnTo>
                <a:lnTo>
                  <a:pt x="8400" y="2679"/>
                </a:lnTo>
                <a:close/>
                <a:moveTo>
                  <a:pt x="2494" y="7227"/>
                </a:moveTo>
                <a:lnTo>
                  <a:pt x="2421" y="7301"/>
                </a:lnTo>
                <a:lnTo>
                  <a:pt x="2421" y="7411"/>
                </a:lnTo>
                <a:lnTo>
                  <a:pt x="2678" y="7887"/>
                </a:lnTo>
                <a:lnTo>
                  <a:pt x="2494" y="8034"/>
                </a:lnTo>
                <a:lnTo>
                  <a:pt x="2458" y="8108"/>
                </a:lnTo>
                <a:lnTo>
                  <a:pt x="2421" y="8218"/>
                </a:lnTo>
                <a:lnTo>
                  <a:pt x="2421" y="8291"/>
                </a:lnTo>
                <a:lnTo>
                  <a:pt x="2494" y="8328"/>
                </a:lnTo>
                <a:lnTo>
                  <a:pt x="2605" y="8364"/>
                </a:lnTo>
                <a:lnTo>
                  <a:pt x="2678" y="8328"/>
                </a:lnTo>
                <a:lnTo>
                  <a:pt x="2861" y="8254"/>
                </a:lnTo>
                <a:lnTo>
                  <a:pt x="2935" y="8364"/>
                </a:lnTo>
                <a:lnTo>
                  <a:pt x="3155" y="8694"/>
                </a:lnTo>
                <a:lnTo>
                  <a:pt x="3301" y="8841"/>
                </a:lnTo>
                <a:lnTo>
                  <a:pt x="3375" y="8878"/>
                </a:lnTo>
                <a:lnTo>
                  <a:pt x="3485" y="8915"/>
                </a:lnTo>
                <a:lnTo>
                  <a:pt x="3558" y="8878"/>
                </a:lnTo>
                <a:lnTo>
                  <a:pt x="3595" y="8804"/>
                </a:lnTo>
                <a:lnTo>
                  <a:pt x="3632" y="8731"/>
                </a:lnTo>
                <a:lnTo>
                  <a:pt x="3595" y="8621"/>
                </a:lnTo>
                <a:lnTo>
                  <a:pt x="3558" y="8438"/>
                </a:lnTo>
                <a:lnTo>
                  <a:pt x="3301" y="8108"/>
                </a:lnTo>
                <a:lnTo>
                  <a:pt x="3228" y="7997"/>
                </a:lnTo>
                <a:lnTo>
                  <a:pt x="3558" y="7704"/>
                </a:lnTo>
                <a:lnTo>
                  <a:pt x="3595" y="7594"/>
                </a:lnTo>
                <a:lnTo>
                  <a:pt x="3595" y="7484"/>
                </a:lnTo>
                <a:lnTo>
                  <a:pt x="3558" y="7411"/>
                </a:lnTo>
                <a:lnTo>
                  <a:pt x="3485" y="7374"/>
                </a:lnTo>
                <a:lnTo>
                  <a:pt x="3412" y="7337"/>
                </a:lnTo>
                <a:lnTo>
                  <a:pt x="3338" y="7337"/>
                </a:lnTo>
                <a:lnTo>
                  <a:pt x="3228" y="7411"/>
                </a:lnTo>
                <a:lnTo>
                  <a:pt x="2971" y="7631"/>
                </a:lnTo>
                <a:lnTo>
                  <a:pt x="2641" y="7264"/>
                </a:lnTo>
                <a:lnTo>
                  <a:pt x="2568" y="7227"/>
                </a:lnTo>
                <a:close/>
                <a:moveTo>
                  <a:pt x="3191" y="6090"/>
                </a:moveTo>
                <a:lnTo>
                  <a:pt x="3595" y="6860"/>
                </a:lnTo>
                <a:lnTo>
                  <a:pt x="3998" y="7594"/>
                </a:lnTo>
                <a:lnTo>
                  <a:pt x="4439" y="8328"/>
                </a:lnTo>
                <a:lnTo>
                  <a:pt x="4915" y="9025"/>
                </a:lnTo>
                <a:lnTo>
                  <a:pt x="4769" y="9098"/>
                </a:lnTo>
                <a:lnTo>
                  <a:pt x="4622" y="9171"/>
                </a:lnTo>
                <a:lnTo>
                  <a:pt x="4365" y="9355"/>
                </a:lnTo>
                <a:lnTo>
                  <a:pt x="3778" y="9721"/>
                </a:lnTo>
                <a:lnTo>
                  <a:pt x="3522" y="9905"/>
                </a:lnTo>
                <a:lnTo>
                  <a:pt x="3412" y="10015"/>
                </a:lnTo>
                <a:lnTo>
                  <a:pt x="3265" y="10052"/>
                </a:lnTo>
                <a:lnTo>
                  <a:pt x="3228" y="10052"/>
                </a:lnTo>
                <a:lnTo>
                  <a:pt x="3191" y="10088"/>
                </a:lnTo>
                <a:lnTo>
                  <a:pt x="3191" y="10162"/>
                </a:lnTo>
                <a:lnTo>
                  <a:pt x="2421" y="9025"/>
                </a:lnTo>
                <a:lnTo>
                  <a:pt x="1761" y="7997"/>
                </a:lnTo>
                <a:lnTo>
                  <a:pt x="1064" y="7007"/>
                </a:lnTo>
                <a:lnTo>
                  <a:pt x="1394" y="6897"/>
                </a:lnTo>
                <a:lnTo>
                  <a:pt x="1724" y="6714"/>
                </a:lnTo>
                <a:lnTo>
                  <a:pt x="2348" y="6383"/>
                </a:lnTo>
                <a:lnTo>
                  <a:pt x="2494" y="6310"/>
                </a:lnTo>
                <a:lnTo>
                  <a:pt x="2641" y="6273"/>
                </a:lnTo>
                <a:lnTo>
                  <a:pt x="2935" y="6237"/>
                </a:lnTo>
                <a:lnTo>
                  <a:pt x="3081" y="6200"/>
                </a:lnTo>
                <a:lnTo>
                  <a:pt x="3191" y="6090"/>
                </a:lnTo>
                <a:close/>
                <a:moveTo>
                  <a:pt x="12729" y="11005"/>
                </a:moveTo>
                <a:lnTo>
                  <a:pt x="12655" y="11225"/>
                </a:lnTo>
                <a:lnTo>
                  <a:pt x="12582" y="11115"/>
                </a:lnTo>
                <a:lnTo>
                  <a:pt x="12729" y="11005"/>
                </a:lnTo>
                <a:close/>
                <a:moveTo>
                  <a:pt x="9647" y="12949"/>
                </a:moveTo>
                <a:lnTo>
                  <a:pt x="9721" y="13096"/>
                </a:lnTo>
                <a:lnTo>
                  <a:pt x="9831" y="13280"/>
                </a:lnTo>
                <a:lnTo>
                  <a:pt x="9941" y="13463"/>
                </a:lnTo>
                <a:lnTo>
                  <a:pt x="10088" y="13573"/>
                </a:lnTo>
                <a:lnTo>
                  <a:pt x="10051" y="13573"/>
                </a:lnTo>
                <a:lnTo>
                  <a:pt x="9647" y="13756"/>
                </a:lnTo>
                <a:lnTo>
                  <a:pt x="9647" y="13646"/>
                </a:lnTo>
                <a:lnTo>
                  <a:pt x="9574" y="13536"/>
                </a:lnTo>
                <a:lnTo>
                  <a:pt x="9427" y="13426"/>
                </a:lnTo>
                <a:lnTo>
                  <a:pt x="9354" y="13280"/>
                </a:lnTo>
                <a:lnTo>
                  <a:pt x="9281" y="13133"/>
                </a:lnTo>
                <a:lnTo>
                  <a:pt x="9244" y="12986"/>
                </a:lnTo>
                <a:lnTo>
                  <a:pt x="9647" y="12949"/>
                </a:lnTo>
                <a:close/>
                <a:moveTo>
                  <a:pt x="6640" y="12839"/>
                </a:moveTo>
                <a:lnTo>
                  <a:pt x="6493" y="13426"/>
                </a:lnTo>
                <a:lnTo>
                  <a:pt x="6419" y="14013"/>
                </a:lnTo>
                <a:lnTo>
                  <a:pt x="6419" y="14160"/>
                </a:lnTo>
                <a:lnTo>
                  <a:pt x="6163" y="13940"/>
                </a:lnTo>
                <a:lnTo>
                  <a:pt x="6126" y="13940"/>
                </a:lnTo>
                <a:lnTo>
                  <a:pt x="6126" y="13903"/>
                </a:lnTo>
                <a:lnTo>
                  <a:pt x="6126" y="13646"/>
                </a:lnTo>
                <a:lnTo>
                  <a:pt x="6163" y="13353"/>
                </a:lnTo>
                <a:lnTo>
                  <a:pt x="6236" y="13096"/>
                </a:lnTo>
                <a:lnTo>
                  <a:pt x="6346" y="12876"/>
                </a:lnTo>
                <a:lnTo>
                  <a:pt x="6640" y="12839"/>
                </a:lnTo>
                <a:close/>
                <a:moveTo>
                  <a:pt x="7336" y="13170"/>
                </a:moveTo>
                <a:lnTo>
                  <a:pt x="7263" y="13206"/>
                </a:lnTo>
                <a:lnTo>
                  <a:pt x="7226" y="13243"/>
                </a:lnTo>
                <a:lnTo>
                  <a:pt x="7080" y="13720"/>
                </a:lnTo>
                <a:lnTo>
                  <a:pt x="7006" y="13977"/>
                </a:lnTo>
                <a:lnTo>
                  <a:pt x="7006" y="14233"/>
                </a:lnTo>
                <a:lnTo>
                  <a:pt x="7006" y="14307"/>
                </a:lnTo>
                <a:lnTo>
                  <a:pt x="7043" y="14380"/>
                </a:lnTo>
                <a:lnTo>
                  <a:pt x="7116" y="14453"/>
                </a:lnTo>
                <a:lnTo>
                  <a:pt x="7190" y="14490"/>
                </a:lnTo>
                <a:lnTo>
                  <a:pt x="7263" y="14527"/>
                </a:lnTo>
                <a:lnTo>
                  <a:pt x="7336" y="14527"/>
                </a:lnTo>
                <a:lnTo>
                  <a:pt x="7410" y="14453"/>
                </a:lnTo>
                <a:lnTo>
                  <a:pt x="7483" y="14380"/>
                </a:lnTo>
                <a:lnTo>
                  <a:pt x="7483" y="14270"/>
                </a:lnTo>
                <a:lnTo>
                  <a:pt x="7446" y="14160"/>
                </a:lnTo>
                <a:lnTo>
                  <a:pt x="7373" y="14123"/>
                </a:lnTo>
                <a:lnTo>
                  <a:pt x="7373" y="13830"/>
                </a:lnTo>
                <a:lnTo>
                  <a:pt x="7410" y="13280"/>
                </a:lnTo>
                <a:lnTo>
                  <a:pt x="7373" y="13206"/>
                </a:lnTo>
                <a:lnTo>
                  <a:pt x="7336" y="13170"/>
                </a:lnTo>
                <a:close/>
                <a:moveTo>
                  <a:pt x="10418" y="5613"/>
                </a:moveTo>
                <a:lnTo>
                  <a:pt x="11188" y="6714"/>
                </a:lnTo>
                <a:lnTo>
                  <a:pt x="11555" y="7264"/>
                </a:lnTo>
                <a:lnTo>
                  <a:pt x="11922" y="7814"/>
                </a:lnTo>
                <a:lnTo>
                  <a:pt x="12252" y="8474"/>
                </a:lnTo>
                <a:lnTo>
                  <a:pt x="12399" y="8841"/>
                </a:lnTo>
                <a:lnTo>
                  <a:pt x="12545" y="9208"/>
                </a:lnTo>
                <a:lnTo>
                  <a:pt x="12619" y="9575"/>
                </a:lnTo>
                <a:lnTo>
                  <a:pt x="12692" y="9942"/>
                </a:lnTo>
                <a:lnTo>
                  <a:pt x="12729" y="10308"/>
                </a:lnTo>
                <a:lnTo>
                  <a:pt x="12729" y="10675"/>
                </a:lnTo>
                <a:lnTo>
                  <a:pt x="12325" y="10932"/>
                </a:lnTo>
                <a:lnTo>
                  <a:pt x="12288" y="10969"/>
                </a:lnTo>
                <a:lnTo>
                  <a:pt x="12252" y="11042"/>
                </a:lnTo>
                <a:lnTo>
                  <a:pt x="12288" y="11079"/>
                </a:lnTo>
                <a:lnTo>
                  <a:pt x="12325" y="11152"/>
                </a:lnTo>
                <a:lnTo>
                  <a:pt x="12435" y="11372"/>
                </a:lnTo>
                <a:lnTo>
                  <a:pt x="12509" y="11446"/>
                </a:lnTo>
                <a:lnTo>
                  <a:pt x="12582" y="11519"/>
                </a:lnTo>
                <a:lnTo>
                  <a:pt x="12472" y="11776"/>
                </a:lnTo>
                <a:lnTo>
                  <a:pt x="12325" y="12032"/>
                </a:lnTo>
                <a:lnTo>
                  <a:pt x="11848" y="11666"/>
                </a:lnTo>
                <a:lnTo>
                  <a:pt x="11775" y="11629"/>
                </a:lnTo>
                <a:lnTo>
                  <a:pt x="11702" y="11666"/>
                </a:lnTo>
                <a:lnTo>
                  <a:pt x="11665" y="11739"/>
                </a:lnTo>
                <a:lnTo>
                  <a:pt x="11702" y="11812"/>
                </a:lnTo>
                <a:lnTo>
                  <a:pt x="12142" y="12326"/>
                </a:lnTo>
                <a:lnTo>
                  <a:pt x="11848" y="12619"/>
                </a:lnTo>
                <a:lnTo>
                  <a:pt x="11812" y="12546"/>
                </a:lnTo>
                <a:lnTo>
                  <a:pt x="11665" y="12399"/>
                </a:lnTo>
                <a:lnTo>
                  <a:pt x="11518" y="12253"/>
                </a:lnTo>
                <a:lnTo>
                  <a:pt x="11371" y="12069"/>
                </a:lnTo>
                <a:lnTo>
                  <a:pt x="11298" y="11886"/>
                </a:lnTo>
                <a:lnTo>
                  <a:pt x="11225" y="11849"/>
                </a:lnTo>
                <a:lnTo>
                  <a:pt x="11188" y="11812"/>
                </a:lnTo>
                <a:lnTo>
                  <a:pt x="11115" y="11849"/>
                </a:lnTo>
                <a:lnTo>
                  <a:pt x="11078" y="11922"/>
                </a:lnTo>
                <a:lnTo>
                  <a:pt x="11078" y="12106"/>
                </a:lnTo>
                <a:lnTo>
                  <a:pt x="11115" y="12253"/>
                </a:lnTo>
                <a:lnTo>
                  <a:pt x="11188" y="12436"/>
                </a:lnTo>
                <a:lnTo>
                  <a:pt x="11261" y="12583"/>
                </a:lnTo>
                <a:lnTo>
                  <a:pt x="11371" y="12729"/>
                </a:lnTo>
                <a:lnTo>
                  <a:pt x="11518" y="12876"/>
                </a:lnTo>
                <a:lnTo>
                  <a:pt x="11115" y="13096"/>
                </a:lnTo>
                <a:lnTo>
                  <a:pt x="11151" y="12986"/>
                </a:lnTo>
                <a:lnTo>
                  <a:pt x="11151" y="12839"/>
                </a:lnTo>
                <a:lnTo>
                  <a:pt x="11078" y="12766"/>
                </a:lnTo>
                <a:lnTo>
                  <a:pt x="10968" y="12656"/>
                </a:lnTo>
                <a:lnTo>
                  <a:pt x="10931" y="12656"/>
                </a:lnTo>
                <a:lnTo>
                  <a:pt x="10858" y="12693"/>
                </a:lnTo>
                <a:lnTo>
                  <a:pt x="10858" y="12766"/>
                </a:lnTo>
                <a:lnTo>
                  <a:pt x="10821" y="12729"/>
                </a:lnTo>
                <a:lnTo>
                  <a:pt x="10491" y="12436"/>
                </a:lnTo>
                <a:lnTo>
                  <a:pt x="10418" y="12363"/>
                </a:lnTo>
                <a:lnTo>
                  <a:pt x="10344" y="12399"/>
                </a:lnTo>
                <a:lnTo>
                  <a:pt x="10308" y="12473"/>
                </a:lnTo>
                <a:lnTo>
                  <a:pt x="10308" y="12546"/>
                </a:lnTo>
                <a:lnTo>
                  <a:pt x="10491" y="12839"/>
                </a:lnTo>
                <a:lnTo>
                  <a:pt x="10711" y="13206"/>
                </a:lnTo>
                <a:lnTo>
                  <a:pt x="10785" y="13280"/>
                </a:lnTo>
                <a:lnTo>
                  <a:pt x="10381" y="13426"/>
                </a:lnTo>
                <a:lnTo>
                  <a:pt x="10381" y="13353"/>
                </a:lnTo>
                <a:lnTo>
                  <a:pt x="10344" y="13280"/>
                </a:lnTo>
                <a:lnTo>
                  <a:pt x="10234" y="13133"/>
                </a:lnTo>
                <a:lnTo>
                  <a:pt x="10051" y="12913"/>
                </a:lnTo>
                <a:lnTo>
                  <a:pt x="9904" y="12693"/>
                </a:lnTo>
                <a:lnTo>
                  <a:pt x="9831" y="12619"/>
                </a:lnTo>
                <a:lnTo>
                  <a:pt x="9721" y="12619"/>
                </a:lnTo>
                <a:lnTo>
                  <a:pt x="9391" y="12693"/>
                </a:lnTo>
                <a:lnTo>
                  <a:pt x="9097" y="12729"/>
                </a:lnTo>
                <a:lnTo>
                  <a:pt x="9024" y="12766"/>
                </a:lnTo>
                <a:lnTo>
                  <a:pt x="8987" y="12839"/>
                </a:lnTo>
                <a:lnTo>
                  <a:pt x="8987" y="12913"/>
                </a:lnTo>
                <a:lnTo>
                  <a:pt x="9024" y="12986"/>
                </a:lnTo>
                <a:lnTo>
                  <a:pt x="9024" y="13243"/>
                </a:lnTo>
                <a:lnTo>
                  <a:pt x="9097" y="13500"/>
                </a:lnTo>
                <a:lnTo>
                  <a:pt x="9134" y="13646"/>
                </a:lnTo>
                <a:lnTo>
                  <a:pt x="9207" y="13756"/>
                </a:lnTo>
                <a:lnTo>
                  <a:pt x="9317" y="13830"/>
                </a:lnTo>
                <a:lnTo>
                  <a:pt x="9427" y="13867"/>
                </a:lnTo>
                <a:lnTo>
                  <a:pt x="8987" y="14050"/>
                </a:lnTo>
                <a:lnTo>
                  <a:pt x="8950" y="13977"/>
                </a:lnTo>
                <a:lnTo>
                  <a:pt x="8804" y="13903"/>
                </a:lnTo>
                <a:lnTo>
                  <a:pt x="8767" y="13903"/>
                </a:lnTo>
                <a:lnTo>
                  <a:pt x="8620" y="13536"/>
                </a:lnTo>
                <a:lnTo>
                  <a:pt x="8510" y="13390"/>
                </a:lnTo>
                <a:lnTo>
                  <a:pt x="8364" y="13206"/>
                </a:lnTo>
                <a:lnTo>
                  <a:pt x="8327" y="13206"/>
                </a:lnTo>
                <a:lnTo>
                  <a:pt x="8327" y="13243"/>
                </a:lnTo>
                <a:lnTo>
                  <a:pt x="8327" y="13500"/>
                </a:lnTo>
                <a:lnTo>
                  <a:pt x="8364" y="13756"/>
                </a:lnTo>
                <a:lnTo>
                  <a:pt x="8510" y="14270"/>
                </a:lnTo>
                <a:lnTo>
                  <a:pt x="8070" y="14453"/>
                </a:lnTo>
                <a:lnTo>
                  <a:pt x="8033" y="14160"/>
                </a:lnTo>
                <a:lnTo>
                  <a:pt x="7960" y="13903"/>
                </a:lnTo>
                <a:lnTo>
                  <a:pt x="7923" y="13536"/>
                </a:lnTo>
                <a:lnTo>
                  <a:pt x="7923" y="13206"/>
                </a:lnTo>
                <a:lnTo>
                  <a:pt x="7887" y="13133"/>
                </a:lnTo>
                <a:lnTo>
                  <a:pt x="7813" y="13096"/>
                </a:lnTo>
                <a:lnTo>
                  <a:pt x="7777" y="13096"/>
                </a:lnTo>
                <a:lnTo>
                  <a:pt x="7703" y="13170"/>
                </a:lnTo>
                <a:lnTo>
                  <a:pt x="7667" y="13536"/>
                </a:lnTo>
                <a:lnTo>
                  <a:pt x="7630" y="13903"/>
                </a:lnTo>
                <a:lnTo>
                  <a:pt x="7667" y="14233"/>
                </a:lnTo>
                <a:lnTo>
                  <a:pt x="7667" y="14380"/>
                </a:lnTo>
                <a:lnTo>
                  <a:pt x="7740" y="14527"/>
                </a:lnTo>
                <a:lnTo>
                  <a:pt x="7483" y="14563"/>
                </a:lnTo>
                <a:lnTo>
                  <a:pt x="7190" y="14527"/>
                </a:lnTo>
                <a:lnTo>
                  <a:pt x="7006" y="14453"/>
                </a:lnTo>
                <a:lnTo>
                  <a:pt x="6786" y="14380"/>
                </a:lnTo>
                <a:lnTo>
                  <a:pt x="6823" y="14160"/>
                </a:lnTo>
                <a:lnTo>
                  <a:pt x="6860" y="13646"/>
                </a:lnTo>
                <a:lnTo>
                  <a:pt x="6860" y="13206"/>
                </a:lnTo>
                <a:lnTo>
                  <a:pt x="6860" y="12766"/>
                </a:lnTo>
                <a:lnTo>
                  <a:pt x="6823" y="12693"/>
                </a:lnTo>
                <a:lnTo>
                  <a:pt x="6713" y="12656"/>
                </a:lnTo>
                <a:lnTo>
                  <a:pt x="6346" y="12693"/>
                </a:lnTo>
                <a:lnTo>
                  <a:pt x="6309" y="12656"/>
                </a:lnTo>
                <a:lnTo>
                  <a:pt x="6236" y="12693"/>
                </a:lnTo>
                <a:lnTo>
                  <a:pt x="6089" y="12913"/>
                </a:lnTo>
                <a:lnTo>
                  <a:pt x="5943" y="13133"/>
                </a:lnTo>
                <a:lnTo>
                  <a:pt x="5869" y="13390"/>
                </a:lnTo>
                <a:lnTo>
                  <a:pt x="5796" y="13610"/>
                </a:lnTo>
                <a:lnTo>
                  <a:pt x="5392" y="13206"/>
                </a:lnTo>
                <a:lnTo>
                  <a:pt x="5686" y="12839"/>
                </a:lnTo>
                <a:lnTo>
                  <a:pt x="5943" y="12473"/>
                </a:lnTo>
                <a:lnTo>
                  <a:pt x="5943" y="12363"/>
                </a:lnTo>
                <a:lnTo>
                  <a:pt x="5943" y="12289"/>
                </a:lnTo>
                <a:lnTo>
                  <a:pt x="5869" y="12216"/>
                </a:lnTo>
                <a:lnTo>
                  <a:pt x="5686" y="12216"/>
                </a:lnTo>
                <a:lnTo>
                  <a:pt x="5612" y="12289"/>
                </a:lnTo>
                <a:lnTo>
                  <a:pt x="5209" y="12949"/>
                </a:lnTo>
                <a:lnTo>
                  <a:pt x="4952" y="12619"/>
                </a:lnTo>
                <a:lnTo>
                  <a:pt x="5136" y="12473"/>
                </a:lnTo>
                <a:lnTo>
                  <a:pt x="5319" y="12289"/>
                </a:lnTo>
                <a:lnTo>
                  <a:pt x="5466" y="12069"/>
                </a:lnTo>
                <a:lnTo>
                  <a:pt x="5576" y="11849"/>
                </a:lnTo>
                <a:lnTo>
                  <a:pt x="5576" y="11776"/>
                </a:lnTo>
                <a:lnTo>
                  <a:pt x="5576" y="11739"/>
                </a:lnTo>
                <a:lnTo>
                  <a:pt x="5539" y="11666"/>
                </a:lnTo>
                <a:lnTo>
                  <a:pt x="5502" y="11629"/>
                </a:lnTo>
                <a:lnTo>
                  <a:pt x="5319" y="11629"/>
                </a:lnTo>
                <a:lnTo>
                  <a:pt x="5282" y="11702"/>
                </a:lnTo>
                <a:lnTo>
                  <a:pt x="4805" y="12399"/>
                </a:lnTo>
                <a:lnTo>
                  <a:pt x="4439" y="11922"/>
                </a:lnTo>
                <a:lnTo>
                  <a:pt x="4549" y="11812"/>
                </a:lnTo>
                <a:lnTo>
                  <a:pt x="4879" y="11409"/>
                </a:lnTo>
                <a:lnTo>
                  <a:pt x="5209" y="10969"/>
                </a:lnTo>
                <a:lnTo>
                  <a:pt x="5209" y="10895"/>
                </a:lnTo>
                <a:lnTo>
                  <a:pt x="5246" y="10859"/>
                </a:lnTo>
                <a:lnTo>
                  <a:pt x="5282" y="10785"/>
                </a:lnTo>
                <a:lnTo>
                  <a:pt x="5282" y="10712"/>
                </a:lnTo>
                <a:lnTo>
                  <a:pt x="5209" y="10639"/>
                </a:lnTo>
                <a:lnTo>
                  <a:pt x="5099" y="10602"/>
                </a:lnTo>
                <a:lnTo>
                  <a:pt x="5026" y="10602"/>
                </a:lnTo>
                <a:lnTo>
                  <a:pt x="4952" y="10639"/>
                </a:lnTo>
                <a:lnTo>
                  <a:pt x="4549" y="11225"/>
                </a:lnTo>
                <a:lnTo>
                  <a:pt x="4329" y="11556"/>
                </a:lnTo>
                <a:lnTo>
                  <a:pt x="4292" y="11482"/>
                </a:lnTo>
                <a:lnTo>
                  <a:pt x="4145" y="11482"/>
                </a:lnTo>
                <a:lnTo>
                  <a:pt x="3888" y="11152"/>
                </a:lnTo>
                <a:lnTo>
                  <a:pt x="4329" y="10822"/>
                </a:lnTo>
                <a:lnTo>
                  <a:pt x="4549" y="10675"/>
                </a:lnTo>
                <a:lnTo>
                  <a:pt x="4732" y="10455"/>
                </a:lnTo>
                <a:lnTo>
                  <a:pt x="4769" y="10418"/>
                </a:lnTo>
                <a:lnTo>
                  <a:pt x="4805" y="10345"/>
                </a:lnTo>
                <a:lnTo>
                  <a:pt x="4732" y="10235"/>
                </a:lnTo>
                <a:lnTo>
                  <a:pt x="4659" y="10162"/>
                </a:lnTo>
                <a:lnTo>
                  <a:pt x="4585" y="10162"/>
                </a:lnTo>
                <a:lnTo>
                  <a:pt x="4512" y="10198"/>
                </a:lnTo>
                <a:lnTo>
                  <a:pt x="4292" y="10345"/>
                </a:lnTo>
                <a:lnTo>
                  <a:pt x="4072" y="10528"/>
                </a:lnTo>
                <a:lnTo>
                  <a:pt x="3705" y="10895"/>
                </a:lnTo>
                <a:lnTo>
                  <a:pt x="3256" y="10239"/>
                </a:lnTo>
                <a:lnTo>
                  <a:pt x="3256" y="10239"/>
                </a:lnTo>
                <a:lnTo>
                  <a:pt x="3485" y="10272"/>
                </a:lnTo>
                <a:lnTo>
                  <a:pt x="3742" y="10235"/>
                </a:lnTo>
                <a:lnTo>
                  <a:pt x="3888" y="10162"/>
                </a:lnTo>
                <a:lnTo>
                  <a:pt x="4072" y="10052"/>
                </a:lnTo>
                <a:lnTo>
                  <a:pt x="4365" y="9868"/>
                </a:lnTo>
                <a:lnTo>
                  <a:pt x="4769" y="9648"/>
                </a:lnTo>
                <a:lnTo>
                  <a:pt x="4989" y="9538"/>
                </a:lnTo>
                <a:lnTo>
                  <a:pt x="5172" y="9391"/>
                </a:lnTo>
                <a:lnTo>
                  <a:pt x="6053" y="10675"/>
                </a:lnTo>
                <a:lnTo>
                  <a:pt x="6383" y="11115"/>
                </a:lnTo>
                <a:lnTo>
                  <a:pt x="6713" y="11556"/>
                </a:lnTo>
                <a:lnTo>
                  <a:pt x="6896" y="11739"/>
                </a:lnTo>
                <a:lnTo>
                  <a:pt x="7116" y="11922"/>
                </a:lnTo>
                <a:lnTo>
                  <a:pt x="7336" y="12069"/>
                </a:lnTo>
                <a:lnTo>
                  <a:pt x="7593" y="12179"/>
                </a:lnTo>
                <a:lnTo>
                  <a:pt x="7813" y="12253"/>
                </a:lnTo>
                <a:lnTo>
                  <a:pt x="8070" y="12289"/>
                </a:lnTo>
                <a:lnTo>
                  <a:pt x="8547" y="12289"/>
                </a:lnTo>
                <a:lnTo>
                  <a:pt x="8767" y="12253"/>
                </a:lnTo>
                <a:lnTo>
                  <a:pt x="8987" y="12179"/>
                </a:lnTo>
                <a:lnTo>
                  <a:pt x="9207" y="12106"/>
                </a:lnTo>
                <a:lnTo>
                  <a:pt x="9427" y="11996"/>
                </a:lnTo>
                <a:lnTo>
                  <a:pt x="9684" y="11849"/>
                </a:lnTo>
                <a:lnTo>
                  <a:pt x="9867" y="11666"/>
                </a:lnTo>
                <a:lnTo>
                  <a:pt x="10051" y="11482"/>
                </a:lnTo>
                <a:lnTo>
                  <a:pt x="10198" y="11262"/>
                </a:lnTo>
                <a:lnTo>
                  <a:pt x="10308" y="11042"/>
                </a:lnTo>
                <a:lnTo>
                  <a:pt x="10418" y="10822"/>
                </a:lnTo>
                <a:lnTo>
                  <a:pt x="10491" y="10565"/>
                </a:lnTo>
                <a:lnTo>
                  <a:pt x="10528" y="10345"/>
                </a:lnTo>
                <a:lnTo>
                  <a:pt x="10564" y="9832"/>
                </a:lnTo>
                <a:lnTo>
                  <a:pt x="10528" y="9318"/>
                </a:lnTo>
                <a:lnTo>
                  <a:pt x="10418" y="8804"/>
                </a:lnTo>
                <a:lnTo>
                  <a:pt x="10234" y="8328"/>
                </a:lnTo>
                <a:lnTo>
                  <a:pt x="9978" y="7887"/>
                </a:lnTo>
                <a:lnTo>
                  <a:pt x="9684" y="7484"/>
                </a:lnTo>
                <a:lnTo>
                  <a:pt x="9097" y="6640"/>
                </a:lnTo>
                <a:lnTo>
                  <a:pt x="9354" y="6494"/>
                </a:lnTo>
                <a:lnTo>
                  <a:pt x="9574" y="6347"/>
                </a:lnTo>
                <a:lnTo>
                  <a:pt x="10014" y="5980"/>
                </a:lnTo>
                <a:lnTo>
                  <a:pt x="10418" y="5613"/>
                </a:lnTo>
                <a:close/>
                <a:moveTo>
                  <a:pt x="8400" y="2055"/>
                </a:moveTo>
                <a:lnTo>
                  <a:pt x="8290" y="2092"/>
                </a:lnTo>
                <a:lnTo>
                  <a:pt x="8217" y="2165"/>
                </a:lnTo>
                <a:lnTo>
                  <a:pt x="8180" y="2202"/>
                </a:lnTo>
                <a:lnTo>
                  <a:pt x="8180" y="2312"/>
                </a:lnTo>
                <a:lnTo>
                  <a:pt x="8180" y="2385"/>
                </a:lnTo>
                <a:lnTo>
                  <a:pt x="8107" y="2422"/>
                </a:lnTo>
                <a:lnTo>
                  <a:pt x="8033" y="2459"/>
                </a:lnTo>
                <a:lnTo>
                  <a:pt x="7300" y="3045"/>
                </a:lnTo>
                <a:lnTo>
                  <a:pt x="6896" y="3339"/>
                </a:lnTo>
                <a:lnTo>
                  <a:pt x="6529" y="3596"/>
                </a:lnTo>
                <a:lnTo>
                  <a:pt x="6456" y="3669"/>
                </a:lnTo>
                <a:lnTo>
                  <a:pt x="6419" y="3742"/>
                </a:lnTo>
                <a:lnTo>
                  <a:pt x="6419" y="3852"/>
                </a:lnTo>
                <a:lnTo>
                  <a:pt x="6419" y="3926"/>
                </a:lnTo>
                <a:lnTo>
                  <a:pt x="8547" y="6677"/>
                </a:lnTo>
                <a:lnTo>
                  <a:pt x="8547" y="6750"/>
                </a:lnTo>
                <a:lnTo>
                  <a:pt x="8620" y="6787"/>
                </a:lnTo>
                <a:lnTo>
                  <a:pt x="9391" y="7851"/>
                </a:lnTo>
                <a:lnTo>
                  <a:pt x="9684" y="8291"/>
                </a:lnTo>
                <a:lnTo>
                  <a:pt x="9904" y="8768"/>
                </a:lnTo>
                <a:lnTo>
                  <a:pt x="10014" y="9025"/>
                </a:lnTo>
                <a:lnTo>
                  <a:pt x="10088" y="9281"/>
                </a:lnTo>
                <a:lnTo>
                  <a:pt x="10124" y="9538"/>
                </a:lnTo>
                <a:lnTo>
                  <a:pt x="10124" y="9832"/>
                </a:lnTo>
                <a:lnTo>
                  <a:pt x="10124" y="10088"/>
                </a:lnTo>
                <a:lnTo>
                  <a:pt x="10088" y="10308"/>
                </a:lnTo>
                <a:lnTo>
                  <a:pt x="10014" y="10565"/>
                </a:lnTo>
                <a:lnTo>
                  <a:pt x="9904" y="10785"/>
                </a:lnTo>
                <a:lnTo>
                  <a:pt x="9794" y="11005"/>
                </a:lnTo>
                <a:lnTo>
                  <a:pt x="9647" y="11189"/>
                </a:lnTo>
                <a:lnTo>
                  <a:pt x="9464" y="11372"/>
                </a:lnTo>
                <a:lnTo>
                  <a:pt x="9281" y="11556"/>
                </a:lnTo>
                <a:lnTo>
                  <a:pt x="9097" y="11666"/>
                </a:lnTo>
                <a:lnTo>
                  <a:pt x="8877" y="11739"/>
                </a:lnTo>
                <a:lnTo>
                  <a:pt x="8657" y="11776"/>
                </a:lnTo>
                <a:lnTo>
                  <a:pt x="8437" y="11812"/>
                </a:lnTo>
                <a:lnTo>
                  <a:pt x="7997" y="11812"/>
                </a:lnTo>
                <a:lnTo>
                  <a:pt x="7813" y="11739"/>
                </a:lnTo>
                <a:lnTo>
                  <a:pt x="7593" y="11666"/>
                </a:lnTo>
                <a:lnTo>
                  <a:pt x="7373" y="11519"/>
                </a:lnTo>
                <a:lnTo>
                  <a:pt x="7153" y="11372"/>
                </a:lnTo>
                <a:lnTo>
                  <a:pt x="6970" y="11152"/>
                </a:lnTo>
                <a:lnTo>
                  <a:pt x="6823" y="10932"/>
                </a:lnTo>
                <a:lnTo>
                  <a:pt x="6053" y="9905"/>
                </a:lnTo>
                <a:lnTo>
                  <a:pt x="5356" y="8878"/>
                </a:lnTo>
                <a:lnTo>
                  <a:pt x="4659" y="7814"/>
                </a:lnTo>
                <a:lnTo>
                  <a:pt x="4035" y="6714"/>
                </a:lnTo>
                <a:lnTo>
                  <a:pt x="3742" y="6163"/>
                </a:lnTo>
                <a:lnTo>
                  <a:pt x="3485" y="5613"/>
                </a:lnTo>
                <a:lnTo>
                  <a:pt x="3412" y="5540"/>
                </a:lnTo>
                <a:lnTo>
                  <a:pt x="3301" y="5503"/>
                </a:lnTo>
                <a:lnTo>
                  <a:pt x="3191" y="5503"/>
                </a:lnTo>
                <a:lnTo>
                  <a:pt x="3118" y="5576"/>
                </a:lnTo>
                <a:lnTo>
                  <a:pt x="3008" y="5687"/>
                </a:lnTo>
                <a:lnTo>
                  <a:pt x="2861" y="5760"/>
                </a:lnTo>
                <a:lnTo>
                  <a:pt x="2715" y="5833"/>
                </a:lnTo>
                <a:lnTo>
                  <a:pt x="2568" y="5833"/>
                </a:lnTo>
                <a:lnTo>
                  <a:pt x="2421" y="5870"/>
                </a:lnTo>
                <a:lnTo>
                  <a:pt x="2274" y="5907"/>
                </a:lnTo>
                <a:lnTo>
                  <a:pt x="2018" y="6053"/>
                </a:lnTo>
                <a:lnTo>
                  <a:pt x="1431" y="6420"/>
                </a:lnTo>
                <a:lnTo>
                  <a:pt x="1137" y="6604"/>
                </a:lnTo>
                <a:lnTo>
                  <a:pt x="880" y="6824"/>
                </a:lnTo>
                <a:lnTo>
                  <a:pt x="770" y="6824"/>
                </a:lnTo>
                <a:lnTo>
                  <a:pt x="697" y="6897"/>
                </a:lnTo>
                <a:lnTo>
                  <a:pt x="660" y="6970"/>
                </a:lnTo>
                <a:lnTo>
                  <a:pt x="697" y="7080"/>
                </a:lnTo>
                <a:lnTo>
                  <a:pt x="1101" y="7814"/>
                </a:lnTo>
                <a:lnTo>
                  <a:pt x="1541" y="8548"/>
                </a:lnTo>
                <a:lnTo>
                  <a:pt x="2458" y="9942"/>
                </a:lnTo>
                <a:lnTo>
                  <a:pt x="3412" y="11335"/>
                </a:lnTo>
                <a:lnTo>
                  <a:pt x="4402" y="12693"/>
                </a:lnTo>
                <a:lnTo>
                  <a:pt x="4989" y="13426"/>
                </a:lnTo>
                <a:lnTo>
                  <a:pt x="4952" y="13426"/>
                </a:lnTo>
                <a:lnTo>
                  <a:pt x="4952" y="13500"/>
                </a:lnTo>
                <a:lnTo>
                  <a:pt x="4989" y="13536"/>
                </a:lnTo>
                <a:lnTo>
                  <a:pt x="5026" y="13573"/>
                </a:lnTo>
                <a:lnTo>
                  <a:pt x="5099" y="13536"/>
                </a:lnTo>
                <a:lnTo>
                  <a:pt x="5429" y="13940"/>
                </a:lnTo>
                <a:lnTo>
                  <a:pt x="5796" y="14307"/>
                </a:lnTo>
                <a:lnTo>
                  <a:pt x="5833" y="14343"/>
                </a:lnTo>
                <a:lnTo>
                  <a:pt x="5906" y="14380"/>
                </a:lnTo>
                <a:lnTo>
                  <a:pt x="6126" y="14563"/>
                </a:lnTo>
                <a:lnTo>
                  <a:pt x="6383" y="14710"/>
                </a:lnTo>
                <a:lnTo>
                  <a:pt x="6640" y="14857"/>
                </a:lnTo>
                <a:lnTo>
                  <a:pt x="6933" y="14967"/>
                </a:lnTo>
                <a:lnTo>
                  <a:pt x="7226" y="15040"/>
                </a:lnTo>
                <a:lnTo>
                  <a:pt x="7850" y="15040"/>
                </a:lnTo>
                <a:lnTo>
                  <a:pt x="8180" y="14967"/>
                </a:lnTo>
                <a:lnTo>
                  <a:pt x="8510" y="14820"/>
                </a:lnTo>
                <a:lnTo>
                  <a:pt x="8877" y="14673"/>
                </a:lnTo>
                <a:lnTo>
                  <a:pt x="9574" y="14343"/>
                </a:lnTo>
                <a:lnTo>
                  <a:pt x="11115" y="13683"/>
                </a:lnTo>
                <a:lnTo>
                  <a:pt x="11592" y="13426"/>
                </a:lnTo>
                <a:lnTo>
                  <a:pt x="11995" y="13170"/>
                </a:lnTo>
                <a:lnTo>
                  <a:pt x="12399" y="12839"/>
                </a:lnTo>
                <a:lnTo>
                  <a:pt x="12729" y="12436"/>
                </a:lnTo>
                <a:lnTo>
                  <a:pt x="12912" y="12142"/>
                </a:lnTo>
                <a:lnTo>
                  <a:pt x="13059" y="11849"/>
                </a:lnTo>
                <a:lnTo>
                  <a:pt x="13169" y="11519"/>
                </a:lnTo>
                <a:lnTo>
                  <a:pt x="13242" y="11189"/>
                </a:lnTo>
                <a:lnTo>
                  <a:pt x="13279" y="10859"/>
                </a:lnTo>
                <a:lnTo>
                  <a:pt x="13316" y="10528"/>
                </a:lnTo>
                <a:lnTo>
                  <a:pt x="13279" y="10198"/>
                </a:lnTo>
                <a:lnTo>
                  <a:pt x="13242" y="9868"/>
                </a:lnTo>
                <a:lnTo>
                  <a:pt x="13169" y="9538"/>
                </a:lnTo>
                <a:lnTo>
                  <a:pt x="13095" y="9208"/>
                </a:lnTo>
                <a:lnTo>
                  <a:pt x="12875" y="8584"/>
                </a:lnTo>
                <a:lnTo>
                  <a:pt x="12582" y="7961"/>
                </a:lnTo>
                <a:lnTo>
                  <a:pt x="12252" y="7374"/>
                </a:lnTo>
                <a:lnTo>
                  <a:pt x="11885" y="6824"/>
                </a:lnTo>
                <a:lnTo>
                  <a:pt x="10271" y="4476"/>
                </a:lnTo>
                <a:lnTo>
                  <a:pt x="8657" y="2165"/>
                </a:lnTo>
                <a:lnTo>
                  <a:pt x="8584" y="2092"/>
                </a:lnTo>
                <a:lnTo>
                  <a:pt x="8474" y="2055"/>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7" name="Google Shape;287;p4"/>
          <p:cNvSpPr/>
          <p:nvPr/>
        </p:nvSpPr>
        <p:spPr>
          <a:xfrm>
            <a:off x="345284" y="6610610"/>
            <a:ext cx="514731" cy="344087"/>
          </a:xfrm>
          <a:custGeom>
            <a:avLst/>
            <a:gdLst/>
            <a:ahLst/>
            <a:cxnLst/>
            <a:rect l="l" t="t" r="r" b="b"/>
            <a:pathLst>
              <a:path w="13610" h="9098" extrusionOk="0">
                <a:moveTo>
                  <a:pt x="4696" y="0"/>
                </a:moveTo>
                <a:lnTo>
                  <a:pt x="4586" y="74"/>
                </a:lnTo>
                <a:lnTo>
                  <a:pt x="4256" y="440"/>
                </a:lnTo>
                <a:lnTo>
                  <a:pt x="3999" y="844"/>
                </a:lnTo>
                <a:lnTo>
                  <a:pt x="3742" y="1247"/>
                </a:lnTo>
                <a:lnTo>
                  <a:pt x="3522" y="1688"/>
                </a:lnTo>
                <a:lnTo>
                  <a:pt x="3339" y="2128"/>
                </a:lnTo>
                <a:lnTo>
                  <a:pt x="3228" y="2605"/>
                </a:lnTo>
                <a:lnTo>
                  <a:pt x="3118" y="3081"/>
                </a:lnTo>
                <a:lnTo>
                  <a:pt x="3045" y="3595"/>
                </a:lnTo>
                <a:lnTo>
                  <a:pt x="3008" y="3852"/>
                </a:lnTo>
                <a:lnTo>
                  <a:pt x="2935" y="4072"/>
                </a:lnTo>
                <a:lnTo>
                  <a:pt x="2825" y="4329"/>
                </a:lnTo>
                <a:lnTo>
                  <a:pt x="2678" y="4512"/>
                </a:lnTo>
                <a:lnTo>
                  <a:pt x="2605" y="4622"/>
                </a:lnTo>
                <a:lnTo>
                  <a:pt x="2495" y="4659"/>
                </a:lnTo>
                <a:lnTo>
                  <a:pt x="2275" y="4732"/>
                </a:lnTo>
                <a:lnTo>
                  <a:pt x="1835" y="4732"/>
                </a:lnTo>
                <a:lnTo>
                  <a:pt x="1541" y="4659"/>
                </a:lnTo>
                <a:lnTo>
                  <a:pt x="991" y="4659"/>
                </a:lnTo>
                <a:lnTo>
                  <a:pt x="881" y="4732"/>
                </a:lnTo>
                <a:lnTo>
                  <a:pt x="771" y="4769"/>
                </a:lnTo>
                <a:lnTo>
                  <a:pt x="587" y="4732"/>
                </a:lnTo>
                <a:lnTo>
                  <a:pt x="404" y="4732"/>
                </a:lnTo>
                <a:lnTo>
                  <a:pt x="257" y="4805"/>
                </a:lnTo>
                <a:lnTo>
                  <a:pt x="74" y="4879"/>
                </a:lnTo>
                <a:lnTo>
                  <a:pt x="37" y="4952"/>
                </a:lnTo>
                <a:lnTo>
                  <a:pt x="0" y="5026"/>
                </a:lnTo>
                <a:lnTo>
                  <a:pt x="0" y="5172"/>
                </a:lnTo>
                <a:lnTo>
                  <a:pt x="37" y="5209"/>
                </a:lnTo>
                <a:lnTo>
                  <a:pt x="74" y="5246"/>
                </a:lnTo>
                <a:lnTo>
                  <a:pt x="147" y="5282"/>
                </a:lnTo>
                <a:lnTo>
                  <a:pt x="221" y="5246"/>
                </a:lnTo>
                <a:lnTo>
                  <a:pt x="514" y="5172"/>
                </a:lnTo>
                <a:lnTo>
                  <a:pt x="587" y="5282"/>
                </a:lnTo>
                <a:lnTo>
                  <a:pt x="697" y="5356"/>
                </a:lnTo>
                <a:lnTo>
                  <a:pt x="807" y="5356"/>
                </a:lnTo>
                <a:lnTo>
                  <a:pt x="881" y="5319"/>
                </a:lnTo>
                <a:lnTo>
                  <a:pt x="918" y="5282"/>
                </a:lnTo>
                <a:lnTo>
                  <a:pt x="991" y="5209"/>
                </a:lnTo>
                <a:lnTo>
                  <a:pt x="1064" y="5172"/>
                </a:lnTo>
                <a:lnTo>
                  <a:pt x="1248" y="5136"/>
                </a:lnTo>
                <a:lnTo>
                  <a:pt x="1431" y="5172"/>
                </a:lnTo>
                <a:lnTo>
                  <a:pt x="1614" y="5209"/>
                </a:lnTo>
                <a:lnTo>
                  <a:pt x="1981" y="5282"/>
                </a:lnTo>
                <a:lnTo>
                  <a:pt x="2201" y="5282"/>
                </a:lnTo>
                <a:lnTo>
                  <a:pt x="2385" y="5246"/>
                </a:lnTo>
                <a:lnTo>
                  <a:pt x="2605" y="5209"/>
                </a:lnTo>
                <a:lnTo>
                  <a:pt x="2752" y="5136"/>
                </a:lnTo>
                <a:lnTo>
                  <a:pt x="2935" y="5026"/>
                </a:lnTo>
                <a:lnTo>
                  <a:pt x="3082" y="4879"/>
                </a:lnTo>
                <a:lnTo>
                  <a:pt x="3192" y="4732"/>
                </a:lnTo>
                <a:lnTo>
                  <a:pt x="3302" y="4549"/>
                </a:lnTo>
                <a:lnTo>
                  <a:pt x="3449" y="4182"/>
                </a:lnTo>
                <a:lnTo>
                  <a:pt x="3522" y="3925"/>
                </a:lnTo>
                <a:lnTo>
                  <a:pt x="3559" y="3668"/>
                </a:lnTo>
                <a:lnTo>
                  <a:pt x="3632" y="3118"/>
                </a:lnTo>
                <a:lnTo>
                  <a:pt x="3742" y="2641"/>
                </a:lnTo>
                <a:lnTo>
                  <a:pt x="3889" y="2201"/>
                </a:lnTo>
                <a:lnTo>
                  <a:pt x="4035" y="1834"/>
                </a:lnTo>
                <a:lnTo>
                  <a:pt x="4219" y="1467"/>
                </a:lnTo>
                <a:lnTo>
                  <a:pt x="4402" y="1137"/>
                </a:lnTo>
                <a:lnTo>
                  <a:pt x="4659" y="844"/>
                </a:lnTo>
                <a:lnTo>
                  <a:pt x="5173" y="2861"/>
                </a:lnTo>
                <a:lnTo>
                  <a:pt x="5649" y="4842"/>
                </a:lnTo>
                <a:lnTo>
                  <a:pt x="6126" y="6860"/>
                </a:lnTo>
                <a:lnTo>
                  <a:pt x="6567" y="8914"/>
                </a:lnTo>
                <a:lnTo>
                  <a:pt x="6603" y="8987"/>
                </a:lnTo>
                <a:lnTo>
                  <a:pt x="6713" y="9061"/>
                </a:lnTo>
                <a:lnTo>
                  <a:pt x="6787" y="9097"/>
                </a:lnTo>
                <a:lnTo>
                  <a:pt x="6897" y="9097"/>
                </a:lnTo>
                <a:lnTo>
                  <a:pt x="7153" y="8987"/>
                </a:lnTo>
                <a:lnTo>
                  <a:pt x="7374" y="8804"/>
                </a:lnTo>
                <a:lnTo>
                  <a:pt x="7520" y="8620"/>
                </a:lnTo>
                <a:lnTo>
                  <a:pt x="7667" y="8364"/>
                </a:lnTo>
                <a:lnTo>
                  <a:pt x="7814" y="7997"/>
                </a:lnTo>
                <a:lnTo>
                  <a:pt x="7924" y="7593"/>
                </a:lnTo>
                <a:lnTo>
                  <a:pt x="8181" y="6823"/>
                </a:lnTo>
                <a:lnTo>
                  <a:pt x="9061" y="3962"/>
                </a:lnTo>
                <a:lnTo>
                  <a:pt x="9208" y="4439"/>
                </a:lnTo>
                <a:lnTo>
                  <a:pt x="9318" y="4952"/>
                </a:lnTo>
                <a:lnTo>
                  <a:pt x="9318" y="5062"/>
                </a:lnTo>
                <a:lnTo>
                  <a:pt x="9391" y="5136"/>
                </a:lnTo>
                <a:lnTo>
                  <a:pt x="9464" y="5209"/>
                </a:lnTo>
                <a:lnTo>
                  <a:pt x="9574" y="5209"/>
                </a:lnTo>
                <a:lnTo>
                  <a:pt x="12032" y="5062"/>
                </a:lnTo>
                <a:lnTo>
                  <a:pt x="12069" y="5136"/>
                </a:lnTo>
                <a:lnTo>
                  <a:pt x="12105" y="5209"/>
                </a:lnTo>
                <a:lnTo>
                  <a:pt x="12326" y="5356"/>
                </a:lnTo>
                <a:lnTo>
                  <a:pt x="12582" y="5429"/>
                </a:lnTo>
                <a:lnTo>
                  <a:pt x="12619" y="5466"/>
                </a:lnTo>
                <a:lnTo>
                  <a:pt x="12912" y="5466"/>
                </a:lnTo>
                <a:lnTo>
                  <a:pt x="13059" y="5429"/>
                </a:lnTo>
                <a:lnTo>
                  <a:pt x="13206" y="5319"/>
                </a:lnTo>
                <a:lnTo>
                  <a:pt x="13316" y="5209"/>
                </a:lnTo>
                <a:lnTo>
                  <a:pt x="13426" y="5062"/>
                </a:lnTo>
                <a:lnTo>
                  <a:pt x="13536" y="4915"/>
                </a:lnTo>
                <a:lnTo>
                  <a:pt x="13609" y="4732"/>
                </a:lnTo>
                <a:lnTo>
                  <a:pt x="13609" y="4659"/>
                </a:lnTo>
                <a:lnTo>
                  <a:pt x="13609" y="4549"/>
                </a:lnTo>
                <a:lnTo>
                  <a:pt x="13536" y="4439"/>
                </a:lnTo>
                <a:lnTo>
                  <a:pt x="13426" y="4292"/>
                </a:lnTo>
                <a:lnTo>
                  <a:pt x="13279" y="4219"/>
                </a:lnTo>
                <a:lnTo>
                  <a:pt x="13133" y="4145"/>
                </a:lnTo>
                <a:lnTo>
                  <a:pt x="12949" y="4072"/>
                </a:lnTo>
                <a:lnTo>
                  <a:pt x="12802" y="4072"/>
                </a:lnTo>
                <a:lnTo>
                  <a:pt x="12619" y="4108"/>
                </a:lnTo>
                <a:lnTo>
                  <a:pt x="12436" y="4182"/>
                </a:lnTo>
                <a:lnTo>
                  <a:pt x="12326" y="4255"/>
                </a:lnTo>
                <a:lnTo>
                  <a:pt x="12252" y="4329"/>
                </a:lnTo>
                <a:lnTo>
                  <a:pt x="12142" y="4512"/>
                </a:lnTo>
                <a:lnTo>
                  <a:pt x="9794" y="4659"/>
                </a:lnTo>
                <a:lnTo>
                  <a:pt x="9721" y="4255"/>
                </a:lnTo>
                <a:lnTo>
                  <a:pt x="9611" y="3852"/>
                </a:lnTo>
                <a:lnTo>
                  <a:pt x="9464" y="3448"/>
                </a:lnTo>
                <a:lnTo>
                  <a:pt x="9281" y="3045"/>
                </a:lnTo>
                <a:lnTo>
                  <a:pt x="9208" y="2971"/>
                </a:lnTo>
                <a:lnTo>
                  <a:pt x="9134" y="2935"/>
                </a:lnTo>
                <a:lnTo>
                  <a:pt x="8987" y="2935"/>
                </a:lnTo>
                <a:lnTo>
                  <a:pt x="8841" y="2971"/>
                </a:lnTo>
                <a:lnTo>
                  <a:pt x="8804" y="3045"/>
                </a:lnTo>
                <a:lnTo>
                  <a:pt x="8767" y="3118"/>
                </a:lnTo>
                <a:lnTo>
                  <a:pt x="7850" y="6016"/>
                </a:lnTo>
                <a:lnTo>
                  <a:pt x="7374" y="7557"/>
                </a:lnTo>
                <a:lnTo>
                  <a:pt x="7227" y="7997"/>
                </a:lnTo>
                <a:lnTo>
                  <a:pt x="7153" y="8217"/>
                </a:lnTo>
                <a:lnTo>
                  <a:pt x="7007" y="8400"/>
                </a:lnTo>
                <a:lnTo>
                  <a:pt x="6567" y="6346"/>
                </a:lnTo>
                <a:lnTo>
                  <a:pt x="6090" y="4292"/>
                </a:lnTo>
                <a:lnTo>
                  <a:pt x="5576" y="2238"/>
                </a:lnTo>
                <a:lnTo>
                  <a:pt x="5026" y="220"/>
                </a:lnTo>
                <a:lnTo>
                  <a:pt x="4953" y="74"/>
                </a:lnTo>
                <a:lnTo>
                  <a:pt x="4842" y="37"/>
                </a:lnTo>
                <a:lnTo>
                  <a:pt x="4696"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8" name="Google Shape;288;p4"/>
          <p:cNvSpPr/>
          <p:nvPr/>
        </p:nvSpPr>
        <p:spPr>
          <a:xfrm>
            <a:off x="11599127" y="1535209"/>
            <a:ext cx="233123" cy="249763"/>
          </a:xfrm>
          <a:custGeom>
            <a:avLst/>
            <a:gdLst/>
            <a:ahLst/>
            <a:cxnLst/>
            <a:rect l="l" t="t" r="r" b="b"/>
            <a:pathLst>
              <a:path w="6164" h="6604" extrusionOk="0">
                <a:moveTo>
                  <a:pt x="3962" y="0"/>
                </a:moveTo>
                <a:lnTo>
                  <a:pt x="3926" y="37"/>
                </a:lnTo>
                <a:lnTo>
                  <a:pt x="3889" y="74"/>
                </a:lnTo>
                <a:lnTo>
                  <a:pt x="3889" y="147"/>
                </a:lnTo>
                <a:lnTo>
                  <a:pt x="3522" y="477"/>
                </a:lnTo>
                <a:lnTo>
                  <a:pt x="3229" y="807"/>
                </a:lnTo>
                <a:lnTo>
                  <a:pt x="2788" y="1284"/>
                </a:lnTo>
                <a:lnTo>
                  <a:pt x="2458" y="1651"/>
                </a:lnTo>
                <a:lnTo>
                  <a:pt x="2201" y="1578"/>
                </a:lnTo>
                <a:lnTo>
                  <a:pt x="1321" y="1321"/>
                </a:lnTo>
                <a:lnTo>
                  <a:pt x="1138" y="1284"/>
                </a:lnTo>
                <a:lnTo>
                  <a:pt x="808" y="1211"/>
                </a:lnTo>
                <a:lnTo>
                  <a:pt x="661" y="1174"/>
                </a:lnTo>
                <a:lnTo>
                  <a:pt x="514" y="1211"/>
                </a:lnTo>
                <a:lnTo>
                  <a:pt x="441" y="1248"/>
                </a:lnTo>
                <a:lnTo>
                  <a:pt x="441" y="1284"/>
                </a:lnTo>
                <a:lnTo>
                  <a:pt x="441" y="1358"/>
                </a:lnTo>
                <a:lnTo>
                  <a:pt x="477" y="1468"/>
                </a:lnTo>
                <a:lnTo>
                  <a:pt x="551" y="1541"/>
                </a:lnTo>
                <a:lnTo>
                  <a:pt x="661" y="1614"/>
                </a:lnTo>
                <a:lnTo>
                  <a:pt x="771" y="1651"/>
                </a:lnTo>
                <a:lnTo>
                  <a:pt x="1064" y="1761"/>
                </a:lnTo>
                <a:lnTo>
                  <a:pt x="1284" y="1798"/>
                </a:lnTo>
                <a:lnTo>
                  <a:pt x="2055" y="2018"/>
                </a:lnTo>
                <a:lnTo>
                  <a:pt x="2055" y="2091"/>
                </a:lnTo>
                <a:lnTo>
                  <a:pt x="2091" y="2165"/>
                </a:lnTo>
                <a:lnTo>
                  <a:pt x="2165" y="2238"/>
                </a:lnTo>
                <a:lnTo>
                  <a:pt x="2201" y="2238"/>
                </a:lnTo>
                <a:lnTo>
                  <a:pt x="2275" y="2275"/>
                </a:lnTo>
                <a:lnTo>
                  <a:pt x="2385" y="2238"/>
                </a:lnTo>
                <a:lnTo>
                  <a:pt x="2532" y="2165"/>
                </a:lnTo>
                <a:lnTo>
                  <a:pt x="2678" y="2128"/>
                </a:lnTo>
                <a:lnTo>
                  <a:pt x="2752" y="2091"/>
                </a:lnTo>
                <a:lnTo>
                  <a:pt x="2788" y="2055"/>
                </a:lnTo>
                <a:lnTo>
                  <a:pt x="2788" y="1981"/>
                </a:lnTo>
                <a:lnTo>
                  <a:pt x="2788" y="1908"/>
                </a:lnTo>
                <a:lnTo>
                  <a:pt x="2935" y="1761"/>
                </a:lnTo>
                <a:lnTo>
                  <a:pt x="3375" y="1284"/>
                </a:lnTo>
                <a:lnTo>
                  <a:pt x="3815" y="771"/>
                </a:lnTo>
                <a:lnTo>
                  <a:pt x="3852" y="1394"/>
                </a:lnTo>
                <a:lnTo>
                  <a:pt x="3852" y="2091"/>
                </a:lnTo>
                <a:lnTo>
                  <a:pt x="3889" y="2421"/>
                </a:lnTo>
                <a:lnTo>
                  <a:pt x="3962" y="2605"/>
                </a:lnTo>
                <a:lnTo>
                  <a:pt x="4036" y="2751"/>
                </a:lnTo>
                <a:lnTo>
                  <a:pt x="4109" y="2825"/>
                </a:lnTo>
                <a:lnTo>
                  <a:pt x="4219" y="2825"/>
                </a:lnTo>
                <a:lnTo>
                  <a:pt x="4476" y="3008"/>
                </a:lnTo>
                <a:lnTo>
                  <a:pt x="4732" y="3155"/>
                </a:lnTo>
                <a:lnTo>
                  <a:pt x="5063" y="3265"/>
                </a:lnTo>
                <a:lnTo>
                  <a:pt x="5356" y="3338"/>
                </a:lnTo>
                <a:lnTo>
                  <a:pt x="5246" y="3412"/>
                </a:lnTo>
                <a:lnTo>
                  <a:pt x="4732" y="3669"/>
                </a:lnTo>
                <a:lnTo>
                  <a:pt x="4512" y="3779"/>
                </a:lnTo>
                <a:lnTo>
                  <a:pt x="4292" y="3925"/>
                </a:lnTo>
                <a:lnTo>
                  <a:pt x="4219" y="3925"/>
                </a:lnTo>
                <a:lnTo>
                  <a:pt x="4182" y="3962"/>
                </a:lnTo>
                <a:lnTo>
                  <a:pt x="4072" y="4072"/>
                </a:lnTo>
                <a:lnTo>
                  <a:pt x="3962" y="4292"/>
                </a:lnTo>
                <a:lnTo>
                  <a:pt x="3889" y="4549"/>
                </a:lnTo>
                <a:lnTo>
                  <a:pt x="3852" y="5283"/>
                </a:lnTo>
                <a:lnTo>
                  <a:pt x="3852" y="5649"/>
                </a:lnTo>
                <a:lnTo>
                  <a:pt x="3852" y="6053"/>
                </a:lnTo>
                <a:lnTo>
                  <a:pt x="3559" y="5723"/>
                </a:lnTo>
                <a:lnTo>
                  <a:pt x="3229" y="5393"/>
                </a:lnTo>
                <a:lnTo>
                  <a:pt x="2642" y="4769"/>
                </a:lnTo>
                <a:lnTo>
                  <a:pt x="2568" y="4659"/>
                </a:lnTo>
                <a:lnTo>
                  <a:pt x="2495" y="4586"/>
                </a:lnTo>
                <a:lnTo>
                  <a:pt x="2385" y="4586"/>
                </a:lnTo>
                <a:lnTo>
                  <a:pt x="2385" y="4622"/>
                </a:lnTo>
                <a:lnTo>
                  <a:pt x="2312" y="4622"/>
                </a:lnTo>
                <a:lnTo>
                  <a:pt x="1908" y="4769"/>
                </a:lnTo>
                <a:lnTo>
                  <a:pt x="1468" y="4842"/>
                </a:lnTo>
                <a:lnTo>
                  <a:pt x="1064" y="4916"/>
                </a:lnTo>
                <a:lnTo>
                  <a:pt x="624" y="4952"/>
                </a:lnTo>
                <a:lnTo>
                  <a:pt x="1138" y="4329"/>
                </a:lnTo>
                <a:lnTo>
                  <a:pt x="1358" y="3999"/>
                </a:lnTo>
                <a:lnTo>
                  <a:pt x="1541" y="3632"/>
                </a:lnTo>
                <a:lnTo>
                  <a:pt x="1688" y="3595"/>
                </a:lnTo>
                <a:lnTo>
                  <a:pt x="1725" y="3558"/>
                </a:lnTo>
                <a:lnTo>
                  <a:pt x="1761" y="3485"/>
                </a:lnTo>
                <a:lnTo>
                  <a:pt x="1798" y="3448"/>
                </a:lnTo>
                <a:lnTo>
                  <a:pt x="1798" y="3375"/>
                </a:lnTo>
                <a:lnTo>
                  <a:pt x="1761" y="3302"/>
                </a:lnTo>
                <a:lnTo>
                  <a:pt x="1725" y="3265"/>
                </a:lnTo>
                <a:lnTo>
                  <a:pt x="1651" y="3228"/>
                </a:lnTo>
                <a:lnTo>
                  <a:pt x="1541" y="3045"/>
                </a:lnTo>
                <a:lnTo>
                  <a:pt x="1211" y="2458"/>
                </a:lnTo>
                <a:lnTo>
                  <a:pt x="844" y="1908"/>
                </a:lnTo>
                <a:lnTo>
                  <a:pt x="624" y="1651"/>
                </a:lnTo>
                <a:lnTo>
                  <a:pt x="367" y="1431"/>
                </a:lnTo>
                <a:lnTo>
                  <a:pt x="257" y="1394"/>
                </a:lnTo>
                <a:lnTo>
                  <a:pt x="184" y="1431"/>
                </a:lnTo>
                <a:lnTo>
                  <a:pt x="111" y="1504"/>
                </a:lnTo>
                <a:lnTo>
                  <a:pt x="111" y="1578"/>
                </a:lnTo>
                <a:lnTo>
                  <a:pt x="111" y="1614"/>
                </a:lnTo>
                <a:lnTo>
                  <a:pt x="331" y="1945"/>
                </a:lnTo>
                <a:lnTo>
                  <a:pt x="551" y="2238"/>
                </a:lnTo>
                <a:lnTo>
                  <a:pt x="771" y="2531"/>
                </a:lnTo>
                <a:lnTo>
                  <a:pt x="954" y="2825"/>
                </a:lnTo>
                <a:lnTo>
                  <a:pt x="1101" y="3155"/>
                </a:lnTo>
                <a:lnTo>
                  <a:pt x="1174" y="3338"/>
                </a:lnTo>
                <a:lnTo>
                  <a:pt x="1284" y="3522"/>
                </a:lnTo>
                <a:lnTo>
                  <a:pt x="1101" y="3669"/>
                </a:lnTo>
                <a:lnTo>
                  <a:pt x="918" y="3815"/>
                </a:lnTo>
                <a:lnTo>
                  <a:pt x="587" y="4219"/>
                </a:lnTo>
                <a:lnTo>
                  <a:pt x="294" y="4622"/>
                </a:lnTo>
                <a:lnTo>
                  <a:pt x="37" y="5062"/>
                </a:lnTo>
                <a:lnTo>
                  <a:pt x="1" y="5172"/>
                </a:lnTo>
                <a:lnTo>
                  <a:pt x="1" y="5283"/>
                </a:lnTo>
                <a:lnTo>
                  <a:pt x="74" y="5356"/>
                </a:lnTo>
                <a:lnTo>
                  <a:pt x="184" y="5393"/>
                </a:lnTo>
                <a:lnTo>
                  <a:pt x="734" y="5393"/>
                </a:lnTo>
                <a:lnTo>
                  <a:pt x="1284" y="5356"/>
                </a:lnTo>
                <a:lnTo>
                  <a:pt x="1835" y="5246"/>
                </a:lnTo>
                <a:lnTo>
                  <a:pt x="2348" y="5062"/>
                </a:lnTo>
                <a:lnTo>
                  <a:pt x="2568" y="5356"/>
                </a:lnTo>
                <a:lnTo>
                  <a:pt x="2788" y="5576"/>
                </a:lnTo>
                <a:lnTo>
                  <a:pt x="3229" y="6163"/>
                </a:lnTo>
                <a:lnTo>
                  <a:pt x="3485" y="6383"/>
                </a:lnTo>
                <a:lnTo>
                  <a:pt x="3632" y="6493"/>
                </a:lnTo>
                <a:lnTo>
                  <a:pt x="3779" y="6566"/>
                </a:lnTo>
                <a:lnTo>
                  <a:pt x="3889" y="6566"/>
                </a:lnTo>
                <a:lnTo>
                  <a:pt x="4036" y="6530"/>
                </a:lnTo>
                <a:lnTo>
                  <a:pt x="4146" y="6603"/>
                </a:lnTo>
                <a:lnTo>
                  <a:pt x="4292" y="6603"/>
                </a:lnTo>
                <a:lnTo>
                  <a:pt x="4366" y="6530"/>
                </a:lnTo>
                <a:lnTo>
                  <a:pt x="4402" y="6456"/>
                </a:lnTo>
                <a:lnTo>
                  <a:pt x="4439" y="6383"/>
                </a:lnTo>
                <a:lnTo>
                  <a:pt x="4402" y="6310"/>
                </a:lnTo>
                <a:lnTo>
                  <a:pt x="4366" y="6273"/>
                </a:lnTo>
                <a:lnTo>
                  <a:pt x="4329" y="6236"/>
                </a:lnTo>
                <a:lnTo>
                  <a:pt x="4292" y="6053"/>
                </a:lnTo>
                <a:lnTo>
                  <a:pt x="4292" y="5833"/>
                </a:lnTo>
                <a:lnTo>
                  <a:pt x="4256" y="5172"/>
                </a:lnTo>
                <a:lnTo>
                  <a:pt x="4256" y="4769"/>
                </a:lnTo>
                <a:lnTo>
                  <a:pt x="4256" y="4402"/>
                </a:lnTo>
                <a:lnTo>
                  <a:pt x="4402" y="4402"/>
                </a:lnTo>
                <a:lnTo>
                  <a:pt x="4476" y="4365"/>
                </a:lnTo>
                <a:lnTo>
                  <a:pt x="4549" y="4292"/>
                </a:lnTo>
                <a:lnTo>
                  <a:pt x="4549" y="4255"/>
                </a:lnTo>
                <a:lnTo>
                  <a:pt x="4622" y="4219"/>
                </a:lnTo>
                <a:lnTo>
                  <a:pt x="5209" y="3889"/>
                </a:lnTo>
                <a:lnTo>
                  <a:pt x="5539" y="3705"/>
                </a:lnTo>
                <a:lnTo>
                  <a:pt x="5686" y="3595"/>
                </a:lnTo>
                <a:lnTo>
                  <a:pt x="5833" y="3485"/>
                </a:lnTo>
                <a:lnTo>
                  <a:pt x="5980" y="3485"/>
                </a:lnTo>
                <a:lnTo>
                  <a:pt x="6090" y="3448"/>
                </a:lnTo>
                <a:lnTo>
                  <a:pt x="6126" y="3375"/>
                </a:lnTo>
                <a:lnTo>
                  <a:pt x="6163" y="3302"/>
                </a:lnTo>
                <a:lnTo>
                  <a:pt x="6163" y="3228"/>
                </a:lnTo>
                <a:lnTo>
                  <a:pt x="6126" y="3118"/>
                </a:lnTo>
                <a:lnTo>
                  <a:pt x="6090" y="3045"/>
                </a:lnTo>
                <a:lnTo>
                  <a:pt x="5980" y="3008"/>
                </a:lnTo>
                <a:lnTo>
                  <a:pt x="5576" y="2935"/>
                </a:lnTo>
                <a:lnTo>
                  <a:pt x="5173" y="2788"/>
                </a:lnTo>
                <a:lnTo>
                  <a:pt x="4769" y="2678"/>
                </a:lnTo>
                <a:lnTo>
                  <a:pt x="4366" y="2568"/>
                </a:lnTo>
                <a:lnTo>
                  <a:pt x="4366" y="2275"/>
                </a:lnTo>
                <a:lnTo>
                  <a:pt x="4329" y="2018"/>
                </a:lnTo>
                <a:lnTo>
                  <a:pt x="4256" y="1468"/>
                </a:lnTo>
                <a:lnTo>
                  <a:pt x="4256" y="881"/>
                </a:lnTo>
                <a:lnTo>
                  <a:pt x="4219" y="551"/>
                </a:lnTo>
                <a:lnTo>
                  <a:pt x="4182" y="257"/>
                </a:lnTo>
                <a:lnTo>
                  <a:pt x="4219" y="184"/>
                </a:lnTo>
                <a:lnTo>
                  <a:pt x="4256" y="110"/>
                </a:lnTo>
                <a:lnTo>
                  <a:pt x="4219" y="37"/>
                </a:lnTo>
                <a:lnTo>
                  <a:pt x="4182" y="0"/>
                </a:lnTo>
                <a:close/>
              </a:path>
            </a:pathLst>
          </a:custGeom>
          <a:solidFill>
            <a:srgbClr val="A4C2F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rgbClr val="A4C2F4"/>
              </a:solidFill>
            </a:endParaRPr>
          </a:p>
        </p:txBody>
      </p:sp>
      <p:sp>
        <p:nvSpPr>
          <p:cNvPr id="289" name="Google Shape;289;p4"/>
          <p:cNvSpPr txBox="1">
            <a:spLocks noGrp="1"/>
          </p:cNvSpPr>
          <p:nvPr>
            <p:ph type="sldNum" idx="12"/>
          </p:nvPr>
        </p:nvSpPr>
        <p:spPr>
          <a:xfrm>
            <a:off x="5730200" y="6471065"/>
            <a:ext cx="731600" cy="386800"/>
          </a:xfrm>
          <a:prstGeom prst="rect">
            <a:avLst/>
          </a:prstGeom>
        </p:spPr>
        <p:txBody>
          <a:bodyPr spcFirstLastPara="1" wrap="square" lIns="91425" tIns="91425" rIns="91425" bIns="91425" anchor="ctr"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6008768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en-US"/>
              <a:t>Click to edit Master title style</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9C5C796-110B-44F5-BC38-463770076866}" type="datetimeFigureOut">
              <a:rPr lang="en-US" smtClean="0"/>
              <a:t>21/11/2021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635CE1-92A9-4336-9718-9FC2B26F831F}" type="slidenum">
              <a:rPr lang="en-US" smtClean="0"/>
              <a:t>‹#›</a:t>
            </a:fld>
            <a:endParaRPr 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56673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88559-4B5B-4ED6-A2AA-9B80EC9A018C}"/>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a16="http://schemas.microsoft.com/office/drawing/2014/main" id="{FF1CC9F6-0340-4ACC-B0B0-E1E8EFD32A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a16="http://schemas.microsoft.com/office/drawing/2014/main" id="{CECE6A72-8D49-48E1-BB04-4A6F67461189}"/>
              </a:ext>
            </a:extLst>
          </p:cNvPr>
          <p:cNvSpPr>
            <a:spLocks noGrp="1"/>
          </p:cNvSpPr>
          <p:nvPr>
            <p:ph type="dt" sz="half" idx="10"/>
          </p:nvPr>
        </p:nvSpPr>
        <p:spPr/>
        <p:txBody>
          <a:bodyPr/>
          <a:lstStyle/>
          <a:p>
            <a:fld id="{5D2753D9-F6B1-427C-9779-FFAD4DD132D1}" type="datetimeFigureOut">
              <a:rPr lang="vi-VN" smtClean="0"/>
              <a:t>21/11/2021</a:t>
            </a:fld>
            <a:endParaRPr lang="vi-VN"/>
          </a:p>
        </p:txBody>
      </p:sp>
      <p:sp>
        <p:nvSpPr>
          <p:cNvPr id="5" name="Footer Placeholder 4">
            <a:extLst>
              <a:ext uri="{FF2B5EF4-FFF2-40B4-BE49-F238E27FC236}">
                <a16:creationId xmlns:a16="http://schemas.microsoft.com/office/drawing/2014/main" id="{F0BD05A6-70CA-48C1-A634-E36A16867BD8}"/>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a16="http://schemas.microsoft.com/office/drawing/2014/main" id="{A7AD9232-8303-47C6-ACCC-BFD450467FEA}"/>
              </a:ext>
            </a:extLst>
          </p:cNvPr>
          <p:cNvSpPr>
            <a:spLocks noGrp="1"/>
          </p:cNvSpPr>
          <p:nvPr>
            <p:ph type="sldNum" sz="quarter" idx="12"/>
          </p:nvPr>
        </p:nvSpPr>
        <p:spPr/>
        <p:txBody>
          <a:bodyPr/>
          <a:lstStyle/>
          <a:p>
            <a:fld id="{A7256BB5-FC8C-4AEB-B769-6ADC0F624719}" type="slidenum">
              <a:rPr lang="vi-VN" smtClean="0"/>
              <a:t>‹#›</a:t>
            </a:fld>
            <a:endParaRPr lang="vi-VN"/>
          </a:p>
        </p:txBody>
      </p:sp>
    </p:spTree>
    <p:extLst>
      <p:ext uri="{BB962C8B-B14F-4D97-AF65-F5344CB8AC3E}">
        <p14:creationId xmlns:p14="http://schemas.microsoft.com/office/powerpoint/2010/main" val="307994617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2"/>
            <a:ext cx="2844800" cy="365125"/>
          </a:xfrm>
          <a:prstGeom prst="rect">
            <a:avLst/>
          </a:prstGeom>
        </p:spPr>
        <p:txBody>
          <a:bodyPr/>
          <a:lstStyle/>
          <a:p>
            <a:fld id="{0BCEB11E-DFC5-419E-9EF4-5A9EFFF69DFF}" type="datetimeFigureOut">
              <a:rPr lang="en-US" smtClean="0">
                <a:solidFill>
                  <a:prstClr val="black">
                    <a:tint val="75000"/>
                  </a:prstClr>
                </a:solidFill>
              </a:rPr>
              <a:pPr/>
              <a:t>21/11/2021</a:t>
            </a:fld>
            <a:endParaRPr lang="en-US">
              <a:solidFill>
                <a:prstClr val="black">
                  <a:tint val="75000"/>
                </a:prstClr>
              </a:solidFill>
            </a:endParaRPr>
          </a:p>
        </p:txBody>
      </p:sp>
      <p:sp>
        <p:nvSpPr>
          <p:cNvPr id="3" name="Footer Placeholder 2"/>
          <p:cNvSpPr>
            <a:spLocks noGrp="1"/>
          </p:cNvSpPr>
          <p:nvPr>
            <p:ph type="ftr" sz="quarter" idx="11"/>
          </p:nvPr>
        </p:nvSpPr>
        <p:spPr>
          <a:xfrm>
            <a:off x="4165600" y="6356352"/>
            <a:ext cx="38608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8737600" y="6356352"/>
            <a:ext cx="2844800" cy="365125"/>
          </a:xfrm>
          <a:prstGeom prst="rect">
            <a:avLst/>
          </a:prstGeom>
        </p:spPr>
        <p:txBody>
          <a:bodyPr/>
          <a:lstStyle/>
          <a:p>
            <a:fld id="{002FD91B-0448-4AEC-B263-7C832F1358D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8106718"/>
      </p:ext>
    </p:extLst>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319495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C5C796-110B-44F5-BC38-463770076866}" type="datetimeFigureOut">
              <a:rPr lang="en-US" smtClean="0"/>
              <a:t>21/11/2021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3041488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9C5C796-110B-44F5-BC38-463770076866}" type="datetimeFigureOut">
              <a:rPr lang="en-US" smtClean="0"/>
              <a:t>21/11/2021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3561738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C5C796-110B-44F5-BC38-463770076866}" type="datetimeFigureOut">
              <a:rPr lang="en-US" smtClean="0"/>
              <a:t>21/11/2021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4284665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11620293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9C5C796-110B-44F5-BC38-463770076866}" type="datetimeFigureOut">
              <a:rPr lang="en-US" smtClean="0"/>
              <a:t>21/11/2021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9635CE1-92A9-4336-9718-9FC2B26F831F}" type="slidenum">
              <a:rPr lang="en-US" smtClean="0"/>
              <a:t>‹#›</a:t>
            </a:fld>
            <a:endParaRPr lang="en-US"/>
          </a:p>
        </p:txBody>
      </p:sp>
    </p:spTree>
    <p:extLst>
      <p:ext uri="{BB962C8B-B14F-4D97-AF65-F5344CB8AC3E}">
        <p14:creationId xmlns:p14="http://schemas.microsoft.com/office/powerpoint/2010/main" val="281405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49C5C796-110B-44F5-BC38-463770076866}" type="datetimeFigureOut">
              <a:rPr lang="en-US" smtClean="0"/>
              <a:t>21/11/2021</a:t>
            </a:fld>
            <a:endParaRPr 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89635CE1-92A9-4336-9718-9FC2B26F831F}" type="slidenum">
              <a:rPr lang="en-US" smtClean="0"/>
              <a:t>‹#›</a:t>
            </a:fld>
            <a:endParaRPr lang="en-US"/>
          </a:p>
        </p:txBody>
      </p:sp>
    </p:spTree>
    <p:extLst>
      <p:ext uri="{BB962C8B-B14F-4D97-AF65-F5344CB8AC3E}">
        <p14:creationId xmlns:p14="http://schemas.microsoft.com/office/powerpoint/2010/main" val="1771473457"/>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title="Feathers"/>
          <p:cNvGrpSpPr/>
          <p:nvPr/>
        </p:nvGrpSpPr>
        <p:grpSpPr>
          <a:xfrm>
            <a:off x="400714" y="362425"/>
            <a:ext cx="3495979" cy="6204388"/>
            <a:chOff x="400714" y="362425"/>
            <a:chExt cx="3495979" cy="6204388"/>
          </a:xfrm>
        </p:grpSpPr>
        <p:sp>
          <p:nvSpPr>
            <p:cNvPr id="12" name="Freeform 5"/>
            <p:cNvSpPr>
              <a:spLocks noEditPoints="1"/>
            </p:cNvSpPr>
            <p:nvPr/>
          </p:nvSpPr>
          <p:spPr bwMode="auto">
            <a:xfrm>
              <a:off x="400714" y="362425"/>
              <a:ext cx="2218442" cy="6204388"/>
            </a:xfrm>
            <a:custGeom>
              <a:avLst/>
              <a:gdLst/>
              <a:ahLst/>
              <a:cxnLst/>
              <a:rect l="0" t="0" r="r" b="b"/>
              <a:pathLst>
                <a:path w="697" h="1954">
                  <a:moveTo>
                    <a:pt x="251" y="1472"/>
                  </a:moveTo>
                  <a:cubicBezTo>
                    <a:pt x="258" y="1472"/>
                    <a:pt x="252" y="1463"/>
                    <a:pt x="251" y="1462"/>
                  </a:cubicBezTo>
                  <a:cubicBezTo>
                    <a:pt x="248" y="1422"/>
                    <a:pt x="241" y="1424"/>
                    <a:pt x="241" y="1419"/>
                  </a:cubicBezTo>
                  <a:cubicBezTo>
                    <a:pt x="227" y="1388"/>
                    <a:pt x="226" y="1380"/>
                    <a:pt x="221" y="1376"/>
                  </a:cubicBezTo>
                  <a:cubicBezTo>
                    <a:pt x="209" y="1355"/>
                    <a:pt x="209" y="1347"/>
                    <a:pt x="203" y="1344"/>
                  </a:cubicBezTo>
                  <a:cubicBezTo>
                    <a:pt x="169" y="1285"/>
                    <a:pt x="162" y="1275"/>
                    <a:pt x="156" y="1263"/>
                  </a:cubicBezTo>
                  <a:cubicBezTo>
                    <a:pt x="144" y="1242"/>
                    <a:pt x="141" y="1236"/>
                    <a:pt x="138" y="1231"/>
                  </a:cubicBezTo>
                  <a:cubicBezTo>
                    <a:pt x="107" y="1177"/>
                    <a:pt x="108" y="1168"/>
                    <a:pt x="103" y="1165"/>
                  </a:cubicBezTo>
                  <a:cubicBezTo>
                    <a:pt x="90" y="1142"/>
                    <a:pt x="83" y="1131"/>
                    <a:pt x="82" y="1127"/>
                  </a:cubicBezTo>
                  <a:cubicBezTo>
                    <a:pt x="66" y="1090"/>
                    <a:pt x="67" y="1081"/>
                    <a:pt x="62" y="1077"/>
                  </a:cubicBezTo>
                  <a:cubicBezTo>
                    <a:pt x="57" y="1049"/>
                    <a:pt x="51" y="1046"/>
                    <a:pt x="52" y="1037"/>
                  </a:cubicBezTo>
                  <a:cubicBezTo>
                    <a:pt x="48" y="1016"/>
                    <a:pt x="44" y="1007"/>
                    <a:pt x="42" y="1002"/>
                  </a:cubicBezTo>
                  <a:cubicBezTo>
                    <a:pt x="32" y="970"/>
                    <a:pt x="24" y="961"/>
                    <a:pt x="22" y="946"/>
                  </a:cubicBezTo>
                  <a:cubicBezTo>
                    <a:pt x="13" y="922"/>
                    <a:pt x="11" y="916"/>
                    <a:pt x="9" y="909"/>
                  </a:cubicBezTo>
                  <a:cubicBezTo>
                    <a:pt x="5" y="889"/>
                    <a:pt x="11" y="888"/>
                    <a:pt x="9" y="896"/>
                  </a:cubicBezTo>
                  <a:cubicBezTo>
                    <a:pt x="25" y="935"/>
                    <a:pt x="22" y="943"/>
                    <a:pt x="27" y="944"/>
                  </a:cubicBezTo>
                  <a:cubicBezTo>
                    <a:pt x="47" y="979"/>
                    <a:pt x="44" y="987"/>
                    <a:pt x="45" y="992"/>
                  </a:cubicBezTo>
                  <a:cubicBezTo>
                    <a:pt x="78" y="1045"/>
                    <a:pt x="85" y="1060"/>
                    <a:pt x="95" y="1072"/>
                  </a:cubicBezTo>
                  <a:cubicBezTo>
                    <a:pt x="141" y="1130"/>
                    <a:pt x="141" y="1136"/>
                    <a:pt x="140" y="1142"/>
                  </a:cubicBezTo>
                  <a:cubicBezTo>
                    <a:pt x="159" y="1162"/>
                    <a:pt x="156" y="1170"/>
                    <a:pt x="160" y="1170"/>
                  </a:cubicBezTo>
                  <a:cubicBezTo>
                    <a:pt x="198" y="1238"/>
                    <a:pt x="204" y="1243"/>
                    <a:pt x="206" y="1251"/>
                  </a:cubicBezTo>
                  <a:cubicBezTo>
                    <a:pt x="218" y="1278"/>
                    <a:pt x="219" y="1288"/>
                    <a:pt x="226" y="1291"/>
                  </a:cubicBezTo>
                  <a:cubicBezTo>
                    <a:pt x="231" y="1298"/>
                    <a:pt x="231" y="1292"/>
                    <a:pt x="228" y="1288"/>
                  </a:cubicBezTo>
                  <a:cubicBezTo>
                    <a:pt x="196" y="1218"/>
                    <a:pt x="198" y="1206"/>
                    <a:pt x="191" y="1203"/>
                  </a:cubicBezTo>
                  <a:cubicBezTo>
                    <a:pt x="168" y="1159"/>
                    <a:pt x="164" y="1153"/>
                    <a:pt x="160" y="1147"/>
                  </a:cubicBezTo>
                  <a:cubicBezTo>
                    <a:pt x="114" y="1068"/>
                    <a:pt x="104" y="1068"/>
                    <a:pt x="105" y="1057"/>
                  </a:cubicBezTo>
                  <a:cubicBezTo>
                    <a:pt x="67" y="1000"/>
                    <a:pt x="58" y="1000"/>
                    <a:pt x="57" y="992"/>
                  </a:cubicBezTo>
                  <a:cubicBezTo>
                    <a:pt x="80" y="1011"/>
                    <a:pt x="81" y="1021"/>
                    <a:pt x="87" y="1024"/>
                  </a:cubicBezTo>
                  <a:cubicBezTo>
                    <a:pt x="103" y="1041"/>
                    <a:pt x="100" y="1049"/>
                    <a:pt x="105" y="1049"/>
                  </a:cubicBezTo>
                  <a:cubicBezTo>
                    <a:pt x="129" y="1079"/>
                    <a:pt x="130" y="1087"/>
                    <a:pt x="135" y="1092"/>
                  </a:cubicBezTo>
                  <a:cubicBezTo>
                    <a:pt x="163" y="1128"/>
                    <a:pt x="159" y="1136"/>
                    <a:pt x="163" y="1137"/>
                  </a:cubicBezTo>
                  <a:cubicBezTo>
                    <a:pt x="199" y="1191"/>
                    <a:pt x="204" y="1205"/>
                    <a:pt x="211" y="1218"/>
                  </a:cubicBezTo>
                  <a:cubicBezTo>
                    <a:pt x="232" y="1237"/>
                    <a:pt x="226" y="1238"/>
                    <a:pt x="228" y="1230"/>
                  </a:cubicBezTo>
                  <a:cubicBezTo>
                    <a:pt x="202" y="1163"/>
                    <a:pt x="196" y="1163"/>
                    <a:pt x="198" y="1155"/>
                  </a:cubicBezTo>
                  <a:cubicBezTo>
                    <a:pt x="171" y="1106"/>
                    <a:pt x="167" y="1104"/>
                    <a:pt x="165" y="1100"/>
                  </a:cubicBezTo>
                  <a:cubicBezTo>
                    <a:pt x="140" y="1062"/>
                    <a:pt x="138" y="1052"/>
                    <a:pt x="133" y="1047"/>
                  </a:cubicBezTo>
                  <a:cubicBezTo>
                    <a:pt x="76" y="924"/>
                    <a:pt x="76" y="918"/>
                    <a:pt x="75" y="913"/>
                  </a:cubicBezTo>
                  <a:cubicBezTo>
                    <a:pt x="53" y="840"/>
                    <a:pt x="56" y="836"/>
                    <a:pt x="57" y="830"/>
                  </a:cubicBezTo>
                  <a:cubicBezTo>
                    <a:pt x="36" y="706"/>
                    <a:pt x="30" y="721"/>
                    <a:pt x="34" y="725"/>
                  </a:cubicBezTo>
                  <a:cubicBezTo>
                    <a:pt x="45" y="767"/>
                    <a:pt x="46" y="774"/>
                    <a:pt x="49" y="778"/>
                  </a:cubicBezTo>
                  <a:cubicBezTo>
                    <a:pt x="70" y="833"/>
                    <a:pt x="67" y="843"/>
                    <a:pt x="72" y="846"/>
                  </a:cubicBezTo>
                  <a:cubicBezTo>
                    <a:pt x="94" y="887"/>
                    <a:pt x="97" y="899"/>
                    <a:pt x="102" y="908"/>
                  </a:cubicBezTo>
                  <a:cubicBezTo>
                    <a:pt x="143" y="980"/>
                    <a:pt x="154" y="992"/>
                    <a:pt x="160" y="1007"/>
                  </a:cubicBezTo>
                  <a:cubicBezTo>
                    <a:pt x="212" y="1106"/>
                    <a:pt x="218" y="1122"/>
                    <a:pt x="223" y="1137"/>
                  </a:cubicBezTo>
                  <a:cubicBezTo>
                    <a:pt x="218" y="1115"/>
                    <a:pt x="222" y="1106"/>
                    <a:pt x="221" y="1102"/>
                  </a:cubicBezTo>
                  <a:cubicBezTo>
                    <a:pt x="210" y="1080"/>
                    <a:pt x="213" y="1072"/>
                    <a:pt x="208" y="1072"/>
                  </a:cubicBezTo>
                  <a:cubicBezTo>
                    <a:pt x="195" y="1023"/>
                    <a:pt x="188" y="1020"/>
                    <a:pt x="188" y="1012"/>
                  </a:cubicBezTo>
                  <a:cubicBezTo>
                    <a:pt x="149" y="930"/>
                    <a:pt x="144" y="927"/>
                    <a:pt x="145" y="918"/>
                  </a:cubicBezTo>
                  <a:cubicBezTo>
                    <a:pt x="125" y="876"/>
                    <a:pt x="120" y="873"/>
                    <a:pt x="117" y="868"/>
                  </a:cubicBezTo>
                  <a:cubicBezTo>
                    <a:pt x="102" y="832"/>
                    <a:pt x="100" y="833"/>
                    <a:pt x="100" y="830"/>
                  </a:cubicBezTo>
                  <a:cubicBezTo>
                    <a:pt x="80" y="793"/>
                    <a:pt x="77" y="788"/>
                    <a:pt x="75" y="783"/>
                  </a:cubicBezTo>
                  <a:cubicBezTo>
                    <a:pt x="45" y="730"/>
                    <a:pt x="43" y="716"/>
                    <a:pt x="34" y="710"/>
                  </a:cubicBezTo>
                  <a:cubicBezTo>
                    <a:pt x="25" y="678"/>
                    <a:pt x="34" y="684"/>
                    <a:pt x="32" y="690"/>
                  </a:cubicBezTo>
                  <a:cubicBezTo>
                    <a:pt x="50" y="733"/>
                    <a:pt x="60" y="733"/>
                    <a:pt x="59" y="745"/>
                  </a:cubicBezTo>
                  <a:cubicBezTo>
                    <a:pt x="80" y="780"/>
                    <a:pt x="81" y="783"/>
                    <a:pt x="85" y="785"/>
                  </a:cubicBezTo>
                  <a:cubicBezTo>
                    <a:pt x="113" y="833"/>
                    <a:pt x="115" y="842"/>
                    <a:pt x="117" y="851"/>
                  </a:cubicBezTo>
                  <a:cubicBezTo>
                    <a:pt x="147" y="899"/>
                    <a:pt x="151" y="907"/>
                    <a:pt x="153" y="916"/>
                  </a:cubicBezTo>
                  <a:cubicBezTo>
                    <a:pt x="168" y="945"/>
                    <a:pt x="171" y="952"/>
                    <a:pt x="173" y="961"/>
                  </a:cubicBezTo>
                  <a:cubicBezTo>
                    <a:pt x="190" y="999"/>
                    <a:pt x="200" y="1010"/>
                    <a:pt x="203" y="1029"/>
                  </a:cubicBezTo>
                  <a:cubicBezTo>
                    <a:pt x="198" y="998"/>
                    <a:pt x="198" y="994"/>
                    <a:pt x="196" y="994"/>
                  </a:cubicBezTo>
                  <a:cubicBezTo>
                    <a:pt x="175" y="911"/>
                    <a:pt x="168" y="909"/>
                    <a:pt x="170" y="898"/>
                  </a:cubicBezTo>
                  <a:cubicBezTo>
                    <a:pt x="131" y="811"/>
                    <a:pt x="131" y="802"/>
                    <a:pt x="125" y="800"/>
                  </a:cubicBezTo>
                  <a:cubicBezTo>
                    <a:pt x="105" y="747"/>
                    <a:pt x="103" y="742"/>
                    <a:pt x="100" y="740"/>
                  </a:cubicBezTo>
                  <a:cubicBezTo>
                    <a:pt x="82" y="701"/>
                    <a:pt x="78" y="699"/>
                    <a:pt x="77" y="695"/>
                  </a:cubicBezTo>
                  <a:cubicBezTo>
                    <a:pt x="67" y="672"/>
                    <a:pt x="60" y="674"/>
                    <a:pt x="62" y="667"/>
                  </a:cubicBezTo>
                  <a:cubicBezTo>
                    <a:pt x="44" y="641"/>
                    <a:pt x="39" y="635"/>
                    <a:pt x="34" y="629"/>
                  </a:cubicBezTo>
                  <a:cubicBezTo>
                    <a:pt x="21" y="597"/>
                    <a:pt x="29" y="609"/>
                    <a:pt x="37" y="622"/>
                  </a:cubicBezTo>
                  <a:cubicBezTo>
                    <a:pt x="75" y="681"/>
                    <a:pt x="85" y="681"/>
                    <a:pt x="85" y="692"/>
                  </a:cubicBezTo>
                  <a:cubicBezTo>
                    <a:pt x="108" y="731"/>
                    <a:pt x="109" y="735"/>
                    <a:pt x="110" y="740"/>
                  </a:cubicBezTo>
                  <a:cubicBezTo>
                    <a:pt x="123" y="777"/>
                    <a:pt x="130" y="775"/>
                    <a:pt x="130" y="780"/>
                  </a:cubicBezTo>
                  <a:cubicBezTo>
                    <a:pt x="151" y="822"/>
                    <a:pt x="153" y="840"/>
                    <a:pt x="163" y="851"/>
                  </a:cubicBezTo>
                  <a:cubicBezTo>
                    <a:pt x="179" y="903"/>
                    <a:pt x="184" y="907"/>
                    <a:pt x="185" y="916"/>
                  </a:cubicBezTo>
                  <a:cubicBezTo>
                    <a:pt x="203" y="963"/>
                    <a:pt x="199" y="973"/>
                    <a:pt x="201" y="976"/>
                  </a:cubicBezTo>
                  <a:cubicBezTo>
                    <a:pt x="236" y="1076"/>
                    <a:pt x="226" y="1071"/>
                    <a:pt x="228" y="1064"/>
                  </a:cubicBezTo>
                  <a:cubicBezTo>
                    <a:pt x="218" y="972"/>
                    <a:pt x="212" y="965"/>
                    <a:pt x="213" y="951"/>
                  </a:cubicBezTo>
                  <a:cubicBezTo>
                    <a:pt x="185" y="862"/>
                    <a:pt x="181" y="854"/>
                    <a:pt x="178" y="845"/>
                  </a:cubicBezTo>
                  <a:cubicBezTo>
                    <a:pt x="145" y="767"/>
                    <a:pt x="139" y="762"/>
                    <a:pt x="135" y="755"/>
                  </a:cubicBezTo>
                  <a:cubicBezTo>
                    <a:pt x="119" y="717"/>
                    <a:pt x="114" y="719"/>
                    <a:pt x="112" y="717"/>
                  </a:cubicBezTo>
                  <a:cubicBezTo>
                    <a:pt x="92" y="686"/>
                    <a:pt x="92" y="676"/>
                    <a:pt x="87" y="669"/>
                  </a:cubicBezTo>
                  <a:cubicBezTo>
                    <a:pt x="56" y="621"/>
                    <a:pt x="53" y="614"/>
                    <a:pt x="49" y="607"/>
                  </a:cubicBezTo>
                  <a:cubicBezTo>
                    <a:pt x="41" y="564"/>
                    <a:pt x="41" y="578"/>
                    <a:pt x="47" y="586"/>
                  </a:cubicBezTo>
                  <a:cubicBezTo>
                    <a:pt x="72" y="633"/>
                    <a:pt x="77" y="635"/>
                    <a:pt x="77" y="642"/>
                  </a:cubicBezTo>
                  <a:cubicBezTo>
                    <a:pt x="117" y="700"/>
                    <a:pt x="120" y="711"/>
                    <a:pt x="125" y="720"/>
                  </a:cubicBezTo>
                  <a:cubicBezTo>
                    <a:pt x="136" y="738"/>
                    <a:pt x="138" y="743"/>
                    <a:pt x="143" y="745"/>
                  </a:cubicBezTo>
                  <a:cubicBezTo>
                    <a:pt x="165" y="796"/>
                    <a:pt x="169" y="801"/>
                    <a:pt x="173" y="805"/>
                  </a:cubicBezTo>
                  <a:cubicBezTo>
                    <a:pt x="198" y="877"/>
                    <a:pt x="205" y="880"/>
                    <a:pt x="206" y="888"/>
                  </a:cubicBezTo>
                  <a:cubicBezTo>
                    <a:pt x="210" y="912"/>
                    <a:pt x="215" y="915"/>
                    <a:pt x="216" y="923"/>
                  </a:cubicBezTo>
                  <a:cubicBezTo>
                    <a:pt x="239" y="982"/>
                    <a:pt x="234" y="967"/>
                    <a:pt x="238" y="961"/>
                  </a:cubicBezTo>
                  <a:cubicBezTo>
                    <a:pt x="220" y="890"/>
                    <a:pt x="217" y="886"/>
                    <a:pt x="218" y="876"/>
                  </a:cubicBezTo>
                  <a:cubicBezTo>
                    <a:pt x="175" y="774"/>
                    <a:pt x="176" y="763"/>
                    <a:pt x="173" y="755"/>
                  </a:cubicBezTo>
                  <a:cubicBezTo>
                    <a:pt x="155" y="729"/>
                    <a:pt x="156" y="717"/>
                    <a:pt x="150" y="712"/>
                  </a:cubicBezTo>
                  <a:cubicBezTo>
                    <a:pt x="123" y="663"/>
                    <a:pt x="122" y="653"/>
                    <a:pt x="115" y="649"/>
                  </a:cubicBezTo>
                  <a:cubicBezTo>
                    <a:pt x="86" y="590"/>
                    <a:pt x="85" y="586"/>
                    <a:pt x="85" y="581"/>
                  </a:cubicBezTo>
                  <a:cubicBezTo>
                    <a:pt x="60" y="516"/>
                    <a:pt x="65" y="519"/>
                    <a:pt x="64" y="528"/>
                  </a:cubicBezTo>
                  <a:cubicBezTo>
                    <a:pt x="82" y="567"/>
                    <a:pt x="89" y="567"/>
                    <a:pt x="87" y="576"/>
                  </a:cubicBezTo>
                  <a:cubicBezTo>
                    <a:pt x="102" y="603"/>
                    <a:pt x="102" y="606"/>
                    <a:pt x="105" y="606"/>
                  </a:cubicBezTo>
                  <a:cubicBezTo>
                    <a:pt x="133" y="652"/>
                    <a:pt x="128" y="663"/>
                    <a:pt x="135" y="662"/>
                  </a:cubicBezTo>
                  <a:cubicBezTo>
                    <a:pt x="162" y="716"/>
                    <a:pt x="168" y="721"/>
                    <a:pt x="170" y="730"/>
                  </a:cubicBezTo>
                  <a:cubicBezTo>
                    <a:pt x="201" y="805"/>
                    <a:pt x="206" y="810"/>
                    <a:pt x="208" y="818"/>
                  </a:cubicBezTo>
                  <a:cubicBezTo>
                    <a:pt x="243" y="905"/>
                    <a:pt x="235" y="893"/>
                    <a:pt x="233" y="888"/>
                  </a:cubicBezTo>
                  <a:cubicBezTo>
                    <a:pt x="221" y="836"/>
                    <a:pt x="220" y="828"/>
                    <a:pt x="216" y="823"/>
                  </a:cubicBezTo>
                  <a:cubicBezTo>
                    <a:pt x="173" y="707"/>
                    <a:pt x="173" y="697"/>
                    <a:pt x="170" y="689"/>
                  </a:cubicBezTo>
                  <a:cubicBezTo>
                    <a:pt x="157" y="663"/>
                    <a:pt x="154" y="657"/>
                    <a:pt x="150" y="652"/>
                  </a:cubicBezTo>
                  <a:cubicBezTo>
                    <a:pt x="119" y="602"/>
                    <a:pt x="122" y="594"/>
                    <a:pt x="117" y="594"/>
                  </a:cubicBezTo>
                  <a:cubicBezTo>
                    <a:pt x="119" y="590"/>
                    <a:pt x="124" y="592"/>
                    <a:pt x="125" y="596"/>
                  </a:cubicBezTo>
                  <a:cubicBezTo>
                    <a:pt x="159" y="641"/>
                    <a:pt x="154" y="651"/>
                    <a:pt x="163" y="649"/>
                  </a:cubicBezTo>
                  <a:cubicBezTo>
                    <a:pt x="185" y="694"/>
                    <a:pt x="183" y="708"/>
                    <a:pt x="190" y="712"/>
                  </a:cubicBezTo>
                  <a:cubicBezTo>
                    <a:pt x="211" y="753"/>
                    <a:pt x="208" y="762"/>
                    <a:pt x="213" y="762"/>
                  </a:cubicBezTo>
                  <a:cubicBezTo>
                    <a:pt x="237" y="847"/>
                    <a:pt x="238" y="850"/>
                    <a:pt x="238" y="853"/>
                  </a:cubicBezTo>
                  <a:cubicBezTo>
                    <a:pt x="246" y="870"/>
                    <a:pt x="242" y="860"/>
                    <a:pt x="243" y="855"/>
                  </a:cubicBezTo>
                  <a:cubicBezTo>
                    <a:pt x="231" y="791"/>
                    <a:pt x="232" y="779"/>
                    <a:pt x="228" y="757"/>
                  </a:cubicBezTo>
                  <a:cubicBezTo>
                    <a:pt x="212" y="721"/>
                    <a:pt x="215" y="712"/>
                    <a:pt x="210" y="712"/>
                  </a:cubicBezTo>
                  <a:cubicBezTo>
                    <a:pt x="190" y="661"/>
                    <a:pt x="188" y="652"/>
                    <a:pt x="183" y="647"/>
                  </a:cubicBezTo>
                  <a:cubicBezTo>
                    <a:pt x="162" y="617"/>
                    <a:pt x="161" y="598"/>
                    <a:pt x="150" y="589"/>
                  </a:cubicBezTo>
                  <a:cubicBezTo>
                    <a:pt x="126" y="540"/>
                    <a:pt x="121" y="535"/>
                    <a:pt x="117" y="528"/>
                  </a:cubicBezTo>
                  <a:cubicBezTo>
                    <a:pt x="101" y="492"/>
                    <a:pt x="98" y="489"/>
                    <a:pt x="97" y="486"/>
                  </a:cubicBezTo>
                  <a:cubicBezTo>
                    <a:pt x="80" y="432"/>
                    <a:pt x="73" y="429"/>
                    <a:pt x="74" y="418"/>
                  </a:cubicBezTo>
                  <a:cubicBezTo>
                    <a:pt x="93" y="455"/>
                    <a:pt x="94" y="458"/>
                    <a:pt x="94" y="463"/>
                  </a:cubicBezTo>
                  <a:cubicBezTo>
                    <a:pt x="143" y="547"/>
                    <a:pt x="140" y="555"/>
                    <a:pt x="145" y="556"/>
                  </a:cubicBezTo>
                  <a:cubicBezTo>
                    <a:pt x="164" y="593"/>
                    <a:pt x="170" y="599"/>
                    <a:pt x="173" y="606"/>
                  </a:cubicBezTo>
                  <a:cubicBezTo>
                    <a:pt x="191" y="642"/>
                    <a:pt x="200" y="654"/>
                    <a:pt x="205" y="669"/>
                  </a:cubicBezTo>
                  <a:cubicBezTo>
                    <a:pt x="228" y="720"/>
                    <a:pt x="226" y="733"/>
                    <a:pt x="233" y="737"/>
                  </a:cubicBezTo>
                  <a:cubicBezTo>
                    <a:pt x="244" y="794"/>
                    <a:pt x="247" y="802"/>
                    <a:pt x="246" y="815"/>
                  </a:cubicBezTo>
                  <a:cubicBezTo>
                    <a:pt x="257" y="840"/>
                    <a:pt x="255" y="834"/>
                    <a:pt x="256" y="830"/>
                  </a:cubicBezTo>
                  <a:cubicBezTo>
                    <a:pt x="249" y="738"/>
                    <a:pt x="244" y="737"/>
                    <a:pt x="243" y="732"/>
                  </a:cubicBezTo>
                  <a:cubicBezTo>
                    <a:pt x="217" y="655"/>
                    <a:pt x="208" y="642"/>
                    <a:pt x="203" y="624"/>
                  </a:cubicBezTo>
                  <a:cubicBezTo>
                    <a:pt x="179" y="566"/>
                    <a:pt x="170" y="562"/>
                    <a:pt x="170" y="551"/>
                  </a:cubicBezTo>
                  <a:cubicBezTo>
                    <a:pt x="156" y="511"/>
                    <a:pt x="145" y="501"/>
                    <a:pt x="142" y="483"/>
                  </a:cubicBezTo>
                  <a:cubicBezTo>
                    <a:pt x="140" y="458"/>
                    <a:pt x="142" y="465"/>
                    <a:pt x="145" y="471"/>
                  </a:cubicBezTo>
                  <a:cubicBezTo>
                    <a:pt x="163" y="523"/>
                    <a:pt x="171" y="533"/>
                    <a:pt x="175" y="546"/>
                  </a:cubicBezTo>
                  <a:cubicBezTo>
                    <a:pt x="196" y="591"/>
                    <a:pt x="206" y="598"/>
                    <a:pt x="208" y="614"/>
                  </a:cubicBezTo>
                  <a:cubicBezTo>
                    <a:pt x="231" y="662"/>
                    <a:pt x="236" y="674"/>
                    <a:pt x="241" y="687"/>
                  </a:cubicBezTo>
                  <a:cubicBezTo>
                    <a:pt x="252" y="718"/>
                    <a:pt x="249" y="725"/>
                    <a:pt x="253" y="725"/>
                  </a:cubicBezTo>
                  <a:cubicBezTo>
                    <a:pt x="268" y="760"/>
                    <a:pt x="259" y="754"/>
                    <a:pt x="261" y="750"/>
                  </a:cubicBezTo>
                  <a:cubicBezTo>
                    <a:pt x="260" y="703"/>
                    <a:pt x="254" y="700"/>
                    <a:pt x="258" y="692"/>
                  </a:cubicBezTo>
                  <a:cubicBezTo>
                    <a:pt x="248" y="658"/>
                    <a:pt x="249" y="652"/>
                    <a:pt x="246" y="652"/>
                  </a:cubicBezTo>
                  <a:cubicBezTo>
                    <a:pt x="229" y="597"/>
                    <a:pt x="228" y="593"/>
                    <a:pt x="228" y="589"/>
                  </a:cubicBezTo>
                  <a:cubicBezTo>
                    <a:pt x="211" y="547"/>
                    <a:pt x="207" y="538"/>
                    <a:pt x="203" y="528"/>
                  </a:cubicBezTo>
                  <a:cubicBezTo>
                    <a:pt x="186" y="481"/>
                    <a:pt x="179" y="480"/>
                    <a:pt x="180" y="473"/>
                  </a:cubicBezTo>
                  <a:cubicBezTo>
                    <a:pt x="156" y="407"/>
                    <a:pt x="153" y="397"/>
                    <a:pt x="150" y="387"/>
                  </a:cubicBezTo>
                  <a:cubicBezTo>
                    <a:pt x="147" y="345"/>
                    <a:pt x="152" y="348"/>
                    <a:pt x="150" y="357"/>
                  </a:cubicBezTo>
                  <a:cubicBezTo>
                    <a:pt x="176" y="446"/>
                    <a:pt x="183" y="456"/>
                    <a:pt x="188" y="468"/>
                  </a:cubicBezTo>
                  <a:cubicBezTo>
                    <a:pt x="206" y="507"/>
                    <a:pt x="205" y="512"/>
                    <a:pt x="205" y="516"/>
                  </a:cubicBezTo>
                  <a:cubicBezTo>
                    <a:pt x="224" y="553"/>
                    <a:pt x="228" y="566"/>
                    <a:pt x="233" y="579"/>
                  </a:cubicBezTo>
                  <a:cubicBezTo>
                    <a:pt x="232" y="555"/>
                    <a:pt x="229" y="552"/>
                    <a:pt x="228" y="546"/>
                  </a:cubicBezTo>
                  <a:cubicBezTo>
                    <a:pt x="212" y="499"/>
                    <a:pt x="215" y="491"/>
                    <a:pt x="210" y="491"/>
                  </a:cubicBezTo>
                  <a:cubicBezTo>
                    <a:pt x="198" y="374"/>
                    <a:pt x="193" y="371"/>
                    <a:pt x="198" y="360"/>
                  </a:cubicBezTo>
                  <a:cubicBezTo>
                    <a:pt x="209" y="429"/>
                    <a:pt x="211" y="465"/>
                    <a:pt x="223" y="491"/>
                  </a:cubicBezTo>
                  <a:cubicBezTo>
                    <a:pt x="280" y="680"/>
                    <a:pt x="276" y="677"/>
                    <a:pt x="276" y="674"/>
                  </a:cubicBezTo>
                  <a:cubicBezTo>
                    <a:pt x="265" y="621"/>
                    <a:pt x="263" y="596"/>
                    <a:pt x="256" y="576"/>
                  </a:cubicBezTo>
                  <a:cubicBezTo>
                    <a:pt x="238" y="489"/>
                    <a:pt x="237" y="484"/>
                    <a:pt x="233" y="481"/>
                  </a:cubicBezTo>
                  <a:cubicBezTo>
                    <a:pt x="229" y="441"/>
                    <a:pt x="223" y="426"/>
                    <a:pt x="223" y="415"/>
                  </a:cubicBezTo>
                  <a:cubicBezTo>
                    <a:pt x="215" y="326"/>
                    <a:pt x="215" y="313"/>
                    <a:pt x="215" y="299"/>
                  </a:cubicBezTo>
                  <a:cubicBezTo>
                    <a:pt x="216" y="264"/>
                    <a:pt x="215" y="246"/>
                    <a:pt x="215" y="229"/>
                  </a:cubicBezTo>
                  <a:cubicBezTo>
                    <a:pt x="220" y="243"/>
                    <a:pt x="217" y="244"/>
                    <a:pt x="220" y="252"/>
                  </a:cubicBezTo>
                  <a:cubicBezTo>
                    <a:pt x="227" y="394"/>
                    <a:pt x="231" y="403"/>
                    <a:pt x="230" y="418"/>
                  </a:cubicBezTo>
                  <a:cubicBezTo>
                    <a:pt x="241" y="471"/>
                    <a:pt x="249" y="489"/>
                    <a:pt x="253" y="511"/>
                  </a:cubicBezTo>
                  <a:cubicBezTo>
                    <a:pt x="269" y="599"/>
                    <a:pt x="275" y="599"/>
                    <a:pt x="273" y="606"/>
                  </a:cubicBezTo>
                  <a:cubicBezTo>
                    <a:pt x="283" y="651"/>
                    <a:pt x="286" y="652"/>
                    <a:pt x="286" y="672"/>
                  </a:cubicBezTo>
                  <a:cubicBezTo>
                    <a:pt x="296" y="620"/>
                    <a:pt x="298" y="608"/>
                    <a:pt x="293" y="589"/>
                  </a:cubicBezTo>
                  <a:cubicBezTo>
                    <a:pt x="280" y="509"/>
                    <a:pt x="286" y="493"/>
                    <a:pt x="281" y="488"/>
                  </a:cubicBezTo>
                  <a:cubicBezTo>
                    <a:pt x="267" y="299"/>
                    <a:pt x="263" y="266"/>
                    <a:pt x="268" y="241"/>
                  </a:cubicBezTo>
                  <a:cubicBezTo>
                    <a:pt x="274" y="196"/>
                    <a:pt x="264" y="191"/>
                    <a:pt x="270" y="186"/>
                  </a:cubicBezTo>
                  <a:cubicBezTo>
                    <a:pt x="277" y="197"/>
                    <a:pt x="273" y="206"/>
                    <a:pt x="273" y="216"/>
                  </a:cubicBezTo>
                  <a:cubicBezTo>
                    <a:pt x="276" y="229"/>
                    <a:pt x="273" y="230"/>
                    <a:pt x="273" y="239"/>
                  </a:cubicBezTo>
                  <a:cubicBezTo>
                    <a:pt x="284" y="423"/>
                    <a:pt x="283" y="439"/>
                    <a:pt x="286" y="453"/>
                  </a:cubicBezTo>
                  <a:cubicBezTo>
                    <a:pt x="292" y="522"/>
                    <a:pt x="304" y="540"/>
                    <a:pt x="303" y="574"/>
                  </a:cubicBezTo>
                  <a:cubicBezTo>
                    <a:pt x="306" y="533"/>
                    <a:pt x="306" y="521"/>
                    <a:pt x="306" y="508"/>
                  </a:cubicBezTo>
                  <a:cubicBezTo>
                    <a:pt x="292" y="325"/>
                    <a:pt x="289" y="308"/>
                    <a:pt x="291" y="292"/>
                  </a:cubicBezTo>
                  <a:cubicBezTo>
                    <a:pt x="285" y="226"/>
                    <a:pt x="289" y="223"/>
                    <a:pt x="288" y="209"/>
                  </a:cubicBezTo>
                  <a:cubicBezTo>
                    <a:pt x="293" y="131"/>
                    <a:pt x="295" y="122"/>
                    <a:pt x="296" y="111"/>
                  </a:cubicBezTo>
                  <a:cubicBezTo>
                    <a:pt x="296" y="107"/>
                    <a:pt x="305" y="125"/>
                    <a:pt x="298" y="126"/>
                  </a:cubicBezTo>
                  <a:cubicBezTo>
                    <a:pt x="292" y="226"/>
                    <a:pt x="298" y="243"/>
                    <a:pt x="296" y="259"/>
                  </a:cubicBezTo>
                  <a:cubicBezTo>
                    <a:pt x="303" y="366"/>
                    <a:pt x="309" y="397"/>
                    <a:pt x="308" y="435"/>
                  </a:cubicBezTo>
                  <a:cubicBezTo>
                    <a:pt x="323" y="474"/>
                    <a:pt x="314" y="470"/>
                    <a:pt x="316" y="465"/>
                  </a:cubicBezTo>
                  <a:cubicBezTo>
                    <a:pt x="318" y="444"/>
                    <a:pt x="318" y="439"/>
                    <a:pt x="318" y="435"/>
                  </a:cubicBezTo>
                  <a:cubicBezTo>
                    <a:pt x="316" y="396"/>
                    <a:pt x="316" y="392"/>
                    <a:pt x="316" y="387"/>
                  </a:cubicBezTo>
                  <a:cubicBezTo>
                    <a:pt x="315" y="330"/>
                    <a:pt x="313" y="324"/>
                    <a:pt x="313" y="319"/>
                  </a:cubicBezTo>
                  <a:cubicBezTo>
                    <a:pt x="318" y="200"/>
                    <a:pt x="323" y="199"/>
                    <a:pt x="321" y="191"/>
                  </a:cubicBezTo>
                  <a:cubicBezTo>
                    <a:pt x="325" y="160"/>
                    <a:pt x="320" y="150"/>
                    <a:pt x="326" y="151"/>
                  </a:cubicBezTo>
                  <a:cubicBezTo>
                    <a:pt x="333" y="137"/>
                    <a:pt x="331" y="147"/>
                    <a:pt x="328" y="156"/>
                  </a:cubicBezTo>
                  <a:cubicBezTo>
                    <a:pt x="322" y="246"/>
                    <a:pt x="326" y="266"/>
                    <a:pt x="321" y="277"/>
                  </a:cubicBezTo>
                  <a:cubicBezTo>
                    <a:pt x="324" y="351"/>
                    <a:pt x="322" y="357"/>
                    <a:pt x="326" y="357"/>
                  </a:cubicBezTo>
                  <a:cubicBezTo>
                    <a:pt x="328" y="453"/>
                    <a:pt x="326" y="458"/>
                    <a:pt x="326" y="463"/>
                  </a:cubicBezTo>
                  <a:cubicBezTo>
                    <a:pt x="338" y="484"/>
                    <a:pt x="338" y="481"/>
                    <a:pt x="339" y="478"/>
                  </a:cubicBezTo>
                  <a:cubicBezTo>
                    <a:pt x="339" y="467"/>
                    <a:pt x="338" y="461"/>
                    <a:pt x="339" y="453"/>
                  </a:cubicBezTo>
                  <a:cubicBezTo>
                    <a:pt x="339" y="390"/>
                    <a:pt x="345" y="391"/>
                    <a:pt x="344" y="385"/>
                  </a:cubicBezTo>
                  <a:cubicBezTo>
                    <a:pt x="344" y="252"/>
                    <a:pt x="346" y="241"/>
                    <a:pt x="346" y="229"/>
                  </a:cubicBezTo>
                  <a:cubicBezTo>
                    <a:pt x="373" y="110"/>
                    <a:pt x="371" y="102"/>
                    <a:pt x="374" y="98"/>
                  </a:cubicBezTo>
                  <a:cubicBezTo>
                    <a:pt x="379" y="60"/>
                    <a:pt x="385" y="60"/>
                    <a:pt x="384" y="53"/>
                  </a:cubicBezTo>
                  <a:cubicBezTo>
                    <a:pt x="397" y="11"/>
                    <a:pt x="405" y="24"/>
                    <a:pt x="399" y="22"/>
                  </a:cubicBezTo>
                  <a:cubicBezTo>
                    <a:pt x="374" y="102"/>
                    <a:pt x="383" y="117"/>
                    <a:pt x="376" y="116"/>
                  </a:cubicBezTo>
                  <a:cubicBezTo>
                    <a:pt x="367" y="192"/>
                    <a:pt x="355" y="232"/>
                    <a:pt x="351" y="272"/>
                  </a:cubicBezTo>
                  <a:cubicBezTo>
                    <a:pt x="351" y="359"/>
                    <a:pt x="355" y="369"/>
                    <a:pt x="354" y="372"/>
                  </a:cubicBezTo>
                  <a:cubicBezTo>
                    <a:pt x="351" y="399"/>
                    <a:pt x="351" y="403"/>
                    <a:pt x="351" y="407"/>
                  </a:cubicBezTo>
                  <a:cubicBezTo>
                    <a:pt x="362" y="364"/>
                    <a:pt x="358" y="351"/>
                    <a:pt x="364" y="347"/>
                  </a:cubicBezTo>
                  <a:cubicBezTo>
                    <a:pt x="368" y="321"/>
                    <a:pt x="368" y="314"/>
                    <a:pt x="371" y="314"/>
                  </a:cubicBezTo>
                  <a:cubicBezTo>
                    <a:pt x="390" y="172"/>
                    <a:pt x="402" y="149"/>
                    <a:pt x="404" y="116"/>
                  </a:cubicBezTo>
                  <a:cubicBezTo>
                    <a:pt x="432" y="41"/>
                    <a:pt x="427" y="40"/>
                    <a:pt x="429" y="48"/>
                  </a:cubicBezTo>
                  <a:cubicBezTo>
                    <a:pt x="403" y="151"/>
                    <a:pt x="400" y="182"/>
                    <a:pt x="396" y="221"/>
                  </a:cubicBezTo>
                  <a:cubicBezTo>
                    <a:pt x="369" y="402"/>
                    <a:pt x="368" y="392"/>
                    <a:pt x="374" y="387"/>
                  </a:cubicBezTo>
                  <a:cubicBezTo>
                    <a:pt x="381" y="362"/>
                    <a:pt x="384" y="355"/>
                    <a:pt x="386" y="347"/>
                  </a:cubicBezTo>
                  <a:cubicBezTo>
                    <a:pt x="421" y="286"/>
                    <a:pt x="421" y="276"/>
                    <a:pt x="426" y="272"/>
                  </a:cubicBezTo>
                  <a:cubicBezTo>
                    <a:pt x="463" y="190"/>
                    <a:pt x="470" y="184"/>
                    <a:pt x="472" y="173"/>
                  </a:cubicBezTo>
                  <a:cubicBezTo>
                    <a:pt x="478" y="175"/>
                    <a:pt x="469" y="199"/>
                    <a:pt x="462" y="224"/>
                  </a:cubicBezTo>
                  <a:cubicBezTo>
                    <a:pt x="446" y="260"/>
                    <a:pt x="442" y="261"/>
                    <a:pt x="442" y="261"/>
                  </a:cubicBezTo>
                  <a:cubicBezTo>
                    <a:pt x="417" y="299"/>
                    <a:pt x="417" y="319"/>
                    <a:pt x="406" y="329"/>
                  </a:cubicBezTo>
                  <a:cubicBezTo>
                    <a:pt x="393" y="372"/>
                    <a:pt x="394" y="370"/>
                    <a:pt x="396" y="370"/>
                  </a:cubicBezTo>
                  <a:cubicBezTo>
                    <a:pt x="423" y="330"/>
                    <a:pt x="433" y="319"/>
                    <a:pt x="437" y="302"/>
                  </a:cubicBezTo>
                  <a:cubicBezTo>
                    <a:pt x="464" y="262"/>
                    <a:pt x="464" y="255"/>
                    <a:pt x="467" y="251"/>
                  </a:cubicBezTo>
                  <a:cubicBezTo>
                    <a:pt x="504" y="170"/>
                    <a:pt x="509" y="151"/>
                    <a:pt x="512" y="128"/>
                  </a:cubicBezTo>
                  <a:cubicBezTo>
                    <a:pt x="522" y="92"/>
                    <a:pt x="522" y="99"/>
                    <a:pt x="522" y="105"/>
                  </a:cubicBezTo>
                  <a:cubicBezTo>
                    <a:pt x="496" y="217"/>
                    <a:pt x="493" y="220"/>
                    <a:pt x="492" y="224"/>
                  </a:cubicBezTo>
                  <a:cubicBezTo>
                    <a:pt x="470" y="268"/>
                    <a:pt x="468" y="270"/>
                    <a:pt x="467" y="274"/>
                  </a:cubicBezTo>
                  <a:cubicBezTo>
                    <a:pt x="460" y="300"/>
                    <a:pt x="449" y="294"/>
                    <a:pt x="452" y="302"/>
                  </a:cubicBezTo>
                  <a:cubicBezTo>
                    <a:pt x="426" y="346"/>
                    <a:pt x="419" y="348"/>
                    <a:pt x="419" y="357"/>
                  </a:cubicBezTo>
                  <a:cubicBezTo>
                    <a:pt x="377" y="415"/>
                    <a:pt x="378" y="425"/>
                    <a:pt x="369" y="425"/>
                  </a:cubicBezTo>
                  <a:cubicBezTo>
                    <a:pt x="358" y="467"/>
                    <a:pt x="351" y="467"/>
                    <a:pt x="354" y="475"/>
                  </a:cubicBezTo>
                  <a:cubicBezTo>
                    <a:pt x="367" y="453"/>
                    <a:pt x="377" y="450"/>
                    <a:pt x="379" y="438"/>
                  </a:cubicBezTo>
                  <a:cubicBezTo>
                    <a:pt x="409" y="380"/>
                    <a:pt x="416" y="379"/>
                    <a:pt x="417" y="372"/>
                  </a:cubicBezTo>
                  <a:cubicBezTo>
                    <a:pt x="432" y="354"/>
                    <a:pt x="437" y="346"/>
                    <a:pt x="442" y="337"/>
                  </a:cubicBezTo>
                  <a:cubicBezTo>
                    <a:pt x="466" y="307"/>
                    <a:pt x="467" y="295"/>
                    <a:pt x="477" y="292"/>
                  </a:cubicBezTo>
                  <a:cubicBezTo>
                    <a:pt x="499" y="244"/>
                    <a:pt x="508" y="247"/>
                    <a:pt x="507" y="239"/>
                  </a:cubicBezTo>
                  <a:cubicBezTo>
                    <a:pt x="524" y="202"/>
                    <a:pt x="526" y="190"/>
                    <a:pt x="532" y="183"/>
                  </a:cubicBezTo>
                  <a:cubicBezTo>
                    <a:pt x="548" y="92"/>
                    <a:pt x="554" y="90"/>
                    <a:pt x="550" y="85"/>
                  </a:cubicBezTo>
                  <a:cubicBezTo>
                    <a:pt x="558" y="74"/>
                    <a:pt x="553" y="90"/>
                    <a:pt x="555" y="113"/>
                  </a:cubicBezTo>
                  <a:cubicBezTo>
                    <a:pt x="542" y="172"/>
                    <a:pt x="541" y="178"/>
                    <a:pt x="537" y="181"/>
                  </a:cubicBezTo>
                  <a:cubicBezTo>
                    <a:pt x="505" y="263"/>
                    <a:pt x="501" y="266"/>
                    <a:pt x="499" y="271"/>
                  </a:cubicBezTo>
                  <a:cubicBezTo>
                    <a:pt x="484" y="295"/>
                    <a:pt x="484" y="297"/>
                    <a:pt x="482" y="297"/>
                  </a:cubicBezTo>
                  <a:cubicBezTo>
                    <a:pt x="457" y="329"/>
                    <a:pt x="455" y="341"/>
                    <a:pt x="447" y="347"/>
                  </a:cubicBezTo>
                  <a:cubicBezTo>
                    <a:pt x="407" y="407"/>
                    <a:pt x="403" y="417"/>
                    <a:pt x="399" y="428"/>
                  </a:cubicBezTo>
                  <a:cubicBezTo>
                    <a:pt x="366" y="495"/>
                    <a:pt x="355" y="497"/>
                    <a:pt x="354" y="511"/>
                  </a:cubicBezTo>
                  <a:cubicBezTo>
                    <a:pt x="335" y="549"/>
                    <a:pt x="325" y="553"/>
                    <a:pt x="326" y="569"/>
                  </a:cubicBezTo>
                  <a:cubicBezTo>
                    <a:pt x="362" y="513"/>
                    <a:pt x="363" y="500"/>
                    <a:pt x="369" y="493"/>
                  </a:cubicBezTo>
                  <a:cubicBezTo>
                    <a:pt x="404" y="438"/>
                    <a:pt x="412" y="433"/>
                    <a:pt x="414" y="423"/>
                  </a:cubicBezTo>
                  <a:cubicBezTo>
                    <a:pt x="432" y="393"/>
                    <a:pt x="442" y="397"/>
                    <a:pt x="439" y="387"/>
                  </a:cubicBezTo>
                  <a:cubicBezTo>
                    <a:pt x="476" y="345"/>
                    <a:pt x="475" y="336"/>
                    <a:pt x="482" y="334"/>
                  </a:cubicBezTo>
                  <a:cubicBezTo>
                    <a:pt x="503" y="295"/>
                    <a:pt x="509" y="292"/>
                    <a:pt x="512" y="287"/>
                  </a:cubicBezTo>
                  <a:cubicBezTo>
                    <a:pt x="539" y="245"/>
                    <a:pt x="539" y="228"/>
                    <a:pt x="547" y="219"/>
                  </a:cubicBezTo>
                  <a:cubicBezTo>
                    <a:pt x="562" y="165"/>
                    <a:pt x="567" y="153"/>
                    <a:pt x="570" y="138"/>
                  </a:cubicBezTo>
                  <a:cubicBezTo>
                    <a:pt x="577" y="72"/>
                    <a:pt x="586" y="67"/>
                    <a:pt x="585" y="57"/>
                  </a:cubicBezTo>
                  <a:cubicBezTo>
                    <a:pt x="585" y="94"/>
                    <a:pt x="579" y="99"/>
                    <a:pt x="580" y="110"/>
                  </a:cubicBezTo>
                  <a:cubicBezTo>
                    <a:pt x="567" y="189"/>
                    <a:pt x="560" y="188"/>
                    <a:pt x="562" y="196"/>
                  </a:cubicBezTo>
                  <a:cubicBezTo>
                    <a:pt x="550" y="239"/>
                    <a:pt x="538" y="250"/>
                    <a:pt x="535" y="269"/>
                  </a:cubicBezTo>
                  <a:cubicBezTo>
                    <a:pt x="506" y="321"/>
                    <a:pt x="500" y="322"/>
                    <a:pt x="500" y="329"/>
                  </a:cubicBezTo>
                  <a:cubicBezTo>
                    <a:pt x="467" y="374"/>
                    <a:pt x="461" y="376"/>
                    <a:pt x="457" y="380"/>
                  </a:cubicBezTo>
                  <a:cubicBezTo>
                    <a:pt x="427" y="424"/>
                    <a:pt x="425" y="427"/>
                    <a:pt x="424" y="430"/>
                  </a:cubicBezTo>
                  <a:cubicBezTo>
                    <a:pt x="401" y="471"/>
                    <a:pt x="394" y="474"/>
                    <a:pt x="391" y="480"/>
                  </a:cubicBezTo>
                  <a:cubicBezTo>
                    <a:pt x="381" y="509"/>
                    <a:pt x="381" y="506"/>
                    <a:pt x="381" y="503"/>
                  </a:cubicBezTo>
                  <a:cubicBezTo>
                    <a:pt x="415" y="463"/>
                    <a:pt x="421" y="454"/>
                    <a:pt x="429" y="448"/>
                  </a:cubicBezTo>
                  <a:cubicBezTo>
                    <a:pt x="442" y="427"/>
                    <a:pt x="447" y="428"/>
                    <a:pt x="447" y="425"/>
                  </a:cubicBezTo>
                  <a:cubicBezTo>
                    <a:pt x="472" y="394"/>
                    <a:pt x="479" y="387"/>
                    <a:pt x="484" y="380"/>
                  </a:cubicBezTo>
                  <a:cubicBezTo>
                    <a:pt x="504" y="353"/>
                    <a:pt x="508" y="349"/>
                    <a:pt x="512" y="347"/>
                  </a:cubicBezTo>
                  <a:cubicBezTo>
                    <a:pt x="538" y="309"/>
                    <a:pt x="541" y="301"/>
                    <a:pt x="545" y="294"/>
                  </a:cubicBezTo>
                  <a:cubicBezTo>
                    <a:pt x="559" y="253"/>
                    <a:pt x="562" y="251"/>
                    <a:pt x="567" y="251"/>
                  </a:cubicBezTo>
                  <a:cubicBezTo>
                    <a:pt x="523" y="343"/>
                    <a:pt x="520" y="354"/>
                    <a:pt x="512" y="360"/>
                  </a:cubicBezTo>
                  <a:cubicBezTo>
                    <a:pt x="483" y="397"/>
                    <a:pt x="482" y="399"/>
                    <a:pt x="482" y="402"/>
                  </a:cubicBezTo>
                  <a:cubicBezTo>
                    <a:pt x="463" y="420"/>
                    <a:pt x="460" y="424"/>
                    <a:pt x="459" y="430"/>
                  </a:cubicBezTo>
                  <a:cubicBezTo>
                    <a:pt x="433" y="460"/>
                    <a:pt x="432" y="462"/>
                    <a:pt x="429" y="463"/>
                  </a:cubicBezTo>
                  <a:cubicBezTo>
                    <a:pt x="403" y="503"/>
                    <a:pt x="395" y="502"/>
                    <a:pt x="394" y="508"/>
                  </a:cubicBezTo>
                  <a:cubicBezTo>
                    <a:pt x="360" y="548"/>
                    <a:pt x="356" y="558"/>
                    <a:pt x="351" y="566"/>
                  </a:cubicBezTo>
                  <a:cubicBezTo>
                    <a:pt x="315" y="653"/>
                    <a:pt x="316" y="649"/>
                    <a:pt x="319" y="649"/>
                  </a:cubicBezTo>
                  <a:cubicBezTo>
                    <a:pt x="332" y="628"/>
                    <a:pt x="333" y="622"/>
                    <a:pt x="336" y="619"/>
                  </a:cubicBezTo>
                  <a:cubicBezTo>
                    <a:pt x="367" y="582"/>
                    <a:pt x="371" y="575"/>
                    <a:pt x="376" y="568"/>
                  </a:cubicBezTo>
                  <a:cubicBezTo>
                    <a:pt x="394" y="542"/>
                    <a:pt x="402" y="543"/>
                    <a:pt x="402" y="536"/>
                  </a:cubicBezTo>
                  <a:cubicBezTo>
                    <a:pt x="438" y="505"/>
                    <a:pt x="438" y="494"/>
                    <a:pt x="447" y="490"/>
                  </a:cubicBezTo>
                  <a:cubicBezTo>
                    <a:pt x="471" y="464"/>
                    <a:pt x="471" y="452"/>
                    <a:pt x="479" y="448"/>
                  </a:cubicBezTo>
                  <a:cubicBezTo>
                    <a:pt x="500" y="419"/>
                    <a:pt x="504" y="411"/>
                    <a:pt x="510" y="405"/>
                  </a:cubicBezTo>
                  <a:cubicBezTo>
                    <a:pt x="544" y="340"/>
                    <a:pt x="544" y="334"/>
                    <a:pt x="547" y="332"/>
                  </a:cubicBezTo>
                  <a:cubicBezTo>
                    <a:pt x="576" y="260"/>
                    <a:pt x="573" y="249"/>
                    <a:pt x="577" y="244"/>
                  </a:cubicBezTo>
                  <a:cubicBezTo>
                    <a:pt x="586" y="197"/>
                    <a:pt x="588" y="164"/>
                    <a:pt x="595" y="135"/>
                  </a:cubicBezTo>
                  <a:cubicBezTo>
                    <a:pt x="594" y="196"/>
                    <a:pt x="589" y="206"/>
                    <a:pt x="590" y="224"/>
                  </a:cubicBezTo>
                  <a:cubicBezTo>
                    <a:pt x="572" y="286"/>
                    <a:pt x="575" y="297"/>
                    <a:pt x="570" y="299"/>
                  </a:cubicBezTo>
                  <a:cubicBezTo>
                    <a:pt x="537" y="378"/>
                    <a:pt x="533" y="389"/>
                    <a:pt x="525" y="397"/>
                  </a:cubicBezTo>
                  <a:cubicBezTo>
                    <a:pt x="506" y="431"/>
                    <a:pt x="503" y="431"/>
                    <a:pt x="502" y="435"/>
                  </a:cubicBezTo>
                  <a:cubicBezTo>
                    <a:pt x="485" y="464"/>
                    <a:pt x="476" y="464"/>
                    <a:pt x="477" y="473"/>
                  </a:cubicBezTo>
                  <a:cubicBezTo>
                    <a:pt x="452" y="503"/>
                    <a:pt x="446" y="505"/>
                    <a:pt x="442" y="508"/>
                  </a:cubicBezTo>
                  <a:cubicBezTo>
                    <a:pt x="424" y="523"/>
                    <a:pt x="427" y="534"/>
                    <a:pt x="419" y="533"/>
                  </a:cubicBezTo>
                  <a:cubicBezTo>
                    <a:pt x="337" y="645"/>
                    <a:pt x="338" y="641"/>
                    <a:pt x="341" y="641"/>
                  </a:cubicBezTo>
                  <a:cubicBezTo>
                    <a:pt x="357" y="630"/>
                    <a:pt x="354" y="622"/>
                    <a:pt x="359" y="621"/>
                  </a:cubicBezTo>
                  <a:cubicBezTo>
                    <a:pt x="419" y="562"/>
                    <a:pt x="442" y="543"/>
                    <a:pt x="459" y="518"/>
                  </a:cubicBezTo>
                  <a:cubicBezTo>
                    <a:pt x="475" y="496"/>
                    <a:pt x="482" y="498"/>
                    <a:pt x="482" y="493"/>
                  </a:cubicBezTo>
                  <a:cubicBezTo>
                    <a:pt x="501" y="474"/>
                    <a:pt x="503" y="471"/>
                    <a:pt x="505" y="468"/>
                  </a:cubicBezTo>
                  <a:cubicBezTo>
                    <a:pt x="547" y="407"/>
                    <a:pt x="552" y="402"/>
                    <a:pt x="557" y="397"/>
                  </a:cubicBezTo>
                  <a:cubicBezTo>
                    <a:pt x="585" y="334"/>
                    <a:pt x="592" y="336"/>
                    <a:pt x="590" y="329"/>
                  </a:cubicBezTo>
                  <a:cubicBezTo>
                    <a:pt x="604" y="294"/>
                    <a:pt x="606" y="286"/>
                    <a:pt x="610" y="281"/>
                  </a:cubicBezTo>
                  <a:cubicBezTo>
                    <a:pt x="629" y="217"/>
                    <a:pt x="627" y="222"/>
                    <a:pt x="628" y="226"/>
                  </a:cubicBezTo>
                  <a:cubicBezTo>
                    <a:pt x="614" y="259"/>
                    <a:pt x="624" y="266"/>
                    <a:pt x="618" y="269"/>
                  </a:cubicBezTo>
                  <a:cubicBezTo>
                    <a:pt x="600" y="334"/>
                    <a:pt x="592" y="341"/>
                    <a:pt x="590" y="354"/>
                  </a:cubicBezTo>
                  <a:cubicBezTo>
                    <a:pt x="569" y="389"/>
                    <a:pt x="569" y="396"/>
                    <a:pt x="565" y="400"/>
                  </a:cubicBezTo>
                  <a:cubicBezTo>
                    <a:pt x="539" y="449"/>
                    <a:pt x="528" y="446"/>
                    <a:pt x="530" y="455"/>
                  </a:cubicBezTo>
                  <a:cubicBezTo>
                    <a:pt x="494" y="498"/>
                    <a:pt x="491" y="501"/>
                    <a:pt x="487" y="505"/>
                  </a:cubicBezTo>
                  <a:cubicBezTo>
                    <a:pt x="467" y="523"/>
                    <a:pt x="465" y="536"/>
                    <a:pt x="454" y="541"/>
                  </a:cubicBezTo>
                  <a:cubicBezTo>
                    <a:pt x="435" y="560"/>
                    <a:pt x="434" y="562"/>
                    <a:pt x="434" y="566"/>
                  </a:cubicBezTo>
                  <a:cubicBezTo>
                    <a:pt x="409" y="593"/>
                    <a:pt x="397" y="589"/>
                    <a:pt x="399" y="599"/>
                  </a:cubicBezTo>
                  <a:cubicBezTo>
                    <a:pt x="371" y="623"/>
                    <a:pt x="367" y="627"/>
                    <a:pt x="364" y="631"/>
                  </a:cubicBezTo>
                  <a:cubicBezTo>
                    <a:pt x="347" y="653"/>
                    <a:pt x="344" y="654"/>
                    <a:pt x="341" y="654"/>
                  </a:cubicBezTo>
                  <a:cubicBezTo>
                    <a:pt x="306" y="715"/>
                    <a:pt x="304" y="720"/>
                    <a:pt x="301" y="722"/>
                  </a:cubicBezTo>
                  <a:cubicBezTo>
                    <a:pt x="296" y="747"/>
                    <a:pt x="297" y="745"/>
                    <a:pt x="299" y="745"/>
                  </a:cubicBezTo>
                  <a:cubicBezTo>
                    <a:pt x="318" y="708"/>
                    <a:pt x="325" y="704"/>
                    <a:pt x="329" y="697"/>
                  </a:cubicBezTo>
                  <a:cubicBezTo>
                    <a:pt x="354" y="669"/>
                    <a:pt x="351" y="661"/>
                    <a:pt x="356" y="662"/>
                  </a:cubicBezTo>
                  <a:cubicBezTo>
                    <a:pt x="380" y="634"/>
                    <a:pt x="389" y="622"/>
                    <a:pt x="399" y="611"/>
                  </a:cubicBezTo>
                  <a:cubicBezTo>
                    <a:pt x="461" y="555"/>
                    <a:pt x="469" y="552"/>
                    <a:pt x="472" y="543"/>
                  </a:cubicBezTo>
                  <a:cubicBezTo>
                    <a:pt x="512" y="507"/>
                    <a:pt x="513" y="503"/>
                    <a:pt x="520" y="503"/>
                  </a:cubicBezTo>
                  <a:cubicBezTo>
                    <a:pt x="550" y="469"/>
                    <a:pt x="557" y="461"/>
                    <a:pt x="565" y="455"/>
                  </a:cubicBezTo>
                  <a:cubicBezTo>
                    <a:pt x="598" y="394"/>
                    <a:pt x="603" y="386"/>
                    <a:pt x="610" y="380"/>
                  </a:cubicBezTo>
                  <a:cubicBezTo>
                    <a:pt x="617" y="354"/>
                    <a:pt x="618" y="350"/>
                    <a:pt x="623" y="349"/>
                  </a:cubicBezTo>
                  <a:cubicBezTo>
                    <a:pt x="643" y="301"/>
                    <a:pt x="640" y="315"/>
                    <a:pt x="638" y="317"/>
                  </a:cubicBezTo>
                  <a:cubicBezTo>
                    <a:pt x="614" y="376"/>
                    <a:pt x="614" y="391"/>
                    <a:pt x="605" y="397"/>
                  </a:cubicBezTo>
                  <a:cubicBezTo>
                    <a:pt x="571" y="455"/>
                    <a:pt x="568" y="462"/>
                    <a:pt x="565" y="470"/>
                  </a:cubicBezTo>
                  <a:cubicBezTo>
                    <a:pt x="543" y="489"/>
                    <a:pt x="545" y="498"/>
                    <a:pt x="537" y="495"/>
                  </a:cubicBezTo>
                  <a:cubicBezTo>
                    <a:pt x="520" y="516"/>
                    <a:pt x="516" y="518"/>
                    <a:pt x="512" y="521"/>
                  </a:cubicBezTo>
                  <a:cubicBezTo>
                    <a:pt x="488" y="541"/>
                    <a:pt x="485" y="549"/>
                    <a:pt x="477" y="553"/>
                  </a:cubicBezTo>
                  <a:cubicBezTo>
                    <a:pt x="451" y="584"/>
                    <a:pt x="445" y="583"/>
                    <a:pt x="444" y="589"/>
                  </a:cubicBezTo>
                  <a:cubicBezTo>
                    <a:pt x="416" y="615"/>
                    <a:pt x="402" y="624"/>
                    <a:pt x="392" y="636"/>
                  </a:cubicBezTo>
                  <a:cubicBezTo>
                    <a:pt x="369" y="660"/>
                    <a:pt x="366" y="668"/>
                    <a:pt x="359" y="672"/>
                  </a:cubicBezTo>
                  <a:cubicBezTo>
                    <a:pt x="326" y="726"/>
                    <a:pt x="315" y="734"/>
                    <a:pt x="309" y="747"/>
                  </a:cubicBezTo>
                  <a:cubicBezTo>
                    <a:pt x="299" y="770"/>
                    <a:pt x="301" y="766"/>
                    <a:pt x="304" y="762"/>
                  </a:cubicBezTo>
                  <a:cubicBezTo>
                    <a:pt x="323" y="737"/>
                    <a:pt x="326" y="734"/>
                    <a:pt x="329" y="730"/>
                  </a:cubicBezTo>
                  <a:cubicBezTo>
                    <a:pt x="353" y="695"/>
                    <a:pt x="356" y="695"/>
                    <a:pt x="359" y="694"/>
                  </a:cubicBezTo>
                  <a:cubicBezTo>
                    <a:pt x="373" y="674"/>
                    <a:pt x="377" y="671"/>
                    <a:pt x="379" y="667"/>
                  </a:cubicBezTo>
                  <a:cubicBezTo>
                    <a:pt x="427" y="618"/>
                    <a:pt x="427" y="612"/>
                    <a:pt x="432" y="611"/>
                  </a:cubicBezTo>
                  <a:cubicBezTo>
                    <a:pt x="465" y="583"/>
                    <a:pt x="468" y="575"/>
                    <a:pt x="477" y="573"/>
                  </a:cubicBezTo>
                  <a:cubicBezTo>
                    <a:pt x="532" y="525"/>
                    <a:pt x="537" y="523"/>
                    <a:pt x="540" y="521"/>
                  </a:cubicBezTo>
                  <a:cubicBezTo>
                    <a:pt x="572" y="493"/>
                    <a:pt x="577" y="488"/>
                    <a:pt x="583" y="483"/>
                  </a:cubicBezTo>
                  <a:cubicBezTo>
                    <a:pt x="603" y="467"/>
                    <a:pt x="601" y="462"/>
                    <a:pt x="603" y="460"/>
                  </a:cubicBezTo>
                  <a:cubicBezTo>
                    <a:pt x="640" y="421"/>
                    <a:pt x="644" y="403"/>
                    <a:pt x="656" y="392"/>
                  </a:cubicBezTo>
                  <a:cubicBezTo>
                    <a:pt x="677" y="336"/>
                    <a:pt x="684" y="332"/>
                    <a:pt x="686" y="322"/>
                  </a:cubicBezTo>
                  <a:cubicBezTo>
                    <a:pt x="694" y="312"/>
                    <a:pt x="693" y="316"/>
                    <a:pt x="691" y="319"/>
                  </a:cubicBezTo>
                  <a:cubicBezTo>
                    <a:pt x="672" y="371"/>
                    <a:pt x="672" y="380"/>
                    <a:pt x="666" y="385"/>
                  </a:cubicBezTo>
                  <a:cubicBezTo>
                    <a:pt x="638" y="427"/>
                    <a:pt x="637" y="437"/>
                    <a:pt x="630" y="440"/>
                  </a:cubicBezTo>
                  <a:cubicBezTo>
                    <a:pt x="614" y="466"/>
                    <a:pt x="617" y="473"/>
                    <a:pt x="613" y="473"/>
                  </a:cubicBezTo>
                  <a:cubicBezTo>
                    <a:pt x="599" y="501"/>
                    <a:pt x="588" y="506"/>
                    <a:pt x="585" y="521"/>
                  </a:cubicBezTo>
                  <a:cubicBezTo>
                    <a:pt x="536" y="580"/>
                    <a:pt x="527" y="580"/>
                    <a:pt x="527" y="589"/>
                  </a:cubicBezTo>
                  <a:cubicBezTo>
                    <a:pt x="498" y="618"/>
                    <a:pt x="489" y="617"/>
                    <a:pt x="490" y="626"/>
                  </a:cubicBezTo>
                  <a:cubicBezTo>
                    <a:pt x="455" y="659"/>
                    <a:pt x="447" y="668"/>
                    <a:pt x="437" y="674"/>
                  </a:cubicBezTo>
                  <a:cubicBezTo>
                    <a:pt x="408" y="701"/>
                    <a:pt x="406" y="706"/>
                    <a:pt x="404" y="709"/>
                  </a:cubicBezTo>
                  <a:cubicBezTo>
                    <a:pt x="384" y="728"/>
                    <a:pt x="380" y="730"/>
                    <a:pt x="377" y="732"/>
                  </a:cubicBezTo>
                  <a:cubicBezTo>
                    <a:pt x="365" y="749"/>
                    <a:pt x="359" y="754"/>
                    <a:pt x="354" y="760"/>
                  </a:cubicBezTo>
                  <a:cubicBezTo>
                    <a:pt x="309" y="824"/>
                    <a:pt x="309" y="830"/>
                    <a:pt x="304" y="830"/>
                  </a:cubicBezTo>
                  <a:cubicBezTo>
                    <a:pt x="289" y="858"/>
                    <a:pt x="285" y="858"/>
                    <a:pt x="286" y="863"/>
                  </a:cubicBezTo>
                  <a:cubicBezTo>
                    <a:pt x="270" y="881"/>
                    <a:pt x="270" y="888"/>
                    <a:pt x="266" y="891"/>
                  </a:cubicBezTo>
                  <a:cubicBezTo>
                    <a:pt x="252" y="942"/>
                    <a:pt x="260" y="953"/>
                    <a:pt x="253" y="961"/>
                  </a:cubicBezTo>
                  <a:cubicBezTo>
                    <a:pt x="275" y="924"/>
                    <a:pt x="276" y="916"/>
                    <a:pt x="281" y="913"/>
                  </a:cubicBezTo>
                  <a:cubicBezTo>
                    <a:pt x="296" y="889"/>
                    <a:pt x="296" y="885"/>
                    <a:pt x="296" y="881"/>
                  </a:cubicBezTo>
                  <a:cubicBezTo>
                    <a:pt x="328" y="826"/>
                    <a:pt x="337" y="820"/>
                    <a:pt x="341" y="808"/>
                  </a:cubicBezTo>
                  <a:cubicBezTo>
                    <a:pt x="391" y="746"/>
                    <a:pt x="402" y="741"/>
                    <a:pt x="407" y="730"/>
                  </a:cubicBezTo>
                  <a:cubicBezTo>
                    <a:pt x="466" y="676"/>
                    <a:pt x="464" y="669"/>
                    <a:pt x="472" y="672"/>
                  </a:cubicBezTo>
                  <a:cubicBezTo>
                    <a:pt x="497" y="651"/>
                    <a:pt x="495" y="644"/>
                    <a:pt x="500" y="644"/>
                  </a:cubicBezTo>
                  <a:cubicBezTo>
                    <a:pt x="524" y="614"/>
                    <a:pt x="532" y="607"/>
                    <a:pt x="540" y="599"/>
                  </a:cubicBezTo>
                  <a:cubicBezTo>
                    <a:pt x="560" y="577"/>
                    <a:pt x="562" y="575"/>
                    <a:pt x="563" y="578"/>
                  </a:cubicBezTo>
                  <a:cubicBezTo>
                    <a:pt x="532" y="621"/>
                    <a:pt x="526" y="621"/>
                    <a:pt x="525" y="626"/>
                  </a:cubicBezTo>
                  <a:cubicBezTo>
                    <a:pt x="515" y="645"/>
                    <a:pt x="502" y="643"/>
                    <a:pt x="502" y="654"/>
                  </a:cubicBezTo>
                  <a:cubicBezTo>
                    <a:pt x="477" y="678"/>
                    <a:pt x="473" y="681"/>
                    <a:pt x="467" y="682"/>
                  </a:cubicBezTo>
                  <a:cubicBezTo>
                    <a:pt x="440" y="699"/>
                    <a:pt x="454" y="709"/>
                    <a:pt x="442" y="707"/>
                  </a:cubicBezTo>
                  <a:cubicBezTo>
                    <a:pt x="411" y="729"/>
                    <a:pt x="426" y="737"/>
                    <a:pt x="417" y="737"/>
                  </a:cubicBezTo>
                  <a:cubicBezTo>
                    <a:pt x="405" y="760"/>
                    <a:pt x="394" y="754"/>
                    <a:pt x="397" y="762"/>
                  </a:cubicBezTo>
                  <a:cubicBezTo>
                    <a:pt x="340" y="837"/>
                    <a:pt x="330" y="837"/>
                    <a:pt x="331" y="848"/>
                  </a:cubicBezTo>
                  <a:cubicBezTo>
                    <a:pt x="298" y="899"/>
                    <a:pt x="301" y="909"/>
                    <a:pt x="294" y="911"/>
                  </a:cubicBezTo>
                  <a:cubicBezTo>
                    <a:pt x="276" y="946"/>
                    <a:pt x="271" y="948"/>
                    <a:pt x="271" y="956"/>
                  </a:cubicBezTo>
                  <a:cubicBezTo>
                    <a:pt x="289" y="939"/>
                    <a:pt x="287" y="927"/>
                    <a:pt x="294" y="923"/>
                  </a:cubicBezTo>
                  <a:cubicBezTo>
                    <a:pt x="324" y="876"/>
                    <a:pt x="325" y="872"/>
                    <a:pt x="329" y="871"/>
                  </a:cubicBezTo>
                  <a:cubicBezTo>
                    <a:pt x="345" y="847"/>
                    <a:pt x="350" y="842"/>
                    <a:pt x="351" y="833"/>
                  </a:cubicBezTo>
                  <a:cubicBezTo>
                    <a:pt x="391" y="775"/>
                    <a:pt x="403" y="777"/>
                    <a:pt x="404" y="767"/>
                  </a:cubicBezTo>
                  <a:cubicBezTo>
                    <a:pt x="425" y="740"/>
                    <a:pt x="432" y="742"/>
                    <a:pt x="434" y="740"/>
                  </a:cubicBezTo>
                  <a:cubicBezTo>
                    <a:pt x="450" y="719"/>
                    <a:pt x="452" y="717"/>
                    <a:pt x="455" y="714"/>
                  </a:cubicBezTo>
                  <a:cubicBezTo>
                    <a:pt x="479" y="688"/>
                    <a:pt x="486" y="686"/>
                    <a:pt x="490" y="682"/>
                  </a:cubicBezTo>
                  <a:cubicBezTo>
                    <a:pt x="517" y="654"/>
                    <a:pt x="523" y="652"/>
                    <a:pt x="525" y="646"/>
                  </a:cubicBezTo>
                  <a:cubicBezTo>
                    <a:pt x="547" y="627"/>
                    <a:pt x="547" y="624"/>
                    <a:pt x="548" y="621"/>
                  </a:cubicBezTo>
                  <a:cubicBezTo>
                    <a:pt x="574" y="586"/>
                    <a:pt x="584" y="581"/>
                    <a:pt x="588" y="571"/>
                  </a:cubicBezTo>
                  <a:cubicBezTo>
                    <a:pt x="602" y="554"/>
                    <a:pt x="603" y="558"/>
                    <a:pt x="603" y="561"/>
                  </a:cubicBezTo>
                  <a:cubicBezTo>
                    <a:pt x="564" y="608"/>
                    <a:pt x="562" y="624"/>
                    <a:pt x="553" y="631"/>
                  </a:cubicBezTo>
                  <a:cubicBezTo>
                    <a:pt x="533" y="653"/>
                    <a:pt x="531" y="655"/>
                    <a:pt x="527" y="656"/>
                  </a:cubicBezTo>
                  <a:cubicBezTo>
                    <a:pt x="489" y="688"/>
                    <a:pt x="491" y="694"/>
                    <a:pt x="487" y="694"/>
                  </a:cubicBezTo>
                  <a:cubicBezTo>
                    <a:pt x="459" y="725"/>
                    <a:pt x="455" y="729"/>
                    <a:pt x="450" y="732"/>
                  </a:cubicBezTo>
                  <a:cubicBezTo>
                    <a:pt x="414" y="777"/>
                    <a:pt x="409" y="779"/>
                    <a:pt x="404" y="782"/>
                  </a:cubicBezTo>
                  <a:cubicBezTo>
                    <a:pt x="368" y="827"/>
                    <a:pt x="367" y="833"/>
                    <a:pt x="364" y="838"/>
                  </a:cubicBezTo>
                  <a:cubicBezTo>
                    <a:pt x="347" y="861"/>
                    <a:pt x="347" y="865"/>
                    <a:pt x="344" y="865"/>
                  </a:cubicBezTo>
                  <a:cubicBezTo>
                    <a:pt x="316" y="902"/>
                    <a:pt x="318" y="908"/>
                    <a:pt x="314" y="908"/>
                  </a:cubicBezTo>
                  <a:cubicBezTo>
                    <a:pt x="297" y="944"/>
                    <a:pt x="292" y="947"/>
                    <a:pt x="289" y="951"/>
                  </a:cubicBezTo>
                  <a:cubicBezTo>
                    <a:pt x="272" y="991"/>
                    <a:pt x="265" y="999"/>
                    <a:pt x="264" y="1012"/>
                  </a:cubicBezTo>
                  <a:cubicBezTo>
                    <a:pt x="246" y="1070"/>
                    <a:pt x="247" y="1080"/>
                    <a:pt x="243" y="1084"/>
                  </a:cubicBezTo>
                  <a:cubicBezTo>
                    <a:pt x="275" y="1031"/>
                    <a:pt x="275" y="1019"/>
                    <a:pt x="281" y="1014"/>
                  </a:cubicBezTo>
                  <a:cubicBezTo>
                    <a:pt x="300" y="980"/>
                    <a:pt x="306" y="968"/>
                    <a:pt x="311" y="956"/>
                  </a:cubicBezTo>
                  <a:cubicBezTo>
                    <a:pt x="329" y="925"/>
                    <a:pt x="336" y="929"/>
                    <a:pt x="334" y="921"/>
                  </a:cubicBezTo>
                  <a:cubicBezTo>
                    <a:pt x="370" y="883"/>
                    <a:pt x="367" y="872"/>
                    <a:pt x="377" y="873"/>
                  </a:cubicBezTo>
                  <a:cubicBezTo>
                    <a:pt x="395" y="849"/>
                    <a:pt x="404" y="842"/>
                    <a:pt x="412" y="833"/>
                  </a:cubicBezTo>
                  <a:cubicBezTo>
                    <a:pt x="432" y="811"/>
                    <a:pt x="434" y="810"/>
                    <a:pt x="434" y="808"/>
                  </a:cubicBezTo>
                  <a:cubicBezTo>
                    <a:pt x="468" y="774"/>
                    <a:pt x="473" y="764"/>
                    <a:pt x="482" y="757"/>
                  </a:cubicBezTo>
                  <a:cubicBezTo>
                    <a:pt x="518" y="710"/>
                    <a:pt x="527" y="711"/>
                    <a:pt x="525" y="702"/>
                  </a:cubicBezTo>
                  <a:cubicBezTo>
                    <a:pt x="512" y="725"/>
                    <a:pt x="513" y="729"/>
                    <a:pt x="512" y="732"/>
                  </a:cubicBezTo>
                  <a:cubicBezTo>
                    <a:pt x="497" y="756"/>
                    <a:pt x="486" y="759"/>
                    <a:pt x="482" y="767"/>
                  </a:cubicBezTo>
                  <a:cubicBezTo>
                    <a:pt x="463" y="791"/>
                    <a:pt x="457" y="793"/>
                    <a:pt x="452" y="795"/>
                  </a:cubicBezTo>
                  <a:cubicBezTo>
                    <a:pt x="362" y="908"/>
                    <a:pt x="358" y="911"/>
                    <a:pt x="354" y="913"/>
                  </a:cubicBezTo>
                  <a:cubicBezTo>
                    <a:pt x="338" y="944"/>
                    <a:pt x="330" y="941"/>
                    <a:pt x="331" y="948"/>
                  </a:cubicBezTo>
                  <a:cubicBezTo>
                    <a:pt x="305" y="988"/>
                    <a:pt x="305" y="994"/>
                    <a:pt x="301" y="996"/>
                  </a:cubicBezTo>
                  <a:cubicBezTo>
                    <a:pt x="313" y="984"/>
                    <a:pt x="317" y="981"/>
                    <a:pt x="319" y="976"/>
                  </a:cubicBezTo>
                  <a:cubicBezTo>
                    <a:pt x="362" y="938"/>
                    <a:pt x="357" y="928"/>
                    <a:pt x="364" y="928"/>
                  </a:cubicBezTo>
                  <a:cubicBezTo>
                    <a:pt x="379" y="903"/>
                    <a:pt x="390" y="907"/>
                    <a:pt x="389" y="901"/>
                  </a:cubicBezTo>
                  <a:cubicBezTo>
                    <a:pt x="416" y="869"/>
                    <a:pt x="427" y="873"/>
                    <a:pt x="424" y="865"/>
                  </a:cubicBezTo>
                  <a:cubicBezTo>
                    <a:pt x="450" y="844"/>
                    <a:pt x="454" y="836"/>
                    <a:pt x="462" y="833"/>
                  </a:cubicBezTo>
                  <a:cubicBezTo>
                    <a:pt x="510" y="785"/>
                    <a:pt x="513" y="782"/>
                    <a:pt x="515" y="780"/>
                  </a:cubicBezTo>
                  <a:cubicBezTo>
                    <a:pt x="536" y="752"/>
                    <a:pt x="545" y="755"/>
                    <a:pt x="543" y="747"/>
                  </a:cubicBezTo>
                  <a:cubicBezTo>
                    <a:pt x="566" y="714"/>
                    <a:pt x="568" y="710"/>
                    <a:pt x="570" y="707"/>
                  </a:cubicBezTo>
                  <a:cubicBezTo>
                    <a:pt x="591" y="657"/>
                    <a:pt x="601" y="647"/>
                    <a:pt x="605" y="631"/>
                  </a:cubicBezTo>
                  <a:cubicBezTo>
                    <a:pt x="597" y="662"/>
                    <a:pt x="596" y="668"/>
                    <a:pt x="595" y="674"/>
                  </a:cubicBezTo>
                  <a:cubicBezTo>
                    <a:pt x="577" y="704"/>
                    <a:pt x="573" y="716"/>
                    <a:pt x="568" y="727"/>
                  </a:cubicBezTo>
                  <a:cubicBezTo>
                    <a:pt x="537" y="772"/>
                    <a:pt x="532" y="774"/>
                    <a:pt x="528" y="777"/>
                  </a:cubicBezTo>
                  <a:cubicBezTo>
                    <a:pt x="516" y="796"/>
                    <a:pt x="509" y="797"/>
                    <a:pt x="507" y="802"/>
                  </a:cubicBezTo>
                  <a:cubicBezTo>
                    <a:pt x="475" y="834"/>
                    <a:pt x="473" y="835"/>
                    <a:pt x="472" y="838"/>
                  </a:cubicBezTo>
                  <a:cubicBezTo>
                    <a:pt x="458" y="853"/>
                    <a:pt x="452" y="855"/>
                    <a:pt x="447" y="858"/>
                  </a:cubicBezTo>
                  <a:cubicBezTo>
                    <a:pt x="430" y="871"/>
                    <a:pt x="434" y="882"/>
                    <a:pt x="424" y="881"/>
                  </a:cubicBezTo>
                  <a:cubicBezTo>
                    <a:pt x="388" y="922"/>
                    <a:pt x="381" y="923"/>
                    <a:pt x="379" y="928"/>
                  </a:cubicBezTo>
                  <a:cubicBezTo>
                    <a:pt x="356" y="958"/>
                    <a:pt x="346" y="955"/>
                    <a:pt x="347" y="964"/>
                  </a:cubicBezTo>
                  <a:cubicBezTo>
                    <a:pt x="311" y="1003"/>
                    <a:pt x="313" y="1013"/>
                    <a:pt x="306" y="1014"/>
                  </a:cubicBezTo>
                  <a:cubicBezTo>
                    <a:pt x="282" y="1051"/>
                    <a:pt x="281" y="1054"/>
                    <a:pt x="281" y="1057"/>
                  </a:cubicBezTo>
                  <a:cubicBezTo>
                    <a:pt x="263" y="1076"/>
                    <a:pt x="266" y="1095"/>
                    <a:pt x="256" y="1100"/>
                  </a:cubicBezTo>
                  <a:cubicBezTo>
                    <a:pt x="251" y="1150"/>
                    <a:pt x="250" y="1138"/>
                    <a:pt x="256" y="1135"/>
                  </a:cubicBezTo>
                  <a:cubicBezTo>
                    <a:pt x="289" y="1070"/>
                    <a:pt x="297" y="1067"/>
                    <a:pt x="299" y="1059"/>
                  </a:cubicBezTo>
                  <a:cubicBezTo>
                    <a:pt x="316" y="1029"/>
                    <a:pt x="323" y="1031"/>
                    <a:pt x="321" y="1024"/>
                  </a:cubicBezTo>
                  <a:cubicBezTo>
                    <a:pt x="338" y="1004"/>
                    <a:pt x="340" y="996"/>
                    <a:pt x="344" y="991"/>
                  </a:cubicBezTo>
                  <a:cubicBezTo>
                    <a:pt x="361" y="971"/>
                    <a:pt x="363" y="965"/>
                    <a:pt x="369" y="961"/>
                  </a:cubicBezTo>
                  <a:cubicBezTo>
                    <a:pt x="436" y="888"/>
                    <a:pt x="448" y="891"/>
                    <a:pt x="447" y="880"/>
                  </a:cubicBezTo>
                  <a:cubicBezTo>
                    <a:pt x="469" y="858"/>
                    <a:pt x="474" y="859"/>
                    <a:pt x="475" y="855"/>
                  </a:cubicBezTo>
                  <a:cubicBezTo>
                    <a:pt x="505" y="824"/>
                    <a:pt x="511" y="822"/>
                    <a:pt x="512" y="815"/>
                  </a:cubicBezTo>
                  <a:cubicBezTo>
                    <a:pt x="568" y="753"/>
                    <a:pt x="565" y="741"/>
                    <a:pt x="573" y="739"/>
                  </a:cubicBezTo>
                  <a:cubicBezTo>
                    <a:pt x="584" y="730"/>
                    <a:pt x="582" y="734"/>
                    <a:pt x="580" y="737"/>
                  </a:cubicBezTo>
                  <a:cubicBezTo>
                    <a:pt x="561" y="775"/>
                    <a:pt x="553" y="785"/>
                    <a:pt x="545" y="795"/>
                  </a:cubicBezTo>
                  <a:cubicBezTo>
                    <a:pt x="516" y="828"/>
                    <a:pt x="510" y="830"/>
                    <a:pt x="507" y="838"/>
                  </a:cubicBezTo>
                  <a:cubicBezTo>
                    <a:pt x="443" y="909"/>
                    <a:pt x="435" y="906"/>
                    <a:pt x="435" y="911"/>
                  </a:cubicBezTo>
                  <a:cubicBezTo>
                    <a:pt x="419" y="924"/>
                    <a:pt x="417" y="927"/>
                    <a:pt x="417" y="931"/>
                  </a:cubicBezTo>
                  <a:cubicBezTo>
                    <a:pt x="381" y="966"/>
                    <a:pt x="371" y="974"/>
                    <a:pt x="364" y="986"/>
                  </a:cubicBezTo>
                  <a:cubicBezTo>
                    <a:pt x="347" y="1005"/>
                    <a:pt x="346" y="1013"/>
                    <a:pt x="339" y="1014"/>
                  </a:cubicBezTo>
                  <a:cubicBezTo>
                    <a:pt x="294" y="1085"/>
                    <a:pt x="293" y="1095"/>
                    <a:pt x="286" y="1100"/>
                  </a:cubicBezTo>
                  <a:cubicBezTo>
                    <a:pt x="259" y="1148"/>
                    <a:pt x="259" y="1154"/>
                    <a:pt x="256" y="1157"/>
                  </a:cubicBezTo>
                  <a:cubicBezTo>
                    <a:pt x="241" y="1199"/>
                    <a:pt x="246" y="1208"/>
                    <a:pt x="241" y="1218"/>
                  </a:cubicBezTo>
                  <a:cubicBezTo>
                    <a:pt x="260" y="1178"/>
                    <a:pt x="260" y="1172"/>
                    <a:pt x="264" y="1170"/>
                  </a:cubicBezTo>
                  <a:cubicBezTo>
                    <a:pt x="290" y="1114"/>
                    <a:pt x="297" y="1109"/>
                    <a:pt x="301" y="1102"/>
                  </a:cubicBezTo>
                  <a:cubicBezTo>
                    <a:pt x="336" y="1056"/>
                    <a:pt x="339" y="1048"/>
                    <a:pt x="344" y="1042"/>
                  </a:cubicBezTo>
                  <a:cubicBezTo>
                    <a:pt x="367" y="1006"/>
                    <a:pt x="373" y="1006"/>
                    <a:pt x="374" y="1001"/>
                  </a:cubicBezTo>
                  <a:cubicBezTo>
                    <a:pt x="410" y="964"/>
                    <a:pt x="416" y="964"/>
                    <a:pt x="417" y="959"/>
                  </a:cubicBezTo>
                  <a:cubicBezTo>
                    <a:pt x="453" y="919"/>
                    <a:pt x="467" y="910"/>
                    <a:pt x="475" y="896"/>
                  </a:cubicBezTo>
                  <a:cubicBezTo>
                    <a:pt x="505" y="865"/>
                    <a:pt x="517" y="863"/>
                    <a:pt x="520" y="850"/>
                  </a:cubicBezTo>
                  <a:cubicBezTo>
                    <a:pt x="554" y="810"/>
                    <a:pt x="558" y="807"/>
                    <a:pt x="560" y="802"/>
                  </a:cubicBezTo>
                  <a:cubicBezTo>
                    <a:pt x="584" y="766"/>
                    <a:pt x="596" y="762"/>
                    <a:pt x="598" y="750"/>
                  </a:cubicBezTo>
                  <a:cubicBezTo>
                    <a:pt x="627" y="704"/>
                    <a:pt x="632" y="702"/>
                    <a:pt x="633" y="697"/>
                  </a:cubicBezTo>
                  <a:cubicBezTo>
                    <a:pt x="623" y="720"/>
                    <a:pt x="626" y="728"/>
                    <a:pt x="621" y="727"/>
                  </a:cubicBezTo>
                  <a:cubicBezTo>
                    <a:pt x="597" y="761"/>
                    <a:pt x="596" y="771"/>
                    <a:pt x="588" y="772"/>
                  </a:cubicBezTo>
                  <a:cubicBezTo>
                    <a:pt x="575" y="802"/>
                    <a:pt x="566" y="803"/>
                    <a:pt x="565" y="812"/>
                  </a:cubicBezTo>
                  <a:cubicBezTo>
                    <a:pt x="538" y="856"/>
                    <a:pt x="525" y="854"/>
                    <a:pt x="525" y="865"/>
                  </a:cubicBezTo>
                  <a:cubicBezTo>
                    <a:pt x="510" y="886"/>
                    <a:pt x="501" y="883"/>
                    <a:pt x="500" y="888"/>
                  </a:cubicBezTo>
                  <a:cubicBezTo>
                    <a:pt x="481" y="905"/>
                    <a:pt x="479" y="907"/>
                    <a:pt x="477" y="911"/>
                  </a:cubicBezTo>
                  <a:cubicBezTo>
                    <a:pt x="449" y="935"/>
                    <a:pt x="452" y="943"/>
                    <a:pt x="447" y="943"/>
                  </a:cubicBezTo>
                  <a:cubicBezTo>
                    <a:pt x="429" y="962"/>
                    <a:pt x="427" y="963"/>
                    <a:pt x="425" y="966"/>
                  </a:cubicBezTo>
                  <a:cubicBezTo>
                    <a:pt x="401" y="992"/>
                    <a:pt x="398" y="995"/>
                    <a:pt x="394" y="996"/>
                  </a:cubicBezTo>
                  <a:cubicBezTo>
                    <a:pt x="379" y="1017"/>
                    <a:pt x="373" y="1015"/>
                    <a:pt x="374" y="1021"/>
                  </a:cubicBezTo>
                  <a:cubicBezTo>
                    <a:pt x="331" y="1077"/>
                    <a:pt x="326" y="1081"/>
                    <a:pt x="324" y="1089"/>
                  </a:cubicBezTo>
                  <a:cubicBezTo>
                    <a:pt x="309" y="1105"/>
                    <a:pt x="309" y="1109"/>
                    <a:pt x="309" y="1112"/>
                  </a:cubicBezTo>
                  <a:cubicBezTo>
                    <a:pt x="293" y="1133"/>
                    <a:pt x="293" y="1139"/>
                    <a:pt x="289" y="1142"/>
                  </a:cubicBezTo>
                  <a:cubicBezTo>
                    <a:pt x="272" y="1170"/>
                    <a:pt x="273" y="1176"/>
                    <a:pt x="271" y="1180"/>
                  </a:cubicBezTo>
                  <a:cubicBezTo>
                    <a:pt x="246" y="1241"/>
                    <a:pt x="246" y="1250"/>
                    <a:pt x="246" y="1258"/>
                  </a:cubicBezTo>
                  <a:cubicBezTo>
                    <a:pt x="257" y="1254"/>
                    <a:pt x="254" y="1246"/>
                    <a:pt x="259" y="1246"/>
                  </a:cubicBezTo>
                  <a:cubicBezTo>
                    <a:pt x="274" y="1211"/>
                    <a:pt x="275" y="1207"/>
                    <a:pt x="279" y="1205"/>
                  </a:cubicBezTo>
                  <a:cubicBezTo>
                    <a:pt x="320" y="1146"/>
                    <a:pt x="319" y="1135"/>
                    <a:pt x="327" y="1132"/>
                  </a:cubicBezTo>
                  <a:cubicBezTo>
                    <a:pt x="353" y="1085"/>
                    <a:pt x="363" y="1084"/>
                    <a:pt x="364" y="1074"/>
                  </a:cubicBezTo>
                  <a:cubicBezTo>
                    <a:pt x="392" y="1044"/>
                    <a:pt x="389" y="1036"/>
                    <a:pt x="394" y="1037"/>
                  </a:cubicBezTo>
                  <a:cubicBezTo>
                    <a:pt x="409" y="1021"/>
                    <a:pt x="409" y="1018"/>
                    <a:pt x="409" y="1016"/>
                  </a:cubicBezTo>
                  <a:cubicBezTo>
                    <a:pt x="421" y="1005"/>
                    <a:pt x="423" y="1003"/>
                    <a:pt x="427" y="1001"/>
                  </a:cubicBezTo>
                  <a:cubicBezTo>
                    <a:pt x="466" y="955"/>
                    <a:pt x="477" y="948"/>
                    <a:pt x="485" y="938"/>
                  </a:cubicBezTo>
                  <a:cubicBezTo>
                    <a:pt x="518" y="914"/>
                    <a:pt x="515" y="906"/>
                    <a:pt x="520" y="906"/>
                  </a:cubicBezTo>
                  <a:cubicBezTo>
                    <a:pt x="551" y="882"/>
                    <a:pt x="558" y="873"/>
                    <a:pt x="568" y="865"/>
                  </a:cubicBezTo>
                  <a:cubicBezTo>
                    <a:pt x="556" y="886"/>
                    <a:pt x="553" y="888"/>
                    <a:pt x="548" y="888"/>
                  </a:cubicBezTo>
                  <a:cubicBezTo>
                    <a:pt x="519" y="917"/>
                    <a:pt x="514" y="922"/>
                    <a:pt x="508" y="926"/>
                  </a:cubicBezTo>
                  <a:cubicBezTo>
                    <a:pt x="486" y="947"/>
                    <a:pt x="481" y="952"/>
                    <a:pt x="477" y="958"/>
                  </a:cubicBezTo>
                  <a:cubicBezTo>
                    <a:pt x="437" y="1004"/>
                    <a:pt x="435" y="1006"/>
                    <a:pt x="432" y="1009"/>
                  </a:cubicBezTo>
                  <a:cubicBezTo>
                    <a:pt x="378" y="1069"/>
                    <a:pt x="375" y="1086"/>
                    <a:pt x="362" y="1094"/>
                  </a:cubicBezTo>
                  <a:cubicBezTo>
                    <a:pt x="324" y="1152"/>
                    <a:pt x="326" y="1159"/>
                    <a:pt x="319" y="1157"/>
                  </a:cubicBezTo>
                  <a:cubicBezTo>
                    <a:pt x="305" y="1192"/>
                    <a:pt x="293" y="1190"/>
                    <a:pt x="294" y="1200"/>
                  </a:cubicBezTo>
                  <a:cubicBezTo>
                    <a:pt x="266" y="1260"/>
                    <a:pt x="259" y="1258"/>
                    <a:pt x="259" y="1263"/>
                  </a:cubicBezTo>
                  <a:cubicBezTo>
                    <a:pt x="251" y="1298"/>
                    <a:pt x="251" y="1292"/>
                    <a:pt x="246" y="1291"/>
                  </a:cubicBezTo>
                  <a:cubicBezTo>
                    <a:pt x="271" y="1295"/>
                    <a:pt x="258" y="1283"/>
                    <a:pt x="271" y="1283"/>
                  </a:cubicBezTo>
                  <a:cubicBezTo>
                    <a:pt x="326" y="1167"/>
                    <a:pt x="332" y="1165"/>
                    <a:pt x="334" y="1160"/>
                  </a:cubicBezTo>
                  <a:cubicBezTo>
                    <a:pt x="350" y="1123"/>
                    <a:pt x="361" y="1126"/>
                    <a:pt x="359" y="1117"/>
                  </a:cubicBezTo>
                  <a:cubicBezTo>
                    <a:pt x="387" y="1084"/>
                    <a:pt x="394" y="1076"/>
                    <a:pt x="399" y="1067"/>
                  </a:cubicBezTo>
                  <a:cubicBezTo>
                    <a:pt x="475" y="1001"/>
                    <a:pt x="472" y="992"/>
                    <a:pt x="480" y="994"/>
                  </a:cubicBezTo>
                  <a:cubicBezTo>
                    <a:pt x="497" y="981"/>
                    <a:pt x="502" y="975"/>
                    <a:pt x="510" y="971"/>
                  </a:cubicBezTo>
                  <a:cubicBezTo>
                    <a:pt x="532" y="952"/>
                    <a:pt x="534" y="948"/>
                    <a:pt x="540" y="948"/>
                  </a:cubicBezTo>
                  <a:cubicBezTo>
                    <a:pt x="553" y="931"/>
                    <a:pt x="556" y="931"/>
                    <a:pt x="558" y="931"/>
                  </a:cubicBezTo>
                  <a:cubicBezTo>
                    <a:pt x="594" y="891"/>
                    <a:pt x="607" y="882"/>
                    <a:pt x="613" y="865"/>
                  </a:cubicBezTo>
                  <a:cubicBezTo>
                    <a:pt x="599" y="896"/>
                    <a:pt x="595" y="896"/>
                    <a:pt x="596" y="901"/>
                  </a:cubicBezTo>
                  <a:cubicBezTo>
                    <a:pt x="577" y="920"/>
                    <a:pt x="574" y="924"/>
                    <a:pt x="568" y="926"/>
                  </a:cubicBezTo>
                  <a:cubicBezTo>
                    <a:pt x="544" y="951"/>
                    <a:pt x="537" y="951"/>
                    <a:pt x="538" y="958"/>
                  </a:cubicBezTo>
                  <a:cubicBezTo>
                    <a:pt x="508" y="985"/>
                    <a:pt x="498" y="990"/>
                    <a:pt x="490" y="996"/>
                  </a:cubicBezTo>
                  <a:cubicBezTo>
                    <a:pt x="458" y="1014"/>
                    <a:pt x="462" y="1026"/>
                    <a:pt x="455" y="1026"/>
                  </a:cubicBezTo>
                  <a:cubicBezTo>
                    <a:pt x="438" y="1046"/>
                    <a:pt x="433" y="1046"/>
                    <a:pt x="432" y="1049"/>
                  </a:cubicBezTo>
                  <a:cubicBezTo>
                    <a:pt x="398" y="1090"/>
                    <a:pt x="392" y="1088"/>
                    <a:pt x="392" y="1092"/>
                  </a:cubicBezTo>
                  <a:cubicBezTo>
                    <a:pt x="371" y="1115"/>
                    <a:pt x="368" y="1120"/>
                    <a:pt x="367" y="1127"/>
                  </a:cubicBezTo>
                  <a:cubicBezTo>
                    <a:pt x="343" y="1159"/>
                    <a:pt x="343" y="1167"/>
                    <a:pt x="339" y="1170"/>
                  </a:cubicBezTo>
                  <a:cubicBezTo>
                    <a:pt x="304" y="1239"/>
                    <a:pt x="296" y="1239"/>
                    <a:pt x="296" y="1248"/>
                  </a:cubicBezTo>
                  <a:cubicBezTo>
                    <a:pt x="278" y="1277"/>
                    <a:pt x="287" y="1279"/>
                    <a:pt x="281" y="1281"/>
                  </a:cubicBezTo>
                  <a:cubicBezTo>
                    <a:pt x="246" y="1371"/>
                    <a:pt x="256" y="1372"/>
                    <a:pt x="254" y="1386"/>
                  </a:cubicBezTo>
                  <a:cubicBezTo>
                    <a:pt x="266" y="1357"/>
                    <a:pt x="266" y="1353"/>
                    <a:pt x="266" y="1349"/>
                  </a:cubicBezTo>
                  <a:cubicBezTo>
                    <a:pt x="293" y="1281"/>
                    <a:pt x="296" y="1281"/>
                    <a:pt x="299" y="1281"/>
                  </a:cubicBezTo>
                  <a:cubicBezTo>
                    <a:pt x="308" y="1258"/>
                    <a:pt x="314" y="1259"/>
                    <a:pt x="312" y="1251"/>
                  </a:cubicBezTo>
                  <a:cubicBezTo>
                    <a:pt x="332" y="1226"/>
                    <a:pt x="333" y="1221"/>
                    <a:pt x="334" y="1215"/>
                  </a:cubicBezTo>
                  <a:cubicBezTo>
                    <a:pt x="360" y="1186"/>
                    <a:pt x="360" y="1174"/>
                    <a:pt x="367" y="1170"/>
                  </a:cubicBezTo>
                  <a:cubicBezTo>
                    <a:pt x="400" y="1124"/>
                    <a:pt x="404" y="1118"/>
                    <a:pt x="410" y="1112"/>
                  </a:cubicBezTo>
                  <a:cubicBezTo>
                    <a:pt x="423" y="1096"/>
                    <a:pt x="424" y="1094"/>
                    <a:pt x="427" y="1094"/>
                  </a:cubicBezTo>
                  <a:cubicBezTo>
                    <a:pt x="449" y="1060"/>
                    <a:pt x="460" y="1065"/>
                    <a:pt x="457" y="1057"/>
                  </a:cubicBezTo>
                  <a:cubicBezTo>
                    <a:pt x="497" y="1018"/>
                    <a:pt x="528" y="1004"/>
                    <a:pt x="548" y="979"/>
                  </a:cubicBezTo>
                  <a:cubicBezTo>
                    <a:pt x="588" y="940"/>
                    <a:pt x="590" y="931"/>
                    <a:pt x="596" y="926"/>
                  </a:cubicBezTo>
                  <a:cubicBezTo>
                    <a:pt x="623" y="900"/>
                    <a:pt x="616" y="899"/>
                    <a:pt x="618" y="906"/>
                  </a:cubicBezTo>
                  <a:cubicBezTo>
                    <a:pt x="606" y="925"/>
                    <a:pt x="604" y="927"/>
                    <a:pt x="601" y="928"/>
                  </a:cubicBezTo>
                  <a:cubicBezTo>
                    <a:pt x="563" y="980"/>
                    <a:pt x="555" y="982"/>
                    <a:pt x="553" y="989"/>
                  </a:cubicBezTo>
                  <a:cubicBezTo>
                    <a:pt x="513" y="1021"/>
                    <a:pt x="511" y="1023"/>
                    <a:pt x="508" y="1024"/>
                  </a:cubicBezTo>
                  <a:cubicBezTo>
                    <a:pt x="476" y="1056"/>
                    <a:pt x="471" y="1060"/>
                    <a:pt x="465" y="1062"/>
                  </a:cubicBezTo>
                  <a:cubicBezTo>
                    <a:pt x="439" y="1098"/>
                    <a:pt x="432" y="1100"/>
                    <a:pt x="427" y="1104"/>
                  </a:cubicBezTo>
                  <a:cubicBezTo>
                    <a:pt x="413" y="1124"/>
                    <a:pt x="407" y="1124"/>
                    <a:pt x="407" y="1132"/>
                  </a:cubicBezTo>
                  <a:cubicBezTo>
                    <a:pt x="374" y="1182"/>
                    <a:pt x="363" y="1186"/>
                    <a:pt x="359" y="1198"/>
                  </a:cubicBezTo>
                  <a:cubicBezTo>
                    <a:pt x="344" y="1221"/>
                    <a:pt x="342" y="1223"/>
                    <a:pt x="342" y="1225"/>
                  </a:cubicBezTo>
                  <a:cubicBezTo>
                    <a:pt x="314" y="1273"/>
                    <a:pt x="309" y="1276"/>
                    <a:pt x="309" y="1283"/>
                  </a:cubicBezTo>
                  <a:cubicBezTo>
                    <a:pt x="299" y="1304"/>
                    <a:pt x="294" y="1306"/>
                    <a:pt x="294" y="1313"/>
                  </a:cubicBezTo>
                  <a:cubicBezTo>
                    <a:pt x="281" y="1340"/>
                    <a:pt x="281" y="1342"/>
                    <a:pt x="279" y="1341"/>
                  </a:cubicBezTo>
                  <a:cubicBezTo>
                    <a:pt x="272" y="1377"/>
                    <a:pt x="264" y="1384"/>
                    <a:pt x="266" y="1402"/>
                  </a:cubicBezTo>
                  <a:cubicBezTo>
                    <a:pt x="266" y="1422"/>
                    <a:pt x="267" y="1407"/>
                    <a:pt x="274" y="1399"/>
                  </a:cubicBezTo>
                  <a:cubicBezTo>
                    <a:pt x="295" y="1345"/>
                    <a:pt x="300" y="1321"/>
                    <a:pt x="314" y="1306"/>
                  </a:cubicBezTo>
                  <a:cubicBezTo>
                    <a:pt x="332" y="1263"/>
                    <a:pt x="339" y="1255"/>
                    <a:pt x="347" y="1248"/>
                  </a:cubicBezTo>
                  <a:cubicBezTo>
                    <a:pt x="384" y="1190"/>
                    <a:pt x="386" y="1184"/>
                    <a:pt x="392" y="1182"/>
                  </a:cubicBezTo>
                  <a:cubicBezTo>
                    <a:pt x="430" y="1138"/>
                    <a:pt x="434" y="1127"/>
                    <a:pt x="445" y="1122"/>
                  </a:cubicBezTo>
                  <a:cubicBezTo>
                    <a:pt x="500" y="1074"/>
                    <a:pt x="508" y="1067"/>
                    <a:pt x="515" y="1059"/>
                  </a:cubicBezTo>
                  <a:cubicBezTo>
                    <a:pt x="543" y="1027"/>
                    <a:pt x="554" y="1024"/>
                    <a:pt x="558" y="1014"/>
                  </a:cubicBezTo>
                  <a:cubicBezTo>
                    <a:pt x="546" y="1032"/>
                    <a:pt x="548" y="1039"/>
                    <a:pt x="545" y="1041"/>
                  </a:cubicBezTo>
                  <a:cubicBezTo>
                    <a:pt x="519" y="1066"/>
                    <a:pt x="517" y="1068"/>
                    <a:pt x="515" y="1072"/>
                  </a:cubicBezTo>
                  <a:cubicBezTo>
                    <a:pt x="498" y="1090"/>
                    <a:pt x="490" y="1087"/>
                    <a:pt x="490" y="1092"/>
                  </a:cubicBezTo>
                  <a:cubicBezTo>
                    <a:pt x="467" y="1109"/>
                    <a:pt x="464" y="1117"/>
                    <a:pt x="457" y="1120"/>
                  </a:cubicBezTo>
                  <a:cubicBezTo>
                    <a:pt x="439" y="1141"/>
                    <a:pt x="434" y="1146"/>
                    <a:pt x="430" y="1152"/>
                  </a:cubicBezTo>
                  <a:cubicBezTo>
                    <a:pt x="407" y="1180"/>
                    <a:pt x="396" y="1189"/>
                    <a:pt x="389" y="1203"/>
                  </a:cubicBezTo>
                  <a:cubicBezTo>
                    <a:pt x="340" y="1277"/>
                    <a:pt x="340" y="1283"/>
                    <a:pt x="334" y="1283"/>
                  </a:cubicBezTo>
                  <a:cubicBezTo>
                    <a:pt x="311" y="1324"/>
                    <a:pt x="312" y="1337"/>
                    <a:pt x="304" y="1341"/>
                  </a:cubicBezTo>
                  <a:cubicBezTo>
                    <a:pt x="283" y="1403"/>
                    <a:pt x="280" y="1411"/>
                    <a:pt x="276" y="1419"/>
                  </a:cubicBezTo>
                  <a:cubicBezTo>
                    <a:pt x="267" y="1456"/>
                    <a:pt x="262" y="1466"/>
                    <a:pt x="264" y="1469"/>
                  </a:cubicBezTo>
                  <a:cubicBezTo>
                    <a:pt x="279" y="1429"/>
                    <a:pt x="286" y="1428"/>
                    <a:pt x="284" y="1419"/>
                  </a:cubicBezTo>
                  <a:cubicBezTo>
                    <a:pt x="311" y="1363"/>
                    <a:pt x="316" y="1353"/>
                    <a:pt x="322" y="1344"/>
                  </a:cubicBezTo>
                  <a:cubicBezTo>
                    <a:pt x="341" y="1299"/>
                    <a:pt x="344" y="1299"/>
                    <a:pt x="347" y="1298"/>
                  </a:cubicBezTo>
                  <a:cubicBezTo>
                    <a:pt x="377" y="1253"/>
                    <a:pt x="377" y="1246"/>
                    <a:pt x="382" y="1243"/>
                  </a:cubicBezTo>
                  <a:cubicBezTo>
                    <a:pt x="470" y="1149"/>
                    <a:pt x="469" y="1136"/>
                    <a:pt x="480" y="1135"/>
                  </a:cubicBezTo>
                  <a:cubicBezTo>
                    <a:pt x="514" y="1093"/>
                    <a:pt x="525" y="1097"/>
                    <a:pt x="523" y="1089"/>
                  </a:cubicBezTo>
                  <a:cubicBezTo>
                    <a:pt x="569" y="1039"/>
                    <a:pt x="577" y="1036"/>
                    <a:pt x="581" y="1029"/>
                  </a:cubicBezTo>
                  <a:cubicBezTo>
                    <a:pt x="617" y="976"/>
                    <a:pt x="617" y="985"/>
                    <a:pt x="613" y="989"/>
                  </a:cubicBezTo>
                  <a:cubicBezTo>
                    <a:pt x="598" y="1018"/>
                    <a:pt x="597" y="1023"/>
                    <a:pt x="596" y="1029"/>
                  </a:cubicBezTo>
                  <a:cubicBezTo>
                    <a:pt x="570" y="1050"/>
                    <a:pt x="572" y="1056"/>
                    <a:pt x="568" y="1057"/>
                  </a:cubicBezTo>
                  <a:cubicBezTo>
                    <a:pt x="549" y="1084"/>
                    <a:pt x="545" y="1084"/>
                    <a:pt x="545" y="1089"/>
                  </a:cubicBezTo>
                  <a:cubicBezTo>
                    <a:pt x="517" y="1111"/>
                    <a:pt x="509" y="1114"/>
                    <a:pt x="505" y="1122"/>
                  </a:cubicBezTo>
                  <a:cubicBezTo>
                    <a:pt x="448" y="1187"/>
                    <a:pt x="435" y="1186"/>
                    <a:pt x="435" y="1198"/>
                  </a:cubicBezTo>
                  <a:cubicBezTo>
                    <a:pt x="358" y="1294"/>
                    <a:pt x="359" y="1303"/>
                    <a:pt x="352" y="1303"/>
                  </a:cubicBezTo>
                  <a:cubicBezTo>
                    <a:pt x="338" y="1342"/>
                    <a:pt x="332" y="1344"/>
                    <a:pt x="329" y="1349"/>
                  </a:cubicBezTo>
                  <a:cubicBezTo>
                    <a:pt x="294" y="1419"/>
                    <a:pt x="294" y="1435"/>
                    <a:pt x="287" y="1442"/>
                  </a:cubicBezTo>
                  <a:cubicBezTo>
                    <a:pt x="275" y="1485"/>
                    <a:pt x="278" y="1489"/>
                    <a:pt x="279" y="1495"/>
                  </a:cubicBezTo>
                  <a:cubicBezTo>
                    <a:pt x="284" y="1538"/>
                    <a:pt x="280" y="1529"/>
                    <a:pt x="282" y="1525"/>
                  </a:cubicBezTo>
                  <a:cubicBezTo>
                    <a:pt x="295" y="1474"/>
                    <a:pt x="302" y="1461"/>
                    <a:pt x="307" y="1447"/>
                  </a:cubicBezTo>
                  <a:cubicBezTo>
                    <a:pt x="319" y="1424"/>
                    <a:pt x="316" y="1416"/>
                    <a:pt x="319" y="1414"/>
                  </a:cubicBezTo>
                  <a:cubicBezTo>
                    <a:pt x="344" y="1364"/>
                    <a:pt x="347" y="1363"/>
                    <a:pt x="347" y="1359"/>
                  </a:cubicBezTo>
                  <a:cubicBezTo>
                    <a:pt x="359" y="1339"/>
                    <a:pt x="361" y="1336"/>
                    <a:pt x="362" y="1334"/>
                  </a:cubicBezTo>
                  <a:cubicBezTo>
                    <a:pt x="386" y="1299"/>
                    <a:pt x="387" y="1292"/>
                    <a:pt x="392" y="1288"/>
                  </a:cubicBezTo>
                  <a:cubicBezTo>
                    <a:pt x="420" y="1249"/>
                    <a:pt x="427" y="1239"/>
                    <a:pt x="435" y="1230"/>
                  </a:cubicBezTo>
                  <a:cubicBezTo>
                    <a:pt x="468" y="1194"/>
                    <a:pt x="469" y="1191"/>
                    <a:pt x="473" y="1190"/>
                  </a:cubicBezTo>
                  <a:cubicBezTo>
                    <a:pt x="499" y="1158"/>
                    <a:pt x="504" y="1154"/>
                    <a:pt x="508" y="1150"/>
                  </a:cubicBezTo>
                  <a:cubicBezTo>
                    <a:pt x="538" y="1112"/>
                    <a:pt x="545" y="1102"/>
                    <a:pt x="553" y="1092"/>
                  </a:cubicBezTo>
                  <a:cubicBezTo>
                    <a:pt x="577" y="1069"/>
                    <a:pt x="569" y="1068"/>
                    <a:pt x="568" y="1074"/>
                  </a:cubicBezTo>
                  <a:cubicBezTo>
                    <a:pt x="540" y="1125"/>
                    <a:pt x="527" y="1138"/>
                    <a:pt x="518" y="1152"/>
                  </a:cubicBezTo>
                  <a:cubicBezTo>
                    <a:pt x="491" y="1186"/>
                    <a:pt x="486" y="1188"/>
                    <a:pt x="483" y="1190"/>
                  </a:cubicBezTo>
                  <a:cubicBezTo>
                    <a:pt x="445" y="1238"/>
                    <a:pt x="436" y="1241"/>
                    <a:pt x="432" y="1250"/>
                  </a:cubicBezTo>
                  <a:cubicBezTo>
                    <a:pt x="381" y="1320"/>
                    <a:pt x="378" y="1330"/>
                    <a:pt x="372" y="1336"/>
                  </a:cubicBezTo>
                  <a:cubicBezTo>
                    <a:pt x="342" y="1391"/>
                    <a:pt x="337" y="1398"/>
                    <a:pt x="332" y="1404"/>
                  </a:cubicBezTo>
                  <a:cubicBezTo>
                    <a:pt x="297" y="1512"/>
                    <a:pt x="299" y="1511"/>
                    <a:pt x="297" y="1517"/>
                  </a:cubicBezTo>
                  <a:cubicBezTo>
                    <a:pt x="285" y="1562"/>
                    <a:pt x="292" y="1562"/>
                    <a:pt x="292" y="1570"/>
                  </a:cubicBezTo>
                  <a:cubicBezTo>
                    <a:pt x="308" y="1526"/>
                    <a:pt x="315" y="1528"/>
                    <a:pt x="312" y="1520"/>
                  </a:cubicBezTo>
                  <a:cubicBezTo>
                    <a:pt x="334" y="1475"/>
                    <a:pt x="332" y="1464"/>
                    <a:pt x="339" y="1462"/>
                  </a:cubicBezTo>
                  <a:cubicBezTo>
                    <a:pt x="371" y="1397"/>
                    <a:pt x="376" y="1392"/>
                    <a:pt x="380" y="1386"/>
                  </a:cubicBezTo>
                  <a:cubicBezTo>
                    <a:pt x="418" y="1328"/>
                    <a:pt x="420" y="1321"/>
                    <a:pt x="425" y="1316"/>
                  </a:cubicBezTo>
                  <a:cubicBezTo>
                    <a:pt x="441" y="1283"/>
                    <a:pt x="447" y="1285"/>
                    <a:pt x="447" y="1281"/>
                  </a:cubicBezTo>
                  <a:cubicBezTo>
                    <a:pt x="479" y="1240"/>
                    <a:pt x="484" y="1230"/>
                    <a:pt x="493" y="1225"/>
                  </a:cubicBezTo>
                  <a:cubicBezTo>
                    <a:pt x="510" y="1208"/>
                    <a:pt x="509" y="1213"/>
                    <a:pt x="513" y="1213"/>
                  </a:cubicBezTo>
                  <a:cubicBezTo>
                    <a:pt x="523" y="1194"/>
                    <a:pt x="525" y="1193"/>
                    <a:pt x="525" y="1190"/>
                  </a:cubicBezTo>
                  <a:cubicBezTo>
                    <a:pt x="562" y="1144"/>
                    <a:pt x="564" y="1140"/>
                    <a:pt x="563" y="1135"/>
                  </a:cubicBezTo>
                  <a:cubicBezTo>
                    <a:pt x="582" y="1095"/>
                    <a:pt x="589" y="1084"/>
                    <a:pt x="596" y="1072"/>
                  </a:cubicBezTo>
                  <a:cubicBezTo>
                    <a:pt x="579" y="1116"/>
                    <a:pt x="576" y="1130"/>
                    <a:pt x="571" y="1142"/>
                  </a:cubicBezTo>
                  <a:cubicBezTo>
                    <a:pt x="549" y="1177"/>
                    <a:pt x="552" y="1188"/>
                    <a:pt x="545" y="1190"/>
                  </a:cubicBezTo>
                  <a:cubicBezTo>
                    <a:pt x="519" y="1245"/>
                    <a:pt x="511" y="1246"/>
                    <a:pt x="513" y="1255"/>
                  </a:cubicBezTo>
                  <a:cubicBezTo>
                    <a:pt x="489" y="1289"/>
                    <a:pt x="487" y="1295"/>
                    <a:pt x="485" y="1301"/>
                  </a:cubicBezTo>
                  <a:cubicBezTo>
                    <a:pt x="460" y="1334"/>
                    <a:pt x="463" y="1345"/>
                    <a:pt x="458" y="1349"/>
                  </a:cubicBezTo>
                  <a:cubicBezTo>
                    <a:pt x="437" y="1384"/>
                    <a:pt x="437" y="1392"/>
                    <a:pt x="432" y="1396"/>
                  </a:cubicBezTo>
                  <a:cubicBezTo>
                    <a:pt x="427" y="1433"/>
                    <a:pt x="425" y="1426"/>
                    <a:pt x="427" y="1424"/>
                  </a:cubicBezTo>
                  <a:cubicBezTo>
                    <a:pt x="443" y="1405"/>
                    <a:pt x="440" y="1397"/>
                    <a:pt x="445" y="1396"/>
                  </a:cubicBezTo>
                  <a:cubicBezTo>
                    <a:pt x="475" y="1348"/>
                    <a:pt x="476" y="1344"/>
                    <a:pt x="475" y="1338"/>
                  </a:cubicBezTo>
                  <a:cubicBezTo>
                    <a:pt x="497" y="1313"/>
                    <a:pt x="494" y="1305"/>
                    <a:pt x="498" y="1303"/>
                  </a:cubicBezTo>
                  <a:cubicBezTo>
                    <a:pt x="497" y="1315"/>
                    <a:pt x="494" y="1322"/>
                    <a:pt x="490" y="1328"/>
                  </a:cubicBezTo>
                  <a:cubicBezTo>
                    <a:pt x="462" y="1378"/>
                    <a:pt x="460" y="1382"/>
                    <a:pt x="460" y="1386"/>
                  </a:cubicBezTo>
                  <a:cubicBezTo>
                    <a:pt x="425" y="1445"/>
                    <a:pt x="428" y="1453"/>
                    <a:pt x="425" y="1454"/>
                  </a:cubicBezTo>
                  <a:cubicBezTo>
                    <a:pt x="405" y="1499"/>
                    <a:pt x="398" y="1512"/>
                    <a:pt x="392" y="1525"/>
                  </a:cubicBezTo>
                  <a:cubicBezTo>
                    <a:pt x="371" y="1599"/>
                    <a:pt x="365" y="1598"/>
                    <a:pt x="367" y="1605"/>
                  </a:cubicBezTo>
                  <a:cubicBezTo>
                    <a:pt x="354" y="1641"/>
                    <a:pt x="358" y="1653"/>
                    <a:pt x="352" y="1656"/>
                  </a:cubicBezTo>
                  <a:cubicBezTo>
                    <a:pt x="346" y="1759"/>
                    <a:pt x="343" y="1757"/>
                    <a:pt x="342" y="1754"/>
                  </a:cubicBezTo>
                  <a:cubicBezTo>
                    <a:pt x="349" y="1713"/>
                    <a:pt x="354" y="1702"/>
                    <a:pt x="357" y="1691"/>
                  </a:cubicBezTo>
                  <a:cubicBezTo>
                    <a:pt x="378" y="1637"/>
                    <a:pt x="375" y="1627"/>
                    <a:pt x="380" y="1625"/>
                  </a:cubicBezTo>
                  <a:cubicBezTo>
                    <a:pt x="393" y="1579"/>
                    <a:pt x="398" y="1569"/>
                    <a:pt x="402" y="1560"/>
                  </a:cubicBezTo>
                  <a:cubicBezTo>
                    <a:pt x="415" y="1520"/>
                    <a:pt x="417" y="1514"/>
                    <a:pt x="422" y="1512"/>
                  </a:cubicBezTo>
                  <a:cubicBezTo>
                    <a:pt x="438" y="1477"/>
                    <a:pt x="435" y="1466"/>
                    <a:pt x="440" y="1464"/>
                  </a:cubicBezTo>
                  <a:cubicBezTo>
                    <a:pt x="491" y="1374"/>
                    <a:pt x="493" y="1369"/>
                    <a:pt x="493" y="1361"/>
                  </a:cubicBezTo>
                  <a:cubicBezTo>
                    <a:pt x="533" y="1307"/>
                    <a:pt x="537" y="1281"/>
                    <a:pt x="551" y="1265"/>
                  </a:cubicBezTo>
                  <a:cubicBezTo>
                    <a:pt x="567" y="1213"/>
                    <a:pt x="572" y="1200"/>
                    <a:pt x="576" y="1187"/>
                  </a:cubicBezTo>
                  <a:cubicBezTo>
                    <a:pt x="570" y="1224"/>
                    <a:pt x="567" y="1232"/>
                    <a:pt x="566" y="1243"/>
                  </a:cubicBezTo>
                  <a:cubicBezTo>
                    <a:pt x="527" y="1322"/>
                    <a:pt x="522" y="1329"/>
                    <a:pt x="520" y="1338"/>
                  </a:cubicBezTo>
                  <a:cubicBezTo>
                    <a:pt x="499" y="1364"/>
                    <a:pt x="499" y="1376"/>
                    <a:pt x="493" y="1381"/>
                  </a:cubicBezTo>
                  <a:cubicBezTo>
                    <a:pt x="498" y="1392"/>
                    <a:pt x="498" y="1398"/>
                    <a:pt x="498" y="1404"/>
                  </a:cubicBezTo>
                  <a:cubicBezTo>
                    <a:pt x="532" y="1330"/>
                    <a:pt x="532" y="1345"/>
                    <a:pt x="528" y="1343"/>
                  </a:cubicBezTo>
                  <a:cubicBezTo>
                    <a:pt x="511" y="1391"/>
                    <a:pt x="508" y="1400"/>
                    <a:pt x="505" y="1409"/>
                  </a:cubicBezTo>
                  <a:cubicBezTo>
                    <a:pt x="497" y="1445"/>
                    <a:pt x="494" y="1455"/>
                    <a:pt x="493" y="1467"/>
                  </a:cubicBezTo>
                  <a:cubicBezTo>
                    <a:pt x="496" y="1535"/>
                    <a:pt x="492" y="1549"/>
                    <a:pt x="490" y="1567"/>
                  </a:cubicBezTo>
                  <a:cubicBezTo>
                    <a:pt x="476" y="1593"/>
                    <a:pt x="479" y="1606"/>
                    <a:pt x="473" y="1610"/>
                  </a:cubicBezTo>
                  <a:cubicBezTo>
                    <a:pt x="427" y="1706"/>
                    <a:pt x="422" y="1720"/>
                    <a:pt x="413" y="1731"/>
                  </a:cubicBezTo>
                  <a:cubicBezTo>
                    <a:pt x="408" y="1755"/>
                    <a:pt x="414" y="1746"/>
                    <a:pt x="415" y="1744"/>
                  </a:cubicBezTo>
                  <a:cubicBezTo>
                    <a:pt x="452" y="1724"/>
                    <a:pt x="461" y="1714"/>
                    <a:pt x="468" y="1718"/>
                  </a:cubicBezTo>
                  <a:cubicBezTo>
                    <a:pt x="439" y="1738"/>
                    <a:pt x="429" y="1744"/>
                    <a:pt x="423" y="1754"/>
                  </a:cubicBezTo>
                  <a:cubicBezTo>
                    <a:pt x="390" y="1807"/>
                    <a:pt x="394" y="1818"/>
                    <a:pt x="390" y="1819"/>
                  </a:cubicBezTo>
                  <a:cubicBezTo>
                    <a:pt x="387" y="1852"/>
                    <a:pt x="390" y="1857"/>
                    <a:pt x="393" y="1864"/>
                  </a:cubicBezTo>
                  <a:cubicBezTo>
                    <a:pt x="395" y="1893"/>
                    <a:pt x="401" y="1904"/>
                    <a:pt x="405" y="1917"/>
                  </a:cubicBezTo>
                  <a:cubicBezTo>
                    <a:pt x="418" y="1937"/>
                    <a:pt x="423" y="1944"/>
                    <a:pt x="418" y="1950"/>
                  </a:cubicBezTo>
                  <a:cubicBezTo>
                    <a:pt x="398" y="1927"/>
                    <a:pt x="390" y="1922"/>
                    <a:pt x="388" y="1912"/>
                  </a:cubicBezTo>
                  <a:cubicBezTo>
                    <a:pt x="371" y="1883"/>
                    <a:pt x="363" y="1883"/>
                    <a:pt x="357" y="1880"/>
                  </a:cubicBezTo>
                  <a:cubicBezTo>
                    <a:pt x="325" y="1849"/>
                    <a:pt x="317" y="1848"/>
                    <a:pt x="315" y="1842"/>
                  </a:cubicBezTo>
                  <a:cubicBezTo>
                    <a:pt x="284" y="1820"/>
                    <a:pt x="288" y="1832"/>
                    <a:pt x="299" y="1829"/>
                  </a:cubicBezTo>
                  <a:cubicBezTo>
                    <a:pt x="296" y="1823"/>
                    <a:pt x="286" y="1823"/>
                    <a:pt x="282" y="1817"/>
                  </a:cubicBezTo>
                  <a:cubicBezTo>
                    <a:pt x="235" y="1800"/>
                    <a:pt x="246" y="1796"/>
                    <a:pt x="252" y="1802"/>
                  </a:cubicBezTo>
                  <a:cubicBezTo>
                    <a:pt x="301" y="1810"/>
                    <a:pt x="324" y="1818"/>
                    <a:pt x="342" y="1829"/>
                  </a:cubicBezTo>
                  <a:cubicBezTo>
                    <a:pt x="332" y="1811"/>
                    <a:pt x="328" y="1807"/>
                    <a:pt x="325" y="1802"/>
                  </a:cubicBezTo>
                  <a:cubicBezTo>
                    <a:pt x="300" y="1767"/>
                    <a:pt x="291" y="1768"/>
                    <a:pt x="292" y="1759"/>
                  </a:cubicBezTo>
                  <a:cubicBezTo>
                    <a:pt x="254" y="1707"/>
                    <a:pt x="246" y="1698"/>
                    <a:pt x="239" y="1688"/>
                  </a:cubicBezTo>
                  <a:cubicBezTo>
                    <a:pt x="214" y="1649"/>
                    <a:pt x="204" y="1642"/>
                    <a:pt x="201" y="1628"/>
                  </a:cubicBezTo>
                  <a:cubicBezTo>
                    <a:pt x="178" y="1567"/>
                    <a:pt x="173" y="1562"/>
                    <a:pt x="168" y="1558"/>
                  </a:cubicBezTo>
                  <a:cubicBezTo>
                    <a:pt x="153" y="1520"/>
                    <a:pt x="151" y="1514"/>
                    <a:pt x="146" y="1512"/>
                  </a:cubicBezTo>
                  <a:cubicBezTo>
                    <a:pt x="133" y="1472"/>
                    <a:pt x="123" y="1469"/>
                    <a:pt x="123" y="1457"/>
                  </a:cubicBezTo>
                  <a:cubicBezTo>
                    <a:pt x="108" y="1419"/>
                    <a:pt x="98" y="1416"/>
                    <a:pt x="100" y="1402"/>
                  </a:cubicBezTo>
                  <a:cubicBezTo>
                    <a:pt x="109" y="1417"/>
                    <a:pt x="115" y="1416"/>
                    <a:pt x="113" y="1424"/>
                  </a:cubicBezTo>
                  <a:cubicBezTo>
                    <a:pt x="141" y="1468"/>
                    <a:pt x="143" y="1471"/>
                    <a:pt x="146" y="1475"/>
                  </a:cubicBezTo>
                  <a:cubicBezTo>
                    <a:pt x="184" y="1527"/>
                    <a:pt x="192" y="1530"/>
                    <a:pt x="196" y="1537"/>
                  </a:cubicBezTo>
                  <a:cubicBezTo>
                    <a:pt x="219" y="1559"/>
                    <a:pt x="223" y="1568"/>
                    <a:pt x="231" y="1573"/>
                  </a:cubicBezTo>
                  <a:cubicBezTo>
                    <a:pt x="246" y="1588"/>
                    <a:pt x="247" y="1590"/>
                    <a:pt x="249" y="1590"/>
                  </a:cubicBezTo>
                  <a:cubicBezTo>
                    <a:pt x="274" y="1624"/>
                    <a:pt x="278" y="1626"/>
                    <a:pt x="282" y="1628"/>
                  </a:cubicBezTo>
                  <a:cubicBezTo>
                    <a:pt x="265" y="1589"/>
                    <a:pt x="257" y="1590"/>
                    <a:pt x="259" y="1580"/>
                  </a:cubicBezTo>
                  <a:cubicBezTo>
                    <a:pt x="203" y="1511"/>
                    <a:pt x="196" y="1509"/>
                    <a:pt x="193" y="1502"/>
                  </a:cubicBezTo>
                  <a:cubicBezTo>
                    <a:pt x="172" y="1477"/>
                    <a:pt x="168" y="1477"/>
                    <a:pt x="168" y="1472"/>
                  </a:cubicBezTo>
                  <a:cubicBezTo>
                    <a:pt x="147" y="1441"/>
                    <a:pt x="145" y="1442"/>
                    <a:pt x="146" y="1439"/>
                  </a:cubicBezTo>
                  <a:cubicBezTo>
                    <a:pt x="127" y="1411"/>
                    <a:pt x="130" y="1404"/>
                    <a:pt x="125" y="1404"/>
                  </a:cubicBezTo>
                  <a:cubicBezTo>
                    <a:pt x="102" y="1363"/>
                    <a:pt x="100" y="1355"/>
                    <a:pt x="95" y="1351"/>
                  </a:cubicBezTo>
                  <a:cubicBezTo>
                    <a:pt x="61" y="1229"/>
                    <a:pt x="62" y="1234"/>
                    <a:pt x="62" y="1241"/>
                  </a:cubicBezTo>
                  <a:cubicBezTo>
                    <a:pt x="80" y="1283"/>
                    <a:pt x="77" y="1293"/>
                    <a:pt x="83" y="1293"/>
                  </a:cubicBezTo>
                  <a:cubicBezTo>
                    <a:pt x="100" y="1336"/>
                    <a:pt x="98" y="1345"/>
                    <a:pt x="105" y="1344"/>
                  </a:cubicBezTo>
                  <a:cubicBezTo>
                    <a:pt x="128" y="1387"/>
                    <a:pt x="129" y="1398"/>
                    <a:pt x="135" y="1404"/>
                  </a:cubicBezTo>
                  <a:cubicBezTo>
                    <a:pt x="148" y="1422"/>
                    <a:pt x="148" y="1425"/>
                    <a:pt x="148" y="1427"/>
                  </a:cubicBezTo>
                  <a:cubicBezTo>
                    <a:pt x="176" y="1460"/>
                    <a:pt x="173" y="1469"/>
                    <a:pt x="178" y="1470"/>
                  </a:cubicBezTo>
                  <a:cubicBezTo>
                    <a:pt x="203" y="1506"/>
                    <a:pt x="213" y="1502"/>
                    <a:pt x="211" y="1510"/>
                  </a:cubicBezTo>
                  <a:cubicBezTo>
                    <a:pt x="240" y="1542"/>
                    <a:pt x="244" y="1544"/>
                    <a:pt x="244" y="1550"/>
                  </a:cubicBezTo>
                  <a:cubicBezTo>
                    <a:pt x="270" y="1548"/>
                    <a:pt x="267" y="1546"/>
                    <a:pt x="264" y="1545"/>
                  </a:cubicBezTo>
                  <a:cubicBezTo>
                    <a:pt x="251" y="1520"/>
                    <a:pt x="247" y="1516"/>
                    <a:pt x="249" y="1507"/>
                  </a:cubicBezTo>
                  <a:cubicBezTo>
                    <a:pt x="229" y="1481"/>
                    <a:pt x="225" y="1479"/>
                    <a:pt x="221" y="1477"/>
                  </a:cubicBezTo>
                  <a:cubicBezTo>
                    <a:pt x="196" y="1426"/>
                    <a:pt x="189" y="1427"/>
                    <a:pt x="188" y="1422"/>
                  </a:cubicBezTo>
                  <a:cubicBezTo>
                    <a:pt x="166" y="1386"/>
                    <a:pt x="161" y="1384"/>
                    <a:pt x="161" y="1379"/>
                  </a:cubicBezTo>
                  <a:cubicBezTo>
                    <a:pt x="153" y="1363"/>
                    <a:pt x="149" y="1362"/>
                    <a:pt x="151" y="1354"/>
                  </a:cubicBezTo>
                  <a:cubicBezTo>
                    <a:pt x="119" y="1295"/>
                    <a:pt x="118" y="1290"/>
                    <a:pt x="113" y="1288"/>
                  </a:cubicBezTo>
                  <a:cubicBezTo>
                    <a:pt x="97" y="1255"/>
                    <a:pt x="100" y="1245"/>
                    <a:pt x="95" y="1243"/>
                  </a:cubicBezTo>
                  <a:cubicBezTo>
                    <a:pt x="70" y="1172"/>
                    <a:pt x="70" y="1159"/>
                    <a:pt x="62" y="1153"/>
                  </a:cubicBezTo>
                  <a:cubicBezTo>
                    <a:pt x="55" y="1121"/>
                    <a:pt x="45" y="1115"/>
                    <a:pt x="52" y="1112"/>
                  </a:cubicBezTo>
                  <a:cubicBezTo>
                    <a:pt x="42" y="1090"/>
                    <a:pt x="43" y="1087"/>
                    <a:pt x="42" y="1085"/>
                  </a:cubicBezTo>
                  <a:cubicBezTo>
                    <a:pt x="59" y="1118"/>
                    <a:pt x="61" y="1122"/>
                    <a:pt x="60" y="1127"/>
                  </a:cubicBezTo>
                  <a:cubicBezTo>
                    <a:pt x="83" y="1168"/>
                    <a:pt x="78" y="1179"/>
                    <a:pt x="85" y="1178"/>
                  </a:cubicBezTo>
                  <a:cubicBezTo>
                    <a:pt x="124" y="1262"/>
                    <a:pt x="134" y="1265"/>
                    <a:pt x="135" y="1276"/>
                  </a:cubicBezTo>
                  <a:cubicBezTo>
                    <a:pt x="156" y="1299"/>
                    <a:pt x="155" y="1305"/>
                    <a:pt x="161" y="1306"/>
                  </a:cubicBezTo>
                  <a:cubicBezTo>
                    <a:pt x="182" y="1344"/>
                    <a:pt x="191" y="1353"/>
                    <a:pt x="196" y="1366"/>
                  </a:cubicBezTo>
                  <a:cubicBezTo>
                    <a:pt x="224" y="1410"/>
                    <a:pt x="227" y="1424"/>
                    <a:pt x="236" y="1434"/>
                  </a:cubicBezTo>
                  <a:close/>
                  <a:moveTo>
                    <a:pt x="176" y="1565"/>
                  </a:moveTo>
                  <a:cubicBezTo>
                    <a:pt x="182" y="1568"/>
                    <a:pt x="180" y="1578"/>
                    <a:pt x="186" y="1580"/>
                  </a:cubicBezTo>
                  <a:cubicBezTo>
                    <a:pt x="184" y="1591"/>
                    <a:pt x="194" y="1591"/>
                    <a:pt x="194" y="1600"/>
                  </a:cubicBezTo>
                  <a:cubicBezTo>
                    <a:pt x="200" y="1612"/>
                    <a:pt x="206" y="1624"/>
                    <a:pt x="214" y="1633"/>
                  </a:cubicBezTo>
                  <a:cubicBezTo>
                    <a:pt x="215" y="1640"/>
                    <a:pt x="219" y="1645"/>
                    <a:pt x="224" y="1648"/>
                  </a:cubicBezTo>
                  <a:cubicBezTo>
                    <a:pt x="223" y="1658"/>
                    <a:pt x="232" y="1658"/>
                    <a:pt x="234" y="1666"/>
                  </a:cubicBezTo>
                  <a:cubicBezTo>
                    <a:pt x="240" y="1679"/>
                    <a:pt x="253" y="1684"/>
                    <a:pt x="257" y="1699"/>
                  </a:cubicBezTo>
                  <a:cubicBezTo>
                    <a:pt x="263" y="1700"/>
                    <a:pt x="262" y="1710"/>
                    <a:pt x="269" y="1711"/>
                  </a:cubicBezTo>
                  <a:cubicBezTo>
                    <a:pt x="268" y="1721"/>
                    <a:pt x="280" y="1719"/>
                    <a:pt x="279" y="1729"/>
                  </a:cubicBezTo>
                  <a:cubicBezTo>
                    <a:pt x="290" y="1736"/>
                    <a:pt x="296" y="1747"/>
                    <a:pt x="304" y="1756"/>
                  </a:cubicBezTo>
                  <a:cubicBezTo>
                    <a:pt x="310" y="1768"/>
                    <a:pt x="321" y="1775"/>
                    <a:pt x="327" y="1787"/>
                  </a:cubicBezTo>
                  <a:cubicBezTo>
                    <a:pt x="332" y="1791"/>
                    <a:pt x="334" y="1798"/>
                    <a:pt x="340" y="1802"/>
                  </a:cubicBezTo>
                  <a:cubicBezTo>
                    <a:pt x="340" y="1806"/>
                    <a:pt x="342" y="1808"/>
                    <a:pt x="345" y="1809"/>
                  </a:cubicBezTo>
                  <a:cubicBezTo>
                    <a:pt x="344" y="1812"/>
                    <a:pt x="352" y="1818"/>
                    <a:pt x="352" y="1812"/>
                  </a:cubicBezTo>
                  <a:cubicBezTo>
                    <a:pt x="345" y="1803"/>
                    <a:pt x="341" y="1791"/>
                    <a:pt x="337" y="1779"/>
                  </a:cubicBezTo>
                  <a:cubicBezTo>
                    <a:pt x="333" y="1767"/>
                    <a:pt x="322" y="1762"/>
                    <a:pt x="319" y="1749"/>
                  </a:cubicBezTo>
                  <a:cubicBezTo>
                    <a:pt x="311" y="1741"/>
                    <a:pt x="309" y="1727"/>
                    <a:pt x="299" y="1721"/>
                  </a:cubicBezTo>
                  <a:cubicBezTo>
                    <a:pt x="294" y="1710"/>
                    <a:pt x="284" y="1703"/>
                    <a:pt x="282" y="1688"/>
                  </a:cubicBezTo>
                  <a:cubicBezTo>
                    <a:pt x="273" y="1689"/>
                    <a:pt x="274" y="1681"/>
                    <a:pt x="269" y="1678"/>
                  </a:cubicBezTo>
                  <a:cubicBezTo>
                    <a:pt x="267" y="1672"/>
                    <a:pt x="260" y="1670"/>
                    <a:pt x="256" y="1666"/>
                  </a:cubicBezTo>
                  <a:cubicBezTo>
                    <a:pt x="257" y="1662"/>
                    <a:pt x="255" y="1660"/>
                    <a:pt x="254" y="1658"/>
                  </a:cubicBezTo>
                  <a:cubicBezTo>
                    <a:pt x="254" y="1654"/>
                    <a:pt x="248" y="1656"/>
                    <a:pt x="249" y="1651"/>
                  </a:cubicBezTo>
                  <a:cubicBezTo>
                    <a:pt x="242" y="1650"/>
                    <a:pt x="245" y="1640"/>
                    <a:pt x="236" y="1641"/>
                  </a:cubicBezTo>
                  <a:cubicBezTo>
                    <a:pt x="236" y="1638"/>
                    <a:pt x="236" y="1635"/>
                    <a:pt x="231" y="1636"/>
                  </a:cubicBezTo>
                  <a:cubicBezTo>
                    <a:pt x="231" y="1631"/>
                    <a:pt x="229" y="1629"/>
                    <a:pt x="226" y="1628"/>
                  </a:cubicBezTo>
                  <a:cubicBezTo>
                    <a:pt x="223" y="1623"/>
                    <a:pt x="218" y="1620"/>
                    <a:pt x="216" y="1613"/>
                  </a:cubicBezTo>
                  <a:cubicBezTo>
                    <a:pt x="209" y="1604"/>
                    <a:pt x="202" y="1595"/>
                    <a:pt x="196" y="1585"/>
                  </a:cubicBezTo>
                  <a:cubicBezTo>
                    <a:pt x="189" y="1576"/>
                    <a:pt x="185" y="1565"/>
                    <a:pt x="176" y="1558"/>
                  </a:cubicBezTo>
                  <a:cubicBezTo>
                    <a:pt x="176" y="1560"/>
                    <a:pt x="176" y="1563"/>
                    <a:pt x="176" y="1565"/>
                  </a:cubicBezTo>
                  <a:close/>
                  <a:moveTo>
                    <a:pt x="301" y="820"/>
                  </a:moveTo>
                  <a:cubicBezTo>
                    <a:pt x="302" y="810"/>
                    <a:pt x="310" y="806"/>
                    <a:pt x="311" y="795"/>
                  </a:cubicBezTo>
                  <a:cubicBezTo>
                    <a:pt x="358" y="743"/>
                    <a:pt x="361" y="735"/>
                    <a:pt x="366" y="730"/>
                  </a:cubicBezTo>
                  <a:cubicBezTo>
                    <a:pt x="397" y="702"/>
                    <a:pt x="399" y="697"/>
                    <a:pt x="402" y="694"/>
                  </a:cubicBezTo>
                  <a:cubicBezTo>
                    <a:pt x="437" y="662"/>
                    <a:pt x="439" y="659"/>
                    <a:pt x="442" y="657"/>
                  </a:cubicBezTo>
                  <a:cubicBezTo>
                    <a:pt x="480" y="626"/>
                    <a:pt x="475" y="615"/>
                    <a:pt x="485" y="619"/>
                  </a:cubicBezTo>
                  <a:cubicBezTo>
                    <a:pt x="521" y="575"/>
                    <a:pt x="530" y="573"/>
                    <a:pt x="535" y="566"/>
                  </a:cubicBezTo>
                  <a:cubicBezTo>
                    <a:pt x="554" y="538"/>
                    <a:pt x="566" y="538"/>
                    <a:pt x="568" y="528"/>
                  </a:cubicBezTo>
                  <a:cubicBezTo>
                    <a:pt x="581" y="513"/>
                    <a:pt x="584" y="512"/>
                    <a:pt x="583" y="508"/>
                  </a:cubicBezTo>
                  <a:cubicBezTo>
                    <a:pt x="609" y="476"/>
                    <a:pt x="605" y="465"/>
                    <a:pt x="613" y="468"/>
                  </a:cubicBezTo>
                  <a:cubicBezTo>
                    <a:pt x="604" y="479"/>
                    <a:pt x="593" y="475"/>
                    <a:pt x="595" y="483"/>
                  </a:cubicBezTo>
                  <a:cubicBezTo>
                    <a:pt x="573" y="503"/>
                    <a:pt x="570" y="506"/>
                    <a:pt x="568" y="510"/>
                  </a:cubicBezTo>
                  <a:cubicBezTo>
                    <a:pt x="482" y="577"/>
                    <a:pt x="482" y="583"/>
                    <a:pt x="477" y="584"/>
                  </a:cubicBezTo>
                  <a:cubicBezTo>
                    <a:pt x="464" y="596"/>
                    <a:pt x="458" y="596"/>
                    <a:pt x="457" y="601"/>
                  </a:cubicBezTo>
                  <a:cubicBezTo>
                    <a:pt x="421" y="633"/>
                    <a:pt x="418" y="642"/>
                    <a:pt x="412" y="649"/>
                  </a:cubicBezTo>
                  <a:cubicBezTo>
                    <a:pt x="371" y="689"/>
                    <a:pt x="369" y="694"/>
                    <a:pt x="366" y="697"/>
                  </a:cubicBezTo>
                  <a:cubicBezTo>
                    <a:pt x="338" y="737"/>
                    <a:pt x="331" y="742"/>
                    <a:pt x="326" y="750"/>
                  </a:cubicBezTo>
                  <a:cubicBezTo>
                    <a:pt x="309" y="785"/>
                    <a:pt x="297" y="788"/>
                    <a:pt x="296" y="803"/>
                  </a:cubicBezTo>
                  <a:cubicBezTo>
                    <a:pt x="266" y="851"/>
                    <a:pt x="266" y="857"/>
                    <a:pt x="266" y="863"/>
                  </a:cubicBezTo>
                  <a:close/>
                  <a:moveTo>
                    <a:pt x="318" y="526"/>
                  </a:moveTo>
                  <a:cubicBezTo>
                    <a:pt x="319" y="522"/>
                    <a:pt x="318" y="516"/>
                    <a:pt x="316" y="521"/>
                  </a:cubicBezTo>
                  <a:cubicBezTo>
                    <a:pt x="316" y="524"/>
                    <a:pt x="317" y="530"/>
                    <a:pt x="318" y="526"/>
                  </a:cubicBezTo>
                  <a:close/>
                  <a:moveTo>
                    <a:pt x="321" y="662"/>
                  </a:moveTo>
                  <a:cubicBezTo>
                    <a:pt x="322" y="667"/>
                    <a:pt x="309" y="673"/>
                    <a:pt x="316" y="677"/>
                  </a:cubicBezTo>
                  <a:cubicBezTo>
                    <a:pt x="320" y="673"/>
                    <a:pt x="322" y="665"/>
                    <a:pt x="326" y="662"/>
                  </a:cubicBezTo>
                  <a:cubicBezTo>
                    <a:pt x="326" y="656"/>
                    <a:pt x="338" y="651"/>
                    <a:pt x="331" y="647"/>
                  </a:cubicBezTo>
                  <a:cubicBezTo>
                    <a:pt x="328" y="652"/>
                    <a:pt x="325" y="658"/>
                    <a:pt x="321" y="662"/>
                  </a:cubicBezTo>
                  <a:close/>
                  <a:moveTo>
                    <a:pt x="276" y="745"/>
                  </a:moveTo>
                  <a:cubicBezTo>
                    <a:pt x="274" y="736"/>
                    <a:pt x="283" y="730"/>
                    <a:pt x="273" y="727"/>
                  </a:cubicBezTo>
                  <a:cubicBezTo>
                    <a:pt x="275" y="732"/>
                    <a:pt x="270" y="744"/>
                    <a:pt x="276" y="745"/>
                  </a:cubicBezTo>
                  <a:close/>
                  <a:moveTo>
                    <a:pt x="276" y="793"/>
                  </a:moveTo>
                  <a:cubicBezTo>
                    <a:pt x="277" y="785"/>
                    <a:pt x="285" y="771"/>
                    <a:pt x="278" y="765"/>
                  </a:cubicBezTo>
                  <a:cubicBezTo>
                    <a:pt x="281" y="776"/>
                    <a:pt x="270" y="787"/>
                    <a:pt x="276" y="793"/>
                  </a:cubicBezTo>
                  <a:close/>
                  <a:moveTo>
                    <a:pt x="271" y="830"/>
                  </a:moveTo>
                  <a:cubicBezTo>
                    <a:pt x="268" y="819"/>
                    <a:pt x="285" y="812"/>
                    <a:pt x="273" y="808"/>
                  </a:cubicBezTo>
                  <a:cubicBezTo>
                    <a:pt x="277" y="818"/>
                    <a:pt x="262" y="823"/>
                    <a:pt x="271" y="830"/>
                  </a:cubicBezTo>
                  <a:close/>
                  <a:moveTo>
                    <a:pt x="70" y="883"/>
                  </a:moveTo>
                  <a:cubicBezTo>
                    <a:pt x="75" y="887"/>
                    <a:pt x="73" y="896"/>
                    <a:pt x="77" y="901"/>
                  </a:cubicBezTo>
                  <a:cubicBezTo>
                    <a:pt x="117" y="1000"/>
                    <a:pt x="122" y="1004"/>
                    <a:pt x="123" y="1012"/>
                  </a:cubicBezTo>
                  <a:cubicBezTo>
                    <a:pt x="141" y="1040"/>
                    <a:pt x="140" y="1043"/>
                    <a:pt x="140" y="1044"/>
                  </a:cubicBezTo>
                  <a:cubicBezTo>
                    <a:pt x="173" y="1100"/>
                    <a:pt x="181" y="1101"/>
                    <a:pt x="181" y="1110"/>
                  </a:cubicBezTo>
                  <a:cubicBezTo>
                    <a:pt x="212" y="1160"/>
                    <a:pt x="210" y="1167"/>
                    <a:pt x="213" y="1168"/>
                  </a:cubicBezTo>
                  <a:cubicBezTo>
                    <a:pt x="227" y="1183"/>
                    <a:pt x="222" y="1175"/>
                    <a:pt x="218" y="1168"/>
                  </a:cubicBezTo>
                  <a:cubicBezTo>
                    <a:pt x="214" y="1136"/>
                    <a:pt x="209" y="1137"/>
                    <a:pt x="211" y="1130"/>
                  </a:cubicBezTo>
                  <a:cubicBezTo>
                    <a:pt x="190" y="1087"/>
                    <a:pt x="191" y="1077"/>
                    <a:pt x="186" y="1072"/>
                  </a:cubicBezTo>
                  <a:cubicBezTo>
                    <a:pt x="164" y="1046"/>
                    <a:pt x="172" y="1032"/>
                    <a:pt x="165" y="1034"/>
                  </a:cubicBezTo>
                  <a:cubicBezTo>
                    <a:pt x="130" y="971"/>
                    <a:pt x="123" y="968"/>
                    <a:pt x="123" y="959"/>
                  </a:cubicBezTo>
                  <a:cubicBezTo>
                    <a:pt x="98" y="914"/>
                    <a:pt x="92" y="910"/>
                    <a:pt x="90" y="903"/>
                  </a:cubicBezTo>
                  <a:cubicBezTo>
                    <a:pt x="61" y="859"/>
                    <a:pt x="68" y="868"/>
                    <a:pt x="70" y="883"/>
                  </a:cubicBezTo>
                  <a:close/>
                  <a:moveTo>
                    <a:pt x="266" y="976"/>
                  </a:moveTo>
                  <a:cubicBezTo>
                    <a:pt x="265" y="972"/>
                    <a:pt x="269" y="971"/>
                    <a:pt x="269" y="966"/>
                  </a:cubicBezTo>
                  <a:cubicBezTo>
                    <a:pt x="272" y="966"/>
                    <a:pt x="270" y="959"/>
                    <a:pt x="269" y="964"/>
                  </a:cubicBezTo>
                  <a:cubicBezTo>
                    <a:pt x="266" y="966"/>
                    <a:pt x="260" y="982"/>
                    <a:pt x="266" y="976"/>
                  </a:cubicBezTo>
                  <a:close/>
                  <a:moveTo>
                    <a:pt x="246" y="996"/>
                  </a:moveTo>
                  <a:cubicBezTo>
                    <a:pt x="243" y="988"/>
                    <a:pt x="256" y="983"/>
                    <a:pt x="248" y="979"/>
                  </a:cubicBezTo>
                  <a:cubicBezTo>
                    <a:pt x="246" y="981"/>
                    <a:pt x="239" y="993"/>
                    <a:pt x="246" y="996"/>
                  </a:cubicBezTo>
                  <a:close/>
                  <a:moveTo>
                    <a:pt x="62" y="1039"/>
                  </a:moveTo>
                  <a:cubicBezTo>
                    <a:pt x="61" y="1036"/>
                    <a:pt x="60" y="1034"/>
                    <a:pt x="57" y="1032"/>
                  </a:cubicBezTo>
                  <a:cubicBezTo>
                    <a:pt x="57" y="1035"/>
                    <a:pt x="61" y="1046"/>
                    <a:pt x="62" y="1039"/>
                  </a:cubicBezTo>
                  <a:close/>
                  <a:moveTo>
                    <a:pt x="77" y="1095"/>
                  </a:moveTo>
                  <a:cubicBezTo>
                    <a:pt x="82" y="1101"/>
                    <a:pt x="83" y="1111"/>
                    <a:pt x="87" y="1117"/>
                  </a:cubicBezTo>
                  <a:cubicBezTo>
                    <a:pt x="124" y="1184"/>
                    <a:pt x="126" y="1187"/>
                    <a:pt x="128" y="1190"/>
                  </a:cubicBezTo>
                  <a:cubicBezTo>
                    <a:pt x="146" y="1213"/>
                    <a:pt x="141" y="1224"/>
                    <a:pt x="145" y="1225"/>
                  </a:cubicBezTo>
                  <a:cubicBezTo>
                    <a:pt x="170" y="1271"/>
                    <a:pt x="171" y="1275"/>
                    <a:pt x="176" y="1276"/>
                  </a:cubicBezTo>
                  <a:cubicBezTo>
                    <a:pt x="198" y="1315"/>
                    <a:pt x="204" y="1320"/>
                    <a:pt x="206" y="1329"/>
                  </a:cubicBezTo>
                  <a:cubicBezTo>
                    <a:pt x="220" y="1358"/>
                    <a:pt x="231" y="1358"/>
                    <a:pt x="229" y="1371"/>
                  </a:cubicBezTo>
                  <a:cubicBezTo>
                    <a:pt x="241" y="1386"/>
                    <a:pt x="240" y="1376"/>
                    <a:pt x="239" y="1366"/>
                  </a:cubicBezTo>
                  <a:cubicBezTo>
                    <a:pt x="220" y="1308"/>
                    <a:pt x="214" y="1302"/>
                    <a:pt x="213" y="1291"/>
                  </a:cubicBezTo>
                  <a:cubicBezTo>
                    <a:pt x="199" y="1268"/>
                    <a:pt x="202" y="1260"/>
                    <a:pt x="198" y="1258"/>
                  </a:cubicBezTo>
                  <a:cubicBezTo>
                    <a:pt x="180" y="1215"/>
                    <a:pt x="168" y="1215"/>
                    <a:pt x="168" y="1203"/>
                  </a:cubicBezTo>
                  <a:cubicBezTo>
                    <a:pt x="145" y="1172"/>
                    <a:pt x="150" y="1162"/>
                    <a:pt x="143" y="1163"/>
                  </a:cubicBezTo>
                  <a:cubicBezTo>
                    <a:pt x="113" y="1114"/>
                    <a:pt x="107" y="1108"/>
                    <a:pt x="105" y="1100"/>
                  </a:cubicBezTo>
                  <a:cubicBezTo>
                    <a:pt x="89" y="1081"/>
                    <a:pt x="86" y="1078"/>
                    <a:pt x="85" y="1075"/>
                  </a:cubicBezTo>
                  <a:cubicBezTo>
                    <a:pt x="71" y="1059"/>
                    <a:pt x="73" y="1055"/>
                    <a:pt x="70" y="1054"/>
                  </a:cubicBezTo>
                  <a:close/>
                  <a:moveTo>
                    <a:pt x="332" y="1623"/>
                  </a:moveTo>
                  <a:cubicBezTo>
                    <a:pt x="339" y="1624"/>
                    <a:pt x="330" y="1609"/>
                    <a:pt x="337" y="1610"/>
                  </a:cubicBezTo>
                  <a:cubicBezTo>
                    <a:pt x="359" y="1560"/>
                    <a:pt x="356" y="1544"/>
                    <a:pt x="365" y="1540"/>
                  </a:cubicBezTo>
                  <a:cubicBezTo>
                    <a:pt x="401" y="1455"/>
                    <a:pt x="401" y="1449"/>
                    <a:pt x="402" y="1444"/>
                  </a:cubicBezTo>
                  <a:cubicBezTo>
                    <a:pt x="418" y="1396"/>
                    <a:pt x="424" y="1396"/>
                    <a:pt x="425" y="1391"/>
                  </a:cubicBezTo>
                  <a:cubicBezTo>
                    <a:pt x="450" y="1344"/>
                    <a:pt x="454" y="1335"/>
                    <a:pt x="458" y="1326"/>
                  </a:cubicBezTo>
                  <a:cubicBezTo>
                    <a:pt x="490" y="1276"/>
                    <a:pt x="490" y="1269"/>
                    <a:pt x="493" y="1265"/>
                  </a:cubicBezTo>
                  <a:cubicBezTo>
                    <a:pt x="508" y="1240"/>
                    <a:pt x="511" y="1239"/>
                    <a:pt x="513" y="1238"/>
                  </a:cubicBezTo>
                  <a:cubicBezTo>
                    <a:pt x="521" y="1225"/>
                    <a:pt x="520" y="1221"/>
                    <a:pt x="523" y="1220"/>
                  </a:cubicBezTo>
                  <a:cubicBezTo>
                    <a:pt x="527" y="1215"/>
                    <a:pt x="518" y="1212"/>
                    <a:pt x="520" y="1220"/>
                  </a:cubicBezTo>
                  <a:cubicBezTo>
                    <a:pt x="481" y="1266"/>
                    <a:pt x="469" y="1280"/>
                    <a:pt x="460" y="1296"/>
                  </a:cubicBezTo>
                  <a:cubicBezTo>
                    <a:pt x="412" y="1376"/>
                    <a:pt x="407" y="1384"/>
                    <a:pt x="405" y="1394"/>
                  </a:cubicBezTo>
                  <a:cubicBezTo>
                    <a:pt x="376" y="1447"/>
                    <a:pt x="378" y="1450"/>
                    <a:pt x="377" y="1452"/>
                  </a:cubicBezTo>
                  <a:cubicBezTo>
                    <a:pt x="371" y="1467"/>
                    <a:pt x="366" y="1465"/>
                    <a:pt x="367" y="1472"/>
                  </a:cubicBezTo>
                  <a:cubicBezTo>
                    <a:pt x="344" y="1511"/>
                    <a:pt x="348" y="1521"/>
                    <a:pt x="342" y="1522"/>
                  </a:cubicBezTo>
                  <a:cubicBezTo>
                    <a:pt x="323" y="1591"/>
                    <a:pt x="318" y="1593"/>
                    <a:pt x="317" y="1598"/>
                  </a:cubicBezTo>
                  <a:cubicBezTo>
                    <a:pt x="309" y="1646"/>
                    <a:pt x="309" y="1656"/>
                    <a:pt x="309" y="1666"/>
                  </a:cubicBezTo>
                  <a:close/>
                  <a:moveTo>
                    <a:pt x="115" y="1273"/>
                  </a:moveTo>
                  <a:cubicBezTo>
                    <a:pt x="122" y="1281"/>
                    <a:pt x="126" y="1292"/>
                    <a:pt x="130" y="1301"/>
                  </a:cubicBezTo>
                  <a:cubicBezTo>
                    <a:pt x="136" y="1302"/>
                    <a:pt x="130" y="1315"/>
                    <a:pt x="138" y="1314"/>
                  </a:cubicBezTo>
                  <a:cubicBezTo>
                    <a:pt x="137" y="1322"/>
                    <a:pt x="142" y="1324"/>
                    <a:pt x="145" y="1329"/>
                  </a:cubicBezTo>
                  <a:cubicBezTo>
                    <a:pt x="152" y="1351"/>
                    <a:pt x="166" y="1365"/>
                    <a:pt x="176" y="1384"/>
                  </a:cubicBezTo>
                  <a:cubicBezTo>
                    <a:pt x="182" y="1392"/>
                    <a:pt x="186" y="1402"/>
                    <a:pt x="193" y="1409"/>
                  </a:cubicBezTo>
                  <a:cubicBezTo>
                    <a:pt x="198" y="1412"/>
                    <a:pt x="198" y="1418"/>
                    <a:pt x="201" y="1422"/>
                  </a:cubicBezTo>
                  <a:cubicBezTo>
                    <a:pt x="204" y="1426"/>
                    <a:pt x="207" y="1431"/>
                    <a:pt x="211" y="1434"/>
                  </a:cubicBezTo>
                  <a:cubicBezTo>
                    <a:pt x="214" y="1446"/>
                    <a:pt x="223" y="1451"/>
                    <a:pt x="226" y="1462"/>
                  </a:cubicBezTo>
                  <a:cubicBezTo>
                    <a:pt x="229" y="1467"/>
                    <a:pt x="233" y="1470"/>
                    <a:pt x="236" y="1475"/>
                  </a:cubicBezTo>
                  <a:cubicBezTo>
                    <a:pt x="241" y="1475"/>
                    <a:pt x="241" y="1491"/>
                    <a:pt x="246" y="1482"/>
                  </a:cubicBezTo>
                  <a:cubicBezTo>
                    <a:pt x="241" y="1479"/>
                    <a:pt x="241" y="1471"/>
                    <a:pt x="239" y="1464"/>
                  </a:cubicBezTo>
                  <a:cubicBezTo>
                    <a:pt x="234" y="1460"/>
                    <a:pt x="231" y="1455"/>
                    <a:pt x="229" y="1449"/>
                  </a:cubicBezTo>
                  <a:cubicBezTo>
                    <a:pt x="229" y="1447"/>
                    <a:pt x="229" y="1444"/>
                    <a:pt x="229" y="1442"/>
                  </a:cubicBezTo>
                  <a:cubicBezTo>
                    <a:pt x="221" y="1436"/>
                    <a:pt x="220" y="1425"/>
                    <a:pt x="214" y="1419"/>
                  </a:cubicBezTo>
                  <a:cubicBezTo>
                    <a:pt x="216" y="1411"/>
                    <a:pt x="210" y="1411"/>
                    <a:pt x="208" y="1407"/>
                  </a:cubicBezTo>
                  <a:cubicBezTo>
                    <a:pt x="205" y="1404"/>
                    <a:pt x="205" y="1397"/>
                    <a:pt x="201" y="1394"/>
                  </a:cubicBezTo>
                  <a:cubicBezTo>
                    <a:pt x="197" y="1385"/>
                    <a:pt x="194" y="1376"/>
                    <a:pt x="186" y="1371"/>
                  </a:cubicBezTo>
                  <a:cubicBezTo>
                    <a:pt x="182" y="1362"/>
                    <a:pt x="179" y="1352"/>
                    <a:pt x="171" y="1346"/>
                  </a:cubicBezTo>
                  <a:cubicBezTo>
                    <a:pt x="166" y="1338"/>
                    <a:pt x="163" y="1329"/>
                    <a:pt x="156" y="1324"/>
                  </a:cubicBezTo>
                  <a:cubicBezTo>
                    <a:pt x="157" y="1316"/>
                    <a:pt x="149" y="1319"/>
                    <a:pt x="151" y="1311"/>
                  </a:cubicBezTo>
                  <a:cubicBezTo>
                    <a:pt x="147" y="1311"/>
                    <a:pt x="145" y="1310"/>
                    <a:pt x="145" y="1306"/>
                  </a:cubicBezTo>
                  <a:cubicBezTo>
                    <a:pt x="145" y="1303"/>
                    <a:pt x="141" y="1304"/>
                    <a:pt x="140" y="1301"/>
                  </a:cubicBezTo>
                  <a:cubicBezTo>
                    <a:pt x="139" y="1290"/>
                    <a:pt x="129" y="1287"/>
                    <a:pt x="128" y="1276"/>
                  </a:cubicBezTo>
                  <a:cubicBezTo>
                    <a:pt x="119" y="1278"/>
                    <a:pt x="126" y="1265"/>
                    <a:pt x="118" y="1266"/>
                  </a:cubicBezTo>
                  <a:cubicBezTo>
                    <a:pt x="118" y="1262"/>
                    <a:pt x="117" y="1260"/>
                    <a:pt x="115" y="1258"/>
                  </a:cubicBezTo>
                  <a:cubicBezTo>
                    <a:pt x="112" y="1258"/>
                    <a:pt x="111" y="1255"/>
                    <a:pt x="110" y="1258"/>
                  </a:cubicBezTo>
                  <a:cubicBezTo>
                    <a:pt x="114" y="1261"/>
                    <a:pt x="115" y="1267"/>
                    <a:pt x="115" y="1273"/>
                  </a:cubicBezTo>
                  <a:close/>
                  <a:moveTo>
                    <a:pt x="427" y="1331"/>
                  </a:moveTo>
                  <a:cubicBezTo>
                    <a:pt x="427" y="1327"/>
                    <a:pt x="436" y="1326"/>
                    <a:pt x="430" y="1323"/>
                  </a:cubicBezTo>
                  <a:cubicBezTo>
                    <a:pt x="422" y="1329"/>
                    <a:pt x="427" y="1338"/>
                    <a:pt x="427" y="1331"/>
                  </a:cubicBezTo>
                  <a:close/>
                  <a:moveTo>
                    <a:pt x="402" y="1371"/>
                  </a:moveTo>
                  <a:cubicBezTo>
                    <a:pt x="394" y="1377"/>
                    <a:pt x="392" y="1390"/>
                    <a:pt x="385" y="1396"/>
                  </a:cubicBezTo>
                  <a:cubicBezTo>
                    <a:pt x="374" y="1414"/>
                    <a:pt x="363" y="1432"/>
                    <a:pt x="357" y="1454"/>
                  </a:cubicBezTo>
                  <a:cubicBezTo>
                    <a:pt x="353" y="1459"/>
                    <a:pt x="347" y="1461"/>
                    <a:pt x="347" y="1469"/>
                  </a:cubicBezTo>
                  <a:cubicBezTo>
                    <a:pt x="342" y="1473"/>
                    <a:pt x="341" y="1480"/>
                    <a:pt x="337" y="1485"/>
                  </a:cubicBezTo>
                  <a:cubicBezTo>
                    <a:pt x="333" y="1498"/>
                    <a:pt x="325" y="1508"/>
                    <a:pt x="322" y="1522"/>
                  </a:cubicBezTo>
                  <a:cubicBezTo>
                    <a:pt x="321" y="1526"/>
                    <a:pt x="319" y="1527"/>
                    <a:pt x="322" y="1530"/>
                  </a:cubicBezTo>
                  <a:cubicBezTo>
                    <a:pt x="319" y="1531"/>
                    <a:pt x="317" y="1533"/>
                    <a:pt x="317" y="1537"/>
                  </a:cubicBezTo>
                  <a:cubicBezTo>
                    <a:pt x="313" y="1542"/>
                    <a:pt x="314" y="1551"/>
                    <a:pt x="309" y="1555"/>
                  </a:cubicBezTo>
                  <a:cubicBezTo>
                    <a:pt x="307" y="1561"/>
                    <a:pt x="308" y="1570"/>
                    <a:pt x="304" y="1575"/>
                  </a:cubicBezTo>
                  <a:cubicBezTo>
                    <a:pt x="303" y="1580"/>
                    <a:pt x="298" y="1594"/>
                    <a:pt x="304" y="1598"/>
                  </a:cubicBezTo>
                  <a:cubicBezTo>
                    <a:pt x="320" y="1574"/>
                    <a:pt x="321" y="1536"/>
                    <a:pt x="337" y="1512"/>
                  </a:cubicBezTo>
                  <a:cubicBezTo>
                    <a:pt x="341" y="1497"/>
                    <a:pt x="349" y="1486"/>
                    <a:pt x="354" y="1472"/>
                  </a:cubicBezTo>
                  <a:cubicBezTo>
                    <a:pt x="359" y="1472"/>
                    <a:pt x="356" y="1463"/>
                    <a:pt x="359" y="1462"/>
                  </a:cubicBezTo>
                  <a:cubicBezTo>
                    <a:pt x="361" y="1458"/>
                    <a:pt x="363" y="1456"/>
                    <a:pt x="365" y="1452"/>
                  </a:cubicBezTo>
                  <a:cubicBezTo>
                    <a:pt x="369" y="1446"/>
                    <a:pt x="371" y="1438"/>
                    <a:pt x="372" y="1429"/>
                  </a:cubicBezTo>
                  <a:cubicBezTo>
                    <a:pt x="377" y="1429"/>
                    <a:pt x="374" y="1421"/>
                    <a:pt x="380" y="1422"/>
                  </a:cubicBezTo>
                  <a:cubicBezTo>
                    <a:pt x="381" y="1417"/>
                    <a:pt x="381" y="1411"/>
                    <a:pt x="385" y="1409"/>
                  </a:cubicBezTo>
                  <a:cubicBezTo>
                    <a:pt x="388" y="1401"/>
                    <a:pt x="392" y="1393"/>
                    <a:pt x="395" y="1384"/>
                  </a:cubicBezTo>
                  <a:cubicBezTo>
                    <a:pt x="401" y="1379"/>
                    <a:pt x="404" y="1371"/>
                    <a:pt x="407" y="1364"/>
                  </a:cubicBezTo>
                  <a:cubicBezTo>
                    <a:pt x="411" y="1361"/>
                    <a:pt x="412" y="1357"/>
                    <a:pt x="415" y="1354"/>
                  </a:cubicBezTo>
                  <a:cubicBezTo>
                    <a:pt x="414" y="1350"/>
                    <a:pt x="423" y="1344"/>
                    <a:pt x="417" y="1344"/>
                  </a:cubicBezTo>
                  <a:cubicBezTo>
                    <a:pt x="414" y="1355"/>
                    <a:pt x="403" y="1358"/>
                    <a:pt x="402" y="1371"/>
                  </a:cubicBezTo>
                  <a:close/>
                  <a:moveTo>
                    <a:pt x="483" y="1406"/>
                  </a:moveTo>
                  <a:cubicBezTo>
                    <a:pt x="475" y="1408"/>
                    <a:pt x="479" y="1423"/>
                    <a:pt x="470" y="1424"/>
                  </a:cubicBezTo>
                  <a:cubicBezTo>
                    <a:pt x="466" y="1429"/>
                    <a:pt x="467" y="1440"/>
                    <a:pt x="460" y="1442"/>
                  </a:cubicBezTo>
                  <a:cubicBezTo>
                    <a:pt x="460" y="1452"/>
                    <a:pt x="454" y="1456"/>
                    <a:pt x="450" y="1462"/>
                  </a:cubicBezTo>
                  <a:cubicBezTo>
                    <a:pt x="449" y="1483"/>
                    <a:pt x="435" y="1492"/>
                    <a:pt x="433" y="1512"/>
                  </a:cubicBezTo>
                  <a:cubicBezTo>
                    <a:pt x="425" y="1516"/>
                    <a:pt x="426" y="1527"/>
                    <a:pt x="422" y="1535"/>
                  </a:cubicBezTo>
                  <a:cubicBezTo>
                    <a:pt x="425" y="1543"/>
                    <a:pt x="419" y="1543"/>
                    <a:pt x="417" y="1547"/>
                  </a:cubicBezTo>
                  <a:cubicBezTo>
                    <a:pt x="425" y="1550"/>
                    <a:pt x="412" y="1551"/>
                    <a:pt x="415" y="1557"/>
                  </a:cubicBezTo>
                  <a:cubicBezTo>
                    <a:pt x="410" y="1558"/>
                    <a:pt x="413" y="1566"/>
                    <a:pt x="410" y="1568"/>
                  </a:cubicBezTo>
                  <a:cubicBezTo>
                    <a:pt x="412" y="1575"/>
                    <a:pt x="403" y="1572"/>
                    <a:pt x="405" y="1580"/>
                  </a:cubicBezTo>
                  <a:cubicBezTo>
                    <a:pt x="402" y="1583"/>
                    <a:pt x="402" y="1589"/>
                    <a:pt x="400" y="1593"/>
                  </a:cubicBezTo>
                  <a:cubicBezTo>
                    <a:pt x="398" y="1597"/>
                    <a:pt x="399" y="1603"/>
                    <a:pt x="395" y="1605"/>
                  </a:cubicBezTo>
                  <a:cubicBezTo>
                    <a:pt x="395" y="1616"/>
                    <a:pt x="389" y="1621"/>
                    <a:pt x="387" y="1630"/>
                  </a:cubicBezTo>
                  <a:cubicBezTo>
                    <a:pt x="386" y="1635"/>
                    <a:pt x="386" y="1641"/>
                    <a:pt x="382" y="1643"/>
                  </a:cubicBezTo>
                  <a:cubicBezTo>
                    <a:pt x="384" y="1648"/>
                    <a:pt x="375" y="1654"/>
                    <a:pt x="382" y="1656"/>
                  </a:cubicBezTo>
                  <a:cubicBezTo>
                    <a:pt x="386" y="1646"/>
                    <a:pt x="390" y="1637"/>
                    <a:pt x="395" y="1628"/>
                  </a:cubicBezTo>
                  <a:cubicBezTo>
                    <a:pt x="397" y="1623"/>
                    <a:pt x="401" y="1621"/>
                    <a:pt x="402" y="1615"/>
                  </a:cubicBezTo>
                  <a:cubicBezTo>
                    <a:pt x="402" y="1608"/>
                    <a:pt x="410" y="1608"/>
                    <a:pt x="407" y="1598"/>
                  </a:cubicBezTo>
                  <a:cubicBezTo>
                    <a:pt x="417" y="1594"/>
                    <a:pt x="412" y="1576"/>
                    <a:pt x="422" y="1573"/>
                  </a:cubicBezTo>
                  <a:cubicBezTo>
                    <a:pt x="425" y="1568"/>
                    <a:pt x="422" y="1559"/>
                    <a:pt x="430" y="1560"/>
                  </a:cubicBezTo>
                  <a:cubicBezTo>
                    <a:pt x="430" y="1552"/>
                    <a:pt x="430" y="1545"/>
                    <a:pt x="438" y="1545"/>
                  </a:cubicBezTo>
                  <a:cubicBezTo>
                    <a:pt x="436" y="1537"/>
                    <a:pt x="439" y="1533"/>
                    <a:pt x="440" y="1527"/>
                  </a:cubicBezTo>
                  <a:cubicBezTo>
                    <a:pt x="446" y="1526"/>
                    <a:pt x="443" y="1516"/>
                    <a:pt x="448" y="1515"/>
                  </a:cubicBezTo>
                  <a:cubicBezTo>
                    <a:pt x="450" y="1503"/>
                    <a:pt x="457" y="1495"/>
                    <a:pt x="460" y="1484"/>
                  </a:cubicBezTo>
                  <a:cubicBezTo>
                    <a:pt x="465" y="1483"/>
                    <a:pt x="462" y="1473"/>
                    <a:pt x="468" y="1472"/>
                  </a:cubicBezTo>
                  <a:cubicBezTo>
                    <a:pt x="469" y="1465"/>
                    <a:pt x="471" y="1460"/>
                    <a:pt x="475" y="1457"/>
                  </a:cubicBezTo>
                  <a:cubicBezTo>
                    <a:pt x="478" y="1446"/>
                    <a:pt x="485" y="1438"/>
                    <a:pt x="488" y="1427"/>
                  </a:cubicBezTo>
                  <a:cubicBezTo>
                    <a:pt x="492" y="1421"/>
                    <a:pt x="490" y="1410"/>
                    <a:pt x="493" y="1404"/>
                  </a:cubicBezTo>
                  <a:cubicBezTo>
                    <a:pt x="491" y="1399"/>
                    <a:pt x="496" y="1387"/>
                    <a:pt x="490" y="1386"/>
                  </a:cubicBezTo>
                  <a:cubicBezTo>
                    <a:pt x="490" y="1395"/>
                    <a:pt x="483" y="1398"/>
                    <a:pt x="483" y="1406"/>
                  </a:cubicBezTo>
                  <a:close/>
                  <a:moveTo>
                    <a:pt x="415" y="1444"/>
                  </a:moveTo>
                  <a:cubicBezTo>
                    <a:pt x="417" y="1454"/>
                    <a:pt x="421" y="1430"/>
                    <a:pt x="417" y="1439"/>
                  </a:cubicBezTo>
                  <a:cubicBezTo>
                    <a:pt x="417" y="1441"/>
                    <a:pt x="414" y="1440"/>
                    <a:pt x="415" y="1444"/>
                  </a:cubicBezTo>
                  <a:close/>
                  <a:moveTo>
                    <a:pt x="402" y="1477"/>
                  </a:moveTo>
                  <a:cubicBezTo>
                    <a:pt x="397" y="1479"/>
                    <a:pt x="396" y="1484"/>
                    <a:pt x="395" y="1490"/>
                  </a:cubicBezTo>
                  <a:cubicBezTo>
                    <a:pt x="400" y="1488"/>
                    <a:pt x="398" y="1478"/>
                    <a:pt x="405" y="1477"/>
                  </a:cubicBezTo>
                  <a:cubicBezTo>
                    <a:pt x="403" y="1470"/>
                    <a:pt x="408" y="1470"/>
                    <a:pt x="407" y="1464"/>
                  </a:cubicBezTo>
                  <a:cubicBezTo>
                    <a:pt x="409" y="1464"/>
                    <a:pt x="410" y="1462"/>
                    <a:pt x="410" y="1459"/>
                  </a:cubicBezTo>
                  <a:cubicBezTo>
                    <a:pt x="410" y="1456"/>
                    <a:pt x="413" y="1455"/>
                    <a:pt x="410" y="1454"/>
                  </a:cubicBezTo>
                  <a:cubicBezTo>
                    <a:pt x="407" y="1461"/>
                    <a:pt x="402" y="1467"/>
                    <a:pt x="402" y="1477"/>
                  </a:cubicBezTo>
                  <a:close/>
                  <a:moveTo>
                    <a:pt x="470" y="1484"/>
                  </a:moveTo>
                  <a:cubicBezTo>
                    <a:pt x="470" y="1498"/>
                    <a:pt x="461" y="1502"/>
                    <a:pt x="460" y="1515"/>
                  </a:cubicBezTo>
                  <a:cubicBezTo>
                    <a:pt x="437" y="1576"/>
                    <a:pt x="431" y="1575"/>
                    <a:pt x="430" y="1580"/>
                  </a:cubicBezTo>
                  <a:cubicBezTo>
                    <a:pt x="411" y="1635"/>
                    <a:pt x="400" y="1637"/>
                    <a:pt x="397" y="1648"/>
                  </a:cubicBezTo>
                  <a:cubicBezTo>
                    <a:pt x="386" y="1684"/>
                    <a:pt x="383" y="1687"/>
                    <a:pt x="382" y="1693"/>
                  </a:cubicBezTo>
                  <a:cubicBezTo>
                    <a:pt x="371" y="1730"/>
                    <a:pt x="371" y="1738"/>
                    <a:pt x="367" y="1741"/>
                  </a:cubicBezTo>
                  <a:cubicBezTo>
                    <a:pt x="361" y="1788"/>
                    <a:pt x="357" y="1799"/>
                    <a:pt x="362" y="1799"/>
                  </a:cubicBezTo>
                  <a:cubicBezTo>
                    <a:pt x="379" y="1754"/>
                    <a:pt x="376" y="1747"/>
                    <a:pt x="380" y="1746"/>
                  </a:cubicBezTo>
                  <a:cubicBezTo>
                    <a:pt x="391" y="1697"/>
                    <a:pt x="403" y="1699"/>
                    <a:pt x="400" y="1688"/>
                  </a:cubicBezTo>
                  <a:cubicBezTo>
                    <a:pt x="430" y="1632"/>
                    <a:pt x="427" y="1621"/>
                    <a:pt x="433" y="1618"/>
                  </a:cubicBezTo>
                  <a:cubicBezTo>
                    <a:pt x="459" y="1557"/>
                    <a:pt x="462" y="1552"/>
                    <a:pt x="465" y="1547"/>
                  </a:cubicBezTo>
                  <a:cubicBezTo>
                    <a:pt x="482" y="1493"/>
                    <a:pt x="477" y="1484"/>
                    <a:pt x="483" y="1484"/>
                  </a:cubicBezTo>
                  <a:close/>
                  <a:moveTo>
                    <a:pt x="166" y="1522"/>
                  </a:moveTo>
                  <a:cubicBezTo>
                    <a:pt x="169" y="1533"/>
                    <a:pt x="177" y="1538"/>
                    <a:pt x="181" y="1548"/>
                  </a:cubicBezTo>
                  <a:cubicBezTo>
                    <a:pt x="187" y="1555"/>
                    <a:pt x="191" y="1564"/>
                    <a:pt x="199" y="1570"/>
                  </a:cubicBezTo>
                  <a:cubicBezTo>
                    <a:pt x="197" y="1578"/>
                    <a:pt x="205" y="1577"/>
                    <a:pt x="206" y="1583"/>
                  </a:cubicBezTo>
                  <a:cubicBezTo>
                    <a:pt x="209" y="1583"/>
                    <a:pt x="208" y="1587"/>
                    <a:pt x="211" y="1588"/>
                  </a:cubicBezTo>
                  <a:cubicBezTo>
                    <a:pt x="210" y="1593"/>
                    <a:pt x="215" y="1593"/>
                    <a:pt x="216" y="1595"/>
                  </a:cubicBezTo>
                  <a:cubicBezTo>
                    <a:pt x="220" y="1604"/>
                    <a:pt x="227" y="1611"/>
                    <a:pt x="234" y="1618"/>
                  </a:cubicBezTo>
                  <a:cubicBezTo>
                    <a:pt x="240" y="1626"/>
                    <a:pt x="247" y="1633"/>
                    <a:pt x="254" y="1641"/>
                  </a:cubicBezTo>
                  <a:cubicBezTo>
                    <a:pt x="260" y="1648"/>
                    <a:pt x="265" y="1657"/>
                    <a:pt x="272" y="1663"/>
                  </a:cubicBezTo>
                  <a:cubicBezTo>
                    <a:pt x="275" y="1667"/>
                    <a:pt x="278" y="1670"/>
                    <a:pt x="282" y="1673"/>
                  </a:cubicBezTo>
                  <a:cubicBezTo>
                    <a:pt x="283" y="1680"/>
                    <a:pt x="288" y="1682"/>
                    <a:pt x="292" y="1686"/>
                  </a:cubicBezTo>
                  <a:cubicBezTo>
                    <a:pt x="293" y="1695"/>
                    <a:pt x="300" y="1698"/>
                    <a:pt x="302" y="1706"/>
                  </a:cubicBezTo>
                  <a:cubicBezTo>
                    <a:pt x="309" y="1709"/>
                    <a:pt x="309" y="1719"/>
                    <a:pt x="317" y="1721"/>
                  </a:cubicBezTo>
                  <a:cubicBezTo>
                    <a:pt x="317" y="1715"/>
                    <a:pt x="317" y="1709"/>
                    <a:pt x="314" y="1706"/>
                  </a:cubicBezTo>
                  <a:cubicBezTo>
                    <a:pt x="311" y="1705"/>
                    <a:pt x="313" y="1703"/>
                    <a:pt x="314" y="1701"/>
                  </a:cubicBezTo>
                  <a:cubicBezTo>
                    <a:pt x="311" y="1701"/>
                    <a:pt x="312" y="1697"/>
                    <a:pt x="312" y="1693"/>
                  </a:cubicBezTo>
                  <a:cubicBezTo>
                    <a:pt x="303" y="1693"/>
                    <a:pt x="307" y="1680"/>
                    <a:pt x="299" y="1678"/>
                  </a:cubicBezTo>
                  <a:cubicBezTo>
                    <a:pt x="302" y="1670"/>
                    <a:pt x="291" y="1676"/>
                    <a:pt x="294" y="1668"/>
                  </a:cubicBezTo>
                  <a:cubicBezTo>
                    <a:pt x="293" y="1665"/>
                    <a:pt x="290" y="1662"/>
                    <a:pt x="287" y="1661"/>
                  </a:cubicBezTo>
                  <a:cubicBezTo>
                    <a:pt x="281" y="1646"/>
                    <a:pt x="269" y="1638"/>
                    <a:pt x="264" y="1623"/>
                  </a:cubicBezTo>
                  <a:cubicBezTo>
                    <a:pt x="254" y="1618"/>
                    <a:pt x="249" y="1607"/>
                    <a:pt x="241" y="1600"/>
                  </a:cubicBezTo>
                  <a:cubicBezTo>
                    <a:pt x="239" y="1595"/>
                    <a:pt x="235" y="1592"/>
                    <a:pt x="231" y="1588"/>
                  </a:cubicBezTo>
                  <a:cubicBezTo>
                    <a:pt x="227" y="1584"/>
                    <a:pt x="225" y="1577"/>
                    <a:pt x="219" y="1575"/>
                  </a:cubicBezTo>
                  <a:cubicBezTo>
                    <a:pt x="215" y="1571"/>
                    <a:pt x="210" y="1568"/>
                    <a:pt x="209" y="1563"/>
                  </a:cubicBezTo>
                  <a:cubicBezTo>
                    <a:pt x="203" y="1560"/>
                    <a:pt x="199" y="1555"/>
                    <a:pt x="196" y="1550"/>
                  </a:cubicBezTo>
                  <a:cubicBezTo>
                    <a:pt x="188" y="1542"/>
                    <a:pt x="180" y="1534"/>
                    <a:pt x="171" y="1527"/>
                  </a:cubicBezTo>
                  <a:cubicBezTo>
                    <a:pt x="171" y="1518"/>
                    <a:pt x="164" y="1516"/>
                    <a:pt x="161" y="1510"/>
                  </a:cubicBezTo>
                  <a:cubicBezTo>
                    <a:pt x="160" y="1506"/>
                    <a:pt x="157" y="1506"/>
                    <a:pt x="156" y="1502"/>
                  </a:cubicBezTo>
                  <a:cubicBezTo>
                    <a:pt x="152" y="1504"/>
                    <a:pt x="150" y="1492"/>
                    <a:pt x="148" y="1500"/>
                  </a:cubicBezTo>
                  <a:cubicBezTo>
                    <a:pt x="157" y="1504"/>
                    <a:pt x="157" y="1518"/>
                    <a:pt x="166" y="1522"/>
                  </a:cubicBezTo>
                  <a:close/>
                  <a:moveTo>
                    <a:pt x="465" y="1575"/>
                  </a:moveTo>
                  <a:cubicBezTo>
                    <a:pt x="457" y="1583"/>
                    <a:pt x="454" y="1598"/>
                    <a:pt x="448" y="1608"/>
                  </a:cubicBezTo>
                  <a:cubicBezTo>
                    <a:pt x="445" y="1613"/>
                    <a:pt x="444" y="1620"/>
                    <a:pt x="440" y="1625"/>
                  </a:cubicBezTo>
                  <a:cubicBezTo>
                    <a:pt x="437" y="1631"/>
                    <a:pt x="440" y="1642"/>
                    <a:pt x="433" y="1643"/>
                  </a:cubicBezTo>
                  <a:cubicBezTo>
                    <a:pt x="434" y="1653"/>
                    <a:pt x="426" y="1653"/>
                    <a:pt x="425" y="1661"/>
                  </a:cubicBezTo>
                  <a:cubicBezTo>
                    <a:pt x="424" y="1668"/>
                    <a:pt x="419" y="1671"/>
                    <a:pt x="418" y="1678"/>
                  </a:cubicBezTo>
                  <a:cubicBezTo>
                    <a:pt x="414" y="1683"/>
                    <a:pt x="413" y="1690"/>
                    <a:pt x="410" y="1696"/>
                  </a:cubicBezTo>
                  <a:cubicBezTo>
                    <a:pt x="405" y="1696"/>
                    <a:pt x="411" y="1700"/>
                    <a:pt x="407" y="1701"/>
                  </a:cubicBezTo>
                  <a:cubicBezTo>
                    <a:pt x="407" y="1704"/>
                    <a:pt x="404" y="1705"/>
                    <a:pt x="407" y="1708"/>
                  </a:cubicBezTo>
                  <a:cubicBezTo>
                    <a:pt x="401" y="1710"/>
                    <a:pt x="401" y="1719"/>
                    <a:pt x="397" y="1724"/>
                  </a:cubicBezTo>
                  <a:cubicBezTo>
                    <a:pt x="399" y="1734"/>
                    <a:pt x="389" y="1732"/>
                    <a:pt x="392" y="1744"/>
                  </a:cubicBezTo>
                  <a:cubicBezTo>
                    <a:pt x="390" y="1749"/>
                    <a:pt x="388" y="1756"/>
                    <a:pt x="385" y="1761"/>
                  </a:cubicBezTo>
                  <a:cubicBezTo>
                    <a:pt x="384" y="1766"/>
                    <a:pt x="376" y="1775"/>
                    <a:pt x="382" y="1779"/>
                  </a:cubicBezTo>
                  <a:cubicBezTo>
                    <a:pt x="389" y="1772"/>
                    <a:pt x="391" y="1760"/>
                    <a:pt x="395" y="1751"/>
                  </a:cubicBezTo>
                  <a:cubicBezTo>
                    <a:pt x="398" y="1741"/>
                    <a:pt x="404" y="1733"/>
                    <a:pt x="405" y="1721"/>
                  </a:cubicBezTo>
                  <a:cubicBezTo>
                    <a:pt x="421" y="1704"/>
                    <a:pt x="428" y="1679"/>
                    <a:pt x="443" y="1661"/>
                  </a:cubicBezTo>
                  <a:cubicBezTo>
                    <a:pt x="445" y="1648"/>
                    <a:pt x="451" y="1638"/>
                    <a:pt x="455" y="1628"/>
                  </a:cubicBezTo>
                  <a:cubicBezTo>
                    <a:pt x="459" y="1624"/>
                    <a:pt x="459" y="1616"/>
                    <a:pt x="463" y="1613"/>
                  </a:cubicBezTo>
                  <a:cubicBezTo>
                    <a:pt x="463" y="1609"/>
                    <a:pt x="464" y="1607"/>
                    <a:pt x="465" y="1605"/>
                  </a:cubicBezTo>
                  <a:cubicBezTo>
                    <a:pt x="469" y="1605"/>
                    <a:pt x="467" y="1598"/>
                    <a:pt x="470" y="1598"/>
                  </a:cubicBezTo>
                  <a:cubicBezTo>
                    <a:pt x="468" y="1588"/>
                    <a:pt x="478" y="1590"/>
                    <a:pt x="475" y="1580"/>
                  </a:cubicBezTo>
                  <a:cubicBezTo>
                    <a:pt x="476" y="1573"/>
                    <a:pt x="480" y="1570"/>
                    <a:pt x="480" y="1562"/>
                  </a:cubicBezTo>
                  <a:cubicBezTo>
                    <a:pt x="485" y="1559"/>
                    <a:pt x="482" y="1549"/>
                    <a:pt x="485" y="1545"/>
                  </a:cubicBezTo>
                  <a:cubicBezTo>
                    <a:pt x="489" y="1540"/>
                    <a:pt x="488" y="1530"/>
                    <a:pt x="490" y="1525"/>
                  </a:cubicBezTo>
                  <a:cubicBezTo>
                    <a:pt x="490" y="1522"/>
                    <a:pt x="490" y="1520"/>
                    <a:pt x="490" y="1517"/>
                  </a:cubicBezTo>
                  <a:cubicBezTo>
                    <a:pt x="490" y="1514"/>
                    <a:pt x="494" y="1513"/>
                    <a:pt x="490" y="1512"/>
                  </a:cubicBezTo>
                  <a:cubicBezTo>
                    <a:pt x="489" y="1508"/>
                    <a:pt x="493" y="1497"/>
                    <a:pt x="488" y="1497"/>
                  </a:cubicBezTo>
                  <a:cubicBezTo>
                    <a:pt x="484" y="1527"/>
                    <a:pt x="474" y="1550"/>
                    <a:pt x="465" y="1575"/>
                  </a:cubicBezTo>
                  <a:close/>
                  <a:moveTo>
                    <a:pt x="337" y="1693"/>
                  </a:moveTo>
                  <a:cubicBezTo>
                    <a:pt x="336" y="1689"/>
                    <a:pt x="340" y="1688"/>
                    <a:pt x="340" y="1683"/>
                  </a:cubicBezTo>
                  <a:cubicBezTo>
                    <a:pt x="340" y="1680"/>
                    <a:pt x="339" y="1674"/>
                    <a:pt x="342" y="1673"/>
                  </a:cubicBezTo>
                  <a:cubicBezTo>
                    <a:pt x="337" y="1663"/>
                    <a:pt x="347" y="1649"/>
                    <a:pt x="347" y="1636"/>
                  </a:cubicBezTo>
                  <a:cubicBezTo>
                    <a:pt x="350" y="1635"/>
                    <a:pt x="350" y="1632"/>
                    <a:pt x="350" y="1628"/>
                  </a:cubicBezTo>
                  <a:cubicBezTo>
                    <a:pt x="350" y="1625"/>
                    <a:pt x="353" y="1623"/>
                    <a:pt x="352" y="1618"/>
                  </a:cubicBezTo>
                  <a:cubicBezTo>
                    <a:pt x="356" y="1613"/>
                    <a:pt x="354" y="1604"/>
                    <a:pt x="357" y="1598"/>
                  </a:cubicBezTo>
                  <a:cubicBezTo>
                    <a:pt x="359" y="1591"/>
                    <a:pt x="360" y="1584"/>
                    <a:pt x="365" y="1580"/>
                  </a:cubicBezTo>
                  <a:cubicBezTo>
                    <a:pt x="369" y="1576"/>
                    <a:pt x="366" y="1565"/>
                    <a:pt x="372" y="1563"/>
                  </a:cubicBezTo>
                  <a:cubicBezTo>
                    <a:pt x="372" y="1557"/>
                    <a:pt x="372" y="1552"/>
                    <a:pt x="372" y="1547"/>
                  </a:cubicBezTo>
                  <a:cubicBezTo>
                    <a:pt x="380" y="1547"/>
                    <a:pt x="370" y="1537"/>
                    <a:pt x="372" y="1547"/>
                  </a:cubicBezTo>
                  <a:cubicBezTo>
                    <a:pt x="368" y="1551"/>
                    <a:pt x="369" y="1560"/>
                    <a:pt x="365" y="1563"/>
                  </a:cubicBezTo>
                  <a:cubicBezTo>
                    <a:pt x="363" y="1568"/>
                    <a:pt x="362" y="1575"/>
                    <a:pt x="360" y="1580"/>
                  </a:cubicBezTo>
                  <a:cubicBezTo>
                    <a:pt x="356" y="1584"/>
                    <a:pt x="357" y="1593"/>
                    <a:pt x="352" y="1595"/>
                  </a:cubicBezTo>
                  <a:cubicBezTo>
                    <a:pt x="352" y="1604"/>
                    <a:pt x="349" y="1609"/>
                    <a:pt x="345" y="1613"/>
                  </a:cubicBezTo>
                  <a:cubicBezTo>
                    <a:pt x="342" y="1647"/>
                    <a:pt x="327" y="1669"/>
                    <a:pt x="330" y="1708"/>
                  </a:cubicBezTo>
                  <a:cubicBezTo>
                    <a:pt x="338" y="1709"/>
                    <a:pt x="334" y="1698"/>
                    <a:pt x="337" y="1693"/>
                  </a:cubicBezTo>
                  <a:close/>
                  <a:moveTo>
                    <a:pt x="299" y="1623"/>
                  </a:moveTo>
                  <a:cubicBezTo>
                    <a:pt x="299" y="1618"/>
                    <a:pt x="306" y="1608"/>
                    <a:pt x="299" y="1605"/>
                  </a:cubicBezTo>
                  <a:cubicBezTo>
                    <a:pt x="299" y="1610"/>
                    <a:pt x="292" y="1620"/>
                    <a:pt x="299" y="1623"/>
                  </a:cubicBezTo>
                  <a:close/>
                  <a:moveTo>
                    <a:pt x="372" y="1678"/>
                  </a:moveTo>
                  <a:cubicBezTo>
                    <a:pt x="367" y="1681"/>
                    <a:pt x="371" y="1692"/>
                    <a:pt x="365" y="1693"/>
                  </a:cubicBezTo>
                  <a:cubicBezTo>
                    <a:pt x="366" y="1702"/>
                    <a:pt x="363" y="1705"/>
                    <a:pt x="362" y="1711"/>
                  </a:cubicBezTo>
                  <a:cubicBezTo>
                    <a:pt x="363" y="1715"/>
                    <a:pt x="355" y="1724"/>
                    <a:pt x="362" y="1726"/>
                  </a:cubicBezTo>
                  <a:cubicBezTo>
                    <a:pt x="367" y="1717"/>
                    <a:pt x="364" y="1701"/>
                    <a:pt x="372" y="1696"/>
                  </a:cubicBezTo>
                  <a:cubicBezTo>
                    <a:pt x="370" y="1686"/>
                    <a:pt x="375" y="1684"/>
                    <a:pt x="375" y="1676"/>
                  </a:cubicBezTo>
                  <a:cubicBezTo>
                    <a:pt x="375" y="1672"/>
                    <a:pt x="386" y="1660"/>
                    <a:pt x="375" y="1661"/>
                  </a:cubicBezTo>
                  <a:cubicBezTo>
                    <a:pt x="376" y="1669"/>
                    <a:pt x="370" y="1670"/>
                    <a:pt x="372" y="1678"/>
                  </a:cubicBezTo>
                  <a:close/>
                  <a:moveTo>
                    <a:pt x="352" y="1776"/>
                  </a:moveTo>
                  <a:cubicBezTo>
                    <a:pt x="352" y="1773"/>
                    <a:pt x="352" y="1770"/>
                    <a:pt x="352" y="1766"/>
                  </a:cubicBezTo>
                  <a:cubicBezTo>
                    <a:pt x="350" y="1766"/>
                    <a:pt x="347" y="1766"/>
                    <a:pt x="345" y="1766"/>
                  </a:cubicBezTo>
                  <a:cubicBezTo>
                    <a:pt x="346" y="1771"/>
                    <a:pt x="346" y="1777"/>
                    <a:pt x="352" y="1776"/>
                  </a:cubicBezTo>
                  <a:close/>
                  <a:moveTo>
                    <a:pt x="375" y="1804"/>
                  </a:moveTo>
                  <a:cubicBezTo>
                    <a:pt x="376" y="1799"/>
                    <a:pt x="383" y="1788"/>
                    <a:pt x="377" y="1784"/>
                  </a:cubicBezTo>
                  <a:cubicBezTo>
                    <a:pt x="378" y="1791"/>
                    <a:pt x="368" y="1799"/>
                    <a:pt x="375" y="1804"/>
                  </a:cubicBezTo>
                  <a:close/>
                </a:path>
              </a:pathLst>
            </a:custGeom>
            <a:solidFill>
              <a:schemeClr val="accent3">
                <a:lumMod val="60000"/>
                <a:lumOff val="40000"/>
                <a:alpha val="75000"/>
              </a:schemeClr>
            </a:solidFill>
            <a:ln>
              <a:noFill/>
            </a:ln>
          </p:spPr>
        </p:sp>
        <p:sp>
          <p:nvSpPr>
            <p:cNvPr id="23" name="Freeform 15"/>
            <p:cNvSpPr>
              <a:spLocks noEditPoints="1"/>
            </p:cNvSpPr>
            <p:nvPr/>
          </p:nvSpPr>
          <p:spPr bwMode="auto">
            <a:xfrm>
              <a:off x="1133752" y="1810138"/>
              <a:ext cx="2762941" cy="4746626"/>
            </a:xfrm>
            <a:custGeom>
              <a:avLst/>
              <a:gdLst/>
              <a:ahLst/>
              <a:cxnLst/>
              <a:rect l="0" t="0" r="r" b="b"/>
              <a:pathLst>
                <a:path w="869" h="1495">
                  <a:moveTo>
                    <a:pt x="865" y="156"/>
                  </a:moveTo>
                  <a:cubicBezTo>
                    <a:pt x="856" y="165"/>
                    <a:pt x="851" y="173"/>
                    <a:pt x="844" y="182"/>
                  </a:cubicBezTo>
                  <a:cubicBezTo>
                    <a:pt x="804" y="216"/>
                    <a:pt x="802" y="216"/>
                    <a:pt x="800" y="216"/>
                  </a:cubicBezTo>
                  <a:cubicBezTo>
                    <a:pt x="775" y="232"/>
                    <a:pt x="768" y="237"/>
                    <a:pt x="760" y="239"/>
                  </a:cubicBezTo>
                  <a:cubicBezTo>
                    <a:pt x="699" y="279"/>
                    <a:pt x="696" y="275"/>
                    <a:pt x="693" y="278"/>
                  </a:cubicBezTo>
                  <a:cubicBezTo>
                    <a:pt x="706" y="270"/>
                    <a:pt x="707" y="266"/>
                    <a:pt x="714" y="263"/>
                  </a:cubicBezTo>
                  <a:cubicBezTo>
                    <a:pt x="766" y="230"/>
                    <a:pt x="774" y="225"/>
                    <a:pt x="782" y="219"/>
                  </a:cubicBezTo>
                  <a:cubicBezTo>
                    <a:pt x="830" y="181"/>
                    <a:pt x="830" y="177"/>
                    <a:pt x="834" y="174"/>
                  </a:cubicBezTo>
                  <a:cubicBezTo>
                    <a:pt x="831" y="170"/>
                    <a:pt x="831" y="178"/>
                    <a:pt x="827" y="175"/>
                  </a:cubicBezTo>
                  <a:cubicBezTo>
                    <a:pt x="792" y="205"/>
                    <a:pt x="784" y="209"/>
                    <a:pt x="783" y="213"/>
                  </a:cubicBezTo>
                  <a:cubicBezTo>
                    <a:pt x="763" y="227"/>
                    <a:pt x="760" y="223"/>
                    <a:pt x="757" y="227"/>
                  </a:cubicBezTo>
                  <a:cubicBezTo>
                    <a:pt x="776" y="212"/>
                    <a:pt x="774" y="208"/>
                    <a:pt x="780" y="206"/>
                  </a:cubicBezTo>
                  <a:cubicBezTo>
                    <a:pt x="824" y="164"/>
                    <a:pt x="830" y="160"/>
                    <a:pt x="833" y="155"/>
                  </a:cubicBezTo>
                  <a:cubicBezTo>
                    <a:pt x="806" y="176"/>
                    <a:pt x="797" y="184"/>
                    <a:pt x="788" y="193"/>
                  </a:cubicBezTo>
                  <a:cubicBezTo>
                    <a:pt x="731" y="226"/>
                    <a:pt x="724" y="237"/>
                    <a:pt x="720" y="234"/>
                  </a:cubicBezTo>
                  <a:cubicBezTo>
                    <a:pt x="766" y="194"/>
                    <a:pt x="786" y="180"/>
                    <a:pt x="803" y="159"/>
                  </a:cubicBezTo>
                  <a:cubicBezTo>
                    <a:pt x="785" y="170"/>
                    <a:pt x="775" y="180"/>
                    <a:pt x="763" y="188"/>
                  </a:cubicBezTo>
                  <a:cubicBezTo>
                    <a:pt x="736" y="208"/>
                    <a:pt x="735" y="202"/>
                    <a:pt x="737" y="200"/>
                  </a:cubicBezTo>
                  <a:cubicBezTo>
                    <a:pt x="749" y="181"/>
                    <a:pt x="754" y="177"/>
                    <a:pt x="756" y="172"/>
                  </a:cubicBezTo>
                  <a:cubicBezTo>
                    <a:pt x="787" y="134"/>
                    <a:pt x="791" y="136"/>
                    <a:pt x="790" y="130"/>
                  </a:cubicBezTo>
                  <a:cubicBezTo>
                    <a:pt x="769" y="150"/>
                    <a:pt x="765" y="152"/>
                    <a:pt x="766" y="155"/>
                  </a:cubicBezTo>
                  <a:cubicBezTo>
                    <a:pt x="746" y="174"/>
                    <a:pt x="746" y="170"/>
                    <a:pt x="746" y="169"/>
                  </a:cubicBezTo>
                  <a:cubicBezTo>
                    <a:pt x="748" y="164"/>
                    <a:pt x="752" y="160"/>
                    <a:pt x="752" y="160"/>
                  </a:cubicBezTo>
                  <a:cubicBezTo>
                    <a:pt x="764" y="139"/>
                    <a:pt x="770" y="129"/>
                    <a:pt x="777" y="119"/>
                  </a:cubicBezTo>
                  <a:cubicBezTo>
                    <a:pt x="800" y="82"/>
                    <a:pt x="812" y="81"/>
                    <a:pt x="808" y="77"/>
                  </a:cubicBezTo>
                  <a:cubicBezTo>
                    <a:pt x="770" y="123"/>
                    <a:pt x="765" y="125"/>
                    <a:pt x="763" y="127"/>
                  </a:cubicBezTo>
                  <a:cubicBezTo>
                    <a:pt x="747" y="156"/>
                    <a:pt x="743" y="161"/>
                    <a:pt x="740" y="166"/>
                  </a:cubicBezTo>
                  <a:cubicBezTo>
                    <a:pt x="744" y="144"/>
                    <a:pt x="749" y="134"/>
                    <a:pt x="753" y="124"/>
                  </a:cubicBezTo>
                  <a:cubicBezTo>
                    <a:pt x="782" y="79"/>
                    <a:pt x="781" y="77"/>
                    <a:pt x="784" y="75"/>
                  </a:cubicBezTo>
                  <a:cubicBezTo>
                    <a:pt x="769" y="89"/>
                    <a:pt x="765" y="92"/>
                    <a:pt x="765" y="96"/>
                  </a:cubicBezTo>
                  <a:cubicBezTo>
                    <a:pt x="728" y="162"/>
                    <a:pt x="722" y="177"/>
                    <a:pt x="718" y="191"/>
                  </a:cubicBezTo>
                  <a:cubicBezTo>
                    <a:pt x="710" y="205"/>
                    <a:pt x="719" y="210"/>
                    <a:pt x="712" y="213"/>
                  </a:cubicBezTo>
                  <a:cubicBezTo>
                    <a:pt x="703" y="240"/>
                    <a:pt x="708" y="247"/>
                    <a:pt x="697" y="251"/>
                  </a:cubicBezTo>
                  <a:cubicBezTo>
                    <a:pt x="699" y="232"/>
                    <a:pt x="702" y="230"/>
                    <a:pt x="701" y="228"/>
                  </a:cubicBezTo>
                  <a:cubicBezTo>
                    <a:pt x="714" y="177"/>
                    <a:pt x="714" y="170"/>
                    <a:pt x="714" y="162"/>
                  </a:cubicBezTo>
                  <a:cubicBezTo>
                    <a:pt x="735" y="103"/>
                    <a:pt x="740" y="88"/>
                    <a:pt x="749" y="73"/>
                  </a:cubicBezTo>
                  <a:cubicBezTo>
                    <a:pt x="757" y="53"/>
                    <a:pt x="753" y="62"/>
                    <a:pt x="744" y="70"/>
                  </a:cubicBezTo>
                  <a:cubicBezTo>
                    <a:pt x="727" y="107"/>
                    <a:pt x="722" y="112"/>
                    <a:pt x="722" y="118"/>
                  </a:cubicBezTo>
                  <a:cubicBezTo>
                    <a:pt x="706" y="172"/>
                    <a:pt x="705" y="175"/>
                    <a:pt x="703" y="177"/>
                  </a:cubicBezTo>
                  <a:cubicBezTo>
                    <a:pt x="696" y="206"/>
                    <a:pt x="696" y="209"/>
                    <a:pt x="696" y="212"/>
                  </a:cubicBezTo>
                  <a:cubicBezTo>
                    <a:pt x="687" y="247"/>
                    <a:pt x="685" y="253"/>
                    <a:pt x="684" y="260"/>
                  </a:cubicBezTo>
                  <a:cubicBezTo>
                    <a:pt x="671" y="275"/>
                    <a:pt x="673" y="272"/>
                    <a:pt x="677" y="270"/>
                  </a:cubicBezTo>
                  <a:cubicBezTo>
                    <a:pt x="682" y="240"/>
                    <a:pt x="681" y="234"/>
                    <a:pt x="684" y="229"/>
                  </a:cubicBezTo>
                  <a:cubicBezTo>
                    <a:pt x="694" y="189"/>
                    <a:pt x="690" y="182"/>
                    <a:pt x="693" y="177"/>
                  </a:cubicBezTo>
                  <a:cubicBezTo>
                    <a:pt x="706" y="119"/>
                    <a:pt x="707" y="113"/>
                    <a:pt x="709" y="107"/>
                  </a:cubicBezTo>
                  <a:cubicBezTo>
                    <a:pt x="721" y="64"/>
                    <a:pt x="727" y="59"/>
                    <a:pt x="729" y="53"/>
                  </a:cubicBezTo>
                  <a:cubicBezTo>
                    <a:pt x="751" y="15"/>
                    <a:pt x="760" y="13"/>
                    <a:pt x="759" y="10"/>
                  </a:cubicBezTo>
                  <a:cubicBezTo>
                    <a:pt x="752" y="12"/>
                    <a:pt x="750" y="14"/>
                    <a:pt x="749" y="17"/>
                  </a:cubicBezTo>
                  <a:cubicBezTo>
                    <a:pt x="722" y="50"/>
                    <a:pt x="719" y="46"/>
                    <a:pt x="715" y="51"/>
                  </a:cubicBezTo>
                  <a:cubicBezTo>
                    <a:pt x="696" y="86"/>
                    <a:pt x="689" y="94"/>
                    <a:pt x="687" y="103"/>
                  </a:cubicBezTo>
                  <a:cubicBezTo>
                    <a:pt x="667" y="145"/>
                    <a:pt x="670" y="146"/>
                    <a:pt x="670" y="148"/>
                  </a:cubicBezTo>
                  <a:cubicBezTo>
                    <a:pt x="662" y="166"/>
                    <a:pt x="660" y="175"/>
                    <a:pt x="659" y="185"/>
                  </a:cubicBezTo>
                  <a:cubicBezTo>
                    <a:pt x="655" y="217"/>
                    <a:pt x="655" y="222"/>
                    <a:pt x="653" y="226"/>
                  </a:cubicBezTo>
                  <a:cubicBezTo>
                    <a:pt x="646" y="259"/>
                    <a:pt x="650" y="265"/>
                    <a:pt x="650" y="270"/>
                  </a:cubicBezTo>
                  <a:cubicBezTo>
                    <a:pt x="632" y="316"/>
                    <a:pt x="637" y="319"/>
                    <a:pt x="630" y="321"/>
                  </a:cubicBezTo>
                  <a:cubicBezTo>
                    <a:pt x="630" y="285"/>
                    <a:pt x="633" y="283"/>
                    <a:pt x="633" y="280"/>
                  </a:cubicBezTo>
                  <a:cubicBezTo>
                    <a:pt x="637" y="248"/>
                    <a:pt x="637" y="243"/>
                    <a:pt x="639" y="238"/>
                  </a:cubicBezTo>
                  <a:cubicBezTo>
                    <a:pt x="639" y="222"/>
                    <a:pt x="641" y="220"/>
                    <a:pt x="641" y="217"/>
                  </a:cubicBezTo>
                  <a:cubicBezTo>
                    <a:pt x="649" y="175"/>
                    <a:pt x="652" y="166"/>
                    <a:pt x="654" y="157"/>
                  </a:cubicBezTo>
                  <a:cubicBezTo>
                    <a:pt x="673" y="112"/>
                    <a:pt x="670" y="107"/>
                    <a:pt x="677" y="103"/>
                  </a:cubicBezTo>
                  <a:cubicBezTo>
                    <a:pt x="690" y="65"/>
                    <a:pt x="699" y="63"/>
                    <a:pt x="694" y="59"/>
                  </a:cubicBezTo>
                  <a:cubicBezTo>
                    <a:pt x="663" y="118"/>
                    <a:pt x="658" y="124"/>
                    <a:pt x="654" y="130"/>
                  </a:cubicBezTo>
                  <a:cubicBezTo>
                    <a:pt x="644" y="160"/>
                    <a:pt x="640" y="163"/>
                    <a:pt x="644" y="166"/>
                  </a:cubicBezTo>
                  <a:cubicBezTo>
                    <a:pt x="632" y="198"/>
                    <a:pt x="638" y="202"/>
                    <a:pt x="632" y="204"/>
                  </a:cubicBezTo>
                  <a:cubicBezTo>
                    <a:pt x="630" y="226"/>
                    <a:pt x="628" y="229"/>
                    <a:pt x="630" y="233"/>
                  </a:cubicBezTo>
                  <a:cubicBezTo>
                    <a:pt x="624" y="286"/>
                    <a:pt x="621" y="292"/>
                    <a:pt x="621" y="298"/>
                  </a:cubicBezTo>
                  <a:cubicBezTo>
                    <a:pt x="622" y="314"/>
                    <a:pt x="617" y="316"/>
                    <a:pt x="621" y="318"/>
                  </a:cubicBezTo>
                  <a:cubicBezTo>
                    <a:pt x="615" y="341"/>
                    <a:pt x="613" y="344"/>
                    <a:pt x="612" y="347"/>
                  </a:cubicBezTo>
                  <a:cubicBezTo>
                    <a:pt x="610" y="337"/>
                    <a:pt x="612" y="332"/>
                    <a:pt x="615" y="327"/>
                  </a:cubicBezTo>
                  <a:cubicBezTo>
                    <a:pt x="612" y="290"/>
                    <a:pt x="621" y="286"/>
                    <a:pt x="616" y="280"/>
                  </a:cubicBezTo>
                  <a:cubicBezTo>
                    <a:pt x="615" y="259"/>
                    <a:pt x="621" y="255"/>
                    <a:pt x="620" y="250"/>
                  </a:cubicBezTo>
                  <a:cubicBezTo>
                    <a:pt x="624" y="201"/>
                    <a:pt x="625" y="198"/>
                    <a:pt x="626" y="196"/>
                  </a:cubicBezTo>
                  <a:cubicBezTo>
                    <a:pt x="635" y="171"/>
                    <a:pt x="633" y="168"/>
                    <a:pt x="634" y="166"/>
                  </a:cubicBezTo>
                  <a:cubicBezTo>
                    <a:pt x="642" y="141"/>
                    <a:pt x="642" y="139"/>
                    <a:pt x="642" y="136"/>
                  </a:cubicBezTo>
                  <a:cubicBezTo>
                    <a:pt x="655" y="109"/>
                    <a:pt x="657" y="104"/>
                    <a:pt x="662" y="99"/>
                  </a:cubicBezTo>
                  <a:cubicBezTo>
                    <a:pt x="645" y="113"/>
                    <a:pt x="645" y="122"/>
                    <a:pt x="637" y="130"/>
                  </a:cubicBezTo>
                  <a:cubicBezTo>
                    <a:pt x="617" y="197"/>
                    <a:pt x="614" y="202"/>
                    <a:pt x="614" y="207"/>
                  </a:cubicBezTo>
                  <a:cubicBezTo>
                    <a:pt x="613" y="227"/>
                    <a:pt x="609" y="228"/>
                    <a:pt x="612" y="231"/>
                  </a:cubicBezTo>
                  <a:cubicBezTo>
                    <a:pt x="612" y="251"/>
                    <a:pt x="612" y="254"/>
                    <a:pt x="608" y="256"/>
                  </a:cubicBezTo>
                  <a:cubicBezTo>
                    <a:pt x="608" y="278"/>
                    <a:pt x="607" y="283"/>
                    <a:pt x="607" y="289"/>
                  </a:cubicBezTo>
                  <a:cubicBezTo>
                    <a:pt x="595" y="363"/>
                    <a:pt x="592" y="374"/>
                    <a:pt x="587" y="384"/>
                  </a:cubicBezTo>
                  <a:cubicBezTo>
                    <a:pt x="589" y="326"/>
                    <a:pt x="592" y="323"/>
                    <a:pt x="592" y="319"/>
                  </a:cubicBezTo>
                  <a:cubicBezTo>
                    <a:pt x="594" y="243"/>
                    <a:pt x="593" y="240"/>
                    <a:pt x="594" y="237"/>
                  </a:cubicBezTo>
                  <a:cubicBezTo>
                    <a:pt x="597" y="223"/>
                    <a:pt x="596" y="219"/>
                    <a:pt x="596" y="216"/>
                  </a:cubicBezTo>
                  <a:cubicBezTo>
                    <a:pt x="608" y="177"/>
                    <a:pt x="610" y="170"/>
                    <a:pt x="614" y="163"/>
                  </a:cubicBezTo>
                  <a:cubicBezTo>
                    <a:pt x="624" y="125"/>
                    <a:pt x="623" y="130"/>
                    <a:pt x="621" y="134"/>
                  </a:cubicBezTo>
                  <a:cubicBezTo>
                    <a:pt x="598" y="185"/>
                    <a:pt x="595" y="190"/>
                    <a:pt x="594" y="195"/>
                  </a:cubicBezTo>
                  <a:cubicBezTo>
                    <a:pt x="583" y="227"/>
                    <a:pt x="590" y="232"/>
                    <a:pt x="586" y="235"/>
                  </a:cubicBezTo>
                  <a:cubicBezTo>
                    <a:pt x="585" y="269"/>
                    <a:pt x="583" y="276"/>
                    <a:pt x="584" y="284"/>
                  </a:cubicBezTo>
                  <a:cubicBezTo>
                    <a:pt x="583" y="334"/>
                    <a:pt x="581" y="338"/>
                    <a:pt x="584" y="342"/>
                  </a:cubicBezTo>
                  <a:cubicBezTo>
                    <a:pt x="578" y="377"/>
                    <a:pt x="579" y="381"/>
                    <a:pt x="575" y="384"/>
                  </a:cubicBezTo>
                  <a:cubicBezTo>
                    <a:pt x="572" y="368"/>
                    <a:pt x="578" y="365"/>
                    <a:pt x="575" y="361"/>
                  </a:cubicBezTo>
                  <a:cubicBezTo>
                    <a:pt x="580" y="316"/>
                    <a:pt x="571" y="307"/>
                    <a:pt x="578" y="300"/>
                  </a:cubicBezTo>
                  <a:cubicBezTo>
                    <a:pt x="572" y="220"/>
                    <a:pt x="574" y="213"/>
                    <a:pt x="573" y="205"/>
                  </a:cubicBezTo>
                  <a:cubicBezTo>
                    <a:pt x="581" y="177"/>
                    <a:pt x="576" y="169"/>
                    <a:pt x="580" y="163"/>
                  </a:cubicBezTo>
                  <a:cubicBezTo>
                    <a:pt x="594" y="117"/>
                    <a:pt x="601" y="111"/>
                    <a:pt x="598" y="103"/>
                  </a:cubicBezTo>
                  <a:cubicBezTo>
                    <a:pt x="577" y="151"/>
                    <a:pt x="576" y="154"/>
                    <a:pt x="573" y="156"/>
                  </a:cubicBezTo>
                  <a:cubicBezTo>
                    <a:pt x="562" y="241"/>
                    <a:pt x="563" y="252"/>
                    <a:pt x="564" y="263"/>
                  </a:cubicBezTo>
                  <a:cubicBezTo>
                    <a:pt x="569" y="302"/>
                    <a:pt x="564" y="307"/>
                    <a:pt x="568" y="312"/>
                  </a:cubicBezTo>
                  <a:cubicBezTo>
                    <a:pt x="566" y="341"/>
                    <a:pt x="565" y="352"/>
                    <a:pt x="568" y="364"/>
                  </a:cubicBezTo>
                  <a:cubicBezTo>
                    <a:pt x="553" y="423"/>
                    <a:pt x="553" y="420"/>
                    <a:pt x="555" y="417"/>
                  </a:cubicBezTo>
                  <a:cubicBezTo>
                    <a:pt x="556" y="394"/>
                    <a:pt x="560" y="392"/>
                    <a:pt x="558" y="388"/>
                  </a:cubicBezTo>
                  <a:cubicBezTo>
                    <a:pt x="561" y="333"/>
                    <a:pt x="563" y="331"/>
                    <a:pt x="562" y="329"/>
                  </a:cubicBezTo>
                  <a:cubicBezTo>
                    <a:pt x="559" y="274"/>
                    <a:pt x="553" y="255"/>
                    <a:pt x="554" y="236"/>
                  </a:cubicBezTo>
                  <a:cubicBezTo>
                    <a:pt x="554" y="218"/>
                    <a:pt x="555" y="214"/>
                    <a:pt x="554" y="209"/>
                  </a:cubicBezTo>
                  <a:cubicBezTo>
                    <a:pt x="559" y="193"/>
                    <a:pt x="557" y="190"/>
                    <a:pt x="559" y="188"/>
                  </a:cubicBezTo>
                  <a:cubicBezTo>
                    <a:pt x="569" y="145"/>
                    <a:pt x="573" y="136"/>
                    <a:pt x="573" y="126"/>
                  </a:cubicBezTo>
                  <a:cubicBezTo>
                    <a:pt x="557" y="167"/>
                    <a:pt x="554" y="173"/>
                    <a:pt x="555" y="179"/>
                  </a:cubicBezTo>
                  <a:cubicBezTo>
                    <a:pt x="548" y="204"/>
                    <a:pt x="545" y="211"/>
                    <a:pt x="547" y="219"/>
                  </a:cubicBezTo>
                  <a:cubicBezTo>
                    <a:pt x="545" y="249"/>
                    <a:pt x="547" y="257"/>
                    <a:pt x="548" y="265"/>
                  </a:cubicBezTo>
                  <a:cubicBezTo>
                    <a:pt x="553" y="302"/>
                    <a:pt x="551" y="305"/>
                    <a:pt x="550" y="308"/>
                  </a:cubicBezTo>
                  <a:cubicBezTo>
                    <a:pt x="556" y="350"/>
                    <a:pt x="553" y="352"/>
                    <a:pt x="554" y="354"/>
                  </a:cubicBezTo>
                  <a:cubicBezTo>
                    <a:pt x="551" y="391"/>
                    <a:pt x="544" y="394"/>
                    <a:pt x="549" y="399"/>
                  </a:cubicBezTo>
                  <a:cubicBezTo>
                    <a:pt x="548" y="423"/>
                    <a:pt x="541" y="425"/>
                    <a:pt x="543" y="428"/>
                  </a:cubicBezTo>
                  <a:cubicBezTo>
                    <a:pt x="534" y="435"/>
                    <a:pt x="534" y="428"/>
                    <a:pt x="538" y="422"/>
                  </a:cubicBezTo>
                  <a:cubicBezTo>
                    <a:pt x="537" y="386"/>
                    <a:pt x="541" y="383"/>
                    <a:pt x="540" y="379"/>
                  </a:cubicBezTo>
                  <a:cubicBezTo>
                    <a:pt x="538" y="342"/>
                    <a:pt x="537" y="338"/>
                    <a:pt x="538" y="333"/>
                  </a:cubicBezTo>
                  <a:cubicBezTo>
                    <a:pt x="535" y="297"/>
                    <a:pt x="532" y="288"/>
                    <a:pt x="531" y="280"/>
                  </a:cubicBezTo>
                  <a:cubicBezTo>
                    <a:pt x="528" y="237"/>
                    <a:pt x="531" y="236"/>
                    <a:pt x="530" y="234"/>
                  </a:cubicBezTo>
                  <a:cubicBezTo>
                    <a:pt x="531" y="195"/>
                    <a:pt x="535" y="192"/>
                    <a:pt x="534" y="187"/>
                  </a:cubicBezTo>
                  <a:cubicBezTo>
                    <a:pt x="537" y="169"/>
                    <a:pt x="538" y="165"/>
                    <a:pt x="539" y="161"/>
                  </a:cubicBezTo>
                  <a:cubicBezTo>
                    <a:pt x="534" y="156"/>
                    <a:pt x="534" y="160"/>
                    <a:pt x="532" y="164"/>
                  </a:cubicBezTo>
                  <a:cubicBezTo>
                    <a:pt x="527" y="184"/>
                    <a:pt x="527" y="187"/>
                    <a:pt x="528" y="189"/>
                  </a:cubicBezTo>
                  <a:cubicBezTo>
                    <a:pt x="521" y="228"/>
                    <a:pt x="522" y="230"/>
                    <a:pt x="522" y="232"/>
                  </a:cubicBezTo>
                  <a:cubicBezTo>
                    <a:pt x="521" y="256"/>
                    <a:pt x="520" y="257"/>
                    <a:pt x="522" y="259"/>
                  </a:cubicBezTo>
                  <a:cubicBezTo>
                    <a:pt x="527" y="285"/>
                    <a:pt x="520" y="288"/>
                    <a:pt x="524" y="293"/>
                  </a:cubicBezTo>
                  <a:cubicBezTo>
                    <a:pt x="532" y="343"/>
                    <a:pt x="530" y="351"/>
                    <a:pt x="534" y="361"/>
                  </a:cubicBezTo>
                  <a:cubicBezTo>
                    <a:pt x="531" y="378"/>
                    <a:pt x="529" y="380"/>
                    <a:pt x="532" y="382"/>
                  </a:cubicBezTo>
                  <a:cubicBezTo>
                    <a:pt x="530" y="417"/>
                    <a:pt x="530" y="421"/>
                    <a:pt x="528" y="424"/>
                  </a:cubicBezTo>
                  <a:cubicBezTo>
                    <a:pt x="523" y="442"/>
                    <a:pt x="525" y="445"/>
                    <a:pt x="522" y="444"/>
                  </a:cubicBezTo>
                  <a:cubicBezTo>
                    <a:pt x="523" y="396"/>
                    <a:pt x="516" y="383"/>
                    <a:pt x="519" y="372"/>
                  </a:cubicBezTo>
                  <a:cubicBezTo>
                    <a:pt x="517" y="348"/>
                    <a:pt x="514" y="341"/>
                    <a:pt x="515" y="335"/>
                  </a:cubicBezTo>
                  <a:cubicBezTo>
                    <a:pt x="506" y="291"/>
                    <a:pt x="509" y="286"/>
                    <a:pt x="507" y="280"/>
                  </a:cubicBezTo>
                  <a:cubicBezTo>
                    <a:pt x="508" y="220"/>
                    <a:pt x="509" y="215"/>
                    <a:pt x="510" y="209"/>
                  </a:cubicBezTo>
                  <a:cubicBezTo>
                    <a:pt x="513" y="185"/>
                    <a:pt x="512" y="178"/>
                    <a:pt x="516" y="173"/>
                  </a:cubicBezTo>
                  <a:cubicBezTo>
                    <a:pt x="515" y="159"/>
                    <a:pt x="514" y="162"/>
                    <a:pt x="512" y="164"/>
                  </a:cubicBezTo>
                  <a:cubicBezTo>
                    <a:pt x="505" y="191"/>
                    <a:pt x="507" y="196"/>
                    <a:pt x="504" y="201"/>
                  </a:cubicBezTo>
                  <a:cubicBezTo>
                    <a:pt x="500" y="221"/>
                    <a:pt x="502" y="226"/>
                    <a:pt x="501" y="230"/>
                  </a:cubicBezTo>
                  <a:cubicBezTo>
                    <a:pt x="498" y="248"/>
                    <a:pt x="500" y="251"/>
                    <a:pt x="500" y="253"/>
                  </a:cubicBezTo>
                  <a:cubicBezTo>
                    <a:pt x="496" y="271"/>
                    <a:pt x="502" y="275"/>
                    <a:pt x="498" y="277"/>
                  </a:cubicBezTo>
                  <a:cubicBezTo>
                    <a:pt x="497" y="300"/>
                    <a:pt x="497" y="294"/>
                    <a:pt x="497" y="290"/>
                  </a:cubicBezTo>
                  <a:cubicBezTo>
                    <a:pt x="494" y="271"/>
                    <a:pt x="495" y="268"/>
                    <a:pt x="495" y="266"/>
                  </a:cubicBezTo>
                  <a:cubicBezTo>
                    <a:pt x="494" y="202"/>
                    <a:pt x="495" y="187"/>
                    <a:pt x="499" y="173"/>
                  </a:cubicBezTo>
                  <a:cubicBezTo>
                    <a:pt x="501" y="135"/>
                    <a:pt x="510" y="133"/>
                    <a:pt x="503" y="128"/>
                  </a:cubicBezTo>
                  <a:cubicBezTo>
                    <a:pt x="490" y="173"/>
                    <a:pt x="490" y="178"/>
                    <a:pt x="489" y="183"/>
                  </a:cubicBezTo>
                  <a:cubicBezTo>
                    <a:pt x="485" y="220"/>
                    <a:pt x="485" y="223"/>
                    <a:pt x="485" y="225"/>
                  </a:cubicBezTo>
                  <a:cubicBezTo>
                    <a:pt x="484" y="256"/>
                    <a:pt x="483" y="258"/>
                    <a:pt x="486" y="261"/>
                  </a:cubicBezTo>
                  <a:cubicBezTo>
                    <a:pt x="484" y="277"/>
                    <a:pt x="489" y="280"/>
                    <a:pt x="487" y="282"/>
                  </a:cubicBezTo>
                  <a:cubicBezTo>
                    <a:pt x="498" y="337"/>
                    <a:pt x="496" y="347"/>
                    <a:pt x="502" y="357"/>
                  </a:cubicBezTo>
                  <a:cubicBezTo>
                    <a:pt x="506" y="408"/>
                    <a:pt x="505" y="413"/>
                    <a:pt x="503" y="418"/>
                  </a:cubicBezTo>
                  <a:cubicBezTo>
                    <a:pt x="505" y="450"/>
                    <a:pt x="505" y="453"/>
                    <a:pt x="503" y="455"/>
                  </a:cubicBezTo>
                  <a:cubicBezTo>
                    <a:pt x="499" y="471"/>
                    <a:pt x="503" y="479"/>
                    <a:pt x="498" y="475"/>
                  </a:cubicBezTo>
                  <a:cubicBezTo>
                    <a:pt x="493" y="426"/>
                    <a:pt x="495" y="423"/>
                    <a:pt x="495" y="419"/>
                  </a:cubicBezTo>
                  <a:cubicBezTo>
                    <a:pt x="485" y="375"/>
                    <a:pt x="480" y="366"/>
                    <a:pt x="483" y="359"/>
                  </a:cubicBezTo>
                  <a:cubicBezTo>
                    <a:pt x="470" y="321"/>
                    <a:pt x="476" y="319"/>
                    <a:pt x="470" y="314"/>
                  </a:cubicBezTo>
                  <a:cubicBezTo>
                    <a:pt x="459" y="218"/>
                    <a:pt x="466" y="212"/>
                    <a:pt x="462" y="204"/>
                  </a:cubicBezTo>
                  <a:cubicBezTo>
                    <a:pt x="457" y="195"/>
                    <a:pt x="457" y="204"/>
                    <a:pt x="457" y="213"/>
                  </a:cubicBezTo>
                  <a:cubicBezTo>
                    <a:pt x="457" y="232"/>
                    <a:pt x="452" y="236"/>
                    <a:pt x="455" y="241"/>
                  </a:cubicBezTo>
                  <a:cubicBezTo>
                    <a:pt x="454" y="275"/>
                    <a:pt x="459" y="280"/>
                    <a:pt x="456" y="285"/>
                  </a:cubicBezTo>
                  <a:cubicBezTo>
                    <a:pt x="462" y="317"/>
                    <a:pt x="462" y="322"/>
                    <a:pt x="465" y="327"/>
                  </a:cubicBezTo>
                  <a:cubicBezTo>
                    <a:pt x="475" y="362"/>
                    <a:pt x="473" y="368"/>
                    <a:pt x="475" y="375"/>
                  </a:cubicBezTo>
                  <a:cubicBezTo>
                    <a:pt x="478" y="394"/>
                    <a:pt x="483" y="397"/>
                    <a:pt x="481" y="400"/>
                  </a:cubicBezTo>
                  <a:cubicBezTo>
                    <a:pt x="484" y="436"/>
                    <a:pt x="490" y="444"/>
                    <a:pt x="487" y="449"/>
                  </a:cubicBezTo>
                  <a:cubicBezTo>
                    <a:pt x="483" y="480"/>
                    <a:pt x="490" y="485"/>
                    <a:pt x="488" y="488"/>
                  </a:cubicBezTo>
                  <a:cubicBezTo>
                    <a:pt x="483" y="503"/>
                    <a:pt x="485" y="499"/>
                    <a:pt x="485" y="495"/>
                  </a:cubicBezTo>
                  <a:cubicBezTo>
                    <a:pt x="486" y="464"/>
                    <a:pt x="482" y="459"/>
                    <a:pt x="483" y="454"/>
                  </a:cubicBezTo>
                  <a:cubicBezTo>
                    <a:pt x="474" y="394"/>
                    <a:pt x="466" y="388"/>
                    <a:pt x="469" y="384"/>
                  </a:cubicBezTo>
                  <a:cubicBezTo>
                    <a:pt x="462" y="348"/>
                    <a:pt x="459" y="346"/>
                    <a:pt x="457" y="346"/>
                  </a:cubicBezTo>
                  <a:cubicBezTo>
                    <a:pt x="449" y="328"/>
                    <a:pt x="460" y="322"/>
                    <a:pt x="453" y="324"/>
                  </a:cubicBezTo>
                  <a:cubicBezTo>
                    <a:pt x="446" y="286"/>
                    <a:pt x="449" y="281"/>
                    <a:pt x="445" y="276"/>
                  </a:cubicBezTo>
                  <a:cubicBezTo>
                    <a:pt x="449" y="241"/>
                    <a:pt x="443" y="235"/>
                    <a:pt x="444" y="230"/>
                  </a:cubicBezTo>
                  <a:cubicBezTo>
                    <a:pt x="450" y="210"/>
                    <a:pt x="442" y="203"/>
                    <a:pt x="449" y="199"/>
                  </a:cubicBezTo>
                  <a:cubicBezTo>
                    <a:pt x="454" y="163"/>
                    <a:pt x="461" y="159"/>
                    <a:pt x="458" y="153"/>
                  </a:cubicBezTo>
                  <a:cubicBezTo>
                    <a:pt x="444" y="191"/>
                    <a:pt x="439" y="200"/>
                    <a:pt x="440" y="211"/>
                  </a:cubicBezTo>
                  <a:cubicBezTo>
                    <a:pt x="435" y="250"/>
                    <a:pt x="436" y="261"/>
                    <a:pt x="437" y="271"/>
                  </a:cubicBezTo>
                  <a:cubicBezTo>
                    <a:pt x="442" y="313"/>
                    <a:pt x="444" y="323"/>
                    <a:pt x="448" y="335"/>
                  </a:cubicBezTo>
                  <a:cubicBezTo>
                    <a:pt x="458" y="387"/>
                    <a:pt x="461" y="393"/>
                    <a:pt x="460" y="398"/>
                  </a:cubicBezTo>
                  <a:cubicBezTo>
                    <a:pt x="473" y="464"/>
                    <a:pt x="476" y="471"/>
                    <a:pt x="475" y="477"/>
                  </a:cubicBezTo>
                  <a:cubicBezTo>
                    <a:pt x="472" y="519"/>
                    <a:pt x="470" y="522"/>
                    <a:pt x="473" y="526"/>
                  </a:cubicBezTo>
                  <a:cubicBezTo>
                    <a:pt x="466" y="546"/>
                    <a:pt x="465" y="547"/>
                    <a:pt x="465" y="548"/>
                  </a:cubicBezTo>
                  <a:cubicBezTo>
                    <a:pt x="459" y="507"/>
                    <a:pt x="462" y="504"/>
                    <a:pt x="463" y="501"/>
                  </a:cubicBezTo>
                  <a:cubicBezTo>
                    <a:pt x="458" y="462"/>
                    <a:pt x="451" y="454"/>
                    <a:pt x="451" y="448"/>
                  </a:cubicBezTo>
                  <a:cubicBezTo>
                    <a:pt x="436" y="412"/>
                    <a:pt x="440" y="409"/>
                    <a:pt x="436" y="405"/>
                  </a:cubicBezTo>
                  <a:cubicBezTo>
                    <a:pt x="427" y="372"/>
                    <a:pt x="429" y="369"/>
                    <a:pt x="426" y="365"/>
                  </a:cubicBezTo>
                  <a:cubicBezTo>
                    <a:pt x="421" y="351"/>
                    <a:pt x="423" y="350"/>
                    <a:pt x="421" y="347"/>
                  </a:cubicBezTo>
                  <a:cubicBezTo>
                    <a:pt x="417" y="313"/>
                    <a:pt x="414" y="309"/>
                    <a:pt x="415" y="305"/>
                  </a:cubicBezTo>
                  <a:cubicBezTo>
                    <a:pt x="416" y="260"/>
                    <a:pt x="418" y="257"/>
                    <a:pt x="414" y="253"/>
                  </a:cubicBezTo>
                  <a:cubicBezTo>
                    <a:pt x="416" y="237"/>
                    <a:pt x="416" y="229"/>
                    <a:pt x="414" y="222"/>
                  </a:cubicBezTo>
                  <a:cubicBezTo>
                    <a:pt x="416" y="200"/>
                    <a:pt x="418" y="197"/>
                    <a:pt x="418" y="194"/>
                  </a:cubicBezTo>
                  <a:cubicBezTo>
                    <a:pt x="414" y="206"/>
                    <a:pt x="410" y="211"/>
                    <a:pt x="412" y="216"/>
                  </a:cubicBezTo>
                  <a:cubicBezTo>
                    <a:pt x="409" y="236"/>
                    <a:pt x="410" y="242"/>
                    <a:pt x="410" y="247"/>
                  </a:cubicBezTo>
                  <a:cubicBezTo>
                    <a:pt x="407" y="327"/>
                    <a:pt x="412" y="332"/>
                    <a:pt x="410" y="335"/>
                  </a:cubicBezTo>
                  <a:cubicBezTo>
                    <a:pt x="414" y="368"/>
                    <a:pt x="422" y="373"/>
                    <a:pt x="420" y="377"/>
                  </a:cubicBezTo>
                  <a:cubicBezTo>
                    <a:pt x="438" y="439"/>
                    <a:pt x="445" y="459"/>
                    <a:pt x="448" y="477"/>
                  </a:cubicBezTo>
                  <a:cubicBezTo>
                    <a:pt x="451" y="509"/>
                    <a:pt x="452" y="514"/>
                    <a:pt x="453" y="518"/>
                  </a:cubicBezTo>
                  <a:cubicBezTo>
                    <a:pt x="449" y="518"/>
                    <a:pt x="452" y="515"/>
                    <a:pt x="448" y="512"/>
                  </a:cubicBezTo>
                  <a:cubicBezTo>
                    <a:pt x="443" y="484"/>
                    <a:pt x="442" y="477"/>
                    <a:pt x="441" y="470"/>
                  </a:cubicBezTo>
                  <a:cubicBezTo>
                    <a:pt x="432" y="436"/>
                    <a:pt x="429" y="432"/>
                    <a:pt x="428" y="428"/>
                  </a:cubicBezTo>
                  <a:cubicBezTo>
                    <a:pt x="416" y="393"/>
                    <a:pt x="413" y="389"/>
                    <a:pt x="414" y="386"/>
                  </a:cubicBezTo>
                  <a:cubicBezTo>
                    <a:pt x="407" y="359"/>
                    <a:pt x="405" y="356"/>
                    <a:pt x="403" y="350"/>
                  </a:cubicBezTo>
                  <a:cubicBezTo>
                    <a:pt x="401" y="334"/>
                    <a:pt x="403" y="333"/>
                    <a:pt x="403" y="333"/>
                  </a:cubicBezTo>
                  <a:cubicBezTo>
                    <a:pt x="401" y="321"/>
                    <a:pt x="400" y="317"/>
                    <a:pt x="399" y="314"/>
                  </a:cubicBezTo>
                  <a:cubicBezTo>
                    <a:pt x="395" y="298"/>
                    <a:pt x="397" y="295"/>
                    <a:pt x="396" y="293"/>
                  </a:cubicBezTo>
                  <a:cubicBezTo>
                    <a:pt x="390" y="256"/>
                    <a:pt x="396" y="250"/>
                    <a:pt x="392" y="243"/>
                  </a:cubicBezTo>
                  <a:cubicBezTo>
                    <a:pt x="394" y="217"/>
                    <a:pt x="395" y="215"/>
                    <a:pt x="395" y="213"/>
                  </a:cubicBezTo>
                  <a:cubicBezTo>
                    <a:pt x="388" y="211"/>
                    <a:pt x="391" y="212"/>
                    <a:pt x="391" y="214"/>
                  </a:cubicBezTo>
                  <a:cubicBezTo>
                    <a:pt x="386" y="231"/>
                    <a:pt x="389" y="235"/>
                    <a:pt x="386" y="237"/>
                  </a:cubicBezTo>
                  <a:cubicBezTo>
                    <a:pt x="387" y="268"/>
                    <a:pt x="385" y="271"/>
                    <a:pt x="388" y="275"/>
                  </a:cubicBezTo>
                  <a:cubicBezTo>
                    <a:pt x="391" y="325"/>
                    <a:pt x="397" y="338"/>
                    <a:pt x="393" y="350"/>
                  </a:cubicBezTo>
                  <a:cubicBezTo>
                    <a:pt x="405" y="382"/>
                    <a:pt x="403" y="390"/>
                    <a:pt x="408" y="398"/>
                  </a:cubicBezTo>
                  <a:cubicBezTo>
                    <a:pt x="419" y="430"/>
                    <a:pt x="421" y="438"/>
                    <a:pt x="423" y="446"/>
                  </a:cubicBezTo>
                  <a:cubicBezTo>
                    <a:pt x="436" y="483"/>
                    <a:pt x="432" y="487"/>
                    <a:pt x="436" y="491"/>
                  </a:cubicBezTo>
                  <a:cubicBezTo>
                    <a:pt x="440" y="554"/>
                    <a:pt x="443" y="558"/>
                    <a:pt x="443" y="562"/>
                  </a:cubicBezTo>
                  <a:cubicBezTo>
                    <a:pt x="428" y="572"/>
                    <a:pt x="429" y="568"/>
                    <a:pt x="430" y="564"/>
                  </a:cubicBezTo>
                  <a:cubicBezTo>
                    <a:pt x="417" y="498"/>
                    <a:pt x="416" y="485"/>
                    <a:pt x="415" y="472"/>
                  </a:cubicBezTo>
                  <a:cubicBezTo>
                    <a:pt x="409" y="449"/>
                    <a:pt x="405" y="442"/>
                    <a:pt x="406" y="436"/>
                  </a:cubicBezTo>
                  <a:cubicBezTo>
                    <a:pt x="401" y="421"/>
                    <a:pt x="398" y="415"/>
                    <a:pt x="398" y="411"/>
                  </a:cubicBezTo>
                  <a:cubicBezTo>
                    <a:pt x="393" y="374"/>
                    <a:pt x="387" y="375"/>
                    <a:pt x="389" y="372"/>
                  </a:cubicBezTo>
                  <a:cubicBezTo>
                    <a:pt x="382" y="312"/>
                    <a:pt x="377" y="293"/>
                    <a:pt x="381" y="275"/>
                  </a:cubicBezTo>
                  <a:cubicBezTo>
                    <a:pt x="385" y="244"/>
                    <a:pt x="380" y="238"/>
                    <a:pt x="383" y="234"/>
                  </a:cubicBezTo>
                  <a:cubicBezTo>
                    <a:pt x="377" y="239"/>
                    <a:pt x="376" y="242"/>
                    <a:pt x="376" y="244"/>
                  </a:cubicBezTo>
                  <a:cubicBezTo>
                    <a:pt x="375" y="300"/>
                    <a:pt x="373" y="312"/>
                    <a:pt x="372" y="324"/>
                  </a:cubicBezTo>
                  <a:cubicBezTo>
                    <a:pt x="386" y="402"/>
                    <a:pt x="389" y="407"/>
                    <a:pt x="389" y="412"/>
                  </a:cubicBezTo>
                  <a:cubicBezTo>
                    <a:pt x="411" y="512"/>
                    <a:pt x="416" y="522"/>
                    <a:pt x="416" y="532"/>
                  </a:cubicBezTo>
                  <a:cubicBezTo>
                    <a:pt x="418" y="573"/>
                    <a:pt x="419" y="584"/>
                    <a:pt x="420" y="595"/>
                  </a:cubicBezTo>
                  <a:cubicBezTo>
                    <a:pt x="411" y="622"/>
                    <a:pt x="419" y="616"/>
                    <a:pt x="413" y="608"/>
                  </a:cubicBezTo>
                  <a:cubicBezTo>
                    <a:pt x="406" y="541"/>
                    <a:pt x="407" y="534"/>
                    <a:pt x="403" y="527"/>
                  </a:cubicBezTo>
                  <a:cubicBezTo>
                    <a:pt x="394" y="499"/>
                    <a:pt x="398" y="493"/>
                    <a:pt x="395" y="486"/>
                  </a:cubicBezTo>
                  <a:cubicBezTo>
                    <a:pt x="376" y="417"/>
                    <a:pt x="378" y="413"/>
                    <a:pt x="374" y="408"/>
                  </a:cubicBezTo>
                  <a:cubicBezTo>
                    <a:pt x="370" y="378"/>
                    <a:pt x="365" y="372"/>
                    <a:pt x="367" y="369"/>
                  </a:cubicBezTo>
                  <a:cubicBezTo>
                    <a:pt x="363" y="308"/>
                    <a:pt x="356" y="298"/>
                    <a:pt x="360" y="290"/>
                  </a:cubicBezTo>
                  <a:cubicBezTo>
                    <a:pt x="362" y="248"/>
                    <a:pt x="362" y="244"/>
                    <a:pt x="362" y="239"/>
                  </a:cubicBezTo>
                  <a:cubicBezTo>
                    <a:pt x="363" y="220"/>
                    <a:pt x="361" y="223"/>
                    <a:pt x="360" y="226"/>
                  </a:cubicBezTo>
                  <a:cubicBezTo>
                    <a:pt x="358" y="241"/>
                    <a:pt x="353" y="244"/>
                    <a:pt x="357" y="248"/>
                  </a:cubicBezTo>
                  <a:cubicBezTo>
                    <a:pt x="352" y="267"/>
                    <a:pt x="356" y="270"/>
                    <a:pt x="351" y="272"/>
                  </a:cubicBezTo>
                  <a:cubicBezTo>
                    <a:pt x="350" y="303"/>
                    <a:pt x="355" y="306"/>
                    <a:pt x="353" y="308"/>
                  </a:cubicBezTo>
                  <a:cubicBezTo>
                    <a:pt x="351" y="332"/>
                    <a:pt x="356" y="338"/>
                    <a:pt x="353" y="342"/>
                  </a:cubicBezTo>
                  <a:cubicBezTo>
                    <a:pt x="363" y="389"/>
                    <a:pt x="362" y="393"/>
                    <a:pt x="367" y="398"/>
                  </a:cubicBezTo>
                  <a:cubicBezTo>
                    <a:pt x="367" y="433"/>
                    <a:pt x="379" y="443"/>
                    <a:pt x="375" y="451"/>
                  </a:cubicBezTo>
                  <a:cubicBezTo>
                    <a:pt x="395" y="536"/>
                    <a:pt x="399" y="541"/>
                    <a:pt x="399" y="545"/>
                  </a:cubicBezTo>
                  <a:cubicBezTo>
                    <a:pt x="400" y="576"/>
                    <a:pt x="402" y="581"/>
                    <a:pt x="406" y="586"/>
                  </a:cubicBezTo>
                  <a:cubicBezTo>
                    <a:pt x="406" y="605"/>
                    <a:pt x="405" y="608"/>
                    <a:pt x="404" y="610"/>
                  </a:cubicBezTo>
                  <a:cubicBezTo>
                    <a:pt x="402" y="627"/>
                    <a:pt x="408" y="632"/>
                    <a:pt x="403" y="635"/>
                  </a:cubicBezTo>
                  <a:cubicBezTo>
                    <a:pt x="396" y="601"/>
                    <a:pt x="401" y="597"/>
                    <a:pt x="398" y="592"/>
                  </a:cubicBezTo>
                  <a:cubicBezTo>
                    <a:pt x="383" y="512"/>
                    <a:pt x="375" y="506"/>
                    <a:pt x="377" y="501"/>
                  </a:cubicBezTo>
                  <a:cubicBezTo>
                    <a:pt x="354" y="435"/>
                    <a:pt x="354" y="416"/>
                    <a:pt x="344" y="395"/>
                  </a:cubicBezTo>
                  <a:cubicBezTo>
                    <a:pt x="338" y="338"/>
                    <a:pt x="338" y="335"/>
                    <a:pt x="339" y="333"/>
                  </a:cubicBezTo>
                  <a:cubicBezTo>
                    <a:pt x="340" y="299"/>
                    <a:pt x="336" y="293"/>
                    <a:pt x="338" y="287"/>
                  </a:cubicBezTo>
                  <a:cubicBezTo>
                    <a:pt x="331" y="289"/>
                    <a:pt x="332" y="300"/>
                    <a:pt x="330" y="310"/>
                  </a:cubicBezTo>
                  <a:cubicBezTo>
                    <a:pt x="334" y="336"/>
                    <a:pt x="329" y="338"/>
                    <a:pt x="333" y="342"/>
                  </a:cubicBezTo>
                  <a:cubicBezTo>
                    <a:pt x="337" y="378"/>
                    <a:pt x="335" y="383"/>
                    <a:pt x="337" y="388"/>
                  </a:cubicBezTo>
                  <a:cubicBezTo>
                    <a:pt x="337" y="409"/>
                    <a:pt x="345" y="415"/>
                    <a:pt x="343" y="420"/>
                  </a:cubicBezTo>
                  <a:cubicBezTo>
                    <a:pt x="357" y="454"/>
                    <a:pt x="351" y="461"/>
                    <a:pt x="357" y="467"/>
                  </a:cubicBezTo>
                  <a:cubicBezTo>
                    <a:pt x="369" y="497"/>
                    <a:pt x="364" y="504"/>
                    <a:pt x="368" y="506"/>
                  </a:cubicBezTo>
                  <a:cubicBezTo>
                    <a:pt x="379" y="543"/>
                    <a:pt x="382" y="551"/>
                    <a:pt x="384" y="558"/>
                  </a:cubicBezTo>
                  <a:cubicBezTo>
                    <a:pt x="390" y="600"/>
                    <a:pt x="393" y="605"/>
                    <a:pt x="388" y="609"/>
                  </a:cubicBezTo>
                  <a:cubicBezTo>
                    <a:pt x="376" y="559"/>
                    <a:pt x="371" y="556"/>
                    <a:pt x="373" y="554"/>
                  </a:cubicBezTo>
                  <a:cubicBezTo>
                    <a:pt x="357" y="504"/>
                    <a:pt x="350" y="497"/>
                    <a:pt x="350" y="491"/>
                  </a:cubicBezTo>
                  <a:cubicBezTo>
                    <a:pt x="323" y="433"/>
                    <a:pt x="327" y="431"/>
                    <a:pt x="324" y="427"/>
                  </a:cubicBezTo>
                  <a:cubicBezTo>
                    <a:pt x="313" y="386"/>
                    <a:pt x="309" y="374"/>
                    <a:pt x="308" y="362"/>
                  </a:cubicBezTo>
                  <a:cubicBezTo>
                    <a:pt x="306" y="320"/>
                    <a:pt x="303" y="314"/>
                    <a:pt x="304" y="308"/>
                  </a:cubicBezTo>
                  <a:cubicBezTo>
                    <a:pt x="303" y="284"/>
                    <a:pt x="306" y="279"/>
                    <a:pt x="306" y="273"/>
                  </a:cubicBezTo>
                  <a:cubicBezTo>
                    <a:pt x="300" y="263"/>
                    <a:pt x="301" y="273"/>
                    <a:pt x="300" y="282"/>
                  </a:cubicBezTo>
                  <a:cubicBezTo>
                    <a:pt x="298" y="301"/>
                    <a:pt x="297" y="305"/>
                    <a:pt x="295" y="310"/>
                  </a:cubicBezTo>
                  <a:cubicBezTo>
                    <a:pt x="307" y="382"/>
                    <a:pt x="302" y="391"/>
                    <a:pt x="310" y="402"/>
                  </a:cubicBezTo>
                  <a:cubicBezTo>
                    <a:pt x="317" y="439"/>
                    <a:pt x="325" y="446"/>
                    <a:pt x="323" y="450"/>
                  </a:cubicBezTo>
                  <a:cubicBezTo>
                    <a:pt x="337" y="478"/>
                    <a:pt x="337" y="489"/>
                    <a:pt x="345" y="500"/>
                  </a:cubicBezTo>
                  <a:cubicBezTo>
                    <a:pt x="352" y="526"/>
                    <a:pt x="359" y="530"/>
                    <a:pt x="355" y="532"/>
                  </a:cubicBezTo>
                  <a:cubicBezTo>
                    <a:pt x="378" y="589"/>
                    <a:pt x="373" y="597"/>
                    <a:pt x="377" y="600"/>
                  </a:cubicBezTo>
                  <a:cubicBezTo>
                    <a:pt x="374" y="595"/>
                    <a:pt x="367" y="591"/>
                    <a:pt x="366" y="588"/>
                  </a:cubicBezTo>
                  <a:cubicBezTo>
                    <a:pt x="355" y="552"/>
                    <a:pt x="348" y="544"/>
                    <a:pt x="350" y="538"/>
                  </a:cubicBezTo>
                  <a:cubicBezTo>
                    <a:pt x="324" y="484"/>
                    <a:pt x="321" y="468"/>
                    <a:pt x="311" y="451"/>
                  </a:cubicBezTo>
                  <a:cubicBezTo>
                    <a:pt x="301" y="423"/>
                    <a:pt x="301" y="419"/>
                    <a:pt x="300" y="415"/>
                  </a:cubicBezTo>
                  <a:cubicBezTo>
                    <a:pt x="290" y="374"/>
                    <a:pt x="287" y="369"/>
                    <a:pt x="289" y="366"/>
                  </a:cubicBezTo>
                  <a:cubicBezTo>
                    <a:pt x="286" y="345"/>
                    <a:pt x="285" y="337"/>
                    <a:pt x="285" y="330"/>
                  </a:cubicBezTo>
                  <a:cubicBezTo>
                    <a:pt x="278" y="309"/>
                    <a:pt x="280" y="316"/>
                    <a:pt x="280" y="319"/>
                  </a:cubicBezTo>
                  <a:cubicBezTo>
                    <a:pt x="279" y="330"/>
                    <a:pt x="279" y="333"/>
                    <a:pt x="279" y="334"/>
                  </a:cubicBezTo>
                  <a:cubicBezTo>
                    <a:pt x="276" y="357"/>
                    <a:pt x="284" y="362"/>
                    <a:pt x="281" y="365"/>
                  </a:cubicBezTo>
                  <a:cubicBezTo>
                    <a:pt x="287" y="400"/>
                    <a:pt x="290" y="404"/>
                    <a:pt x="290" y="407"/>
                  </a:cubicBezTo>
                  <a:cubicBezTo>
                    <a:pt x="314" y="477"/>
                    <a:pt x="313" y="479"/>
                    <a:pt x="313" y="481"/>
                  </a:cubicBezTo>
                  <a:cubicBezTo>
                    <a:pt x="324" y="507"/>
                    <a:pt x="331" y="514"/>
                    <a:pt x="329" y="519"/>
                  </a:cubicBezTo>
                  <a:cubicBezTo>
                    <a:pt x="359" y="601"/>
                    <a:pt x="365" y="601"/>
                    <a:pt x="364" y="609"/>
                  </a:cubicBezTo>
                  <a:cubicBezTo>
                    <a:pt x="371" y="640"/>
                    <a:pt x="372" y="643"/>
                    <a:pt x="374" y="646"/>
                  </a:cubicBezTo>
                  <a:cubicBezTo>
                    <a:pt x="376" y="667"/>
                    <a:pt x="377" y="669"/>
                    <a:pt x="374" y="671"/>
                  </a:cubicBezTo>
                  <a:cubicBezTo>
                    <a:pt x="375" y="687"/>
                    <a:pt x="374" y="690"/>
                    <a:pt x="375" y="692"/>
                  </a:cubicBezTo>
                  <a:cubicBezTo>
                    <a:pt x="370" y="713"/>
                    <a:pt x="369" y="717"/>
                    <a:pt x="367" y="715"/>
                  </a:cubicBezTo>
                  <a:cubicBezTo>
                    <a:pt x="363" y="675"/>
                    <a:pt x="362" y="670"/>
                    <a:pt x="363" y="666"/>
                  </a:cubicBezTo>
                  <a:cubicBezTo>
                    <a:pt x="352" y="608"/>
                    <a:pt x="345" y="610"/>
                    <a:pt x="346" y="605"/>
                  </a:cubicBezTo>
                  <a:cubicBezTo>
                    <a:pt x="334" y="572"/>
                    <a:pt x="329" y="574"/>
                    <a:pt x="329" y="568"/>
                  </a:cubicBezTo>
                  <a:cubicBezTo>
                    <a:pt x="310" y="526"/>
                    <a:pt x="303" y="521"/>
                    <a:pt x="305" y="517"/>
                  </a:cubicBezTo>
                  <a:cubicBezTo>
                    <a:pt x="290" y="492"/>
                    <a:pt x="293" y="489"/>
                    <a:pt x="289" y="484"/>
                  </a:cubicBezTo>
                  <a:cubicBezTo>
                    <a:pt x="272" y="442"/>
                    <a:pt x="272" y="433"/>
                    <a:pt x="267" y="424"/>
                  </a:cubicBezTo>
                  <a:cubicBezTo>
                    <a:pt x="263" y="382"/>
                    <a:pt x="261" y="377"/>
                    <a:pt x="262" y="373"/>
                  </a:cubicBezTo>
                  <a:cubicBezTo>
                    <a:pt x="263" y="332"/>
                    <a:pt x="259" y="327"/>
                    <a:pt x="260" y="323"/>
                  </a:cubicBezTo>
                  <a:cubicBezTo>
                    <a:pt x="255" y="324"/>
                    <a:pt x="255" y="328"/>
                    <a:pt x="258" y="332"/>
                  </a:cubicBezTo>
                  <a:cubicBezTo>
                    <a:pt x="253" y="357"/>
                    <a:pt x="255" y="358"/>
                    <a:pt x="255" y="359"/>
                  </a:cubicBezTo>
                  <a:cubicBezTo>
                    <a:pt x="256" y="372"/>
                    <a:pt x="254" y="373"/>
                    <a:pt x="255" y="376"/>
                  </a:cubicBezTo>
                  <a:cubicBezTo>
                    <a:pt x="262" y="413"/>
                    <a:pt x="257" y="421"/>
                    <a:pt x="262" y="430"/>
                  </a:cubicBezTo>
                  <a:cubicBezTo>
                    <a:pt x="271" y="463"/>
                    <a:pt x="270" y="468"/>
                    <a:pt x="276" y="474"/>
                  </a:cubicBezTo>
                  <a:cubicBezTo>
                    <a:pt x="293" y="525"/>
                    <a:pt x="305" y="537"/>
                    <a:pt x="308" y="549"/>
                  </a:cubicBezTo>
                  <a:cubicBezTo>
                    <a:pt x="326" y="593"/>
                    <a:pt x="338" y="598"/>
                    <a:pt x="333" y="600"/>
                  </a:cubicBezTo>
                  <a:cubicBezTo>
                    <a:pt x="344" y="639"/>
                    <a:pt x="350" y="643"/>
                    <a:pt x="348" y="645"/>
                  </a:cubicBezTo>
                  <a:cubicBezTo>
                    <a:pt x="360" y="675"/>
                    <a:pt x="349" y="681"/>
                    <a:pt x="356" y="679"/>
                  </a:cubicBezTo>
                  <a:cubicBezTo>
                    <a:pt x="356" y="718"/>
                    <a:pt x="357" y="722"/>
                    <a:pt x="358" y="727"/>
                  </a:cubicBezTo>
                  <a:cubicBezTo>
                    <a:pt x="355" y="728"/>
                    <a:pt x="353" y="720"/>
                    <a:pt x="355" y="712"/>
                  </a:cubicBezTo>
                  <a:cubicBezTo>
                    <a:pt x="344" y="656"/>
                    <a:pt x="337" y="650"/>
                    <a:pt x="339" y="647"/>
                  </a:cubicBezTo>
                  <a:cubicBezTo>
                    <a:pt x="327" y="614"/>
                    <a:pt x="329" y="612"/>
                    <a:pt x="327" y="609"/>
                  </a:cubicBezTo>
                  <a:cubicBezTo>
                    <a:pt x="296" y="547"/>
                    <a:pt x="292" y="535"/>
                    <a:pt x="286" y="521"/>
                  </a:cubicBezTo>
                  <a:cubicBezTo>
                    <a:pt x="264" y="475"/>
                    <a:pt x="265" y="471"/>
                    <a:pt x="260" y="465"/>
                  </a:cubicBezTo>
                  <a:cubicBezTo>
                    <a:pt x="247" y="411"/>
                    <a:pt x="246" y="405"/>
                    <a:pt x="244" y="399"/>
                  </a:cubicBezTo>
                  <a:cubicBezTo>
                    <a:pt x="237" y="392"/>
                    <a:pt x="243" y="396"/>
                    <a:pt x="240" y="399"/>
                  </a:cubicBezTo>
                  <a:cubicBezTo>
                    <a:pt x="245" y="450"/>
                    <a:pt x="252" y="456"/>
                    <a:pt x="251" y="460"/>
                  </a:cubicBezTo>
                  <a:cubicBezTo>
                    <a:pt x="278" y="524"/>
                    <a:pt x="284" y="536"/>
                    <a:pt x="288" y="548"/>
                  </a:cubicBezTo>
                  <a:cubicBezTo>
                    <a:pt x="302" y="574"/>
                    <a:pt x="305" y="577"/>
                    <a:pt x="303" y="579"/>
                  </a:cubicBezTo>
                  <a:cubicBezTo>
                    <a:pt x="316" y="612"/>
                    <a:pt x="323" y="618"/>
                    <a:pt x="323" y="624"/>
                  </a:cubicBezTo>
                  <a:cubicBezTo>
                    <a:pt x="325" y="635"/>
                    <a:pt x="328" y="634"/>
                    <a:pt x="329" y="635"/>
                  </a:cubicBezTo>
                  <a:cubicBezTo>
                    <a:pt x="329" y="647"/>
                    <a:pt x="332" y="649"/>
                    <a:pt x="330" y="651"/>
                  </a:cubicBezTo>
                  <a:cubicBezTo>
                    <a:pt x="342" y="695"/>
                    <a:pt x="341" y="702"/>
                    <a:pt x="346" y="710"/>
                  </a:cubicBezTo>
                  <a:cubicBezTo>
                    <a:pt x="344" y="729"/>
                    <a:pt x="346" y="732"/>
                    <a:pt x="343" y="730"/>
                  </a:cubicBezTo>
                  <a:cubicBezTo>
                    <a:pt x="342" y="696"/>
                    <a:pt x="336" y="691"/>
                    <a:pt x="340" y="688"/>
                  </a:cubicBezTo>
                  <a:cubicBezTo>
                    <a:pt x="322" y="644"/>
                    <a:pt x="323" y="635"/>
                    <a:pt x="319" y="625"/>
                  </a:cubicBezTo>
                  <a:cubicBezTo>
                    <a:pt x="304" y="603"/>
                    <a:pt x="309" y="596"/>
                    <a:pt x="304" y="598"/>
                  </a:cubicBezTo>
                  <a:cubicBezTo>
                    <a:pt x="283" y="562"/>
                    <a:pt x="281" y="562"/>
                    <a:pt x="280" y="557"/>
                  </a:cubicBezTo>
                  <a:cubicBezTo>
                    <a:pt x="239" y="483"/>
                    <a:pt x="234" y="468"/>
                    <a:pt x="227" y="453"/>
                  </a:cubicBezTo>
                  <a:cubicBezTo>
                    <a:pt x="222" y="406"/>
                    <a:pt x="214" y="401"/>
                    <a:pt x="217" y="399"/>
                  </a:cubicBezTo>
                  <a:cubicBezTo>
                    <a:pt x="210" y="368"/>
                    <a:pt x="206" y="371"/>
                    <a:pt x="209" y="374"/>
                  </a:cubicBezTo>
                  <a:cubicBezTo>
                    <a:pt x="211" y="412"/>
                    <a:pt x="214" y="416"/>
                    <a:pt x="212" y="419"/>
                  </a:cubicBezTo>
                  <a:cubicBezTo>
                    <a:pt x="217" y="447"/>
                    <a:pt x="220" y="451"/>
                    <a:pt x="218" y="454"/>
                  </a:cubicBezTo>
                  <a:cubicBezTo>
                    <a:pt x="237" y="486"/>
                    <a:pt x="228" y="488"/>
                    <a:pt x="233" y="492"/>
                  </a:cubicBezTo>
                  <a:cubicBezTo>
                    <a:pt x="243" y="506"/>
                    <a:pt x="241" y="507"/>
                    <a:pt x="243" y="510"/>
                  </a:cubicBezTo>
                  <a:cubicBezTo>
                    <a:pt x="273" y="563"/>
                    <a:pt x="281" y="573"/>
                    <a:pt x="290" y="592"/>
                  </a:cubicBezTo>
                  <a:cubicBezTo>
                    <a:pt x="313" y="641"/>
                    <a:pt x="320" y="646"/>
                    <a:pt x="317" y="650"/>
                  </a:cubicBezTo>
                  <a:cubicBezTo>
                    <a:pt x="324" y="674"/>
                    <a:pt x="328" y="677"/>
                    <a:pt x="326" y="679"/>
                  </a:cubicBezTo>
                  <a:cubicBezTo>
                    <a:pt x="331" y="728"/>
                    <a:pt x="335" y="734"/>
                    <a:pt x="335" y="739"/>
                  </a:cubicBezTo>
                  <a:cubicBezTo>
                    <a:pt x="329" y="772"/>
                    <a:pt x="335" y="778"/>
                    <a:pt x="329" y="782"/>
                  </a:cubicBezTo>
                  <a:cubicBezTo>
                    <a:pt x="329" y="760"/>
                    <a:pt x="324" y="756"/>
                    <a:pt x="326" y="754"/>
                  </a:cubicBezTo>
                  <a:cubicBezTo>
                    <a:pt x="316" y="694"/>
                    <a:pt x="311" y="688"/>
                    <a:pt x="312" y="684"/>
                  </a:cubicBezTo>
                  <a:cubicBezTo>
                    <a:pt x="303" y="664"/>
                    <a:pt x="300" y="660"/>
                    <a:pt x="297" y="655"/>
                  </a:cubicBezTo>
                  <a:cubicBezTo>
                    <a:pt x="277" y="614"/>
                    <a:pt x="276" y="603"/>
                    <a:pt x="266" y="592"/>
                  </a:cubicBezTo>
                  <a:cubicBezTo>
                    <a:pt x="229" y="512"/>
                    <a:pt x="224" y="509"/>
                    <a:pt x="226" y="507"/>
                  </a:cubicBezTo>
                  <a:cubicBezTo>
                    <a:pt x="219" y="487"/>
                    <a:pt x="218" y="484"/>
                    <a:pt x="215" y="481"/>
                  </a:cubicBezTo>
                  <a:cubicBezTo>
                    <a:pt x="207" y="434"/>
                    <a:pt x="204" y="427"/>
                    <a:pt x="203" y="421"/>
                  </a:cubicBezTo>
                  <a:cubicBezTo>
                    <a:pt x="200" y="407"/>
                    <a:pt x="202" y="403"/>
                    <a:pt x="198" y="400"/>
                  </a:cubicBezTo>
                  <a:cubicBezTo>
                    <a:pt x="196" y="424"/>
                    <a:pt x="202" y="423"/>
                    <a:pt x="200" y="426"/>
                  </a:cubicBezTo>
                  <a:cubicBezTo>
                    <a:pt x="204" y="466"/>
                    <a:pt x="207" y="469"/>
                    <a:pt x="205" y="471"/>
                  </a:cubicBezTo>
                  <a:cubicBezTo>
                    <a:pt x="232" y="535"/>
                    <a:pt x="234" y="550"/>
                    <a:pt x="247" y="566"/>
                  </a:cubicBezTo>
                  <a:cubicBezTo>
                    <a:pt x="301" y="688"/>
                    <a:pt x="306" y="693"/>
                    <a:pt x="305" y="698"/>
                  </a:cubicBezTo>
                  <a:cubicBezTo>
                    <a:pt x="318" y="764"/>
                    <a:pt x="321" y="768"/>
                    <a:pt x="316" y="771"/>
                  </a:cubicBezTo>
                  <a:cubicBezTo>
                    <a:pt x="320" y="797"/>
                    <a:pt x="318" y="798"/>
                    <a:pt x="320" y="800"/>
                  </a:cubicBezTo>
                  <a:cubicBezTo>
                    <a:pt x="311" y="765"/>
                    <a:pt x="308" y="755"/>
                    <a:pt x="311" y="746"/>
                  </a:cubicBezTo>
                  <a:cubicBezTo>
                    <a:pt x="292" y="699"/>
                    <a:pt x="295" y="695"/>
                    <a:pt x="291" y="689"/>
                  </a:cubicBezTo>
                  <a:cubicBezTo>
                    <a:pt x="279" y="664"/>
                    <a:pt x="281" y="659"/>
                    <a:pt x="274" y="652"/>
                  </a:cubicBezTo>
                  <a:cubicBezTo>
                    <a:pt x="272" y="634"/>
                    <a:pt x="265" y="630"/>
                    <a:pt x="264" y="627"/>
                  </a:cubicBezTo>
                  <a:cubicBezTo>
                    <a:pt x="258" y="606"/>
                    <a:pt x="250" y="601"/>
                    <a:pt x="253" y="598"/>
                  </a:cubicBezTo>
                  <a:cubicBezTo>
                    <a:pt x="219" y="535"/>
                    <a:pt x="210" y="531"/>
                    <a:pt x="213" y="526"/>
                  </a:cubicBezTo>
                  <a:cubicBezTo>
                    <a:pt x="196" y="496"/>
                    <a:pt x="200" y="495"/>
                    <a:pt x="199" y="493"/>
                  </a:cubicBezTo>
                  <a:cubicBezTo>
                    <a:pt x="188" y="444"/>
                    <a:pt x="183" y="435"/>
                    <a:pt x="184" y="427"/>
                  </a:cubicBezTo>
                  <a:cubicBezTo>
                    <a:pt x="176" y="409"/>
                    <a:pt x="175" y="415"/>
                    <a:pt x="176" y="421"/>
                  </a:cubicBezTo>
                  <a:cubicBezTo>
                    <a:pt x="180" y="443"/>
                    <a:pt x="180" y="448"/>
                    <a:pt x="180" y="452"/>
                  </a:cubicBezTo>
                  <a:cubicBezTo>
                    <a:pt x="181" y="498"/>
                    <a:pt x="184" y="526"/>
                    <a:pt x="195" y="545"/>
                  </a:cubicBezTo>
                  <a:cubicBezTo>
                    <a:pt x="206" y="572"/>
                    <a:pt x="208" y="569"/>
                    <a:pt x="211" y="577"/>
                  </a:cubicBezTo>
                  <a:cubicBezTo>
                    <a:pt x="236" y="627"/>
                    <a:pt x="240" y="630"/>
                    <a:pt x="238" y="632"/>
                  </a:cubicBezTo>
                  <a:cubicBezTo>
                    <a:pt x="260" y="671"/>
                    <a:pt x="263" y="679"/>
                    <a:pt x="270" y="687"/>
                  </a:cubicBezTo>
                  <a:cubicBezTo>
                    <a:pt x="277" y="703"/>
                    <a:pt x="278" y="705"/>
                    <a:pt x="280" y="707"/>
                  </a:cubicBezTo>
                  <a:cubicBezTo>
                    <a:pt x="284" y="736"/>
                    <a:pt x="293" y="745"/>
                    <a:pt x="290" y="751"/>
                  </a:cubicBezTo>
                  <a:cubicBezTo>
                    <a:pt x="300" y="786"/>
                    <a:pt x="298" y="788"/>
                    <a:pt x="301" y="790"/>
                  </a:cubicBezTo>
                  <a:cubicBezTo>
                    <a:pt x="285" y="760"/>
                    <a:pt x="280" y="751"/>
                    <a:pt x="281" y="743"/>
                  </a:cubicBezTo>
                  <a:cubicBezTo>
                    <a:pt x="267" y="717"/>
                    <a:pt x="263" y="712"/>
                    <a:pt x="264" y="709"/>
                  </a:cubicBezTo>
                  <a:cubicBezTo>
                    <a:pt x="248" y="682"/>
                    <a:pt x="246" y="670"/>
                    <a:pt x="242" y="658"/>
                  </a:cubicBezTo>
                  <a:cubicBezTo>
                    <a:pt x="179" y="534"/>
                    <a:pt x="172" y="518"/>
                    <a:pt x="162" y="502"/>
                  </a:cubicBezTo>
                  <a:cubicBezTo>
                    <a:pt x="145" y="444"/>
                    <a:pt x="148" y="430"/>
                    <a:pt x="143" y="415"/>
                  </a:cubicBezTo>
                  <a:cubicBezTo>
                    <a:pt x="140" y="444"/>
                    <a:pt x="143" y="452"/>
                    <a:pt x="143" y="459"/>
                  </a:cubicBezTo>
                  <a:cubicBezTo>
                    <a:pt x="153" y="499"/>
                    <a:pt x="156" y="503"/>
                    <a:pt x="155" y="507"/>
                  </a:cubicBezTo>
                  <a:cubicBezTo>
                    <a:pt x="184" y="563"/>
                    <a:pt x="185" y="565"/>
                    <a:pt x="185" y="569"/>
                  </a:cubicBezTo>
                  <a:cubicBezTo>
                    <a:pt x="202" y="603"/>
                    <a:pt x="208" y="605"/>
                    <a:pt x="207" y="612"/>
                  </a:cubicBezTo>
                  <a:cubicBezTo>
                    <a:pt x="217" y="641"/>
                    <a:pt x="230" y="639"/>
                    <a:pt x="224" y="644"/>
                  </a:cubicBezTo>
                  <a:cubicBezTo>
                    <a:pt x="287" y="796"/>
                    <a:pt x="292" y="802"/>
                    <a:pt x="291" y="807"/>
                  </a:cubicBezTo>
                  <a:cubicBezTo>
                    <a:pt x="298" y="844"/>
                    <a:pt x="299" y="847"/>
                    <a:pt x="297" y="849"/>
                  </a:cubicBezTo>
                  <a:cubicBezTo>
                    <a:pt x="295" y="844"/>
                    <a:pt x="294" y="840"/>
                    <a:pt x="292" y="836"/>
                  </a:cubicBezTo>
                  <a:cubicBezTo>
                    <a:pt x="285" y="809"/>
                    <a:pt x="281" y="804"/>
                    <a:pt x="278" y="799"/>
                  </a:cubicBezTo>
                  <a:cubicBezTo>
                    <a:pt x="255" y="746"/>
                    <a:pt x="249" y="747"/>
                    <a:pt x="250" y="741"/>
                  </a:cubicBezTo>
                  <a:cubicBezTo>
                    <a:pt x="223" y="694"/>
                    <a:pt x="225" y="692"/>
                    <a:pt x="223" y="689"/>
                  </a:cubicBezTo>
                  <a:cubicBezTo>
                    <a:pt x="216" y="674"/>
                    <a:pt x="215" y="671"/>
                    <a:pt x="212" y="667"/>
                  </a:cubicBezTo>
                  <a:cubicBezTo>
                    <a:pt x="201" y="644"/>
                    <a:pt x="195" y="640"/>
                    <a:pt x="198" y="638"/>
                  </a:cubicBezTo>
                  <a:cubicBezTo>
                    <a:pt x="149" y="549"/>
                    <a:pt x="156" y="559"/>
                    <a:pt x="157" y="567"/>
                  </a:cubicBezTo>
                  <a:cubicBezTo>
                    <a:pt x="160" y="580"/>
                    <a:pt x="164" y="583"/>
                    <a:pt x="165" y="586"/>
                  </a:cubicBezTo>
                  <a:cubicBezTo>
                    <a:pt x="177" y="613"/>
                    <a:pt x="172" y="614"/>
                    <a:pt x="179" y="618"/>
                  </a:cubicBezTo>
                  <a:cubicBezTo>
                    <a:pt x="187" y="642"/>
                    <a:pt x="191" y="644"/>
                    <a:pt x="192" y="647"/>
                  </a:cubicBezTo>
                  <a:cubicBezTo>
                    <a:pt x="208" y="677"/>
                    <a:pt x="206" y="681"/>
                    <a:pt x="209" y="680"/>
                  </a:cubicBezTo>
                  <a:cubicBezTo>
                    <a:pt x="229" y="715"/>
                    <a:pt x="236" y="735"/>
                    <a:pt x="245" y="754"/>
                  </a:cubicBezTo>
                  <a:cubicBezTo>
                    <a:pt x="265" y="789"/>
                    <a:pt x="268" y="793"/>
                    <a:pt x="268" y="796"/>
                  </a:cubicBezTo>
                  <a:cubicBezTo>
                    <a:pt x="284" y="831"/>
                    <a:pt x="281" y="834"/>
                    <a:pt x="283" y="837"/>
                  </a:cubicBezTo>
                  <a:cubicBezTo>
                    <a:pt x="287" y="855"/>
                    <a:pt x="283" y="857"/>
                    <a:pt x="287" y="859"/>
                  </a:cubicBezTo>
                  <a:cubicBezTo>
                    <a:pt x="285" y="886"/>
                    <a:pt x="282" y="878"/>
                    <a:pt x="285" y="870"/>
                  </a:cubicBezTo>
                  <a:cubicBezTo>
                    <a:pt x="268" y="821"/>
                    <a:pt x="270" y="819"/>
                    <a:pt x="268" y="816"/>
                  </a:cubicBezTo>
                  <a:cubicBezTo>
                    <a:pt x="259" y="786"/>
                    <a:pt x="252" y="782"/>
                    <a:pt x="251" y="779"/>
                  </a:cubicBezTo>
                  <a:cubicBezTo>
                    <a:pt x="234" y="751"/>
                    <a:pt x="238" y="749"/>
                    <a:pt x="234" y="745"/>
                  </a:cubicBezTo>
                  <a:cubicBezTo>
                    <a:pt x="205" y="692"/>
                    <a:pt x="202" y="688"/>
                    <a:pt x="199" y="684"/>
                  </a:cubicBezTo>
                  <a:cubicBezTo>
                    <a:pt x="177" y="630"/>
                    <a:pt x="166" y="611"/>
                    <a:pt x="158" y="593"/>
                  </a:cubicBezTo>
                  <a:cubicBezTo>
                    <a:pt x="147" y="546"/>
                    <a:pt x="142" y="548"/>
                    <a:pt x="140" y="540"/>
                  </a:cubicBezTo>
                  <a:cubicBezTo>
                    <a:pt x="140" y="522"/>
                    <a:pt x="138" y="522"/>
                    <a:pt x="136" y="521"/>
                  </a:cubicBezTo>
                  <a:cubicBezTo>
                    <a:pt x="130" y="496"/>
                    <a:pt x="129" y="493"/>
                    <a:pt x="131" y="490"/>
                  </a:cubicBezTo>
                  <a:cubicBezTo>
                    <a:pt x="122" y="493"/>
                    <a:pt x="128" y="497"/>
                    <a:pt x="125" y="499"/>
                  </a:cubicBezTo>
                  <a:cubicBezTo>
                    <a:pt x="131" y="527"/>
                    <a:pt x="132" y="536"/>
                    <a:pt x="136" y="545"/>
                  </a:cubicBezTo>
                  <a:cubicBezTo>
                    <a:pt x="139" y="569"/>
                    <a:pt x="140" y="574"/>
                    <a:pt x="139" y="580"/>
                  </a:cubicBezTo>
                  <a:cubicBezTo>
                    <a:pt x="160" y="639"/>
                    <a:pt x="161" y="642"/>
                    <a:pt x="159" y="645"/>
                  </a:cubicBezTo>
                  <a:cubicBezTo>
                    <a:pt x="169" y="668"/>
                    <a:pt x="176" y="672"/>
                    <a:pt x="172" y="674"/>
                  </a:cubicBezTo>
                  <a:cubicBezTo>
                    <a:pt x="200" y="724"/>
                    <a:pt x="201" y="738"/>
                    <a:pt x="214" y="755"/>
                  </a:cubicBezTo>
                  <a:cubicBezTo>
                    <a:pt x="236" y="805"/>
                    <a:pt x="246" y="814"/>
                    <a:pt x="247" y="821"/>
                  </a:cubicBezTo>
                  <a:cubicBezTo>
                    <a:pt x="268" y="868"/>
                    <a:pt x="261" y="870"/>
                    <a:pt x="266" y="874"/>
                  </a:cubicBezTo>
                  <a:cubicBezTo>
                    <a:pt x="224" y="800"/>
                    <a:pt x="220" y="795"/>
                    <a:pt x="217" y="789"/>
                  </a:cubicBezTo>
                  <a:cubicBezTo>
                    <a:pt x="185" y="740"/>
                    <a:pt x="190" y="733"/>
                    <a:pt x="185" y="736"/>
                  </a:cubicBezTo>
                  <a:cubicBezTo>
                    <a:pt x="171" y="702"/>
                    <a:pt x="168" y="697"/>
                    <a:pt x="166" y="693"/>
                  </a:cubicBezTo>
                  <a:cubicBezTo>
                    <a:pt x="134" y="606"/>
                    <a:pt x="125" y="601"/>
                    <a:pt x="129" y="597"/>
                  </a:cubicBezTo>
                  <a:cubicBezTo>
                    <a:pt x="119" y="542"/>
                    <a:pt x="118" y="540"/>
                    <a:pt x="116" y="538"/>
                  </a:cubicBezTo>
                  <a:cubicBezTo>
                    <a:pt x="111" y="539"/>
                    <a:pt x="113" y="558"/>
                    <a:pt x="117" y="576"/>
                  </a:cubicBezTo>
                  <a:cubicBezTo>
                    <a:pt x="141" y="650"/>
                    <a:pt x="140" y="667"/>
                    <a:pt x="151" y="685"/>
                  </a:cubicBezTo>
                  <a:cubicBezTo>
                    <a:pt x="194" y="767"/>
                    <a:pt x="201" y="774"/>
                    <a:pt x="207" y="789"/>
                  </a:cubicBezTo>
                  <a:cubicBezTo>
                    <a:pt x="228" y="836"/>
                    <a:pt x="240" y="840"/>
                    <a:pt x="235" y="842"/>
                  </a:cubicBezTo>
                  <a:cubicBezTo>
                    <a:pt x="251" y="882"/>
                    <a:pt x="258" y="889"/>
                    <a:pt x="255" y="894"/>
                  </a:cubicBezTo>
                  <a:cubicBezTo>
                    <a:pt x="228" y="846"/>
                    <a:pt x="227" y="844"/>
                    <a:pt x="225" y="842"/>
                  </a:cubicBezTo>
                  <a:cubicBezTo>
                    <a:pt x="212" y="821"/>
                    <a:pt x="210" y="822"/>
                    <a:pt x="209" y="820"/>
                  </a:cubicBezTo>
                  <a:cubicBezTo>
                    <a:pt x="166" y="769"/>
                    <a:pt x="157" y="757"/>
                    <a:pt x="144" y="743"/>
                  </a:cubicBezTo>
                  <a:cubicBezTo>
                    <a:pt x="123" y="700"/>
                    <a:pt x="116" y="696"/>
                    <a:pt x="115" y="693"/>
                  </a:cubicBezTo>
                  <a:cubicBezTo>
                    <a:pt x="107" y="669"/>
                    <a:pt x="105" y="663"/>
                    <a:pt x="101" y="657"/>
                  </a:cubicBezTo>
                  <a:cubicBezTo>
                    <a:pt x="96" y="630"/>
                    <a:pt x="93" y="623"/>
                    <a:pt x="91" y="615"/>
                  </a:cubicBezTo>
                  <a:cubicBezTo>
                    <a:pt x="87" y="604"/>
                    <a:pt x="82" y="608"/>
                    <a:pt x="85" y="614"/>
                  </a:cubicBezTo>
                  <a:cubicBezTo>
                    <a:pt x="95" y="654"/>
                    <a:pt x="92" y="660"/>
                    <a:pt x="95" y="666"/>
                  </a:cubicBezTo>
                  <a:cubicBezTo>
                    <a:pt x="154" y="770"/>
                    <a:pt x="155" y="771"/>
                    <a:pt x="161" y="778"/>
                  </a:cubicBezTo>
                  <a:cubicBezTo>
                    <a:pt x="204" y="829"/>
                    <a:pt x="208" y="830"/>
                    <a:pt x="211" y="836"/>
                  </a:cubicBezTo>
                  <a:cubicBezTo>
                    <a:pt x="249" y="919"/>
                    <a:pt x="255" y="928"/>
                    <a:pt x="253" y="935"/>
                  </a:cubicBezTo>
                  <a:cubicBezTo>
                    <a:pt x="253" y="956"/>
                    <a:pt x="256" y="954"/>
                    <a:pt x="252" y="951"/>
                  </a:cubicBezTo>
                  <a:cubicBezTo>
                    <a:pt x="255" y="941"/>
                    <a:pt x="249" y="937"/>
                    <a:pt x="247" y="934"/>
                  </a:cubicBezTo>
                  <a:cubicBezTo>
                    <a:pt x="223" y="877"/>
                    <a:pt x="219" y="872"/>
                    <a:pt x="216" y="866"/>
                  </a:cubicBezTo>
                  <a:cubicBezTo>
                    <a:pt x="166" y="796"/>
                    <a:pt x="160" y="792"/>
                    <a:pt x="155" y="782"/>
                  </a:cubicBezTo>
                  <a:cubicBezTo>
                    <a:pt x="107" y="716"/>
                    <a:pt x="103" y="719"/>
                    <a:pt x="103" y="714"/>
                  </a:cubicBezTo>
                  <a:cubicBezTo>
                    <a:pt x="85" y="675"/>
                    <a:pt x="83" y="673"/>
                    <a:pt x="82" y="671"/>
                  </a:cubicBezTo>
                  <a:cubicBezTo>
                    <a:pt x="79" y="658"/>
                    <a:pt x="74" y="655"/>
                    <a:pt x="76" y="653"/>
                  </a:cubicBezTo>
                  <a:cubicBezTo>
                    <a:pt x="72" y="651"/>
                    <a:pt x="73" y="653"/>
                    <a:pt x="70" y="654"/>
                  </a:cubicBezTo>
                  <a:cubicBezTo>
                    <a:pt x="78" y="674"/>
                    <a:pt x="75" y="677"/>
                    <a:pt x="80" y="682"/>
                  </a:cubicBezTo>
                  <a:cubicBezTo>
                    <a:pt x="93" y="713"/>
                    <a:pt x="99" y="721"/>
                    <a:pt x="102" y="730"/>
                  </a:cubicBezTo>
                  <a:cubicBezTo>
                    <a:pt x="168" y="818"/>
                    <a:pt x="173" y="816"/>
                    <a:pt x="176" y="821"/>
                  </a:cubicBezTo>
                  <a:cubicBezTo>
                    <a:pt x="206" y="868"/>
                    <a:pt x="208" y="871"/>
                    <a:pt x="210" y="875"/>
                  </a:cubicBezTo>
                  <a:cubicBezTo>
                    <a:pt x="237" y="926"/>
                    <a:pt x="238" y="934"/>
                    <a:pt x="240" y="942"/>
                  </a:cubicBezTo>
                  <a:cubicBezTo>
                    <a:pt x="254" y="974"/>
                    <a:pt x="251" y="976"/>
                    <a:pt x="252" y="978"/>
                  </a:cubicBezTo>
                  <a:cubicBezTo>
                    <a:pt x="244" y="978"/>
                    <a:pt x="245" y="972"/>
                    <a:pt x="245" y="965"/>
                  </a:cubicBezTo>
                  <a:cubicBezTo>
                    <a:pt x="220" y="909"/>
                    <a:pt x="215" y="897"/>
                    <a:pt x="207" y="885"/>
                  </a:cubicBezTo>
                  <a:cubicBezTo>
                    <a:pt x="195" y="866"/>
                    <a:pt x="195" y="864"/>
                    <a:pt x="193" y="865"/>
                  </a:cubicBezTo>
                  <a:cubicBezTo>
                    <a:pt x="179" y="855"/>
                    <a:pt x="185" y="844"/>
                    <a:pt x="180" y="848"/>
                  </a:cubicBezTo>
                  <a:cubicBezTo>
                    <a:pt x="148" y="807"/>
                    <a:pt x="140" y="795"/>
                    <a:pt x="131" y="783"/>
                  </a:cubicBezTo>
                  <a:cubicBezTo>
                    <a:pt x="118" y="762"/>
                    <a:pt x="110" y="755"/>
                    <a:pt x="106" y="749"/>
                  </a:cubicBezTo>
                  <a:cubicBezTo>
                    <a:pt x="80" y="696"/>
                    <a:pt x="80" y="694"/>
                    <a:pt x="80" y="692"/>
                  </a:cubicBezTo>
                  <a:cubicBezTo>
                    <a:pt x="71" y="664"/>
                    <a:pt x="69" y="658"/>
                    <a:pt x="65" y="661"/>
                  </a:cubicBezTo>
                  <a:cubicBezTo>
                    <a:pt x="71" y="688"/>
                    <a:pt x="73" y="693"/>
                    <a:pt x="76" y="697"/>
                  </a:cubicBezTo>
                  <a:cubicBezTo>
                    <a:pt x="113" y="772"/>
                    <a:pt x="120" y="781"/>
                    <a:pt x="125" y="789"/>
                  </a:cubicBezTo>
                  <a:cubicBezTo>
                    <a:pt x="135" y="803"/>
                    <a:pt x="136" y="809"/>
                    <a:pt x="140" y="813"/>
                  </a:cubicBezTo>
                  <a:cubicBezTo>
                    <a:pt x="178" y="859"/>
                    <a:pt x="181" y="858"/>
                    <a:pt x="179" y="860"/>
                  </a:cubicBezTo>
                  <a:cubicBezTo>
                    <a:pt x="193" y="881"/>
                    <a:pt x="195" y="882"/>
                    <a:pt x="198" y="889"/>
                  </a:cubicBezTo>
                  <a:cubicBezTo>
                    <a:pt x="227" y="944"/>
                    <a:pt x="231" y="952"/>
                    <a:pt x="235" y="961"/>
                  </a:cubicBezTo>
                  <a:cubicBezTo>
                    <a:pt x="244" y="999"/>
                    <a:pt x="243" y="1002"/>
                    <a:pt x="242" y="1005"/>
                  </a:cubicBezTo>
                  <a:cubicBezTo>
                    <a:pt x="238" y="996"/>
                    <a:pt x="233" y="991"/>
                    <a:pt x="234" y="988"/>
                  </a:cubicBezTo>
                  <a:cubicBezTo>
                    <a:pt x="225" y="962"/>
                    <a:pt x="224" y="959"/>
                    <a:pt x="222" y="957"/>
                  </a:cubicBezTo>
                  <a:cubicBezTo>
                    <a:pt x="210" y="930"/>
                    <a:pt x="207" y="921"/>
                    <a:pt x="204" y="912"/>
                  </a:cubicBezTo>
                  <a:cubicBezTo>
                    <a:pt x="190" y="898"/>
                    <a:pt x="190" y="892"/>
                    <a:pt x="189" y="891"/>
                  </a:cubicBezTo>
                  <a:cubicBezTo>
                    <a:pt x="171" y="869"/>
                    <a:pt x="172" y="868"/>
                    <a:pt x="171" y="866"/>
                  </a:cubicBezTo>
                  <a:cubicBezTo>
                    <a:pt x="166" y="860"/>
                    <a:pt x="165" y="861"/>
                    <a:pt x="164" y="859"/>
                  </a:cubicBezTo>
                  <a:cubicBezTo>
                    <a:pt x="156" y="850"/>
                    <a:pt x="152" y="845"/>
                    <a:pt x="148" y="841"/>
                  </a:cubicBezTo>
                  <a:cubicBezTo>
                    <a:pt x="65" y="711"/>
                    <a:pt x="53" y="694"/>
                    <a:pt x="50" y="678"/>
                  </a:cubicBezTo>
                  <a:cubicBezTo>
                    <a:pt x="50" y="701"/>
                    <a:pt x="55" y="704"/>
                    <a:pt x="53" y="706"/>
                  </a:cubicBezTo>
                  <a:cubicBezTo>
                    <a:pt x="169" y="875"/>
                    <a:pt x="172" y="884"/>
                    <a:pt x="197" y="919"/>
                  </a:cubicBezTo>
                  <a:cubicBezTo>
                    <a:pt x="218" y="976"/>
                    <a:pt x="221" y="979"/>
                    <a:pt x="224" y="983"/>
                  </a:cubicBezTo>
                  <a:cubicBezTo>
                    <a:pt x="228" y="1009"/>
                    <a:pt x="232" y="1014"/>
                    <a:pt x="228" y="1017"/>
                  </a:cubicBezTo>
                  <a:cubicBezTo>
                    <a:pt x="224" y="1004"/>
                    <a:pt x="219" y="996"/>
                    <a:pt x="221" y="990"/>
                  </a:cubicBezTo>
                  <a:cubicBezTo>
                    <a:pt x="201" y="949"/>
                    <a:pt x="198" y="938"/>
                    <a:pt x="196" y="934"/>
                  </a:cubicBezTo>
                  <a:cubicBezTo>
                    <a:pt x="166" y="892"/>
                    <a:pt x="165" y="887"/>
                    <a:pt x="163" y="885"/>
                  </a:cubicBezTo>
                  <a:cubicBezTo>
                    <a:pt x="129" y="843"/>
                    <a:pt x="120" y="840"/>
                    <a:pt x="115" y="826"/>
                  </a:cubicBezTo>
                  <a:cubicBezTo>
                    <a:pt x="95" y="810"/>
                    <a:pt x="100" y="803"/>
                    <a:pt x="95" y="801"/>
                  </a:cubicBezTo>
                  <a:cubicBezTo>
                    <a:pt x="58" y="746"/>
                    <a:pt x="61" y="750"/>
                    <a:pt x="63" y="753"/>
                  </a:cubicBezTo>
                  <a:cubicBezTo>
                    <a:pt x="73" y="778"/>
                    <a:pt x="76" y="782"/>
                    <a:pt x="79" y="786"/>
                  </a:cubicBezTo>
                  <a:cubicBezTo>
                    <a:pt x="96" y="817"/>
                    <a:pt x="95" y="817"/>
                    <a:pt x="101" y="826"/>
                  </a:cubicBezTo>
                  <a:cubicBezTo>
                    <a:pt x="112" y="844"/>
                    <a:pt x="119" y="843"/>
                    <a:pt x="118" y="851"/>
                  </a:cubicBezTo>
                  <a:cubicBezTo>
                    <a:pt x="187" y="941"/>
                    <a:pt x="193" y="948"/>
                    <a:pt x="198" y="955"/>
                  </a:cubicBezTo>
                  <a:cubicBezTo>
                    <a:pt x="206" y="972"/>
                    <a:pt x="204" y="974"/>
                    <a:pt x="206" y="976"/>
                  </a:cubicBezTo>
                  <a:cubicBezTo>
                    <a:pt x="210" y="996"/>
                    <a:pt x="210" y="999"/>
                    <a:pt x="212" y="1001"/>
                  </a:cubicBezTo>
                  <a:cubicBezTo>
                    <a:pt x="219" y="1030"/>
                    <a:pt x="221" y="1035"/>
                    <a:pt x="219" y="1038"/>
                  </a:cubicBezTo>
                  <a:cubicBezTo>
                    <a:pt x="213" y="1023"/>
                    <a:pt x="208" y="1019"/>
                    <a:pt x="207" y="1015"/>
                  </a:cubicBezTo>
                  <a:cubicBezTo>
                    <a:pt x="176" y="958"/>
                    <a:pt x="173" y="948"/>
                    <a:pt x="164" y="941"/>
                  </a:cubicBezTo>
                  <a:cubicBezTo>
                    <a:pt x="138" y="898"/>
                    <a:pt x="141" y="893"/>
                    <a:pt x="136" y="892"/>
                  </a:cubicBezTo>
                  <a:cubicBezTo>
                    <a:pt x="80" y="806"/>
                    <a:pt x="75" y="794"/>
                    <a:pt x="68" y="781"/>
                  </a:cubicBezTo>
                  <a:cubicBezTo>
                    <a:pt x="55" y="735"/>
                    <a:pt x="49" y="731"/>
                    <a:pt x="52" y="729"/>
                  </a:cubicBezTo>
                  <a:cubicBezTo>
                    <a:pt x="46" y="719"/>
                    <a:pt x="43" y="724"/>
                    <a:pt x="46" y="731"/>
                  </a:cubicBezTo>
                  <a:cubicBezTo>
                    <a:pt x="61" y="773"/>
                    <a:pt x="58" y="778"/>
                    <a:pt x="63" y="785"/>
                  </a:cubicBezTo>
                  <a:cubicBezTo>
                    <a:pt x="108" y="861"/>
                    <a:pt x="106" y="867"/>
                    <a:pt x="113" y="874"/>
                  </a:cubicBezTo>
                  <a:cubicBezTo>
                    <a:pt x="153" y="937"/>
                    <a:pt x="160" y="950"/>
                    <a:pt x="170" y="963"/>
                  </a:cubicBezTo>
                  <a:cubicBezTo>
                    <a:pt x="201" y="1018"/>
                    <a:pt x="197" y="1023"/>
                    <a:pt x="203" y="1030"/>
                  </a:cubicBezTo>
                  <a:cubicBezTo>
                    <a:pt x="212" y="1054"/>
                    <a:pt x="211" y="1060"/>
                    <a:pt x="215" y="1066"/>
                  </a:cubicBezTo>
                  <a:cubicBezTo>
                    <a:pt x="213" y="1076"/>
                    <a:pt x="211" y="1072"/>
                    <a:pt x="209" y="1068"/>
                  </a:cubicBezTo>
                  <a:cubicBezTo>
                    <a:pt x="192" y="1018"/>
                    <a:pt x="185" y="1004"/>
                    <a:pt x="179" y="986"/>
                  </a:cubicBezTo>
                  <a:cubicBezTo>
                    <a:pt x="167" y="965"/>
                    <a:pt x="163" y="959"/>
                    <a:pt x="162" y="959"/>
                  </a:cubicBezTo>
                  <a:cubicBezTo>
                    <a:pt x="150" y="943"/>
                    <a:pt x="146" y="939"/>
                    <a:pt x="143" y="936"/>
                  </a:cubicBezTo>
                  <a:cubicBezTo>
                    <a:pt x="94" y="874"/>
                    <a:pt x="79" y="852"/>
                    <a:pt x="64" y="833"/>
                  </a:cubicBezTo>
                  <a:cubicBezTo>
                    <a:pt x="39" y="757"/>
                    <a:pt x="29" y="752"/>
                    <a:pt x="35" y="749"/>
                  </a:cubicBezTo>
                  <a:cubicBezTo>
                    <a:pt x="29" y="755"/>
                    <a:pt x="31" y="759"/>
                    <a:pt x="33" y="763"/>
                  </a:cubicBezTo>
                  <a:cubicBezTo>
                    <a:pt x="44" y="793"/>
                    <a:pt x="39" y="799"/>
                    <a:pt x="45" y="807"/>
                  </a:cubicBezTo>
                  <a:cubicBezTo>
                    <a:pt x="89" y="874"/>
                    <a:pt x="113" y="915"/>
                    <a:pt x="129" y="931"/>
                  </a:cubicBezTo>
                  <a:cubicBezTo>
                    <a:pt x="153" y="967"/>
                    <a:pt x="164" y="977"/>
                    <a:pt x="170" y="987"/>
                  </a:cubicBezTo>
                  <a:cubicBezTo>
                    <a:pt x="186" y="1036"/>
                    <a:pt x="176" y="1025"/>
                    <a:pt x="171" y="1012"/>
                  </a:cubicBezTo>
                  <a:cubicBezTo>
                    <a:pt x="150" y="985"/>
                    <a:pt x="142" y="980"/>
                    <a:pt x="145" y="976"/>
                  </a:cubicBezTo>
                  <a:cubicBezTo>
                    <a:pt x="89" y="910"/>
                    <a:pt x="75" y="887"/>
                    <a:pt x="51" y="850"/>
                  </a:cubicBezTo>
                  <a:cubicBezTo>
                    <a:pt x="32" y="802"/>
                    <a:pt x="32" y="799"/>
                    <a:pt x="33" y="797"/>
                  </a:cubicBezTo>
                  <a:cubicBezTo>
                    <a:pt x="29" y="798"/>
                    <a:pt x="29" y="800"/>
                    <a:pt x="29" y="802"/>
                  </a:cubicBezTo>
                  <a:cubicBezTo>
                    <a:pt x="34" y="829"/>
                    <a:pt x="41" y="834"/>
                    <a:pt x="38" y="838"/>
                  </a:cubicBezTo>
                  <a:cubicBezTo>
                    <a:pt x="56" y="874"/>
                    <a:pt x="56" y="876"/>
                    <a:pt x="56" y="876"/>
                  </a:cubicBezTo>
                  <a:cubicBezTo>
                    <a:pt x="77" y="905"/>
                    <a:pt x="93" y="930"/>
                    <a:pt x="103" y="938"/>
                  </a:cubicBezTo>
                  <a:cubicBezTo>
                    <a:pt x="143" y="990"/>
                    <a:pt x="145" y="993"/>
                    <a:pt x="147" y="997"/>
                  </a:cubicBezTo>
                  <a:cubicBezTo>
                    <a:pt x="170" y="1023"/>
                    <a:pt x="170" y="1030"/>
                    <a:pt x="170" y="1032"/>
                  </a:cubicBezTo>
                  <a:cubicBezTo>
                    <a:pt x="192" y="1072"/>
                    <a:pt x="200" y="1081"/>
                    <a:pt x="202" y="1090"/>
                  </a:cubicBezTo>
                  <a:cubicBezTo>
                    <a:pt x="202" y="1098"/>
                    <a:pt x="196" y="1094"/>
                    <a:pt x="199" y="1092"/>
                  </a:cubicBezTo>
                  <a:cubicBezTo>
                    <a:pt x="171" y="1039"/>
                    <a:pt x="164" y="1029"/>
                    <a:pt x="160" y="1024"/>
                  </a:cubicBezTo>
                  <a:cubicBezTo>
                    <a:pt x="153" y="1014"/>
                    <a:pt x="150" y="1010"/>
                    <a:pt x="146" y="1005"/>
                  </a:cubicBezTo>
                  <a:cubicBezTo>
                    <a:pt x="40" y="864"/>
                    <a:pt x="36" y="858"/>
                    <a:pt x="31" y="852"/>
                  </a:cubicBezTo>
                  <a:cubicBezTo>
                    <a:pt x="22" y="845"/>
                    <a:pt x="25" y="854"/>
                    <a:pt x="29" y="863"/>
                  </a:cubicBezTo>
                  <a:cubicBezTo>
                    <a:pt x="50" y="911"/>
                    <a:pt x="48" y="916"/>
                    <a:pt x="54" y="922"/>
                  </a:cubicBezTo>
                  <a:cubicBezTo>
                    <a:pt x="84" y="967"/>
                    <a:pt x="81" y="972"/>
                    <a:pt x="86" y="972"/>
                  </a:cubicBezTo>
                  <a:cubicBezTo>
                    <a:pt x="97" y="985"/>
                    <a:pt x="95" y="988"/>
                    <a:pt x="95" y="988"/>
                  </a:cubicBezTo>
                  <a:cubicBezTo>
                    <a:pt x="134" y="1039"/>
                    <a:pt x="133" y="1041"/>
                    <a:pt x="134" y="1043"/>
                  </a:cubicBezTo>
                  <a:cubicBezTo>
                    <a:pt x="154" y="1066"/>
                    <a:pt x="152" y="1068"/>
                    <a:pt x="153" y="1069"/>
                  </a:cubicBezTo>
                  <a:cubicBezTo>
                    <a:pt x="163" y="1084"/>
                    <a:pt x="168" y="1094"/>
                    <a:pt x="176" y="1104"/>
                  </a:cubicBezTo>
                  <a:cubicBezTo>
                    <a:pt x="193" y="1150"/>
                    <a:pt x="191" y="1152"/>
                    <a:pt x="193" y="1155"/>
                  </a:cubicBezTo>
                  <a:cubicBezTo>
                    <a:pt x="174" y="1126"/>
                    <a:pt x="178" y="1120"/>
                    <a:pt x="173" y="1121"/>
                  </a:cubicBezTo>
                  <a:cubicBezTo>
                    <a:pt x="150" y="1085"/>
                    <a:pt x="146" y="1076"/>
                    <a:pt x="137" y="1068"/>
                  </a:cubicBezTo>
                  <a:cubicBezTo>
                    <a:pt x="122" y="1043"/>
                    <a:pt x="118" y="1038"/>
                    <a:pt x="116" y="1034"/>
                  </a:cubicBezTo>
                  <a:cubicBezTo>
                    <a:pt x="107" y="1023"/>
                    <a:pt x="105" y="1016"/>
                    <a:pt x="100" y="1009"/>
                  </a:cubicBezTo>
                  <a:cubicBezTo>
                    <a:pt x="90" y="998"/>
                    <a:pt x="92" y="997"/>
                    <a:pt x="89" y="997"/>
                  </a:cubicBezTo>
                  <a:cubicBezTo>
                    <a:pt x="85" y="986"/>
                    <a:pt x="82" y="987"/>
                    <a:pt x="82" y="987"/>
                  </a:cubicBezTo>
                  <a:cubicBezTo>
                    <a:pt x="53" y="952"/>
                    <a:pt x="52" y="942"/>
                    <a:pt x="49" y="942"/>
                  </a:cubicBezTo>
                  <a:cubicBezTo>
                    <a:pt x="31" y="899"/>
                    <a:pt x="22" y="894"/>
                    <a:pt x="26" y="890"/>
                  </a:cubicBezTo>
                  <a:cubicBezTo>
                    <a:pt x="40" y="944"/>
                    <a:pt x="46" y="951"/>
                    <a:pt x="50" y="957"/>
                  </a:cubicBezTo>
                  <a:cubicBezTo>
                    <a:pt x="55" y="964"/>
                    <a:pt x="54" y="966"/>
                    <a:pt x="55" y="967"/>
                  </a:cubicBezTo>
                  <a:cubicBezTo>
                    <a:pt x="62" y="976"/>
                    <a:pt x="63" y="974"/>
                    <a:pt x="64" y="976"/>
                  </a:cubicBezTo>
                  <a:cubicBezTo>
                    <a:pt x="71" y="991"/>
                    <a:pt x="75" y="992"/>
                    <a:pt x="75" y="992"/>
                  </a:cubicBezTo>
                  <a:cubicBezTo>
                    <a:pt x="87" y="1006"/>
                    <a:pt x="91" y="1013"/>
                    <a:pt x="94" y="1018"/>
                  </a:cubicBezTo>
                  <a:cubicBezTo>
                    <a:pt x="102" y="1029"/>
                    <a:pt x="101" y="1031"/>
                    <a:pt x="102" y="1032"/>
                  </a:cubicBezTo>
                  <a:cubicBezTo>
                    <a:pt x="136" y="1079"/>
                    <a:pt x="145" y="1091"/>
                    <a:pt x="153" y="1103"/>
                  </a:cubicBezTo>
                  <a:cubicBezTo>
                    <a:pt x="187" y="1163"/>
                    <a:pt x="182" y="1168"/>
                    <a:pt x="186" y="1173"/>
                  </a:cubicBezTo>
                  <a:cubicBezTo>
                    <a:pt x="178" y="1170"/>
                    <a:pt x="174" y="1167"/>
                    <a:pt x="173" y="1165"/>
                  </a:cubicBezTo>
                  <a:cubicBezTo>
                    <a:pt x="155" y="1142"/>
                    <a:pt x="146" y="1120"/>
                    <a:pt x="135" y="1111"/>
                  </a:cubicBezTo>
                  <a:cubicBezTo>
                    <a:pt x="110" y="1078"/>
                    <a:pt x="102" y="1080"/>
                    <a:pt x="106" y="1076"/>
                  </a:cubicBezTo>
                  <a:cubicBezTo>
                    <a:pt x="83" y="1057"/>
                    <a:pt x="75" y="1040"/>
                    <a:pt x="65" y="1032"/>
                  </a:cubicBezTo>
                  <a:cubicBezTo>
                    <a:pt x="32" y="978"/>
                    <a:pt x="31" y="976"/>
                    <a:pt x="24" y="965"/>
                  </a:cubicBezTo>
                  <a:cubicBezTo>
                    <a:pt x="9" y="949"/>
                    <a:pt x="15" y="952"/>
                    <a:pt x="15" y="957"/>
                  </a:cubicBezTo>
                  <a:cubicBezTo>
                    <a:pt x="47" y="1023"/>
                    <a:pt x="52" y="1028"/>
                    <a:pt x="57" y="1035"/>
                  </a:cubicBezTo>
                  <a:cubicBezTo>
                    <a:pt x="102" y="1083"/>
                    <a:pt x="107" y="1092"/>
                    <a:pt x="113" y="1095"/>
                  </a:cubicBezTo>
                  <a:cubicBezTo>
                    <a:pt x="149" y="1143"/>
                    <a:pt x="150" y="1151"/>
                    <a:pt x="154" y="1149"/>
                  </a:cubicBezTo>
                  <a:cubicBezTo>
                    <a:pt x="174" y="1202"/>
                    <a:pt x="185" y="1210"/>
                    <a:pt x="182" y="1215"/>
                  </a:cubicBezTo>
                  <a:cubicBezTo>
                    <a:pt x="168" y="1179"/>
                    <a:pt x="159" y="1180"/>
                    <a:pt x="162" y="1177"/>
                  </a:cubicBezTo>
                  <a:cubicBezTo>
                    <a:pt x="140" y="1153"/>
                    <a:pt x="142" y="1142"/>
                    <a:pt x="135" y="1136"/>
                  </a:cubicBezTo>
                  <a:cubicBezTo>
                    <a:pt x="98" y="1090"/>
                    <a:pt x="95" y="1086"/>
                    <a:pt x="92" y="1086"/>
                  </a:cubicBezTo>
                  <a:cubicBezTo>
                    <a:pt x="82" y="1073"/>
                    <a:pt x="82" y="1071"/>
                    <a:pt x="82" y="1069"/>
                  </a:cubicBezTo>
                  <a:cubicBezTo>
                    <a:pt x="44" y="1034"/>
                    <a:pt x="41" y="1030"/>
                    <a:pt x="39" y="1026"/>
                  </a:cubicBezTo>
                  <a:cubicBezTo>
                    <a:pt x="13" y="992"/>
                    <a:pt x="16" y="996"/>
                    <a:pt x="17" y="1000"/>
                  </a:cubicBezTo>
                  <a:cubicBezTo>
                    <a:pt x="48" y="1041"/>
                    <a:pt x="46" y="1053"/>
                    <a:pt x="55" y="1056"/>
                  </a:cubicBezTo>
                  <a:cubicBezTo>
                    <a:pt x="80" y="1083"/>
                    <a:pt x="81" y="1085"/>
                    <a:pt x="83" y="1087"/>
                  </a:cubicBezTo>
                  <a:cubicBezTo>
                    <a:pt x="89" y="1101"/>
                    <a:pt x="103" y="1099"/>
                    <a:pt x="97" y="1104"/>
                  </a:cubicBezTo>
                  <a:cubicBezTo>
                    <a:pt x="125" y="1140"/>
                    <a:pt x="131" y="1145"/>
                    <a:pt x="130" y="1149"/>
                  </a:cubicBezTo>
                  <a:cubicBezTo>
                    <a:pt x="93" y="1107"/>
                    <a:pt x="89" y="1106"/>
                    <a:pt x="86" y="1102"/>
                  </a:cubicBezTo>
                  <a:cubicBezTo>
                    <a:pt x="63" y="1079"/>
                    <a:pt x="59" y="1075"/>
                    <a:pt x="55" y="1073"/>
                  </a:cubicBezTo>
                  <a:cubicBezTo>
                    <a:pt x="0" y="1009"/>
                    <a:pt x="9" y="1016"/>
                    <a:pt x="8" y="1021"/>
                  </a:cubicBezTo>
                  <a:cubicBezTo>
                    <a:pt x="27" y="1050"/>
                    <a:pt x="29" y="1050"/>
                    <a:pt x="30" y="1052"/>
                  </a:cubicBezTo>
                  <a:cubicBezTo>
                    <a:pt x="33" y="1062"/>
                    <a:pt x="38" y="1060"/>
                    <a:pt x="41" y="1066"/>
                  </a:cubicBezTo>
                  <a:cubicBezTo>
                    <a:pt x="86" y="1110"/>
                    <a:pt x="90" y="1120"/>
                    <a:pt x="96" y="1122"/>
                  </a:cubicBezTo>
                  <a:cubicBezTo>
                    <a:pt x="118" y="1149"/>
                    <a:pt x="127" y="1163"/>
                    <a:pt x="137" y="1176"/>
                  </a:cubicBezTo>
                  <a:cubicBezTo>
                    <a:pt x="148" y="1204"/>
                    <a:pt x="162" y="1211"/>
                    <a:pt x="158" y="1215"/>
                  </a:cubicBezTo>
                  <a:cubicBezTo>
                    <a:pt x="165" y="1240"/>
                    <a:pt x="164" y="1234"/>
                    <a:pt x="163" y="1229"/>
                  </a:cubicBezTo>
                  <a:cubicBezTo>
                    <a:pt x="151" y="1205"/>
                    <a:pt x="144" y="1201"/>
                    <a:pt x="143" y="1199"/>
                  </a:cubicBezTo>
                  <a:cubicBezTo>
                    <a:pt x="118" y="1171"/>
                    <a:pt x="122" y="1166"/>
                    <a:pt x="116" y="1164"/>
                  </a:cubicBezTo>
                  <a:cubicBezTo>
                    <a:pt x="82" y="1123"/>
                    <a:pt x="68" y="1114"/>
                    <a:pt x="60" y="1107"/>
                  </a:cubicBezTo>
                  <a:cubicBezTo>
                    <a:pt x="19" y="1050"/>
                    <a:pt x="22" y="1042"/>
                    <a:pt x="13" y="1042"/>
                  </a:cubicBezTo>
                  <a:cubicBezTo>
                    <a:pt x="62" y="1117"/>
                    <a:pt x="74" y="1136"/>
                    <a:pt x="95" y="1152"/>
                  </a:cubicBezTo>
                  <a:cubicBezTo>
                    <a:pt x="135" y="1204"/>
                    <a:pt x="140" y="1211"/>
                    <a:pt x="145" y="1217"/>
                  </a:cubicBezTo>
                  <a:cubicBezTo>
                    <a:pt x="170" y="1269"/>
                    <a:pt x="166" y="1271"/>
                    <a:pt x="171" y="1274"/>
                  </a:cubicBezTo>
                  <a:cubicBezTo>
                    <a:pt x="178" y="1302"/>
                    <a:pt x="178" y="1304"/>
                    <a:pt x="177" y="1307"/>
                  </a:cubicBezTo>
                  <a:cubicBezTo>
                    <a:pt x="169" y="1297"/>
                    <a:pt x="173" y="1295"/>
                    <a:pt x="168" y="1291"/>
                  </a:cubicBezTo>
                  <a:cubicBezTo>
                    <a:pt x="133" y="1236"/>
                    <a:pt x="128" y="1228"/>
                    <a:pt x="116" y="1208"/>
                  </a:cubicBezTo>
                  <a:cubicBezTo>
                    <a:pt x="41" y="1115"/>
                    <a:pt x="40" y="1112"/>
                    <a:pt x="37" y="1109"/>
                  </a:cubicBezTo>
                  <a:cubicBezTo>
                    <a:pt x="25" y="1086"/>
                    <a:pt x="30" y="1079"/>
                    <a:pt x="24" y="1081"/>
                  </a:cubicBezTo>
                  <a:cubicBezTo>
                    <a:pt x="59" y="1159"/>
                    <a:pt x="64" y="1161"/>
                    <a:pt x="69" y="1166"/>
                  </a:cubicBezTo>
                  <a:cubicBezTo>
                    <a:pt x="116" y="1220"/>
                    <a:pt x="123" y="1241"/>
                    <a:pt x="133" y="1245"/>
                  </a:cubicBezTo>
                  <a:cubicBezTo>
                    <a:pt x="146" y="1275"/>
                    <a:pt x="149" y="1274"/>
                    <a:pt x="153" y="1283"/>
                  </a:cubicBezTo>
                  <a:cubicBezTo>
                    <a:pt x="167" y="1322"/>
                    <a:pt x="173" y="1328"/>
                    <a:pt x="172" y="1333"/>
                  </a:cubicBezTo>
                  <a:cubicBezTo>
                    <a:pt x="172" y="1344"/>
                    <a:pt x="171" y="1342"/>
                    <a:pt x="167" y="1341"/>
                  </a:cubicBezTo>
                  <a:cubicBezTo>
                    <a:pt x="163" y="1322"/>
                    <a:pt x="155" y="1318"/>
                    <a:pt x="159" y="1315"/>
                  </a:cubicBezTo>
                  <a:cubicBezTo>
                    <a:pt x="128" y="1261"/>
                    <a:pt x="129" y="1259"/>
                    <a:pt x="117" y="1247"/>
                  </a:cubicBezTo>
                  <a:cubicBezTo>
                    <a:pt x="67" y="1189"/>
                    <a:pt x="67" y="1186"/>
                    <a:pt x="62" y="1181"/>
                  </a:cubicBezTo>
                  <a:cubicBezTo>
                    <a:pt x="50" y="1165"/>
                    <a:pt x="47" y="1166"/>
                    <a:pt x="49" y="1163"/>
                  </a:cubicBezTo>
                  <a:cubicBezTo>
                    <a:pt x="12" y="1111"/>
                    <a:pt x="15" y="1107"/>
                    <a:pt x="9" y="1101"/>
                  </a:cubicBezTo>
                  <a:cubicBezTo>
                    <a:pt x="13" y="1122"/>
                    <a:pt x="19" y="1126"/>
                    <a:pt x="16" y="1128"/>
                  </a:cubicBezTo>
                  <a:cubicBezTo>
                    <a:pt x="47" y="1180"/>
                    <a:pt x="52" y="1178"/>
                    <a:pt x="54" y="1184"/>
                  </a:cubicBezTo>
                  <a:cubicBezTo>
                    <a:pt x="108" y="1249"/>
                    <a:pt x="110" y="1258"/>
                    <a:pt x="114" y="1257"/>
                  </a:cubicBezTo>
                  <a:cubicBezTo>
                    <a:pt x="108" y="1251"/>
                    <a:pt x="101" y="1249"/>
                    <a:pt x="97" y="1247"/>
                  </a:cubicBezTo>
                  <a:cubicBezTo>
                    <a:pt x="70" y="1217"/>
                    <a:pt x="67" y="1206"/>
                    <a:pt x="63" y="1203"/>
                  </a:cubicBezTo>
                  <a:cubicBezTo>
                    <a:pt x="43" y="1184"/>
                    <a:pt x="42" y="1180"/>
                    <a:pt x="40" y="1177"/>
                  </a:cubicBezTo>
                  <a:cubicBezTo>
                    <a:pt x="2" y="1139"/>
                    <a:pt x="9" y="1144"/>
                    <a:pt x="8" y="1147"/>
                  </a:cubicBezTo>
                  <a:cubicBezTo>
                    <a:pt x="31" y="1180"/>
                    <a:pt x="28" y="1183"/>
                    <a:pt x="34" y="1187"/>
                  </a:cubicBezTo>
                  <a:cubicBezTo>
                    <a:pt x="104" y="1266"/>
                    <a:pt x="106" y="1270"/>
                    <a:pt x="109" y="1273"/>
                  </a:cubicBezTo>
                  <a:cubicBezTo>
                    <a:pt x="130" y="1308"/>
                    <a:pt x="136" y="1314"/>
                    <a:pt x="138" y="1320"/>
                  </a:cubicBezTo>
                  <a:cubicBezTo>
                    <a:pt x="148" y="1353"/>
                    <a:pt x="160" y="1358"/>
                    <a:pt x="154" y="1360"/>
                  </a:cubicBezTo>
                  <a:cubicBezTo>
                    <a:pt x="143" y="1349"/>
                    <a:pt x="143" y="1342"/>
                    <a:pt x="136" y="1334"/>
                  </a:cubicBezTo>
                  <a:cubicBezTo>
                    <a:pt x="102" y="1286"/>
                    <a:pt x="93" y="1279"/>
                    <a:pt x="95" y="1275"/>
                  </a:cubicBezTo>
                  <a:cubicBezTo>
                    <a:pt x="30" y="1202"/>
                    <a:pt x="24" y="1194"/>
                    <a:pt x="18" y="1185"/>
                  </a:cubicBezTo>
                  <a:cubicBezTo>
                    <a:pt x="17" y="1202"/>
                    <a:pt x="20" y="1204"/>
                    <a:pt x="22" y="1205"/>
                  </a:cubicBezTo>
                  <a:cubicBezTo>
                    <a:pt x="28" y="1233"/>
                    <a:pt x="31" y="1245"/>
                    <a:pt x="36" y="1247"/>
                  </a:cubicBezTo>
                  <a:cubicBezTo>
                    <a:pt x="44" y="1265"/>
                    <a:pt x="42" y="1268"/>
                    <a:pt x="45" y="1267"/>
                  </a:cubicBezTo>
                  <a:cubicBezTo>
                    <a:pt x="78" y="1315"/>
                    <a:pt x="77" y="1317"/>
                    <a:pt x="84" y="1325"/>
                  </a:cubicBezTo>
                  <a:cubicBezTo>
                    <a:pt x="106" y="1353"/>
                    <a:pt x="114" y="1357"/>
                    <a:pt x="107" y="1360"/>
                  </a:cubicBezTo>
                  <a:cubicBezTo>
                    <a:pt x="74" y="1315"/>
                    <a:pt x="69" y="1314"/>
                    <a:pt x="66" y="1306"/>
                  </a:cubicBezTo>
                  <a:cubicBezTo>
                    <a:pt x="42" y="1273"/>
                    <a:pt x="39" y="1262"/>
                    <a:pt x="33" y="1256"/>
                  </a:cubicBezTo>
                  <a:cubicBezTo>
                    <a:pt x="26" y="1249"/>
                    <a:pt x="31" y="1241"/>
                    <a:pt x="27" y="1238"/>
                  </a:cubicBezTo>
                  <a:cubicBezTo>
                    <a:pt x="23" y="1255"/>
                    <a:pt x="30" y="1264"/>
                    <a:pt x="33" y="1273"/>
                  </a:cubicBezTo>
                  <a:cubicBezTo>
                    <a:pt x="72" y="1327"/>
                    <a:pt x="77" y="1337"/>
                    <a:pt x="86" y="1343"/>
                  </a:cubicBezTo>
                  <a:cubicBezTo>
                    <a:pt x="91" y="1356"/>
                    <a:pt x="95" y="1356"/>
                    <a:pt x="95" y="1356"/>
                  </a:cubicBezTo>
                  <a:cubicBezTo>
                    <a:pt x="113" y="1378"/>
                    <a:pt x="122" y="1391"/>
                    <a:pt x="131" y="1399"/>
                  </a:cubicBezTo>
                  <a:cubicBezTo>
                    <a:pt x="141" y="1414"/>
                    <a:pt x="144" y="1416"/>
                    <a:pt x="146" y="1420"/>
                  </a:cubicBezTo>
                  <a:cubicBezTo>
                    <a:pt x="142" y="1419"/>
                    <a:pt x="139" y="1422"/>
                    <a:pt x="137" y="1417"/>
                  </a:cubicBezTo>
                  <a:cubicBezTo>
                    <a:pt x="104" y="1393"/>
                    <a:pt x="99" y="1389"/>
                    <a:pt x="94" y="1389"/>
                  </a:cubicBezTo>
                  <a:cubicBezTo>
                    <a:pt x="39" y="1357"/>
                    <a:pt x="44" y="1357"/>
                    <a:pt x="47" y="1361"/>
                  </a:cubicBezTo>
                  <a:cubicBezTo>
                    <a:pt x="73" y="1381"/>
                    <a:pt x="77" y="1386"/>
                    <a:pt x="82" y="1385"/>
                  </a:cubicBezTo>
                  <a:cubicBezTo>
                    <a:pt x="123" y="1414"/>
                    <a:pt x="127" y="1423"/>
                    <a:pt x="131" y="1423"/>
                  </a:cubicBezTo>
                  <a:cubicBezTo>
                    <a:pt x="163" y="1460"/>
                    <a:pt x="167" y="1459"/>
                    <a:pt x="169" y="1462"/>
                  </a:cubicBezTo>
                  <a:cubicBezTo>
                    <a:pt x="183" y="1480"/>
                    <a:pt x="180" y="1489"/>
                    <a:pt x="185" y="1495"/>
                  </a:cubicBezTo>
                  <a:cubicBezTo>
                    <a:pt x="198" y="1470"/>
                    <a:pt x="199" y="1467"/>
                    <a:pt x="200" y="1465"/>
                  </a:cubicBezTo>
                  <a:cubicBezTo>
                    <a:pt x="239" y="1447"/>
                    <a:pt x="243" y="1445"/>
                    <a:pt x="246" y="1443"/>
                  </a:cubicBezTo>
                  <a:cubicBezTo>
                    <a:pt x="237" y="1440"/>
                    <a:pt x="233" y="1441"/>
                    <a:pt x="230" y="1441"/>
                  </a:cubicBezTo>
                  <a:cubicBezTo>
                    <a:pt x="214" y="1443"/>
                    <a:pt x="212" y="1436"/>
                    <a:pt x="217" y="1430"/>
                  </a:cubicBezTo>
                  <a:cubicBezTo>
                    <a:pt x="295" y="1389"/>
                    <a:pt x="303" y="1382"/>
                    <a:pt x="310" y="1385"/>
                  </a:cubicBezTo>
                  <a:cubicBezTo>
                    <a:pt x="381" y="1375"/>
                    <a:pt x="383" y="1379"/>
                    <a:pt x="388" y="1373"/>
                  </a:cubicBezTo>
                  <a:cubicBezTo>
                    <a:pt x="426" y="1368"/>
                    <a:pt x="430" y="1366"/>
                    <a:pt x="433" y="1365"/>
                  </a:cubicBezTo>
                  <a:cubicBezTo>
                    <a:pt x="449" y="1360"/>
                    <a:pt x="453" y="1363"/>
                    <a:pt x="457" y="1358"/>
                  </a:cubicBezTo>
                  <a:cubicBezTo>
                    <a:pt x="441" y="1356"/>
                    <a:pt x="440" y="1359"/>
                    <a:pt x="438" y="1359"/>
                  </a:cubicBezTo>
                  <a:cubicBezTo>
                    <a:pt x="426" y="1362"/>
                    <a:pt x="425" y="1358"/>
                    <a:pt x="421" y="1362"/>
                  </a:cubicBezTo>
                  <a:cubicBezTo>
                    <a:pt x="371" y="1366"/>
                    <a:pt x="364" y="1369"/>
                    <a:pt x="357" y="1369"/>
                  </a:cubicBezTo>
                  <a:cubicBezTo>
                    <a:pt x="338" y="1375"/>
                    <a:pt x="337" y="1371"/>
                    <a:pt x="335" y="1372"/>
                  </a:cubicBezTo>
                  <a:cubicBezTo>
                    <a:pt x="307" y="1376"/>
                    <a:pt x="306" y="1372"/>
                    <a:pt x="303" y="1376"/>
                  </a:cubicBezTo>
                  <a:cubicBezTo>
                    <a:pt x="270" y="1383"/>
                    <a:pt x="263" y="1389"/>
                    <a:pt x="258" y="1388"/>
                  </a:cubicBezTo>
                  <a:cubicBezTo>
                    <a:pt x="202" y="1433"/>
                    <a:pt x="200" y="1437"/>
                    <a:pt x="196" y="1441"/>
                  </a:cubicBezTo>
                  <a:cubicBezTo>
                    <a:pt x="185" y="1441"/>
                    <a:pt x="190" y="1433"/>
                    <a:pt x="197" y="1425"/>
                  </a:cubicBezTo>
                  <a:cubicBezTo>
                    <a:pt x="279" y="1366"/>
                    <a:pt x="282" y="1364"/>
                    <a:pt x="284" y="1362"/>
                  </a:cubicBezTo>
                  <a:cubicBezTo>
                    <a:pt x="315" y="1356"/>
                    <a:pt x="324" y="1356"/>
                    <a:pt x="334" y="1353"/>
                  </a:cubicBezTo>
                  <a:cubicBezTo>
                    <a:pt x="381" y="1350"/>
                    <a:pt x="385" y="1350"/>
                    <a:pt x="390" y="1350"/>
                  </a:cubicBezTo>
                  <a:cubicBezTo>
                    <a:pt x="436" y="1341"/>
                    <a:pt x="441" y="1339"/>
                    <a:pt x="446" y="1339"/>
                  </a:cubicBezTo>
                  <a:cubicBezTo>
                    <a:pt x="489" y="1324"/>
                    <a:pt x="486" y="1320"/>
                    <a:pt x="481" y="1326"/>
                  </a:cubicBezTo>
                  <a:cubicBezTo>
                    <a:pt x="445" y="1330"/>
                    <a:pt x="442" y="1333"/>
                    <a:pt x="438" y="1335"/>
                  </a:cubicBezTo>
                  <a:cubicBezTo>
                    <a:pt x="414" y="1334"/>
                    <a:pt x="409" y="1345"/>
                    <a:pt x="406" y="1338"/>
                  </a:cubicBezTo>
                  <a:cubicBezTo>
                    <a:pt x="436" y="1330"/>
                    <a:pt x="444" y="1327"/>
                    <a:pt x="451" y="1328"/>
                  </a:cubicBezTo>
                  <a:cubicBezTo>
                    <a:pt x="502" y="1292"/>
                    <a:pt x="500" y="1297"/>
                    <a:pt x="495" y="1301"/>
                  </a:cubicBezTo>
                  <a:cubicBezTo>
                    <a:pt x="463" y="1311"/>
                    <a:pt x="458" y="1319"/>
                    <a:pt x="455" y="1320"/>
                  </a:cubicBezTo>
                  <a:cubicBezTo>
                    <a:pt x="410" y="1329"/>
                    <a:pt x="405" y="1329"/>
                    <a:pt x="400" y="1333"/>
                  </a:cubicBezTo>
                  <a:cubicBezTo>
                    <a:pt x="380" y="1333"/>
                    <a:pt x="378" y="1331"/>
                    <a:pt x="376" y="1333"/>
                  </a:cubicBezTo>
                  <a:cubicBezTo>
                    <a:pt x="356" y="1334"/>
                    <a:pt x="353" y="1333"/>
                    <a:pt x="355" y="1331"/>
                  </a:cubicBezTo>
                  <a:cubicBezTo>
                    <a:pt x="400" y="1320"/>
                    <a:pt x="402" y="1322"/>
                    <a:pt x="405" y="1319"/>
                  </a:cubicBezTo>
                  <a:cubicBezTo>
                    <a:pt x="429" y="1309"/>
                    <a:pt x="438" y="1305"/>
                    <a:pt x="450" y="1297"/>
                  </a:cubicBezTo>
                  <a:cubicBezTo>
                    <a:pt x="498" y="1254"/>
                    <a:pt x="508" y="1256"/>
                    <a:pt x="503" y="1248"/>
                  </a:cubicBezTo>
                  <a:cubicBezTo>
                    <a:pt x="391" y="1316"/>
                    <a:pt x="387" y="1317"/>
                    <a:pt x="384" y="1317"/>
                  </a:cubicBezTo>
                  <a:cubicBezTo>
                    <a:pt x="365" y="1320"/>
                    <a:pt x="363" y="1321"/>
                    <a:pt x="360" y="1322"/>
                  </a:cubicBezTo>
                  <a:cubicBezTo>
                    <a:pt x="345" y="1324"/>
                    <a:pt x="344" y="1319"/>
                    <a:pt x="342" y="1323"/>
                  </a:cubicBezTo>
                  <a:cubicBezTo>
                    <a:pt x="303" y="1328"/>
                    <a:pt x="296" y="1326"/>
                    <a:pt x="290" y="1326"/>
                  </a:cubicBezTo>
                  <a:cubicBezTo>
                    <a:pt x="244" y="1332"/>
                    <a:pt x="240" y="1335"/>
                    <a:pt x="237" y="1335"/>
                  </a:cubicBezTo>
                  <a:cubicBezTo>
                    <a:pt x="200" y="1351"/>
                    <a:pt x="199" y="1362"/>
                    <a:pt x="193" y="1356"/>
                  </a:cubicBezTo>
                  <a:cubicBezTo>
                    <a:pt x="222" y="1332"/>
                    <a:pt x="227" y="1334"/>
                    <a:pt x="232" y="1328"/>
                  </a:cubicBezTo>
                  <a:cubicBezTo>
                    <a:pt x="257" y="1323"/>
                    <a:pt x="260" y="1322"/>
                    <a:pt x="262" y="1322"/>
                  </a:cubicBezTo>
                  <a:cubicBezTo>
                    <a:pt x="340" y="1309"/>
                    <a:pt x="350" y="1304"/>
                    <a:pt x="360" y="1305"/>
                  </a:cubicBezTo>
                  <a:cubicBezTo>
                    <a:pt x="414" y="1282"/>
                    <a:pt x="428" y="1278"/>
                    <a:pt x="443" y="1270"/>
                  </a:cubicBezTo>
                  <a:cubicBezTo>
                    <a:pt x="485" y="1238"/>
                    <a:pt x="488" y="1241"/>
                    <a:pt x="493" y="1236"/>
                  </a:cubicBezTo>
                  <a:cubicBezTo>
                    <a:pt x="503" y="1226"/>
                    <a:pt x="507" y="1224"/>
                    <a:pt x="512" y="1220"/>
                  </a:cubicBezTo>
                  <a:cubicBezTo>
                    <a:pt x="513" y="1206"/>
                    <a:pt x="509" y="1214"/>
                    <a:pt x="502" y="1222"/>
                  </a:cubicBezTo>
                  <a:cubicBezTo>
                    <a:pt x="460" y="1250"/>
                    <a:pt x="445" y="1261"/>
                    <a:pt x="435" y="1266"/>
                  </a:cubicBezTo>
                  <a:cubicBezTo>
                    <a:pt x="399" y="1282"/>
                    <a:pt x="395" y="1285"/>
                    <a:pt x="392" y="1284"/>
                  </a:cubicBezTo>
                  <a:cubicBezTo>
                    <a:pt x="323" y="1300"/>
                    <a:pt x="316" y="1303"/>
                    <a:pt x="308" y="1308"/>
                  </a:cubicBezTo>
                  <a:cubicBezTo>
                    <a:pt x="286" y="1307"/>
                    <a:pt x="284" y="1307"/>
                    <a:pt x="281" y="1308"/>
                  </a:cubicBezTo>
                  <a:cubicBezTo>
                    <a:pt x="265" y="1315"/>
                    <a:pt x="263" y="1313"/>
                    <a:pt x="260" y="1316"/>
                  </a:cubicBezTo>
                  <a:cubicBezTo>
                    <a:pt x="276" y="1302"/>
                    <a:pt x="278" y="1307"/>
                    <a:pt x="282" y="1305"/>
                  </a:cubicBezTo>
                  <a:cubicBezTo>
                    <a:pt x="318" y="1297"/>
                    <a:pt x="324" y="1295"/>
                    <a:pt x="330" y="1297"/>
                  </a:cubicBezTo>
                  <a:cubicBezTo>
                    <a:pt x="385" y="1284"/>
                    <a:pt x="390" y="1272"/>
                    <a:pt x="392" y="1277"/>
                  </a:cubicBezTo>
                  <a:cubicBezTo>
                    <a:pt x="458" y="1239"/>
                    <a:pt x="469" y="1229"/>
                    <a:pt x="477" y="1218"/>
                  </a:cubicBezTo>
                  <a:cubicBezTo>
                    <a:pt x="489" y="1197"/>
                    <a:pt x="479" y="1209"/>
                    <a:pt x="469" y="1221"/>
                  </a:cubicBezTo>
                  <a:cubicBezTo>
                    <a:pt x="433" y="1250"/>
                    <a:pt x="428" y="1253"/>
                    <a:pt x="424" y="1257"/>
                  </a:cubicBezTo>
                  <a:cubicBezTo>
                    <a:pt x="379" y="1272"/>
                    <a:pt x="373" y="1275"/>
                    <a:pt x="368" y="1275"/>
                  </a:cubicBezTo>
                  <a:cubicBezTo>
                    <a:pt x="317" y="1286"/>
                    <a:pt x="313" y="1290"/>
                    <a:pt x="308" y="1294"/>
                  </a:cubicBezTo>
                  <a:cubicBezTo>
                    <a:pt x="276" y="1296"/>
                    <a:pt x="268" y="1298"/>
                    <a:pt x="259" y="1301"/>
                  </a:cubicBezTo>
                  <a:cubicBezTo>
                    <a:pt x="226" y="1315"/>
                    <a:pt x="218" y="1314"/>
                    <a:pt x="210" y="1318"/>
                  </a:cubicBezTo>
                  <a:cubicBezTo>
                    <a:pt x="188" y="1324"/>
                    <a:pt x="198" y="1326"/>
                    <a:pt x="196" y="1323"/>
                  </a:cubicBezTo>
                  <a:cubicBezTo>
                    <a:pt x="245" y="1292"/>
                    <a:pt x="250" y="1296"/>
                    <a:pt x="257" y="1291"/>
                  </a:cubicBezTo>
                  <a:cubicBezTo>
                    <a:pt x="286" y="1281"/>
                    <a:pt x="297" y="1283"/>
                    <a:pt x="309" y="1278"/>
                  </a:cubicBezTo>
                  <a:cubicBezTo>
                    <a:pt x="360" y="1270"/>
                    <a:pt x="377" y="1254"/>
                    <a:pt x="392" y="1257"/>
                  </a:cubicBezTo>
                  <a:cubicBezTo>
                    <a:pt x="464" y="1216"/>
                    <a:pt x="478" y="1201"/>
                    <a:pt x="492" y="1188"/>
                  </a:cubicBezTo>
                  <a:cubicBezTo>
                    <a:pt x="510" y="1153"/>
                    <a:pt x="511" y="1156"/>
                    <a:pt x="505" y="1158"/>
                  </a:cubicBezTo>
                  <a:cubicBezTo>
                    <a:pt x="490" y="1176"/>
                    <a:pt x="487" y="1180"/>
                    <a:pt x="487" y="1184"/>
                  </a:cubicBezTo>
                  <a:cubicBezTo>
                    <a:pt x="443" y="1223"/>
                    <a:pt x="444" y="1226"/>
                    <a:pt x="442" y="1224"/>
                  </a:cubicBezTo>
                  <a:cubicBezTo>
                    <a:pt x="413" y="1237"/>
                    <a:pt x="407" y="1243"/>
                    <a:pt x="403" y="1242"/>
                  </a:cubicBezTo>
                  <a:cubicBezTo>
                    <a:pt x="325" y="1267"/>
                    <a:pt x="322" y="1265"/>
                    <a:pt x="318" y="1267"/>
                  </a:cubicBezTo>
                  <a:cubicBezTo>
                    <a:pt x="273" y="1273"/>
                    <a:pt x="263" y="1283"/>
                    <a:pt x="256" y="1279"/>
                  </a:cubicBezTo>
                  <a:cubicBezTo>
                    <a:pt x="295" y="1265"/>
                    <a:pt x="305" y="1261"/>
                    <a:pt x="314" y="1262"/>
                  </a:cubicBezTo>
                  <a:cubicBezTo>
                    <a:pt x="363" y="1241"/>
                    <a:pt x="375" y="1239"/>
                    <a:pt x="387" y="1234"/>
                  </a:cubicBezTo>
                  <a:cubicBezTo>
                    <a:pt x="479" y="1164"/>
                    <a:pt x="483" y="1161"/>
                    <a:pt x="485" y="1158"/>
                  </a:cubicBezTo>
                  <a:cubicBezTo>
                    <a:pt x="512" y="1124"/>
                    <a:pt x="513" y="1117"/>
                    <a:pt x="520" y="1111"/>
                  </a:cubicBezTo>
                  <a:cubicBezTo>
                    <a:pt x="509" y="1116"/>
                    <a:pt x="505" y="1120"/>
                    <a:pt x="502" y="1124"/>
                  </a:cubicBezTo>
                  <a:cubicBezTo>
                    <a:pt x="478" y="1160"/>
                    <a:pt x="470" y="1160"/>
                    <a:pt x="471" y="1166"/>
                  </a:cubicBezTo>
                  <a:cubicBezTo>
                    <a:pt x="431" y="1191"/>
                    <a:pt x="426" y="1200"/>
                    <a:pt x="421" y="1202"/>
                  </a:cubicBezTo>
                  <a:cubicBezTo>
                    <a:pt x="378" y="1227"/>
                    <a:pt x="371" y="1230"/>
                    <a:pt x="363" y="1234"/>
                  </a:cubicBezTo>
                  <a:cubicBezTo>
                    <a:pt x="322" y="1251"/>
                    <a:pt x="307" y="1250"/>
                    <a:pt x="290" y="1259"/>
                  </a:cubicBezTo>
                  <a:cubicBezTo>
                    <a:pt x="246" y="1271"/>
                    <a:pt x="237" y="1279"/>
                    <a:pt x="231" y="1275"/>
                  </a:cubicBezTo>
                  <a:cubicBezTo>
                    <a:pt x="290" y="1254"/>
                    <a:pt x="296" y="1241"/>
                    <a:pt x="298" y="1246"/>
                  </a:cubicBezTo>
                  <a:cubicBezTo>
                    <a:pt x="362" y="1221"/>
                    <a:pt x="377" y="1211"/>
                    <a:pt x="391" y="1204"/>
                  </a:cubicBezTo>
                  <a:cubicBezTo>
                    <a:pt x="515" y="1103"/>
                    <a:pt x="512" y="1098"/>
                    <a:pt x="518" y="1095"/>
                  </a:cubicBezTo>
                  <a:cubicBezTo>
                    <a:pt x="532" y="1075"/>
                    <a:pt x="536" y="1073"/>
                    <a:pt x="535" y="1071"/>
                  </a:cubicBezTo>
                  <a:cubicBezTo>
                    <a:pt x="539" y="1064"/>
                    <a:pt x="536" y="1067"/>
                    <a:pt x="532" y="1070"/>
                  </a:cubicBezTo>
                  <a:cubicBezTo>
                    <a:pt x="497" y="1109"/>
                    <a:pt x="495" y="1119"/>
                    <a:pt x="485" y="1121"/>
                  </a:cubicBezTo>
                  <a:cubicBezTo>
                    <a:pt x="453" y="1152"/>
                    <a:pt x="442" y="1160"/>
                    <a:pt x="431" y="1168"/>
                  </a:cubicBezTo>
                  <a:cubicBezTo>
                    <a:pt x="397" y="1193"/>
                    <a:pt x="389" y="1191"/>
                    <a:pt x="388" y="1197"/>
                  </a:cubicBezTo>
                  <a:cubicBezTo>
                    <a:pt x="367" y="1206"/>
                    <a:pt x="360" y="1215"/>
                    <a:pt x="356" y="1210"/>
                  </a:cubicBezTo>
                  <a:cubicBezTo>
                    <a:pt x="315" y="1230"/>
                    <a:pt x="305" y="1233"/>
                    <a:pt x="294" y="1240"/>
                  </a:cubicBezTo>
                  <a:cubicBezTo>
                    <a:pt x="262" y="1252"/>
                    <a:pt x="260" y="1251"/>
                    <a:pt x="257" y="1254"/>
                  </a:cubicBezTo>
                  <a:cubicBezTo>
                    <a:pt x="237" y="1263"/>
                    <a:pt x="233" y="1265"/>
                    <a:pt x="229" y="1267"/>
                  </a:cubicBezTo>
                  <a:cubicBezTo>
                    <a:pt x="218" y="1271"/>
                    <a:pt x="214" y="1278"/>
                    <a:pt x="211" y="1275"/>
                  </a:cubicBezTo>
                  <a:cubicBezTo>
                    <a:pt x="241" y="1245"/>
                    <a:pt x="262" y="1234"/>
                    <a:pt x="291" y="1222"/>
                  </a:cubicBezTo>
                  <a:cubicBezTo>
                    <a:pt x="352" y="1187"/>
                    <a:pt x="356" y="1194"/>
                    <a:pt x="360" y="1189"/>
                  </a:cubicBezTo>
                  <a:cubicBezTo>
                    <a:pt x="397" y="1173"/>
                    <a:pt x="401" y="1169"/>
                    <a:pt x="405" y="1169"/>
                  </a:cubicBezTo>
                  <a:cubicBezTo>
                    <a:pt x="461" y="1128"/>
                    <a:pt x="482" y="1115"/>
                    <a:pt x="495" y="1100"/>
                  </a:cubicBezTo>
                  <a:cubicBezTo>
                    <a:pt x="532" y="1063"/>
                    <a:pt x="536" y="1059"/>
                    <a:pt x="536" y="1055"/>
                  </a:cubicBezTo>
                  <a:cubicBezTo>
                    <a:pt x="492" y="1093"/>
                    <a:pt x="491" y="1097"/>
                    <a:pt x="486" y="1101"/>
                  </a:cubicBezTo>
                  <a:cubicBezTo>
                    <a:pt x="470" y="1111"/>
                    <a:pt x="468" y="1118"/>
                    <a:pt x="461" y="1121"/>
                  </a:cubicBezTo>
                  <a:cubicBezTo>
                    <a:pt x="441" y="1135"/>
                    <a:pt x="439" y="1138"/>
                    <a:pt x="438" y="1141"/>
                  </a:cubicBezTo>
                  <a:cubicBezTo>
                    <a:pt x="395" y="1165"/>
                    <a:pt x="389" y="1166"/>
                    <a:pt x="384" y="1167"/>
                  </a:cubicBezTo>
                  <a:cubicBezTo>
                    <a:pt x="366" y="1175"/>
                    <a:pt x="360" y="1181"/>
                    <a:pt x="354" y="1181"/>
                  </a:cubicBezTo>
                  <a:cubicBezTo>
                    <a:pt x="336" y="1190"/>
                    <a:pt x="330" y="1193"/>
                    <a:pt x="324" y="1196"/>
                  </a:cubicBezTo>
                  <a:cubicBezTo>
                    <a:pt x="289" y="1212"/>
                    <a:pt x="274" y="1219"/>
                    <a:pt x="259" y="1226"/>
                  </a:cubicBezTo>
                  <a:cubicBezTo>
                    <a:pt x="235" y="1240"/>
                    <a:pt x="227" y="1244"/>
                    <a:pt x="224" y="1249"/>
                  </a:cubicBezTo>
                  <a:cubicBezTo>
                    <a:pt x="202" y="1270"/>
                    <a:pt x="193" y="1272"/>
                    <a:pt x="192" y="1269"/>
                  </a:cubicBezTo>
                  <a:cubicBezTo>
                    <a:pt x="215" y="1249"/>
                    <a:pt x="212" y="1245"/>
                    <a:pt x="217" y="1243"/>
                  </a:cubicBezTo>
                  <a:cubicBezTo>
                    <a:pt x="243" y="1226"/>
                    <a:pt x="244" y="1223"/>
                    <a:pt x="250" y="1220"/>
                  </a:cubicBezTo>
                  <a:cubicBezTo>
                    <a:pt x="326" y="1181"/>
                    <a:pt x="340" y="1175"/>
                    <a:pt x="358" y="1169"/>
                  </a:cubicBezTo>
                  <a:cubicBezTo>
                    <a:pt x="494" y="1080"/>
                    <a:pt x="512" y="1077"/>
                    <a:pt x="512" y="1063"/>
                  </a:cubicBezTo>
                  <a:cubicBezTo>
                    <a:pt x="460" y="1106"/>
                    <a:pt x="454" y="1105"/>
                    <a:pt x="447" y="1112"/>
                  </a:cubicBezTo>
                  <a:cubicBezTo>
                    <a:pt x="401" y="1139"/>
                    <a:pt x="397" y="1141"/>
                    <a:pt x="392" y="1144"/>
                  </a:cubicBezTo>
                  <a:cubicBezTo>
                    <a:pt x="299" y="1182"/>
                    <a:pt x="278" y="1194"/>
                    <a:pt x="258" y="1204"/>
                  </a:cubicBezTo>
                  <a:cubicBezTo>
                    <a:pt x="222" y="1232"/>
                    <a:pt x="219" y="1228"/>
                    <a:pt x="215" y="1233"/>
                  </a:cubicBezTo>
                  <a:cubicBezTo>
                    <a:pt x="191" y="1248"/>
                    <a:pt x="198" y="1246"/>
                    <a:pt x="198" y="1243"/>
                  </a:cubicBezTo>
                  <a:cubicBezTo>
                    <a:pt x="210" y="1232"/>
                    <a:pt x="218" y="1227"/>
                    <a:pt x="221" y="1221"/>
                  </a:cubicBezTo>
                  <a:cubicBezTo>
                    <a:pt x="275" y="1187"/>
                    <a:pt x="293" y="1174"/>
                    <a:pt x="310" y="1167"/>
                  </a:cubicBezTo>
                  <a:cubicBezTo>
                    <a:pt x="378" y="1137"/>
                    <a:pt x="377" y="1130"/>
                    <a:pt x="382" y="1132"/>
                  </a:cubicBezTo>
                  <a:cubicBezTo>
                    <a:pt x="433" y="1103"/>
                    <a:pt x="436" y="1100"/>
                    <a:pt x="437" y="1102"/>
                  </a:cubicBezTo>
                  <a:cubicBezTo>
                    <a:pt x="461" y="1086"/>
                    <a:pt x="465" y="1087"/>
                    <a:pt x="471" y="1080"/>
                  </a:cubicBezTo>
                  <a:cubicBezTo>
                    <a:pt x="502" y="1058"/>
                    <a:pt x="506" y="1058"/>
                    <a:pt x="511" y="1054"/>
                  </a:cubicBezTo>
                  <a:cubicBezTo>
                    <a:pt x="567" y="1001"/>
                    <a:pt x="569" y="996"/>
                    <a:pt x="573" y="991"/>
                  </a:cubicBezTo>
                  <a:cubicBezTo>
                    <a:pt x="512" y="1042"/>
                    <a:pt x="492" y="1060"/>
                    <a:pt x="472" y="1069"/>
                  </a:cubicBezTo>
                  <a:cubicBezTo>
                    <a:pt x="445" y="1085"/>
                    <a:pt x="440" y="1093"/>
                    <a:pt x="436" y="1090"/>
                  </a:cubicBezTo>
                  <a:cubicBezTo>
                    <a:pt x="383" y="1123"/>
                    <a:pt x="380" y="1120"/>
                    <a:pt x="375" y="1125"/>
                  </a:cubicBezTo>
                  <a:cubicBezTo>
                    <a:pt x="301" y="1163"/>
                    <a:pt x="285" y="1166"/>
                    <a:pt x="266" y="1181"/>
                  </a:cubicBezTo>
                  <a:cubicBezTo>
                    <a:pt x="238" y="1199"/>
                    <a:pt x="226" y="1210"/>
                    <a:pt x="218" y="1211"/>
                  </a:cubicBezTo>
                  <a:cubicBezTo>
                    <a:pt x="195" y="1226"/>
                    <a:pt x="199" y="1221"/>
                    <a:pt x="198" y="1216"/>
                  </a:cubicBezTo>
                  <a:cubicBezTo>
                    <a:pt x="230" y="1183"/>
                    <a:pt x="233" y="1182"/>
                    <a:pt x="238" y="1177"/>
                  </a:cubicBezTo>
                  <a:cubicBezTo>
                    <a:pt x="319" y="1129"/>
                    <a:pt x="328" y="1123"/>
                    <a:pt x="336" y="1121"/>
                  </a:cubicBezTo>
                  <a:cubicBezTo>
                    <a:pt x="493" y="1012"/>
                    <a:pt x="511" y="1000"/>
                    <a:pt x="526" y="986"/>
                  </a:cubicBezTo>
                  <a:cubicBezTo>
                    <a:pt x="552" y="958"/>
                    <a:pt x="551" y="956"/>
                    <a:pt x="554" y="954"/>
                  </a:cubicBezTo>
                  <a:cubicBezTo>
                    <a:pt x="522" y="977"/>
                    <a:pt x="521" y="987"/>
                    <a:pt x="507" y="995"/>
                  </a:cubicBezTo>
                  <a:cubicBezTo>
                    <a:pt x="490" y="1009"/>
                    <a:pt x="487" y="1013"/>
                    <a:pt x="482" y="1018"/>
                  </a:cubicBezTo>
                  <a:cubicBezTo>
                    <a:pt x="358" y="1100"/>
                    <a:pt x="341" y="1103"/>
                    <a:pt x="333" y="1113"/>
                  </a:cubicBezTo>
                  <a:cubicBezTo>
                    <a:pt x="251" y="1161"/>
                    <a:pt x="227" y="1171"/>
                    <a:pt x="214" y="1187"/>
                  </a:cubicBezTo>
                  <a:cubicBezTo>
                    <a:pt x="211" y="1186"/>
                    <a:pt x="210" y="1183"/>
                    <a:pt x="213" y="1180"/>
                  </a:cubicBezTo>
                  <a:cubicBezTo>
                    <a:pt x="242" y="1151"/>
                    <a:pt x="248" y="1147"/>
                    <a:pt x="259" y="1137"/>
                  </a:cubicBezTo>
                  <a:cubicBezTo>
                    <a:pt x="360" y="1078"/>
                    <a:pt x="373" y="1070"/>
                    <a:pt x="393" y="1055"/>
                  </a:cubicBezTo>
                  <a:cubicBezTo>
                    <a:pt x="452" y="1010"/>
                    <a:pt x="460" y="1010"/>
                    <a:pt x="463" y="1005"/>
                  </a:cubicBezTo>
                  <a:cubicBezTo>
                    <a:pt x="524" y="947"/>
                    <a:pt x="530" y="944"/>
                    <a:pt x="532" y="940"/>
                  </a:cubicBezTo>
                  <a:cubicBezTo>
                    <a:pt x="561" y="903"/>
                    <a:pt x="566" y="896"/>
                    <a:pt x="574" y="890"/>
                  </a:cubicBezTo>
                  <a:cubicBezTo>
                    <a:pt x="547" y="899"/>
                    <a:pt x="543" y="903"/>
                    <a:pt x="537" y="907"/>
                  </a:cubicBezTo>
                  <a:cubicBezTo>
                    <a:pt x="522" y="918"/>
                    <a:pt x="523" y="921"/>
                    <a:pt x="519" y="922"/>
                  </a:cubicBezTo>
                  <a:cubicBezTo>
                    <a:pt x="491" y="945"/>
                    <a:pt x="485" y="954"/>
                    <a:pt x="474" y="962"/>
                  </a:cubicBezTo>
                  <a:cubicBezTo>
                    <a:pt x="396" y="1023"/>
                    <a:pt x="387" y="1030"/>
                    <a:pt x="378" y="1037"/>
                  </a:cubicBezTo>
                  <a:cubicBezTo>
                    <a:pt x="323" y="1067"/>
                    <a:pt x="317" y="1067"/>
                    <a:pt x="311" y="1070"/>
                  </a:cubicBezTo>
                  <a:cubicBezTo>
                    <a:pt x="262" y="1102"/>
                    <a:pt x="259" y="1103"/>
                    <a:pt x="256" y="1103"/>
                  </a:cubicBezTo>
                  <a:cubicBezTo>
                    <a:pt x="244" y="1115"/>
                    <a:pt x="236" y="1116"/>
                    <a:pt x="239" y="1120"/>
                  </a:cubicBezTo>
                  <a:cubicBezTo>
                    <a:pt x="222" y="1136"/>
                    <a:pt x="217" y="1144"/>
                    <a:pt x="214" y="1140"/>
                  </a:cubicBezTo>
                  <a:cubicBezTo>
                    <a:pt x="260" y="1090"/>
                    <a:pt x="271" y="1086"/>
                    <a:pt x="296" y="1066"/>
                  </a:cubicBezTo>
                  <a:cubicBezTo>
                    <a:pt x="418" y="989"/>
                    <a:pt x="425" y="977"/>
                    <a:pt x="430" y="979"/>
                  </a:cubicBezTo>
                  <a:cubicBezTo>
                    <a:pt x="451" y="961"/>
                    <a:pt x="456" y="956"/>
                    <a:pt x="465" y="947"/>
                  </a:cubicBezTo>
                  <a:cubicBezTo>
                    <a:pt x="540" y="892"/>
                    <a:pt x="549" y="886"/>
                    <a:pt x="560" y="878"/>
                  </a:cubicBezTo>
                  <a:cubicBezTo>
                    <a:pt x="587" y="870"/>
                    <a:pt x="592" y="858"/>
                    <a:pt x="594" y="863"/>
                  </a:cubicBezTo>
                  <a:cubicBezTo>
                    <a:pt x="625" y="848"/>
                    <a:pt x="636" y="854"/>
                    <a:pt x="633" y="845"/>
                  </a:cubicBezTo>
                  <a:cubicBezTo>
                    <a:pt x="574" y="858"/>
                    <a:pt x="566" y="857"/>
                    <a:pt x="557" y="863"/>
                  </a:cubicBezTo>
                  <a:cubicBezTo>
                    <a:pt x="523" y="876"/>
                    <a:pt x="515" y="880"/>
                    <a:pt x="508" y="884"/>
                  </a:cubicBezTo>
                  <a:cubicBezTo>
                    <a:pt x="420" y="945"/>
                    <a:pt x="411" y="951"/>
                    <a:pt x="402" y="958"/>
                  </a:cubicBezTo>
                  <a:cubicBezTo>
                    <a:pt x="299" y="1027"/>
                    <a:pt x="297" y="1029"/>
                    <a:pt x="295" y="1030"/>
                  </a:cubicBezTo>
                  <a:cubicBezTo>
                    <a:pt x="255" y="1062"/>
                    <a:pt x="252" y="1067"/>
                    <a:pt x="244" y="1072"/>
                  </a:cubicBezTo>
                  <a:cubicBezTo>
                    <a:pt x="230" y="1081"/>
                    <a:pt x="230" y="1077"/>
                    <a:pt x="232" y="1073"/>
                  </a:cubicBezTo>
                  <a:cubicBezTo>
                    <a:pt x="251" y="1057"/>
                    <a:pt x="253" y="1055"/>
                    <a:pt x="257" y="1053"/>
                  </a:cubicBezTo>
                  <a:cubicBezTo>
                    <a:pt x="293" y="1015"/>
                    <a:pt x="296" y="1017"/>
                    <a:pt x="300" y="1014"/>
                  </a:cubicBezTo>
                  <a:cubicBezTo>
                    <a:pt x="333" y="985"/>
                    <a:pt x="335" y="986"/>
                    <a:pt x="336" y="986"/>
                  </a:cubicBezTo>
                  <a:cubicBezTo>
                    <a:pt x="380" y="950"/>
                    <a:pt x="404" y="938"/>
                    <a:pt x="433" y="916"/>
                  </a:cubicBezTo>
                  <a:cubicBezTo>
                    <a:pt x="492" y="885"/>
                    <a:pt x="501" y="881"/>
                    <a:pt x="511" y="874"/>
                  </a:cubicBezTo>
                  <a:cubicBezTo>
                    <a:pt x="540" y="857"/>
                    <a:pt x="552" y="855"/>
                    <a:pt x="561" y="848"/>
                  </a:cubicBezTo>
                  <a:cubicBezTo>
                    <a:pt x="574" y="833"/>
                    <a:pt x="569" y="837"/>
                    <a:pt x="565" y="840"/>
                  </a:cubicBezTo>
                  <a:cubicBezTo>
                    <a:pt x="512" y="866"/>
                    <a:pt x="509" y="864"/>
                    <a:pt x="505" y="869"/>
                  </a:cubicBezTo>
                  <a:cubicBezTo>
                    <a:pt x="416" y="917"/>
                    <a:pt x="406" y="926"/>
                    <a:pt x="373" y="944"/>
                  </a:cubicBezTo>
                  <a:cubicBezTo>
                    <a:pt x="332" y="978"/>
                    <a:pt x="317" y="986"/>
                    <a:pt x="306" y="995"/>
                  </a:cubicBezTo>
                  <a:cubicBezTo>
                    <a:pt x="253" y="1040"/>
                    <a:pt x="256" y="1048"/>
                    <a:pt x="251" y="1045"/>
                  </a:cubicBezTo>
                  <a:cubicBezTo>
                    <a:pt x="235" y="1052"/>
                    <a:pt x="237" y="1048"/>
                    <a:pt x="241" y="1044"/>
                  </a:cubicBezTo>
                  <a:cubicBezTo>
                    <a:pt x="310" y="977"/>
                    <a:pt x="362" y="934"/>
                    <a:pt x="419" y="899"/>
                  </a:cubicBezTo>
                  <a:cubicBezTo>
                    <a:pt x="482" y="869"/>
                    <a:pt x="481" y="865"/>
                    <a:pt x="487" y="864"/>
                  </a:cubicBezTo>
                  <a:cubicBezTo>
                    <a:pt x="513" y="858"/>
                    <a:pt x="519" y="848"/>
                    <a:pt x="522" y="852"/>
                  </a:cubicBezTo>
                  <a:cubicBezTo>
                    <a:pt x="583" y="826"/>
                    <a:pt x="598" y="821"/>
                    <a:pt x="613" y="815"/>
                  </a:cubicBezTo>
                  <a:cubicBezTo>
                    <a:pt x="578" y="820"/>
                    <a:pt x="572" y="828"/>
                    <a:pt x="567" y="826"/>
                  </a:cubicBezTo>
                  <a:cubicBezTo>
                    <a:pt x="541" y="835"/>
                    <a:pt x="538" y="835"/>
                    <a:pt x="536" y="837"/>
                  </a:cubicBezTo>
                  <a:cubicBezTo>
                    <a:pt x="509" y="843"/>
                    <a:pt x="505" y="850"/>
                    <a:pt x="502" y="851"/>
                  </a:cubicBezTo>
                  <a:cubicBezTo>
                    <a:pt x="480" y="859"/>
                    <a:pt x="474" y="860"/>
                    <a:pt x="468" y="866"/>
                  </a:cubicBezTo>
                  <a:cubicBezTo>
                    <a:pt x="423" y="890"/>
                    <a:pt x="421" y="886"/>
                    <a:pt x="417" y="890"/>
                  </a:cubicBezTo>
                  <a:cubicBezTo>
                    <a:pt x="390" y="907"/>
                    <a:pt x="385" y="911"/>
                    <a:pt x="380" y="914"/>
                  </a:cubicBezTo>
                  <a:cubicBezTo>
                    <a:pt x="361" y="927"/>
                    <a:pt x="350" y="937"/>
                    <a:pt x="335" y="947"/>
                  </a:cubicBezTo>
                  <a:cubicBezTo>
                    <a:pt x="277" y="996"/>
                    <a:pt x="275" y="1001"/>
                    <a:pt x="266" y="1004"/>
                  </a:cubicBezTo>
                  <a:cubicBezTo>
                    <a:pt x="252" y="1019"/>
                    <a:pt x="249" y="1014"/>
                    <a:pt x="250" y="1013"/>
                  </a:cubicBezTo>
                  <a:cubicBezTo>
                    <a:pt x="261" y="1003"/>
                    <a:pt x="262" y="1003"/>
                    <a:pt x="262" y="1002"/>
                  </a:cubicBezTo>
                  <a:cubicBezTo>
                    <a:pt x="283" y="983"/>
                    <a:pt x="288" y="972"/>
                    <a:pt x="297" y="962"/>
                  </a:cubicBezTo>
                  <a:cubicBezTo>
                    <a:pt x="358" y="911"/>
                    <a:pt x="362" y="915"/>
                    <a:pt x="367" y="909"/>
                  </a:cubicBezTo>
                  <a:cubicBezTo>
                    <a:pt x="396" y="889"/>
                    <a:pt x="399" y="896"/>
                    <a:pt x="403" y="891"/>
                  </a:cubicBezTo>
                  <a:cubicBezTo>
                    <a:pt x="418" y="884"/>
                    <a:pt x="423" y="872"/>
                    <a:pt x="425" y="877"/>
                  </a:cubicBezTo>
                  <a:cubicBezTo>
                    <a:pt x="466" y="855"/>
                    <a:pt x="478" y="855"/>
                    <a:pt x="492" y="844"/>
                  </a:cubicBezTo>
                  <a:cubicBezTo>
                    <a:pt x="573" y="801"/>
                    <a:pt x="571" y="802"/>
                    <a:pt x="578" y="796"/>
                  </a:cubicBezTo>
                  <a:cubicBezTo>
                    <a:pt x="604" y="774"/>
                    <a:pt x="612" y="772"/>
                    <a:pt x="609" y="769"/>
                  </a:cubicBezTo>
                  <a:cubicBezTo>
                    <a:pt x="526" y="821"/>
                    <a:pt x="519" y="826"/>
                    <a:pt x="513" y="829"/>
                  </a:cubicBezTo>
                  <a:cubicBezTo>
                    <a:pt x="463" y="847"/>
                    <a:pt x="455" y="856"/>
                    <a:pt x="450" y="854"/>
                  </a:cubicBezTo>
                  <a:cubicBezTo>
                    <a:pt x="390" y="884"/>
                    <a:pt x="378" y="893"/>
                    <a:pt x="368" y="897"/>
                  </a:cubicBezTo>
                  <a:cubicBezTo>
                    <a:pt x="338" y="920"/>
                    <a:pt x="335" y="923"/>
                    <a:pt x="332" y="925"/>
                  </a:cubicBezTo>
                  <a:cubicBezTo>
                    <a:pt x="316" y="936"/>
                    <a:pt x="308" y="942"/>
                    <a:pt x="301" y="947"/>
                  </a:cubicBezTo>
                  <a:cubicBezTo>
                    <a:pt x="265" y="982"/>
                    <a:pt x="261" y="986"/>
                    <a:pt x="258" y="990"/>
                  </a:cubicBezTo>
                  <a:cubicBezTo>
                    <a:pt x="267" y="967"/>
                    <a:pt x="265" y="971"/>
                    <a:pt x="270" y="972"/>
                  </a:cubicBezTo>
                  <a:cubicBezTo>
                    <a:pt x="317" y="926"/>
                    <a:pt x="316" y="922"/>
                    <a:pt x="337" y="912"/>
                  </a:cubicBezTo>
                  <a:cubicBezTo>
                    <a:pt x="446" y="842"/>
                    <a:pt x="455" y="842"/>
                    <a:pt x="463" y="838"/>
                  </a:cubicBezTo>
                  <a:cubicBezTo>
                    <a:pt x="475" y="832"/>
                    <a:pt x="476" y="831"/>
                    <a:pt x="477" y="830"/>
                  </a:cubicBezTo>
                  <a:cubicBezTo>
                    <a:pt x="595" y="755"/>
                    <a:pt x="608" y="750"/>
                    <a:pt x="608" y="743"/>
                  </a:cubicBezTo>
                  <a:cubicBezTo>
                    <a:pt x="591" y="754"/>
                    <a:pt x="593" y="752"/>
                    <a:pt x="587" y="758"/>
                  </a:cubicBezTo>
                  <a:cubicBezTo>
                    <a:pt x="552" y="781"/>
                    <a:pt x="553" y="785"/>
                    <a:pt x="549" y="783"/>
                  </a:cubicBezTo>
                  <a:cubicBezTo>
                    <a:pt x="516" y="799"/>
                    <a:pt x="510" y="807"/>
                    <a:pt x="506" y="809"/>
                  </a:cubicBezTo>
                  <a:cubicBezTo>
                    <a:pt x="432" y="848"/>
                    <a:pt x="425" y="843"/>
                    <a:pt x="423" y="847"/>
                  </a:cubicBezTo>
                  <a:cubicBezTo>
                    <a:pt x="403" y="861"/>
                    <a:pt x="400" y="858"/>
                    <a:pt x="396" y="861"/>
                  </a:cubicBezTo>
                  <a:cubicBezTo>
                    <a:pt x="290" y="934"/>
                    <a:pt x="289" y="937"/>
                    <a:pt x="284" y="940"/>
                  </a:cubicBezTo>
                  <a:cubicBezTo>
                    <a:pt x="283" y="932"/>
                    <a:pt x="287" y="928"/>
                    <a:pt x="289" y="924"/>
                  </a:cubicBezTo>
                  <a:cubicBezTo>
                    <a:pt x="318" y="903"/>
                    <a:pt x="325" y="895"/>
                    <a:pt x="335" y="888"/>
                  </a:cubicBezTo>
                  <a:cubicBezTo>
                    <a:pt x="381" y="857"/>
                    <a:pt x="388" y="853"/>
                    <a:pt x="394" y="848"/>
                  </a:cubicBezTo>
                  <a:cubicBezTo>
                    <a:pt x="445" y="830"/>
                    <a:pt x="450" y="818"/>
                    <a:pt x="452" y="823"/>
                  </a:cubicBezTo>
                  <a:cubicBezTo>
                    <a:pt x="472" y="813"/>
                    <a:pt x="472" y="811"/>
                    <a:pt x="474" y="812"/>
                  </a:cubicBezTo>
                  <a:cubicBezTo>
                    <a:pt x="492" y="804"/>
                    <a:pt x="496" y="802"/>
                    <a:pt x="499" y="799"/>
                  </a:cubicBezTo>
                  <a:cubicBezTo>
                    <a:pt x="522" y="787"/>
                    <a:pt x="529" y="784"/>
                    <a:pt x="536" y="782"/>
                  </a:cubicBezTo>
                  <a:cubicBezTo>
                    <a:pt x="594" y="740"/>
                    <a:pt x="604" y="733"/>
                    <a:pt x="613" y="727"/>
                  </a:cubicBezTo>
                  <a:cubicBezTo>
                    <a:pt x="629" y="708"/>
                    <a:pt x="626" y="710"/>
                    <a:pt x="623" y="712"/>
                  </a:cubicBezTo>
                  <a:cubicBezTo>
                    <a:pt x="614" y="719"/>
                    <a:pt x="612" y="720"/>
                    <a:pt x="611" y="720"/>
                  </a:cubicBezTo>
                  <a:cubicBezTo>
                    <a:pt x="602" y="727"/>
                    <a:pt x="602" y="731"/>
                    <a:pt x="598" y="733"/>
                  </a:cubicBezTo>
                  <a:cubicBezTo>
                    <a:pt x="578" y="747"/>
                    <a:pt x="571" y="752"/>
                    <a:pt x="564" y="757"/>
                  </a:cubicBezTo>
                  <a:cubicBezTo>
                    <a:pt x="528" y="774"/>
                    <a:pt x="524" y="782"/>
                    <a:pt x="521" y="779"/>
                  </a:cubicBezTo>
                  <a:cubicBezTo>
                    <a:pt x="466" y="806"/>
                    <a:pt x="462" y="809"/>
                    <a:pt x="459" y="809"/>
                  </a:cubicBezTo>
                  <a:cubicBezTo>
                    <a:pt x="423" y="827"/>
                    <a:pt x="420" y="825"/>
                    <a:pt x="416" y="827"/>
                  </a:cubicBezTo>
                  <a:cubicBezTo>
                    <a:pt x="347" y="870"/>
                    <a:pt x="336" y="878"/>
                    <a:pt x="325" y="885"/>
                  </a:cubicBezTo>
                  <a:cubicBezTo>
                    <a:pt x="302" y="902"/>
                    <a:pt x="299" y="905"/>
                    <a:pt x="297" y="904"/>
                  </a:cubicBezTo>
                  <a:cubicBezTo>
                    <a:pt x="342" y="859"/>
                    <a:pt x="352" y="856"/>
                    <a:pt x="352" y="851"/>
                  </a:cubicBezTo>
                  <a:cubicBezTo>
                    <a:pt x="384" y="833"/>
                    <a:pt x="390" y="829"/>
                    <a:pt x="403" y="820"/>
                  </a:cubicBezTo>
                  <a:cubicBezTo>
                    <a:pt x="434" y="799"/>
                    <a:pt x="448" y="797"/>
                    <a:pt x="456" y="791"/>
                  </a:cubicBezTo>
                  <a:cubicBezTo>
                    <a:pt x="491" y="772"/>
                    <a:pt x="498" y="776"/>
                    <a:pt x="509" y="765"/>
                  </a:cubicBezTo>
                  <a:cubicBezTo>
                    <a:pt x="550" y="750"/>
                    <a:pt x="561" y="743"/>
                    <a:pt x="571" y="740"/>
                  </a:cubicBezTo>
                  <a:cubicBezTo>
                    <a:pt x="650" y="685"/>
                    <a:pt x="651" y="680"/>
                    <a:pt x="658" y="677"/>
                  </a:cubicBezTo>
                  <a:cubicBezTo>
                    <a:pt x="663" y="670"/>
                    <a:pt x="651" y="676"/>
                    <a:pt x="643" y="686"/>
                  </a:cubicBezTo>
                  <a:cubicBezTo>
                    <a:pt x="557" y="738"/>
                    <a:pt x="549" y="738"/>
                    <a:pt x="541" y="745"/>
                  </a:cubicBezTo>
                  <a:cubicBezTo>
                    <a:pt x="457" y="783"/>
                    <a:pt x="447" y="787"/>
                    <a:pt x="438" y="789"/>
                  </a:cubicBezTo>
                  <a:cubicBezTo>
                    <a:pt x="417" y="807"/>
                    <a:pt x="409" y="804"/>
                    <a:pt x="401" y="811"/>
                  </a:cubicBezTo>
                  <a:cubicBezTo>
                    <a:pt x="339" y="851"/>
                    <a:pt x="338" y="856"/>
                    <a:pt x="329" y="860"/>
                  </a:cubicBezTo>
                  <a:cubicBezTo>
                    <a:pt x="311" y="871"/>
                    <a:pt x="311" y="863"/>
                    <a:pt x="308" y="866"/>
                  </a:cubicBezTo>
                  <a:cubicBezTo>
                    <a:pt x="324" y="849"/>
                    <a:pt x="327" y="851"/>
                    <a:pt x="327" y="847"/>
                  </a:cubicBezTo>
                  <a:cubicBezTo>
                    <a:pt x="429" y="785"/>
                    <a:pt x="430" y="783"/>
                    <a:pt x="438" y="779"/>
                  </a:cubicBezTo>
                  <a:cubicBezTo>
                    <a:pt x="489" y="753"/>
                    <a:pt x="491" y="753"/>
                    <a:pt x="494" y="751"/>
                  </a:cubicBezTo>
                  <a:cubicBezTo>
                    <a:pt x="546" y="730"/>
                    <a:pt x="551" y="722"/>
                    <a:pt x="554" y="725"/>
                  </a:cubicBezTo>
                  <a:cubicBezTo>
                    <a:pt x="553" y="723"/>
                    <a:pt x="551" y="717"/>
                    <a:pt x="547" y="723"/>
                  </a:cubicBezTo>
                  <a:cubicBezTo>
                    <a:pt x="515" y="736"/>
                    <a:pt x="513" y="732"/>
                    <a:pt x="509" y="735"/>
                  </a:cubicBezTo>
                  <a:cubicBezTo>
                    <a:pt x="487" y="740"/>
                    <a:pt x="482" y="748"/>
                    <a:pt x="479" y="745"/>
                  </a:cubicBezTo>
                  <a:cubicBezTo>
                    <a:pt x="397" y="793"/>
                    <a:pt x="390" y="796"/>
                    <a:pt x="382" y="800"/>
                  </a:cubicBezTo>
                  <a:cubicBezTo>
                    <a:pt x="344" y="825"/>
                    <a:pt x="339" y="829"/>
                    <a:pt x="334" y="833"/>
                  </a:cubicBezTo>
                  <a:cubicBezTo>
                    <a:pt x="346" y="804"/>
                    <a:pt x="361" y="789"/>
                    <a:pt x="375" y="781"/>
                  </a:cubicBezTo>
                  <a:cubicBezTo>
                    <a:pt x="397" y="767"/>
                    <a:pt x="400" y="765"/>
                    <a:pt x="404" y="763"/>
                  </a:cubicBezTo>
                  <a:cubicBezTo>
                    <a:pt x="478" y="727"/>
                    <a:pt x="484" y="727"/>
                    <a:pt x="492" y="721"/>
                  </a:cubicBezTo>
                  <a:cubicBezTo>
                    <a:pt x="514" y="719"/>
                    <a:pt x="521" y="711"/>
                    <a:pt x="527" y="713"/>
                  </a:cubicBezTo>
                  <a:cubicBezTo>
                    <a:pt x="573" y="696"/>
                    <a:pt x="580" y="692"/>
                    <a:pt x="587" y="689"/>
                  </a:cubicBezTo>
                  <a:cubicBezTo>
                    <a:pt x="627" y="664"/>
                    <a:pt x="637" y="667"/>
                    <a:pt x="634" y="660"/>
                  </a:cubicBezTo>
                  <a:cubicBezTo>
                    <a:pt x="534" y="701"/>
                    <a:pt x="528" y="701"/>
                    <a:pt x="521" y="705"/>
                  </a:cubicBezTo>
                  <a:cubicBezTo>
                    <a:pt x="490" y="707"/>
                    <a:pt x="495" y="713"/>
                    <a:pt x="501" y="707"/>
                  </a:cubicBezTo>
                  <a:cubicBezTo>
                    <a:pt x="543" y="697"/>
                    <a:pt x="550" y="686"/>
                    <a:pt x="556" y="687"/>
                  </a:cubicBezTo>
                  <a:cubicBezTo>
                    <a:pt x="578" y="682"/>
                    <a:pt x="584" y="677"/>
                    <a:pt x="590" y="677"/>
                  </a:cubicBezTo>
                  <a:cubicBezTo>
                    <a:pt x="643" y="648"/>
                    <a:pt x="657" y="643"/>
                    <a:pt x="673" y="629"/>
                  </a:cubicBezTo>
                  <a:cubicBezTo>
                    <a:pt x="647" y="645"/>
                    <a:pt x="643" y="645"/>
                    <a:pt x="641" y="645"/>
                  </a:cubicBezTo>
                  <a:cubicBezTo>
                    <a:pt x="611" y="659"/>
                    <a:pt x="604" y="666"/>
                    <a:pt x="597" y="667"/>
                  </a:cubicBezTo>
                  <a:cubicBezTo>
                    <a:pt x="556" y="675"/>
                    <a:pt x="551" y="687"/>
                    <a:pt x="549" y="682"/>
                  </a:cubicBezTo>
                  <a:cubicBezTo>
                    <a:pt x="516" y="695"/>
                    <a:pt x="514" y="691"/>
                    <a:pt x="510" y="696"/>
                  </a:cubicBezTo>
                  <a:cubicBezTo>
                    <a:pt x="487" y="704"/>
                    <a:pt x="483" y="706"/>
                    <a:pt x="480" y="705"/>
                  </a:cubicBezTo>
                  <a:cubicBezTo>
                    <a:pt x="454" y="716"/>
                    <a:pt x="446" y="720"/>
                    <a:pt x="441" y="723"/>
                  </a:cubicBezTo>
                  <a:cubicBezTo>
                    <a:pt x="430" y="731"/>
                    <a:pt x="427" y="727"/>
                    <a:pt x="423" y="731"/>
                  </a:cubicBezTo>
                  <a:cubicBezTo>
                    <a:pt x="386" y="755"/>
                    <a:pt x="382" y="753"/>
                    <a:pt x="377" y="757"/>
                  </a:cubicBezTo>
                  <a:cubicBezTo>
                    <a:pt x="347" y="769"/>
                    <a:pt x="358" y="764"/>
                    <a:pt x="366" y="758"/>
                  </a:cubicBezTo>
                  <a:cubicBezTo>
                    <a:pt x="409" y="728"/>
                    <a:pt x="417" y="725"/>
                    <a:pt x="425" y="718"/>
                  </a:cubicBezTo>
                  <a:cubicBezTo>
                    <a:pt x="571" y="656"/>
                    <a:pt x="601" y="640"/>
                    <a:pt x="630" y="626"/>
                  </a:cubicBezTo>
                  <a:cubicBezTo>
                    <a:pt x="661" y="605"/>
                    <a:pt x="663" y="601"/>
                    <a:pt x="664" y="599"/>
                  </a:cubicBezTo>
                  <a:cubicBezTo>
                    <a:pt x="642" y="607"/>
                    <a:pt x="637" y="615"/>
                    <a:pt x="632" y="617"/>
                  </a:cubicBezTo>
                  <a:cubicBezTo>
                    <a:pt x="575" y="644"/>
                    <a:pt x="557" y="653"/>
                    <a:pt x="540" y="659"/>
                  </a:cubicBezTo>
                  <a:cubicBezTo>
                    <a:pt x="479" y="687"/>
                    <a:pt x="471" y="684"/>
                    <a:pt x="462" y="691"/>
                  </a:cubicBezTo>
                  <a:cubicBezTo>
                    <a:pt x="418" y="713"/>
                    <a:pt x="415" y="715"/>
                    <a:pt x="412" y="717"/>
                  </a:cubicBezTo>
                  <a:cubicBezTo>
                    <a:pt x="381" y="734"/>
                    <a:pt x="377" y="737"/>
                    <a:pt x="373" y="740"/>
                  </a:cubicBezTo>
                  <a:cubicBezTo>
                    <a:pt x="385" y="720"/>
                    <a:pt x="404" y="707"/>
                    <a:pt x="421" y="696"/>
                  </a:cubicBezTo>
                  <a:cubicBezTo>
                    <a:pt x="473" y="672"/>
                    <a:pt x="478" y="677"/>
                    <a:pt x="484" y="670"/>
                  </a:cubicBezTo>
                  <a:cubicBezTo>
                    <a:pt x="519" y="657"/>
                    <a:pt x="524" y="659"/>
                    <a:pt x="529" y="654"/>
                  </a:cubicBezTo>
                  <a:cubicBezTo>
                    <a:pt x="603" y="622"/>
                    <a:pt x="611" y="619"/>
                    <a:pt x="619" y="615"/>
                  </a:cubicBezTo>
                  <a:cubicBezTo>
                    <a:pt x="667" y="570"/>
                    <a:pt x="677" y="568"/>
                    <a:pt x="675" y="564"/>
                  </a:cubicBezTo>
                  <a:cubicBezTo>
                    <a:pt x="719" y="542"/>
                    <a:pt x="725" y="539"/>
                    <a:pt x="730" y="537"/>
                  </a:cubicBezTo>
                  <a:cubicBezTo>
                    <a:pt x="742" y="527"/>
                    <a:pt x="737" y="530"/>
                    <a:pt x="732" y="533"/>
                  </a:cubicBezTo>
                  <a:cubicBezTo>
                    <a:pt x="706" y="538"/>
                    <a:pt x="703" y="542"/>
                    <a:pt x="700" y="544"/>
                  </a:cubicBezTo>
                  <a:cubicBezTo>
                    <a:pt x="637" y="575"/>
                    <a:pt x="629" y="578"/>
                    <a:pt x="622" y="585"/>
                  </a:cubicBezTo>
                  <a:cubicBezTo>
                    <a:pt x="557" y="616"/>
                    <a:pt x="550" y="611"/>
                    <a:pt x="543" y="615"/>
                  </a:cubicBezTo>
                  <a:cubicBezTo>
                    <a:pt x="514" y="623"/>
                    <a:pt x="507" y="625"/>
                    <a:pt x="499" y="630"/>
                  </a:cubicBezTo>
                  <a:cubicBezTo>
                    <a:pt x="469" y="641"/>
                    <a:pt x="463" y="637"/>
                    <a:pt x="455" y="644"/>
                  </a:cubicBezTo>
                  <a:cubicBezTo>
                    <a:pt x="432" y="653"/>
                    <a:pt x="426" y="659"/>
                    <a:pt x="422" y="658"/>
                  </a:cubicBezTo>
                  <a:cubicBezTo>
                    <a:pt x="410" y="660"/>
                    <a:pt x="410" y="653"/>
                    <a:pt x="416" y="648"/>
                  </a:cubicBezTo>
                  <a:cubicBezTo>
                    <a:pt x="439" y="640"/>
                    <a:pt x="445" y="628"/>
                    <a:pt x="447" y="633"/>
                  </a:cubicBezTo>
                  <a:cubicBezTo>
                    <a:pt x="502" y="611"/>
                    <a:pt x="513" y="606"/>
                    <a:pt x="523" y="605"/>
                  </a:cubicBezTo>
                  <a:cubicBezTo>
                    <a:pt x="597" y="583"/>
                    <a:pt x="606" y="581"/>
                    <a:pt x="615" y="576"/>
                  </a:cubicBezTo>
                  <a:cubicBezTo>
                    <a:pt x="655" y="561"/>
                    <a:pt x="660" y="548"/>
                    <a:pt x="663" y="553"/>
                  </a:cubicBezTo>
                  <a:cubicBezTo>
                    <a:pt x="715" y="530"/>
                    <a:pt x="721" y="528"/>
                    <a:pt x="727" y="527"/>
                  </a:cubicBezTo>
                  <a:cubicBezTo>
                    <a:pt x="736" y="512"/>
                    <a:pt x="727" y="524"/>
                    <a:pt x="720" y="520"/>
                  </a:cubicBezTo>
                  <a:cubicBezTo>
                    <a:pt x="677" y="533"/>
                    <a:pt x="673" y="536"/>
                    <a:pt x="668" y="537"/>
                  </a:cubicBezTo>
                  <a:cubicBezTo>
                    <a:pt x="603" y="571"/>
                    <a:pt x="600" y="575"/>
                    <a:pt x="598" y="573"/>
                  </a:cubicBezTo>
                  <a:cubicBezTo>
                    <a:pt x="555" y="592"/>
                    <a:pt x="552" y="588"/>
                    <a:pt x="549" y="589"/>
                  </a:cubicBezTo>
                  <a:cubicBezTo>
                    <a:pt x="507" y="600"/>
                    <a:pt x="504" y="601"/>
                    <a:pt x="501" y="601"/>
                  </a:cubicBezTo>
                  <a:cubicBezTo>
                    <a:pt x="462" y="618"/>
                    <a:pt x="456" y="620"/>
                    <a:pt x="449" y="622"/>
                  </a:cubicBezTo>
                  <a:cubicBezTo>
                    <a:pt x="427" y="627"/>
                    <a:pt x="429" y="624"/>
                    <a:pt x="432" y="622"/>
                  </a:cubicBezTo>
                  <a:cubicBezTo>
                    <a:pt x="464" y="601"/>
                    <a:pt x="476" y="596"/>
                    <a:pt x="488" y="594"/>
                  </a:cubicBezTo>
                  <a:cubicBezTo>
                    <a:pt x="519" y="583"/>
                    <a:pt x="522" y="582"/>
                    <a:pt x="525" y="584"/>
                  </a:cubicBezTo>
                  <a:cubicBezTo>
                    <a:pt x="550" y="574"/>
                    <a:pt x="557" y="572"/>
                    <a:pt x="563" y="571"/>
                  </a:cubicBezTo>
                  <a:cubicBezTo>
                    <a:pt x="588" y="560"/>
                    <a:pt x="594" y="562"/>
                    <a:pt x="600" y="559"/>
                  </a:cubicBezTo>
                  <a:cubicBezTo>
                    <a:pt x="645" y="537"/>
                    <a:pt x="651" y="541"/>
                    <a:pt x="657" y="535"/>
                  </a:cubicBezTo>
                  <a:cubicBezTo>
                    <a:pt x="670" y="528"/>
                    <a:pt x="672" y="530"/>
                    <a:pt x="671" y="528"/>
                  </a:cubicBezTo>
                  <a:cubicBezTo>
                    <a:pt x="707" y="510"/>
                    <a:pt x="711" y="502"/>
                    <a:pt x="714" y="502"/>
                  </a:cubicBezTo>
                  <a:cubicBezTo>
                    <a:pt x="729" y="486"/>
                    <a:pt x="743" y="485"/>
                    <a:pt x="736" y="481"/>
                  </a:cubicBezTo>
                  <a:cubicBezTo>
                    <a:pt x="686" y="515"/>
                    <a:pt x="684" y="515"/>
                    <a:pt x="682" y="515"/>
                  </a:cubicBezTo>
                  <a:cubicBezTo>
                    <a:pt x="660" y="525"/>
                    <a:pt x="654" y="529"/>
                    <a:pt x="648" y="532"/>
                  </a:cubicBezTo>
                  <a:cubicBezTo>
                    <a:pt x="622" y="542"/>
                    <a:pt x="616" y="542"/>
                    <a:pt x="609" y="548"/>
                  </a:cubicBezTo>
                  <a:cubicBezTo>
                    <a:pt x="569" y="562"/>
                    <a:pt x="566" y="558"/>
                    <a:pt x="563" y="561"/>
                  </a:cubicBezTo>
                  <a:cubicBezTo>
                    <a:pt x="541" y="567"/>
                    <a:pt x="537" y="572"/>
                    <a:pt x="535" y="570"/>
                  </a:cubicBezTo>
                  <a:cubicBezTo>
                    <a:pt x="474" y="591"/>
                    <a:pt x="469" y="587"/>
                    <a:pt x="462" y="592"/>
                  </a:cubicBezTo>
                  <a:cubicBezTo>
                    <a:pt x="459" y="582"/>
                    <a:pt x="465" y="573"/>
                    <a:pt x="468" y="576"/>
                  </a:cubicBezTo>
                  <a:cubicBezTo>
                    <a:pt x="497" y="562"/>
                    <a:pt x="501" y="567"/>
                    <a:pt x="506" y="564"/>
                  </a:cubicBezTo>
                  <a:cubicBezTo>
                    <a:pt x="546" y="554"/>
                    <a:pt x="550" y="555"/>
                    <a:pt x="555" y="550"/>
                  </a:cubicBezTo>
                  <a:cubicBezTo>
                    <a:pt x="621" y="530"/>
                    <a:pt x="639" y="521"/>
                    <a:pt x="656" y="514"/>
                  </a:cubicBezTo>
                  <a:cubicBezTo>
                    <a:pt x="724" y="468"/>
                    <a:pt x="727" y="472"/>
                    <a:pt x="731" y="467"/>
                  </a:cubicBezTo>
                  <a:cubicBezTo>
                    <a:pt x="698" y="479"/>
                    <a:pt x="675" y="497"/>
                    <a:pt x="653" y="506"/>
                  </a:cubicBezTo>
                  <a:cubicBezTo>
                    <a:pt x="569" y="540"/>
                    <a:pt x="564" y="539"/>
                    <a:pt x="557" y="543"/>
                  </a:cubicBezTo>
                  <a:cubicBezTo>
                    <a:pt x="520" y="547"/>
                    <a:pt x="515" y="554"/>
                    <a:pt x="512" y="552"/>
                  </a:cubicBezTo>
                  <a:cubicBezTo>
                    <a:pt x="473" y="562"/>
                    <a:pt x="469" y="568"/>
                    <a:pt x="466" y="563"/>
                  </a:cubicBezTo>
                  <a:cubicBezTo>
                    <a:pt x="498" y="545"/>
                    <a:pt x="497" y="541"/>
                    <a:pt x="502" y="539"/>
                  </a:cubicBezTo>
                  <a:cubicBezTo>
                    <a:pt x="563" y="520"/>
                    <a:pt x="573" y="516"/>
                    <a:pt x="581" y="519"/>
                  </a:cubicBezTo>
                  <a:cubicBezTo>
                    <a:pt x="612" y="506"/>
                    <a:pt x="616" y="505"/>
                    <a:pt x="619" y="506"/>
                  </a:cubicBezTo>
                  <a:cubicBezTo>
                    <a:pt x="736" y="443"/>
                    <a:pt x="752" y="427"/>
                    <a:pt x="767" y="422"/>
                  </a:cubicBezTo>
                  <a:cubicBezTo>
                    <a:pt x="792" y="398"/>
                    <a:pt x="801" y="398"/>
                    <a:pt x="799" y="388"/>
                  </a:cubicBezTo>
                  <a:cubicBezTo>
                    <a:pt x="779" y="406"/>
                    <a:pt x="773" y="410"/>
                    <a:pt x="771" y="411"/>
                  </a:cubicBezTo>
                  <a:cubicBezTo>
                    <a:pt x="764" y="417"/>
                    <a:pt x="760" y="419"/>
                    <a:pt x="757" y="421"/>
                  </a:cubicBezTo>
                  <a:cubicBezTo>
                    <a:pt x="698" y="461"/>
                    <a:pt x="694" y="459"/>
                    <a:pt x="692" y="461"/>
                  </a:cubicBezTo>
                  <a:cubicBezTo>
                    <a:pt x="645" y="481"/>
                    <a:pt x="642" y="485"/>
                    <a:pt x="639" y="487"/>
                  </a:cubicBezTo>
                  <a:cubicBezTo>
                    <a:pt x="607" y="499"/>
                    <a:pt x="602" y="499"/>
                    <a:pt x="597" y="503"/>
                  </a:cubicBezTo>
                  <a:cubicBezTo>
                    <a:pt x="580" y="505"/>
                    <a:pt x="572" y="510"/>
                    <a:pt x="564" y="509"/>
                  </a:cubicBezTo>
                  <a:cubicBezTo>
                    <a:pt x="507" y="529"/>
                    <a:pt x="504" y="529"/>
                    <a:pt x="501" y="530"/>
                  </a:cubicBezTo>
                  <a:cubicBezTo>
                    <a:pt x="511" y="516"/>
                    <a:pt x="516" y="516"/>
                    <a:pt x="521" y="510"/>
                  </a:cubicBezTo>
                  <a:cubicBezTo>
                    <a:pt x="560" y="498"/>
                    <a:pt x="569" y="498"/>
                    <a:pt x="580" y="493"/>
                  </a:cubicBezTo>
                  <a:cubicBezTo>
                    <a:pt x="646" y="472"/>
                    <a:pt x="652" y="467"/>
                    <a:pt x="658" y="468"/>
                  </a:cubicBezTo>
                  <a:cubicBezTo>
                    <a:pt x="762" y="408"/>
                    <a:pt x="771" y="401"/>
                    <a:pt x="780" y="395"/>
                  </a:cubicBezTo>
                  <a:cubicBezTo>
                    <a:pt x="794" y="385"/>
                    <a:pt x="799" y="381"/>
                    <a:pt x="804" y="378"/>
                  </a:cubicBezTo>
                  <a:cubicBezTo>
                    <a:pt x="816" y="362"/>
                    <a:pt x="807" y="368"/>
                    <a:pt x="799" y="374"/>
                  </a:cubicBezTo>
                  <a:cubicBezTo>
                    <a:pt x="785" y="381"/>
                    <a:pt x="780" y="387"/>
                    <a:pt x="777" y="392"/>
                  </a:cubicBezTo>
                  <a:cubicBezTo>
                    <a:pt x="741" y="412"/>
                    <a:pt x="732" y="416"/>
                    <a:pt x="722" y="424"/>
                  </a:cubicBezTo>
                  <a:cubicBezTo>
                    <a:pt x="700" y="442"/>
                    <a:pt x="692" y="439"/>
                    <a:pt x="689" y="441"/>
                  </a:cubicBezTo>
                  <a:cubicBezTo>
                    <a:pt x="614" y="471"/>
                    <a:pt x="613" y="473"/>
                    <a:pt x="607" y="476"/>
                  </a:cubicBezTo>
                  <a:cubicBezTo>
                    <a:pt x="566" y="485"/>
                    <a:pt x="556" y="494"/>
                    <a:pt x="549" y="491"/>
                  </a:cubicBezTo>
                  <a:cubicBezTo>
                    <a:pt x="513" y="502"/>
                    <a:pt x="508" y="511"/>
                    <a:pt x="505" y="508"/>
                  </a:cubicBezTo>
                  <a:cubicBezTo>
                    <a:pt x="524" y="490"/>
                    <a:pt x="526" y="487"/>
                    <a:pt x="528" y="486"/>
                  </a:cubicBezTo>
                  <a:cubicBezTo>
                    <a:pt x="546" y="478"/>
                    <a:pt x="555" y="473"/>
                    <a:pt x="564" y="467"/>
                  </a:cubicBezTo>
                  <a:cubicBezTo>
                    <a:pt x="585" y="466"/>
                    <a:pt x="592" y="460"/>
                    <a:pt x="598" y="460"/>
                  </a:cubicBezTo>
                  <a:cubicBezTo>
                    <a:pt x="650" y="440"/>
                    <a:pt x="653" y="444"/>
                    <a:pt x="657" y="440"/>
                  </a:cubicBezTo>
                  <a:cubicBezTo>
                    <a:pt x="729" y="408"/>
                    <a:pt x="743" y="399"/>
                    <a:pt x="758" y="389"/>
                  </a:cubicBezTo>
                  <a:cubicBezTo>
                    <a:pt x="794" y="357"/>
                    <a:pt x="790" y="359"/>
                    <a:pt x="778" y="369"/>
                  </a:cubicBezTo>
                  <a:cubicBezTo>
                    <a:pt x="742" y="393"/>
                    <a:pt x="737" y="396"/>
                    <a:pt x="732" y="400"/>
                  </a:cubicBezTo>
                  <a:cubicBezTo>
                    <a:pt x="693" y="417"/>
                    <a:pt x="690" y="418"/>
                    <a:pt x="687" y="420"/>
                  </a:cubicBezTo>
                  <a:cubicBezTo>
                    <a:pt x="629" y="438"/>
                    <a:pt x="622" y="447"/>
                    <a:pt x="618" y="443"/>
                  </a:cubicBezTo>
                  <a:cubicBezTo>
                    <a:pt x="587" y="455"/>
                    <a:pt x="575" y="459"/>
                    <a:pt x="564" y="457"/>
                  </a:cubicBezTo>
                  <a:cubicBezTo>
                    <a:pt x="544" y="467"/>
                    <a:pt x="539" y="470"/>
                    <a:pt x="534" y="470"/>
                  </a:cubicBezTo>
                  <a:cubicBezTo>
                    <a:pt x="590" y="434"/>
                    <a:pt x="594" y="439"/>
                    <a:pt x="599" y="435"/>
                  </a:cubicBezTo>
                  <a:cubicBezTo>
                    <a:pt x="658" y="416"/>
                    <a:pt x="669" y="411"/>
                    <a:pt x="679" y="409"/>
                  </a:cubicBezTo>
                  <a:cubicBezTo>
                    <a:pt x="766" y="359"/>
                    <a:pt x="770" y="356"/>
                    <a:pt x="786" y="346"/>
                  </a:cubicBezTo>
                  <a:cubicBezTo>
                    <a:pt x="788" y="337"/>
                    <a:pt x="773" y="348"/>
                    <a:pt x="758" y="359"/>
                  </a:cubicBezTo>
                  <a:cubicBezTo>
                    <a:pt x="666" y="405"/>
                    <a:pt x="659" y="405"/>
                    <a:pt x="650" y="410"/>
                  </a:cubicBezTo>
                  <a:cubicBezTo>
                    <a:pt x="579" y="427"/>
                    <a:pt x="571" y="435"/>
                    <a:pt x="566" y="429"/>
                  </a:cubicBezTo>
                  <a:cubicBezTo>
                    <a:pt x="586" y="418"/>
                    <a:pt x="591" y="422"/>
                    <a:pt x="597" y="419"/>
                  </a:cubicBezTo>
                  <a:cubicBezTo>
                    <a:pt x="623" y="411"/>
                    <a:pt x="627" y="405"/>
                    <a:pt x="629" y="408"/>
                  </a:cubicBezTo>
                  <a:cubicBezTo>
                    <a:pt x="674" y="391"/>
                    <a:pt x="674" y="383"/>
                    <a:pt x="679" y="385"/>
                  </a:cubicBezTo>
                  <a:cubicBezTo>
                    <a:pt x="709" y="372"/>
                    <a:pt x="714" y="369"/>
                    <a:pt x="719" y="365"/>
                  </a:cubicBezTo>
                  <a:cubicBezTo>
                    <a:pt x="790" y="326"/>
                    <a:pt x="800" y="319"/>
                    <a:pt x="808" y="316"/>
                  </a:cubicBezTo>
                  <a:cubicBezTo>
                    <a:pt x="851" y="294"/>
                    <a:pt x="848" y="291"/>
                    <a:pt x="852" y="289"/>
                  </a:cubicBezTo>
                  <a:cubicBezTo>
                    <a:pt x="847" y="287"/>
                    <a:pt x="848" y="290"/>
                    <a:pt x="845" y="292"/>
                  </a:cubicBezTo>
                  <a:cubicBezTo>
                    <a:pt x="796" y="312"/>
                    <a:pt x="785" y="320"/>
                    <a:pt x="775" y="325"/>
                  </a:cubicBezTo>
                  <a:cubicBezTo>
                    <a:pt x="686" y="371"/>
                    <a:pt x="681" y="378"/>
                    <a:pt x="677" y="376"/>
                  </a:cubicBezTo>
                  <a:cubicBezTo>
                    <a:pt x="647" y="386"/>
                    <a:pt x="644" y="390"/>
                    <a:pt x="642" y="391"/>
                  </a:cubicBezTo>
                  <a:cubicBezTo>
                    <a:pt x="602" y="407"/>
                    <a:pt x="598" y="406"/>
                    <a:pt x="593" y="409"/>
                  </a:cubicBezTo>
                  <a:cubicBezTo>
                    <a:pt x="585" y="406"/>
                    <a:pt x="586" y="411"/>
                    <a:pt x="589" y="407"/>
                  </a:cubicBezTo>
                  <a:cubicBezTo>
                    <a:pt x="637" y="379"/>
                    <a:pt x="661" y="368"/>
                    <a:pt x="684" y="361"/>
                  </a:cubicBezTo>
                  <a:cubicBezTo>
                    <a:pt x="714" y="348"/>
                    <a:pt x="717" y="344"/>
                    <a:pt x="720" y="343"/>
                  </a:cubicBezTo>
                  <a:cubicBezTo>
                    <a:pt x="761" y="318"/>
                    <a:pt x="780" y="313"/>
                    <a:pt x="794" y="303"/>
                  </a:cubicBezTo>
                  <a:cubicBezTo>
                    <a:pt x="837" y="288"/>
                    <a:pt x="847" y="283"/>
                    <a:pt x="845" y="279"/>
                  </a:cubicBezTo>
                  <a:cubicBezTo>
                    <a:pt x="748" y="324"/>
                    <a:pt x="743" y="322"/>
                    <a:pt x="738" y="327"/>
                  </a:cubicBezTo>
                  <a:cubicBezTo>
                    <a:pt x="712" y="340"/>
                    <a:pt x="702" y="341"/>
                    <a:pt x="692" y="348"/>
                  </a:cubicBezTo>
                  <a:cubicBezTo>
                    <a:pt x="671" y="360"/>
                    <a:pt x="667" y="355"/>
                    <a:pt x="661" y="360"/>
                  </a:cubicBezTo>
                  <a:cubicBezTo>
                    <a:pt x="628" y="371"/>
                    <a:pt x="625" y="375"/>
                    <a:pt x="623" y="373"/>
                  </a:cubicBezTo>
                  <a:cubicBezTo>
                    <a:pt x="602" y="380"/>
                    <a:pt x="603" y="375"/>
                    <a:pt x="608" y="379"/>
                  </a:cubicBezTo>
                  <a:cubicBezTo>
                    <a:pt x="635" y="363"/>
                    <a:pt x="640" y="358"/>
                    <a:pt x="645" y="355"/>
                  </a:cubicBezTo>
                  <a:cubicBezTo>
                    <a:pt x="690" y="337"/>
                    <a:pt x="695" y="339"/>
                    <a:pt x="702" y="336"/>
                  </a:cubicBezTo>
                  <a:cubicBezTo>
                    <a:pt x="778" y="299"/>
                    <a:pt x="789" y="291"/>
                    <a:pt x="800" y="284"/>
                  </a:cubicBezTo>
                  <a:cubicBezTo>
                    <a:pt x="823" y="265"/>
                    <a:pt x="817" y="270"/>
                    <a:pt x="810" y="275"/>
                  </a:cubicBezTo>
                  <a:cubicBezTo>
                    <a:pt x="745" y="308"/>
                    <a:pt x="744" y="312"/>
                    <a:pt x="735" y="317"/>
                  </a:cubicBezTo>
                  <a:cubicBezTo>
                    <a:pt x="706" y="325"/>
                    <a:pt x="698" y="329"/>
                    <a:pt x="692" y="328"/>
                  </a:cubicBezTo>
                  <a:cubicBezTo>
                    <a:pt x="631" y="353"/>
                    <a:pt x="625" y="359"/>
                    <a:pt x="621" y="355"/>
                  </a:cubicBezTo>
                  <a:cubicBezTo>
                    <a:pt x="645" y="341"/>
                    <a:pt x="649" y="339"/>
                    <a:pt x="654" y="336"/>
                  </a:cubicBezTo>
                  <a:cubicBezTo>
                    <a:pt x="697" y="321"/>
                    <a:pt x="705" y="316"/>
                    <a:pt x="713" y="313"/>
                  </a:cubicBezTo>
                  <a:cubicBezTo>
                    <a:pt x="745" y="297"/>
                    <a:pt x="753" y="295"/>
                    <a:pt x="761" y="291"/>
                  </a:cubicBezTo>
                  <a:cubicBezTo>
                    <a:pt x="803" y="262"/>
                    <a:pt x="807" y="264"/>
                    <a:pt x="806" y="261"/>
                  </a:cubicBezTo>
                  <a:cubicBezTo>
                    <a:pt x="839" y="233"/>
                    <a:pt x="843" y="230"/>
                    <a:pt x="847" y="226"/>
                  </a:cubicBezTo>
                  <a:cubicBezTo>
                    <a:pt x="796" y="261"/>
                    <a:pt x="788" y="266"/>
                    <a:pt x="779" y="272"/>
                  </a:cubicBezTo>
                  <a:cubicBezTo>
                    <a:pt x="668" y="319"/>
                    <a:pt x="661" y="325"/>
                    <a:pt x="655" y="325"/>
                  </a:cubicBezTo>
                  <a:cubicBezTo>
                    <a:pt x="643" y="332"/>
                    <a:pt x="643" y="326"/>
                    <a:pt x="646" y="322"/>
                  </a:cubicBezTo>
                  <a:cubicBezTo>
                    <a:pt x="668" y="316"/>
                    <a:pt x="674" y="313"/>
                    <a:pt x="679" y="313"/>
                  </a:cubicBezTo>
                  <a:cubicBezTo>
                    <a:pt x="789" y="253"/>
                    <a:pt x="800" y="245"/>
                    <a:pt x="811" y="238"/>
                  </a:cubicBezTo>
                  <a:cubicBezTo>
                    <a:pt x="830" y="217"/>
                    <a:pt x="839" y="215"/>
                    <a:pt x="836" y="212"/>
                  </a:cubicBezTo>
                  <a:cubicBezTo>
                    <a:pt x="826" y="221"/>
                    <a:pt x="818" y="219"/>
                    <a:pt x="815" y="227"/>
                  </a:cubicBezTo>
                  <a:cubicBezTo>
                    <a:pt x="759" y="262"/>
                    <a:pt x="739" y="275"/>
                    <a:pt x="719" y="284"/>
                  </a:cubicBezTo>
                  <a:cubicBezTo>
                    <a:pt x="673" y="305"/>
                    <a:pt x="671" y="306"/>
                    <a:pt x="668" y="306"/>
                  </a:cubicBezTo>
                  <a:cubicBezTo>
                    <a:pt x="711" y="282"/>
                    <a:pt x="719" y="273"/>
                    <a:pt x="727" y="271"/>
                  </a:cubicBezTo>
                  <a:cubicBezTo>
                    <a:pt x="797" y="226"/>
                    <a:pt x="805" y="220"/>
                    <a:pt x="813" y="214"/>
                  </a:cubicBezTo>
                  <a:cubicBezTo>
                    <a:pt x="850" y="175"/>
                    <a:pt x="861" y="172"/>
                    <a:pt x="859" y="168"/>
                  </a:cubicBezTo>
                  <a:close/>
                  <a:moveTo>
                    <a:pt x="743" y="232"/>
                  </a:moveTo>
                  <a:cubicBezTo>
                    <a:pt x="748" y="239"/>
                    <a:pt x="733" y="238"/>
                    <a:pt x="728" y="246"/>
                  </a:cubicBezTo>
                  <a:cubicBezTo>
                    <a:pt x="725" y="238"/>
                    <a:pt x="737" y="240"/>
                    <a:pt x="743" y="232"/>
                  </a:cubicBezTo>
                  <a:close/>
                  <a:moveTo>
                    <a:pt x="723" y="245"/>
                  </a:moveTo>
                  <a:cubicBezTo>
                    <a:pt x="723" y="251"/>
                    <a:pt x="713" y="252"/>
                    <a:pt x="710" y="254"/>
                  </a:cubicBezTo>
                  <a:cubicBezTo>
                    <a:pt x="709" y="248"/>
                    <a:pt x="719" y="247"/>
                    <a:pt x="723" y="245"/>
                  </a:cubicBezTo>
                  <a:close/>
                  <a:moveTo>
                    <a:pt x="265" y="659"/>
                  </a:moveTo>
                  <a:cubicBezTo>
                    <a:pt x="262" y="656"/>
                    <a:pt x="263" y="654"/>
                    <a:pt x="262" y="651"/>
                  </a:cubicBezTo>
                  <a:cubicBezTo>
                    <a:pt x="260" y="649"/>
                    <a:pt x="256" y="646"/>
                    <a:pt x="259" y="644"/>
                  </a:cubicBezTo>
                  <a:cubicBezTo>
                    <a:pt x="256" y="643"/>
                    <a:pt x="254" y="641"/>
                    <a:pt x="252" y="638"/>
                  </a:cubicBezTo>
                  <a:cubicBezTo>
                    <a:pt x="252" y="636"/>
                    <a:pt x="252" y="634"/>
                    <a:pt x="250" y="635"/>
                  </a:cubicBezTo>
                  <a:cubicBezTo>
                    <a:pt x="248" y="631"/>
                    <a:pt x="248" y="627"/>
                    <a:pt x="243" y="623"/>
                  </a:cubicBezTo>
                  <a:cubicBezTo>
                    <a:pt x="245" y="617"/>
                    <a:pt x="243" y="617"/>
                    <a:pt x="239" y="613"/>
                  </a:cubicBezTo>
                  <a:cubicBezTo>
                    <a:pt x="241" y="610"/>
                    <a:pt x="236" y="605"/>
                    <a:pt x="236" y="601"/>
                  </a:cubicBezTo>
                  <a:cubicBezTo>
                    <a:pt x="231" y="592"/>
                    <a:pt x="230" y="592"/>
                    <a:pt x="223" y="581"/>
                  </a:cubicBezTo>
                  <a:cubicBezTo>
                    <a:pt x="215" y="572"/>
                    <a:pt x="216" y="564"/>
                    <a:pt x="207" y="555"/>
                  </a:cubicBezTo>
                  <a:cubicBezTo>
                    <a:pt x="203" y="545"/>
                    <a:pt x="204" y="543"/>
                    <a:pt x="195" y="532"/>
                  </a:cubicBezTo>
                  <a:cubicBezTo>
                    <a:pt x="199" y="528"/>
                    <a:pt x="191" y="523"/>
                    <a:pt x="193" y="519"/>
                  </a:cubicBezTo>
                  <a:cubicBezTo>
                    <a:pt x="188" y="514"/>
                    <a:pt x="192" y="510"/>
                    <a:pt x="188" y="505"/>
                  </a:cubicBezTo>
                  <a:cubicBezTo>
                    <a:pt x="187" y="496"/>
                    <a:pt x="184" y="487"/>
                    <a:pt x="181" y="478"/>
                  </a:cubicBezTo>
                  <a:cubicBezTo>
                    <a:pt x="189" y="478"/>
                    <a:pt x="185" y="488"/>
                    <a:pt x="189" y="492"/>
                  </a:cubicBezTo>
                  <a:cubicBezTo>
                    <a:pt x="191" y="498"/>
                    <a:pt x="194" y="504"/>
                    <a:pt x="193" y="509"/>
                  </a:cubicBezTo>
                  <a:cubicBezTo>
                    <a:pt x="200" y="517"/>
                    <a:pt x="199" y="523"/>
                    <a:pt x="207" y="531"/>
                  </a:cubicBezTo>
                  <a:cubicBezTo>
                    <a:pt x="210" y="535"/>
                    <a:pt x="208" y="538"/>
                    <a:pt x="209" y="541"/>
                  </a:cubicBezTo>
                  <a:cubicBezTo>
                    <a:pt x="213" y="542"/>
                    <a:pt x="214" y="546"/>
                    <a:pt x="213" y="549"/>
                  </a:cubicBezTo>
                  <a:cubicBezTo>
                    <a:pt x="220" y="554"/>
                    <a:pt x="218" y="557"/>
                    <a:pt x="224" y="565"/>
                  </a:cubicBezTo>
                  <a:cubicBezTo>
                    <a:pt x="227" y="574"/>
                    <a:pt x="233" y="584"/>
                    <a:pt x="237" y="593"/>
                  </a:cubicBezTo>
                  <a:cubicBezTo>
                    <a:pt x="239" y="596"/>
                    <a:pt x="241" y="598"/>
                    <a:pt x="243" y="601"/>
                  </a:cubicBezTo>
                  <a:cubicBezTo>
                    <a:pt x="243" y="603"/>
                    <a:pt x="243" y="605"/>
                    <a:pt x="245" y="604"/>
                  </a:cubicBezTo>
                  <a:cubicBezTo>
                    <a:pt x="246" y="609"/>
                    <a:pt x="245" y="613"/>
                    <a:pt x="250" y="618"/>
                  </a:cubicBezTo>
                  <a:cubicBezTo>
                    <a:pt x="253" y="627"/>
                    <a:pt x="261" y="637"/>
                    <a:pt x="263" y="646"/>
                  </a:cubicBezTo>
                  <a:cubicBezTo>
                    <a:pt x="271" y="655"/>
                    <a:pt x="270" y="664"/>
                    <a:pt x="275" y="673"/>
                  </a:cubicBezTo>
                  <a:cubicBezTo>
                    <a:pt x="268" y="673"/>
                    <a:pt x="271" y="663"/>
                    <a:pt x="265" y="659"/>
                  </a:cubicBezTo>
                  <a:close/>
                  <a:moveTo>
                    <a:pt x="279" y="685"/>
                  </a:moveTo>
                  <a:cubicBezTo>
                    <a:pt x="279" y="692"/>
                    <a:pt x="278" y="682"/>
                    <a:pt x="274" y="679"/>
                  </a:cubicBezTo>
                  <a:cubicBezTo>
                    <a:pt x="273" y="676"/>
                    <a:pt x="276" y="678"/>
                    <a:pt x="277" y="679"/>
                  </a:cubicBezTo>
                  <a:cubicBezTo>
                    <a:pt x="278" y="681"/>
                    <a:pt x="279" y="683"/>
                    <a:pt x="281" y="684"/>
                  </a:cubicBezTo>
                  <a:cubicBezTo>
                    <a:pt x="280" y="685"/>
                    <a:pt x="280" y="685"/>
                    <a:pt x="279" y="685"/>
                  </a:cubicBezTo>
                  <a:close/>
                  <a:moveTo>
                    <a:pt x="166" y="634"/>
                  </a:moveTo>
                  <a:cubicBezTo>
                    <a:pt x="162" y="637"/>
                    <a:pt x="166" y="630"/>
                    <a:pt x="161" y="628"/>
                  </a:cubicBezTo>
                  <a:cubicBezTo>
                    <a:pt x="168" y="628"/>
                    <a:pt x="168" y="638"/>
                    <a:pt x="172" y="642"/>
                  </a:cubicBezTo>
                  <a:cubicBezTo>
                    <a:pt x="168" y="645"/>
                    <a:pt x="166" y="636"/>
                    <a:pt x="166" y="634"/>
                  </a:cubicBezTo>
                  <a:close/>
                  <a:moveTo>
                    <a:pt x="192" y="691"/>
                  </a:moveTo>
                  <a:cubicBezTo>
                    <a:pt x="192" y="690"/>
                    <a:pt x="191" y="690"/>
                    <a:pt x="190" y="691"/>
                  </a:cubicBezTo>
                  <a:cubicBezTo>
                    <a:pt x="187" y="685"/>
                    <a:pt x="184" y="679"/>
                    <a:pt x="184" y="673"/>
                  </a:cubicBezTo>
                  <a:cubicBezTo>
                    <a:pt x="190" y="669"/>
                    <a:pt x="184" y="681"/>
                    <a:pt x="189" y="677"/>
                  </a:cubicBezTo>
                  <a:cubicBezTo>
                    <a:pt x="189" y="682"/>
                    <a:pt x="193" y="688"/>
                    <a:pt x="194" y="693"/>
                  </a:cubicBezTo>
                  <a:cubicBezTo>
                    <a:pt x="195" y="695"/>
                    <a:pt x="196" y="696"/>
                    <a:pt x="197" y="698"/>
                  </a:cubicBezTo>
                  <a:cubicBezTo>
                    <a:pt x="200" y="705"/>
                    <a:pt x="188" y="693"/>
                    <a:pt x="192" y="691"/>
                  </a:cubicBezTo>
                  <a:close/>
                  <a:moveTo>
                    <a:pt x="259" y="828"/>
                  </a:moveTo>
                  <a:cubicBezTo>
                    <a:pt x="258" y="824"/>
                    <a:pt x="255" y="820"/>
                    <a:pt x="256" y="817"/>
                  </a:cubicBezTo>
                  <a:cubicBezTo>
                    <a:pt x="247" y="810"/>
                    <a:pt x="247" y="797"/>
                    <a:pt x="241" y="789"/>
                  </a:cubicBezTo>
                  <a:cubicBezTo>
                    <a:pt x="233" y="777"/>
                    <a:pt x="228" y="766"/>
                    <a:pt x="224" y="755"/>
                  </a:cubicBezTo>
                  <a:cubicBezTo>
                    <a:pt x="220" y="751"/>
                    <a:pt x="217" y="746"/>
                    <a:pt x="214" y="742"/>
                  </a:cubicBezTo>
                  <a:cubicBezTo>
                    <a:pt x="212" y="737"/>
                    <a:pt x="211" y="732"/>
                    <a:pt x="208" y="727"/>
                  </a:cubicBezTo>
                  <a:cubicBezTo>
                    <a:pt x="206" y="724"/>
                    <a:pt x="208" y="722"/>
                    <a:pt x="205" y="719"/>
                  </a:cubicBezTo>
                  <a:cubicBezTo>
                    <a:pt x="202" y="720"/>
                    <a:pt x="204" y="715"/>
                    <a:pt x="201" y="717"/>
                  </a:cubicBezTo>
                  <a:cubicBezTo>
                    <a:pt x="203" y="712"/>
                    <a:pt x="194" y="705"/>
                    <a:pt x="199" y="701"/>
                  </a:cubicBezTo>
                  <a:cubicBezTo>
                    <a:pt x="207" y="710"/>
                    <a:pt x="207" y="720"/>
                    <a:pt x="217" y="725"/>
                  </a:cubicBezTo>
                  <a:cubicBezTo>
                    <a:pt x="214" y="728"/>
                    <a:pt x="222" y="733"/>
                    <a:pt x="220" y="736"/>
                  </a:cubicBezTo>
                  <a:cubicBezTo>
                    <a:pt x="220" y="739"/>
                    <a:pt x="227" y="743"/>
                    <a:pt x="224" y="745"/>
                  </a:cubicBezTo>
                  <a:cubicBezTo>
                    <a:pt x="228" y="751"/>
                    <a:pt x="231" y="757"/>
                    <a:pt x="232" y="763"/>
                  </a:cubicBezTo>
                  <a:cubicBezTo>
                    <a:pt x="242" y="777"/>
                    <a:pt x="242" y="783"/>
                    <a:pt x="252" y="798"/>
                  </a:cubicBezTo>
                  <a:cubicBezTo>
                    <a:pt x="255" y="807"/>
                    <a:pt x="256" y="808"/>
                    <a:pt x="261" y="817"/>
                  </a:cubicBezTo>
                  <a:cubicBezTo>
                    <a:pt x="258" y="822"/>
                    <a:pt x="264" y="829"/>
                    <a:pt x="265" y="836"/>
                  </a:cubicBezTo>
                  <a:cubicBezTo>
                    <a:pt x="259" y="838"/>
                    <a:pt x="262" y="830"/>
                    <a:pt x="259" y="828"/>
                  </a:cubicBezTo>
                  <a:close/>
                  <a:moveTo>
                    <a:pt x="195" y="1053"/>
                  </a:moveTo>
                  <a:cubicBezTo>
                    <a:pt x="187" y="1053"/>
                    <a:pt x="194" y="1042"/>
                    <a:pt x="195" y="1053"/>
                  </a:cubicBezTo>
                  <a:close/>
                  <a:moveTo>
                    <a:pt x="139" y="1162"/>
                  </a:moveTo>
                  <a:cubicBezTo>
                    <a:pt x="139" y="1162"/>
                    <a:pt x="135" y="1161"/>
                    <a:pt x="135" y="1160"/>
                  </a:cubicBezTo>
                  <a:cubicBezTo>
                    <a:pt x="135" y="1160"/>
                    <a:pt x="137" y="1159"/>
                    <a:pt x="137" y="1159"/>
                  </a:cubicBezTo>
                  <a:cubicBezTo>
                    <a:pt x="135" y="1156"/>
                    <a:pt x="134" y="1152"/>
                    <a:pt x="136" y="1155"/>
                  </a:cubicBezTo>
                  <a:cubicBezTo>
                    <a:pt x="138" y="1157"/>
                    <a:pt x="136" y="1158"/>
                    <a:pt x="137" y="1159"/>
                  </a:cubicBezTo>
                  <a:cubicBezTo>
                    <a:pt x="137" y="1159"/>
                    <a:pt x="146" y="1164"/>
                    <a:pt x="139" y="1162"/>
                  </a:cubicBezTo>
                  <a:close/>
                  <a:moveTo>
                    <a:pt x="157" y="1194"/>
                  </a:moveTo>
                  <a:cubicBezTo>
                    <a:pt x="156" y="1188"/>
                    <a:pt x="151" y="1181"/>
                    <a:pt x="146" y="1175"/>
                  </a:cubicBezTo>
                  <a:cubicBezTo>
                    <a:pt x="148" y="1173"/>
                    <a:pt x="150" y="1179"/>
                    <a:pt x="153" y="1177"/>
                  </a:cubicBezTo>
                  <a:cubicBezTo>
                    <a:pt x="149" y="1182"/>
                    <a:pt x="165" y="1190"/>
                    <a:pt x="157" y="1194"/>
                  </a:cubicBezTo>
                  <a:close/>
                  <a:moveTo>
                    <a:pt x="160" y="1194"/>
                  </a:moveTo>
                  <a:cubicBezTo>
                    <a:pt x="165" y="1194"/>
                    <a:pt x="164" y="1204"/>
                    <a:pt x="167" y="1208"/>
                  </a:cubicBezTo>
                  <a:cubicBezTo>
                    <a:pt x="161" y="1208"/>
                    <a:pt x="161" y="1198"/>
                    <a:pt x="160" y="1194"/>
                  </a:cubicBezTo>
                  <a:close/>
                  <a:moveTo>
                    <a:pt x="120" y="1272"/>
                  </a:moveTo>
                  <a:cubicBezTo>
                    <a:pt x="122" y="1271"/>
                    <a:pt x="129" y="1274"/>
                    <a:pt x="125" y="1275"/>
                  </a:cubicBezTo>
                  <a:cubicBezTo>
                    <a:pt x="136" y="1289"/>
                    <a:pt x="127" y="1283"/>
                    <a:pt x="120" y="1272"/>
                  </a:cubicBezTo>
                  <a:close/>
                  <a:moveTo>
                    <a:pt x="25" y="1215"/>
                  </a:moveTo>
                  <a:cubicBezTo>
                    <a:pt x="26" y="1214"/>
                    <a:pt x="27" y="1214"/>
                    <a:pt x="28" y="1213"/>
                  </a:cubicBezTo>
                  <a:cubicBezTo>
                    <a:pt x="29" y="1214"/>
                    <a:pt x="31" y="1216"/>
                    <a:pt x="32" y="1218"/>
                  </a:cubicBezTo>
                  <a:cubicBezTo>
                    <a:pt x="31" y="1218"/>
                    <a:pt x="30" y="1219"/>
                    <a:pt x="29" y="1220"/>
                  </a:cubicBezTo>
                  <a:cubicBezTo>
                    <a:pt x="27" y="1218"/>
                    <a:pt x="26" y="1217"/>
                    <a:pt x="25" y="1215"/>
                  </a:cubicBezTo>
                  <a:close/>
                  <a:moveTo>
                    <a:pt x="121" y="1375"/>
                  </a:moveTo>
                  <a:cubicBezTo>
                    <a:pt x="117" y="1370"/>
                    <a:pt x="114" y="1365"/>
                    <a:pt x="110" y="1360"/>
                  </a:cubicBezTo>
                  <a:cubicBezTo>
                    <a:pt x="113" y="1358"/>
                    <a:pt x="116" y="1360"/>
                    <a:pt x="118" y="1364"/>
                  </a:cubicBezTo>
                  <a:cubicBezTo>
                    <a:pt x="122" y="1365"/>
                    <a:pt x="127" y="1372"/>
                    <a:pt x="121" y="1375"/>
                  </a:cubicBezTo>
                  <a:close/>
                  <a:moveTo>
                    <a:pt x="156" y="1400"/>
                  </a:moveTo>
                  <a:cubicBezTo>
                    <a:pt x="154" y="1401"/>
                    <a:pt x="156" y="1399"/>
                    <a:pt x="154" y="1397"/>
                  </a:cubicBezTo>
                  <a:cubicBezTo>
                    <a:pt x="129" y="1364"/>
                    <a:pt x="125" y="1355"/>
                    <a:pt x="120" y="1353"/>
                  </a:cubicBezTo>
                  <a:cubicBezTo>
                    <a:pt x="103" y="1335"/>
                    <a:pt x="105" y="1329"/>
                    <a:pt x="98" y="1330"/>
                  </a:cubicBezTo>
                  <a:cubicBezTo>
                    <a:pt x="80" y="1305"/>
                    <a:pt x="82" y="1304"/>
                    <a:pt x="82" y="1304"/>
                  </a:cubicBezTo>
                  <a:cubicBezTo>
                    <a:pt x="72" y="1293"/>
                    <a:pt x="73" y="1290"/>
                    <a:pt x="72" y="1290"/>
                  </a:cubicBezTo>
                  <a:cubicBezTo>
                    <a:pt x="60" y="1278"/>
                    <a:pt x="63" y="1277"/>
                    <a:pt x="61" y="1275"/>
                  </a:cubicBezTo>
                  <a:cubicBezTo>
                    <a:pt x="44" y="1247"/>
                    <a:pt x="37" y="1241"/>
                    <a:pt x="37" y="1236"/>
                  </a:cubicBezTo>
                  <a:cubicBezTo>
                    <a:pt x="33" y="1223"/>
                    <a:pt x="41" y="1230"/>
                    <a:pt x="45" y="1233"/>
                  </a:cubicBezTo>
                  <a:cubicBezTo>
                    <a:pt x="83" y="1280"/>
                    <a:pt x="94" y="1291"/>
                    <a:pt x="101" y="1303"/>
                  </a:cubicBezTo>
                  <a:cubicBezTo>
                    <a:pt x="106" y="1310"/>
                    <a:pt x="104" y="1311"/>
                    <a:pt x="105" y="1312"/>
                  </a:cubicBezTo>
                  <a:cubicBezTo>
                    <a:pt x="117" y="1329"/>
                    <a:pt x="118" y="1327"/>
                    <a:pt x="119" y="1329"/>
                  </a:cubicBezTo>
                  <a:cubicBezTo>
                    <a:pt x="159" y="1413"/>
                    <a:pt x="159" y="1403"/>
                    <a:pt x="156" y="1400"/>
                  </a:cubicBezTo>
                  <a:close/>
                  <a:moveTo>
                    <a:pt x="217" y="1325"/>
                  </a:moveTo>
                  <a:cubicBezTo>
                    <a:pt x="220" y="1327"/>
                    <a:pt x="210" y="1334"/>
                    <a:pt x="210" y="1328"/>
                  </a:cubicBezTo>
                  <a:cubicBezTo>
                    <a:pt x="212" y="1325"/>
                    <a:pt x="214" y="1327"/>
                    <a:pt x="217" y="1325"/>
                  </a:cubicBezTo>
                  <a:close/>
                  <a:moveTo>
                    <a:pt x="182" y="1218"/>
                  </a:moveTo>
                  <a:cubicBezTo>
                    <a:pt x="188" y="1216"/>
                    <a:pt x="184" y="1224"/>
                    <a:pt x="189" y="1227"/>
                  </a:cubicBezTo>
                  <a:cubicBezTo>
                    <a:pt x="183" y="1229"/>
                    <a:pt x="184" y="1220"/>
                    <a:pt x="182" y="1218"/>
                  </a:cubicBezTo>
                  <a:close/>
                  <a:moveTo>
                    <a:pt x="339" y="1330"/>
                  </a:moveTo>
                  <a:cubicBezTo>
                    <a:pt x="343" y="1334"/>
                    <a:pt x="348" y="1326"/>
                    <a:pt x="351" y="1333"/>
                  </a:cubicBezTo>
                  <a:cubicBezTo>
                    <a:pt x="345" y="1334"/>
                    <a:pt x="340" y="1333"/>
                    <a:pt x="334" y="1333"/>
                  </a:cubicBezTo>
                  <a:cubicBezTo>
                    <a:pt x="333" y="1331"/>
                    <a:pt x="337" y="1333"/>
                    <a:pt x="339" y="1330"/>
                  </a:cubicBezTo>
                  <a:close/>
                  <a:moveTo>
                    <a:pt x="334" y="1341"/>
                  </a:moveTo>
                  <a:cubicBezTo>
                    <a:pt x="336" y="1340"/>
                    <a:pt x="338" y="1342"/>
                    <a:pt x="340" y="1342"/>
                  </a:cubicBezTo>
                  <a:cubicBezTo>
                    <a:pt x="342" y="1341"/>
                    <a:pt x="344" y="1342"/>
                    <a:pt x="346" y="1340"/>
                  </a:cubicBezTo>
                  <a:cubicBezTo>
                    <a:pt x="357" y="1342"/>
                    <a:pt x="367" y="1347"/>
                    <a:pt x="379" y="1338"/>
                  </a:cubicBezTo>
                  <a:cubicBezTo>
                    <a:pt x="387" y="1341"/>
                    <a:pt x="395" y="1339"/>
                    <a:pt x="403" y="1338"/>
                  </a:cubicBezTo>
                  <a:cubicBezTo>
                    <a:pt x="406" y="1343"/>
                    <a:pt x="399" y="1338"/>
                    <a:pt x="397" y="1342"/>
                  </a:cubicBezTo>
                  <a:cubicBezTo>
                    <a:pt x="395" y="1339"/>
                    <a:pt x="391" y="1345"/>
                    <a:pt x="389" y="1341"/>
                  </a:cubicBezTo>
                  <a:cubicBezTo>
                    <a:pt x="383" y="1345"/>
                    <a:pt x="378" y="1341"/>
                    <a:pt x="372" y="1345"/>
                  </a:cubicBezTo>
                  <a:cubicBezTo>
                    <a:pt x="367" y="1342"/>
                    <a:pt x="362" y="1346"/>
                    <a:pt x="357" y="1344"/>
                  </a:cubicBezTo>
                  <a:cubicBezTo>
                    <a:pt x="352" y="1342"/>
                    <a:pt x="346" y="1348"/>
                    <a:pt x="341" y="1343"/>
                  </a:cubicBezTo>
                  <a:cubicBezTo>
                    <a:pt x="335" y="1345"/>
                    <a:pt x="329" y="1350"/>
                    <a:pt x="324" y="1343"/>
                  </a:cubicBezTo>
                  <a:cubicBezTo>
                    <a:pt x="328" y="1342"/>
                    <a:pt x="330" y="1346"/>
                    <a:pt x="334" y="1341"/>
                  </a:cubicBezTo>
                  <a:close/>
                  <a:moveTo>
                    <a:pt x="321" y="1343"/>
                  </a:moveTo>
                  <a:cubicBezTo>
                    <a:pt x="321" y="1351"/>
                    <a:pt x="310" y="1347"/>
                    <a:pt x="306" y="1349"/>
                  </a:cubicBezTo>
                  <a:cubicBezTo>
                    <a:pt x="300" y="1351"/>
                    <a:pt x="295" y="1352"/>
                    <a:pt x="290" y="1353"/>
                  </a:cubicBezTo>
                  <a:cubicBezTo>
                    <a:pt x="284" y="1355"/>
                    <a:pt x="278" y="1355"/>
                    <a:pt x="272" y="1359"/>
                  </a:cubicBezTo>
                  <a:cubicBezTo>
                    <a:pt x="267" y="1360"/>
                    <a:pt x="265" y="1364"/>
                    <a:pt x="258" y="1364"/>
                  </a:cubicBezTo>
                  <a:cubicBezTo>
                    <a:pt x="249" y="1371"/>
                    <a:pt x="241" y="1374"/>
                    <a:pt x="233" y="1377"/>
                  </a:cubicBezTo>
                  <a:cubicBezTo>
                    <a:pt x="216" y="1388"/>
                    <a:pt x="203" y="1400"/>
                    <a:pt x="192" y="1412"/>
                  </a:cubicBezTo>
                  <a:cubicBezTo>
                    <a:pt x="191" y="1414"/>
                    <a:pt x="190" y="1415"/>
                    <a:pt x="191" y="1417"/>
                  </a:cubicBezTo>
                  <a:cubicBezTo>
                    <a:pt x="188" y="1420"/>
                    <a:pt x="186" y="1418"/>
                    <a:pt x="188" y="1417"/>
                  </a:cubicBezTo>
                  <a:cubicBezTo>
                    <a:pt x="190" y="1412"/>
                    <a:pt x="191" y="1406"/>
                    <a:pt x="196" y="1401"/>
                  </a:cubicBezTo>
                  <a:cubicBezTo>
                    <a:pt x="197" y="1396"/>
                    <a:pt x="204" y="1391"/>
                    <a:pt x="205" y="1385"/>
                  </a:cubicBezTo>
                  <a:cubicBezTo>
                    <a:pt x="211" y="1384"/>
                    <a:pt x="216" y="1375"/>
                    <a:pt x="225" y="1370"/>
                  </a:cubicBezTo>
                  <a:cubicBezTo>
                    <a:pt x="235" y="1364"/>
                    <a:pt x="236" y="1365"/>
                    <a:pt x="246" y="1358"/>
                  </a:cubicBezTo>
                  <a:cubicBezTo>
                    <a:pt x="248" y="1361"/>
                    <a:pt x="252" y="1355"/>
                    <a:pt x="255" y="1356"/>
                  </a:cubicBezTo>
                  <a:cubicBezTo>
                    <a:pt x="258" y="1356"/>
                    <a:pt x="261" y="1355"/>
                    <a:pt x="264" y="1352"/>
                  </a:cubicBezTo>
                  <a:cubicBezTo>
                    <a:pt x="267" y="1356"/>
                    <a:pt x="272" y="1352"/>
                    <a:pt x="275" y="1354"/>
                  </a:cubicBezTo>
                  <a:cubicBezTo>
                    <a:pt x="291" y="1345"/>
                    <a:pt x="306" y="1348"/>
                    <a:pt x="321" y="1343"/>
                  </a:cubicBezTo>
                  <a:close/>
                  <a:moveTo>
                    <a:pt x="193" y="1379"/>
                  </a:moveTo>
                  <a:cubicBezTo>
                    <a:pt x="192" y="1377"/>
                    <a:pt x="196" y="1374"/>
                    <a:pt x="198" y="1376"/>
                  </a:cubicBezTo>
                  <a:cubicBezTo>
                    <a:pt x="198" y="1371"/>
                    <a:pt x="203" y="1367"/>
                    <a:pt x="205" y="1363"/>
                  </a:cubicBezTo>
                  <a:cubicBezTo>
                    <a:pt x="211" y="1359"/>
                    <a:pt x="216" y="1355"/>
                    <a:pt x="221" y="1351"/>
                  </a:cubicBezTo>
                  <a:cubicBezTo>
                    <a:pt x="230" y="1347"/>
                    <a:pt x="237" y="1348"/>
                    <a:pt x="246" y="1341"/>
                  </a:cubicBezTo>
                  <a:cubicBezTo>
                    <a:pt x="251" y="1345"/>
                    <a:pt x="256" y="1336"/>
                    <a:pt x="262" y="1339"/>
                  </a:cubicBezTo>
                  <a:cubicBezTo>
                    <a:pt x="267" y="1334"/>
                    <a:pt x="271" y="1340"/>
                    <a:pt x="277" y="1336"/>
                  </a:cubicBezTo>
                  <a:cubicBezTo>
                    <a:pt x="286" y="1336"/>
                    <a:pt x="296" y="1336"/>
                    <a:pt x="305" y="1335"/>
                  </a:cubicBezTo>
                  <a:cubicBezTo>
                    <a:pt x="306" y="1338"/>
                    <a:pt x="303" y="1337"/>
                    <a:pt x="301" y="1338"/>
                  </a:cubicBezTo>
                  <a:cubicBezTo>
                    <a:pt x="298" y="1342"/>
                    <a:pt x="296" y="1337"/>
                    <a:pt x="293" y="1338"/>
                  </a:cubicBezTo>
                  <a:cubicBezTo>
                    <a:pt x="291" y="1341"/>
                    <a:pt x="290" y="1339"/>
                    <a:pt x="287" y="1340"/>
                  </a:cubicBezTo>
                  <a:cubicBezTo>
                    <a:pt x="284" y="1339"/>
                    <a:pt x="280" y="1341"/>
                    <a:pt x="275" y="1344"/>
                  </a:cubicBezTo>
                  <a:cubicBezTo>
                    <a:pt x="268" y="1341"/>
                    <a:pt x="260" y="1348"/>
                    <a:pt x="252" y="1346"/>
                  </a:cubicBezTo>
                  <a:cubicBezTo>
                    <a:pt x="250" y="1348"/>
                    <a:pt x="248" y="1349"/>
                    <a:pt x="246" y="1348"/>
                  </a:cubicBezTo>
                  <a:cubicBezTo>
                    <a:pt x="236" y="1354"/>
                    <a:pt x="235" y="1357"/>
                    <a:pt x="226" y="1357"/>
                  </a:cubicBezTo>
                  <a:cubicBezTo>
                    <a:pt x="224" y="1364"/>
                    <a:pt x="216" y="1364"/>
                    <a:pt x="214" y="1368"/>
                  </a:cubicBezTo>
                  <a:cubicBezTo>
                    <a:pt x="207" y="1371"/>
                    <a:pt x="208" y="1375"/>
                    <a:pt x="200" y="1376"/>
                  </a:cubicBezTo>
                  <a:cubicBezTo>
                    <a:pt x="199" y="1380"/>
                    <a:pt x="194" y="1384"/>
                    <a:pt x="191" y="1387"/>
                  </a:cubicBezTo>
                  <a:cubicBezTo>
                    <a:pt x="188" y="1384"/>
                    <a:pt x="189" y="1381"/>
                    <a:pt x="193" y="1379"/>
                  </a:cubicBezTo>
                  <a:close/>
                  <a:moveTo>
                    <a:pt x="199" y="1139"/>
                  </a:moveTo>
                  <a:cubicBezTo>
                    <a:pt x="195" y="1136"/>
                    <a:pt x="199" y="1133"/>
                    <a:pt x="194" y="1130"/>
                  </a:cubicBezTo>
                  <a:cubicBezTo>
                    <a:pt x="196" y="1124"/>
                    <a:pt x="191" y="1118"/>
                    <a:pt x="192" y="1112"/>
                  </a:cubicBezTo>
                  <a:cubicBezTo>
                    <a:pt x="172" y="1082"/>
                    <a:pt x="156" y="1052"/>
                    <a:pt x="135" y="1027"/>
                  </a:cubicBezTo>
                  <a:cubicBezTo>
                    <a:pt x="131" y="1022"/>
                    <a:pt x="125" y="1019"/>
                    <a:pt x="121" y="1011"/>
                  </a:cubicBezTo>
                  <a:cubicBezTo>
                    <a:pt x="118" y="1006"/>
                    <a:pt x="120" y="1008"/>
                    <a:pt x="116" y="1004"/>
                  </a:cubicBezTo>
                  <a:cubicBezTo>
                    <a:pt x="114" y="1002"/>
                    <a:pt x="115" y="999"/>
                    <a:pt x="113" y="997"/>
                  </a:cubicBezTo>
                  <a:cubicBezTo>
                    <a:pt x="111" y="993"/>
                    <a:pt x="107" y="991"/>
                    <a:pt x="105" y="988"/>
                  </a:cubicBezTo>
                  <a:cubicBezTo>
                    <a:pt x="105" y="989"/>
                    <a:pt x="106" y="986"/>
                    <a:pt x="105" y="985"/>
                  </a:cubicBezTo>
                  <a:cubicBezTo>
                    <a:pt x="105" y="985"/>
                    <a:pt x="99" y="984"/>
                    <a:pt x="100" y="982"/>
                  </a:cubicBezTo>
                  <a:cubicBezTo>
                    <a:pt x="102" y="976"/>
                    <a:pt x="85" y="961"/>
                    <a:pt x="80" y="952"/>
                  </a:cubicBezTo>
                  <a:cubicBezTo>
                    <a:pt x="80" y="951"/>
                    <a:pt x="78" y="949"/>
                    <a:pt x="78" y="948"/>
                  </a:cubicBezTo>
                  <a:cubicBezTo>
                    <a:pt x="79" y="945"/>
                    <a:pt x="77" y="947"/>
                    <a:pt x="75" y="943"/>
                  </a:cubicBezTo>
                  <a:cubicBezTo>
                    <a:pt x="75" y="943"/>
                    <a:pt x="76" y="942"/>
                    <a:pt x="75" y="941"/>
                  </a:cubicBezTo>
                  <a:cubicBezTo>
                    <a:pt x="70" y="932"/>
                    <a:pt x="58" y="920"/>
                    <a:pt x="53" y="907"/>
                  </a:cubicBezTo>
                  <a:cubicBezTo>
                    <a:pt x="58" y="904"/>
                    <a:pt x="61" y="910"/>
                    <a:pt x="64" y="915"/>
                  </a:cubicBezTo>
                  <a:cubicBezTo>
                    <a:pt x="65" y="919"/>
                    <a:pt x="73" y="924"/>
                    <a:pt x="70" y="927"/>
                  </a:cubicBezTo>
                  <a:cubicBezTo>
                    <a:pt x="77" y="930"/>
                    <a:pt x="83" y="943"/>
                    <a:pt x="90" y="947"/>
                  </a:cubicBezTo>
                  <a:cubicBezTo>
                    <a:pt x="93" y="952"/>
                    <a:pt x="96" y="956"/>
                    <a:pt x="99" y="960"/>
                  </a:cubicBezTo>
                  <a:cubicBezTo>
                    <a:pt x="97" y="963"/>
                    <a:pt x="100" y="962"/>
                    <a:pt x="101" y="963"/>
                  </a:cubicBezTo>
                  <a:cubicBezTo>
                    <a:pt x="101" y="966"/>
                    <a:pt x="102" y="968"/>
                    <a:pt x="104" y="967"/>
                  </a:cubicBezTo>
                  <a:cubicBezTo>
                    <a:pt x="107" y="969"/>
                    <a:pt x="109" y="979"/>
                    <a:pt x="114" y="977"/>
                  </a:cubicBezTo>
                  <a:cubicBezTo>
                    <a:pt x="113" y="980"/>
                    <a:pt x="116" y="984"/>
                    <a:pt x="119" y="985"/>
                  </a:cubicBezTo>
                  <a:cubicBezTo>
                    <a:pt x="124" y="994"/>
                    <a:pt x="128" y="995"/>
                    <a:pt x="134" y="1006"/>
                  </a:cubicBezTo>
                  <a:cubicBezTo>
                    <a:pt x="140" y="1014"/>
                    <a:pt x="146" y="1022"/>
                    <a:pt x="152" y="1030"/>
                  </a:cubicBezTo>
                  <a:cubicBezTo>
                    <a:pt x="154" y="1034"/>
                    <a:pt x="156" y="1034"/>
                    <a:pt x="158" y="1035"/>
                  </a:cubicBezTo>
                  <a:cubicBezTo>
                    <a:pt x="159" y="1040"/>
                    <a:pt x="167" y="1051"/>
                    <a:pt x="174" y="1061"/>
                  </a:cubicBezTo>
                  <a:cubicBezTo>
                    <a:pt x="180" y="1075"/>
                    <a:pt x="188" y="1090"/>
                    <a:pt x="193" y="1104"/>
                  </a:cubicBezTo>
                  <a:cubicBezTo>
                    <a:pt x="196" y="1111"/>
                    <a:pt x="198" y="1118"/>
                    <a:pt x="198" y="1125"/>
                  </a:cubicBezTo>
                  <a:cubicBezTo>
                    <a:pt x="203" y="1132"/>
                    <a:pt x="203" y="1139"/>
                    <a:pt x="203" y="1145"/>
                  </a:cubicBezTo>
                  <a:cubicBezTo>
                    <a:pt x="199" y="1148"/>
                    <a:pt x="199" y="1140"/>
                    <a:pt x="199" y="1139"/>
                  </a:cubicBezTo>
                  <a:close/>
                  <a:moveTo>
                    <a:pt x="228" y="1142"/>
                  </a:moveTo>
                  <a:cubicBezTo>
                    <a:pt x="236" y="1134"/>
                    <a:pt x="246" y="1126"/>
                    <a:pt x="252" y="1118"/>
                  </a:cubicBezTo>
                  <a:cubicBezTo>
                    <a:pt x="300" y="1093"/>
                    <a:pt x="301" y="1085"/>
                    <a:pt x="309" y="1081"/>
                  </a:cubicBezTo>
                  <a:cubicBezTo>
                    <a:pt x="462" y="985"/>
                    <a:pt x="471" y="976"/>
                    <a:pt x="485" y="967"/>
                  </a:cubicBezTo>
                  <a:cubicBezTo>
                    <a:pt x="503" y="945"/>
                    <a:pt x="507" y="947"/>
                    <a:pt x="510" y="941"/>
                  </a:cubicBezTo>
                  <a:cubicBezTo>
                    <a:pt x="557" y="905"/>
                    <a:pt x="553" y="907"/>
                    <a:pt x="551" y="909"/>
                  </a:cubicBezTo>
                  <a:cubicBezTo>
                    <a:pt x="517" y="950"/>
                    <a:pt x="499" y="964"/>
                    <a:pt x="486" y="978"/>
                  </a:cubicBezTo>
                  <a:cubicBezTo>
                    <a:pt x="437" y="1016"/>
                    <a:pt x="427" y="1019"/>
                    <a:pt x="415" y="1030"/>
                  </a:cubicBezTo>
                  <a:cubicBezTo>
                    <a:pt x="412" y="1032"/>
                    <a:pt x="412" y="1035"/>
                    <a:pt x="411" y="1035"/>
                  </a:cubicBezTo>
                  <a:cubicBezTo>
                    <a:pt x="371" y="1063"/>
                    <a:pt x="358" y="1069"/>
                    <a:pt x="346" y="1077"/>
                  </a:cubicBezTo>
                  <a:cubicBezTo>
                    <a:pt x="251" y="1133"/>
                    <a:pt x="244" y="1138"/>
                    <a:pt x="238" y="1142"/>
                  </a:cubicBezTo>
                  <a:cubicBezTo>
                    <a:pt x="217" y="1159"/>
                    <a:pt x="213" y="1164"/>
                    <a:pt x="208" y="1169"/>
                  </a:cubicBezTo>
                  <a:close/>
                  <a:moveTo>
                    <a:pt x="223" y="1067"/>
                  </a:moveTo>
                  <a:cubicBezTo>
                    <a:pt x="223" y="1065"/>
                    <a:pt x="223" y="1063"/>
                    <a:pt x="221" y="1061"/>
                  </a:cubicBezTo>
                  <a:cubicBezTo>
                    <a:pt x="226" y="1059"/>
                    <a:pt x="229" y="1064"/>
                    <a:pt x="223" y="1067"/>
                  </a:cubicBezTo>
                  <a:close/>
                  <a:moveTo>
                    <a:pt x="232" y="1100"/>
                  </a:moveTo>
                  <a:cubicBezTo>
                    <a:pt x="230" y="1094"/>
                    <a:pt x="242" y="1090"/>
                    <a:pt x="243" y="1085"/>
                  </a:cubicBezTo>
                  <a:cubicBezTo>
                    <a:pt x="362" y="999"/>
                    <a:pt x="360" y="990"/>
                    <a:pt x="366" y="989"/>
                  </a:cubicBezTo>
                  <a:cubicBezTo>
                    <a:pt x="390" y="969"/>
                    <a:pt x="398" y="972"/>
                    <a:pt x="400" y="969"/>
                  </a:cubicBezTo>
                  <a:cubicBezTo>
                    <a:pt x="434" y="942"/>
                    <a:pt x="438" y="946"/>
                    <a:pt x="443" y="940"/>
                  </a:cubicBezTo>
                  <a:cubicBezTo>
                    <a:pt x="503" y="895"/>
                    <a:pt x="520" y="886"/>
                    <a:pt x="537" y="875"/>
                  </a:cubicBezTo>
                  <a:cubicBezTo>
                    <a:pt x="594" y="856"/>
                    <a:pt x="595" y="858"/>
                    <a:pt x="592" y="860"/>
                  </a:cubicBezTo>
                  <a:cubicBezTo>
                    <a:pt x="575" y="865"/>
                    <a:pt x="573" y="867"/>
                    <a:pt x="571" y="865"/>
                  </a:cubicBezTo>
                  <a:cubicBezTo>
                    <a:pt x="463" y="940"/>
                    <a:pt x="448" y="949"/>
                    <a:pt x="432" y="965"/>
                  </a:cubicBezTo>
                  <a:cubicBezTo>
                    <a:pt x="322" y="1042"/>
                    <a:pt x="316" y="1041"/>
                    <a:pt x="309" y="1047"/>
                  </a:cubicBezTo>
                  <a:cubicBezTo>
                    <a:pt x="287" y="1062"/>
                    <a:pt x="287" y="1060"/>
                    <a:pt x="285" y="1062"/>
                  </a:cubicBezTo>
                  <a:cubicBezTo>
                    <a:pt x="261" y="1080"/>
                    <a:pt x="257" y="1087"/>
                    <a:pt x="255" y="1084"/>
                  </a:cubicBezTo>
                  <a:close/>
                  <a:moveTo>
                    <a:pt x="231" y="1037"/>
                  </a:moveTo>
                  <a:cubicBezTo>
                    <a:pt x="230" y="1036"/>
                    <a:pt x="229" y="1035"/>
                    <a:pt x="228" y="1034"/>
                  </a:cubicBezTo>
                  <a:cubicBezTo>
                    <a:pt x="230" y="1033"/>
                    <a:pt x="231" y="1032"/>
                    <a:pt x="232" y="1032"/>
                  </a:cubicBezTo>
                  <a:cubicBezTo>
                    <a:pt x="232" y="1033"/>
                    <a:pt x="233" y="1034"/>
                    <a:pt x="234" y="1035"/>
                  </a:cubicBezTo>
                  <a:cubicBezTo>
                    <a:pt x="233" y="1036"/>
                    <a:pt x="232" y="1036"/>
                    <a:pt x="231" y="1037"/>
                  </a:cubicBezTo>
                  <a:close/>
                  <a:moveTo>
                    <a:pt x="269" y="855"/>
                  </a:moveTo>
                  <a:cubicBezTo>
                    <a:pt x="270" y="855"/>
                    <a:pt x="267" y="849"/>
                    <a:pt x="267" y="849"/>
                  </a:cubicBezTo>
                  <a:cubicBezTo>
                    <a:pt x="269" y="847"/>
                    <a:pt x="275" y="856"/>
                    <a:pt x="269" y="855"/>
                  </a:cubicBezTo>
                  <a:close/>
                  <a:moveTo>
                    <a:pt x="301" y="886"/>
                  </a:moveTo>
                  <a:cubicBezTo>
                    <a:pt x="298" y="882"/>
                    <a:pt x="298" y="880"/>
                    <a:pt x="302" y="877"/>
                  </a:cubicBezTo>
                  <a:cubicBezTo>
                    <a:pt x="305" y="881"/>
                    <a:pt x="305" y="884"/>
                    <a:pt x="301" y="886"/>
                  </a:cubicBezTo>
                  <a:close/>
                  <a:moveTo>
                    <a:pt x="301" y="817"/>
                  </a:moveTo>
                  <a:cubicBezTo>
                    <a:pt x="301" y="815"/>
                    <a:pt x="302" y="814"/>
                    <a:pt x="301" y="812"/>
                  </a:cubicBezTo>
                  <a:cubicBezTo>
                    <a:pt x="300" y="808"/>
                    <a:pt x="305" y="812"/>
                    <a:pt x="303" y="813"/>
                  </a:cubicBezTo>
                  <a:cubicBezTo>
                    <a:pt x="305" y="816"/>
                    <a:pt x="303" y="818"/>
                    <a:pt x="306" y="821"/>
                  </a:cubicBezTo>
                  <a:cubicBezTo>
                    <a:pt x="305" y="825"/>
                    <a:pt x="306" y="829"/>
                    <a:pt x="308" y="834"/>
                  </a:cubicBezTo>
                  <a:cubicBezTo>
                    <a:pt x="300" y="833"/>
                    <a:pt x="306" y="822"/>
                    <a:pt x="301" y="817"/>
                  </a:cubicBezTo>
                  <a:close/>
                  <a:moveTo>
                    <a:pt x="481" y="717"/>
                  </a:moveTo>
                  <a:cubicBezTo>
                    <a:pt x="482" y="721"/>
                    <a:pt x="472" y="722"/>
                    <a:pt x="468" y="723"/>
                  </a:cubicBezTo>
                  <a:cubicBezTo>
                    <a:pt x="467" y="719"/>
                    <a:pt x="478" y="718"/>
                    <a:pt x="481" y="717"/>
                  </a:cubicBezTo>
                  <a:close/>
                  <a:moveTo>
                    <a:pt x="463" y="722"/>
                  </a:moveTo>
                  <a:cubicBezTo>
                    <a:pt x="465" y="726"/>
                    <a:pt x="456" y="728"/>
                    <a:pt x="455" y="728"/>
                  </a:cubicBezTo>
                  <a:cubicBezTo>
                    <a:pt x="452" y="724"/>
                    <a:pt x="461" y="722"/>
                    <a:pt x="463" y="722"/>
                  </a:cubicBezTo>
                  <a:close/>
                  <a:moveTo>
                    <a:pt x="356" y="782"/>
                  </a:moveTo>
                  <a:cubicBezTo>
                    <a:pt x="358" y="781"/>
                    <a:pt x="359" y="780"/>
                    <a:pt x="361" y="778"/>
                  </a:cubicBezTo>
                  <a:cubicBezTo>
                    <a:pt x="368" y="777"/>
                    <a:pt x="358" y="783"/>
                    <a:pt x="356" y="785"/>
                  </a:cubicBezTo>
                  <a:cubicBezTo>
                    <a:pt x="353" y="786"/>
                    <a:pt x="354" y="783"/>
                    <a:pt x="356" y="782"/>
                  </a:cubicBezTo>
                  <a:close/>
                  <a:moveTo>
                    <a:pt x="393" y="618"/>
                  </a:moveTo>
                  <a:cubicBezTo>
                    <a:pt x="387" y="621"/>
                    <a:pt x="392" y="614"/>
                    <a:pt x="388" y="612"/>
                  </a:cubicBezTo>
                  <a:cubicBezTo>
                    <a:pt x="392" y="609"/>
                    <a:pt x="392" y="617"/>
                    <a:pt x="393" y="618"/>
                  </a:cubicBezTo>
                  <a:close/>
                  <a:moveTo>
                    <a:pt x="407" y="682"/>
                  </a:moveTo>
                  <a:cubicBezTo>
                    <a:pt x="410" y="678"/>
                    <a:pt x="412" y="674"/>
                    <a:pt x="418" y="671"/>
                  </a:cubicBezTo>
                  <a:cubicBezTo>
                    <a:pt x="450" y="660"/>
                    <a:pt x="454" y="654"/>
                    <a:pt x="457" y="653"/>
                  </a:cubicBezTo>
                  <a:cubicBezTo>
                    <a:pt x="483" y="644"/>
                    <a:pt x="490" y="641"/>
                    <a:pt x="496" y="639"/>
                  </a:cubicBezTo>
                  <a:cubicBezTo>
                    <a:pt x="536" y="628"/>
                    <a:pt x="539" y="625"/>
                    <a:pt x="543" y="625"/>
                  </a:cubicBezTo>
                  <a:cubicBezTo>
                    <a:pt x="574" y="618"/>
                    <a:pt x="580" y="613"/>
                    <a:pt x="586" y="614"/>
                  </a:cubicBezTo>
                  <a:cubicBezTo>
                    <a:pt x="673" y="563"/>
                    <a:pt x="672" y="564"/>
                    <a:pt x="671" y="565"/>
                  </a:cubicBezTo>
                  <a:cubicBezTo>
                    <a:pt x="622" y="601"/>
                    <a:pt x="616" y="610"/>
                    <a:pt x="597" y="618"/>
                  </a:cubicBezTo>
                  <a:cubicBezTo>
                    <a:pt x="544" y="639"/>
                    <a:pt x="541" y="643"/>
                    <a:pt x="537" y="644"/>
                  </a:cubicBezTo>
                  <a:cubicBezTo>
                    <a:pt x="519" y="649"/>
                    <a:pt x="512" y="654"/>
                    <a:pt x="505" y="655"/>
                  </a:cubicBezTo>
                  <a:cubicBezTo>
                    <a:pt x="445" y="679"/>
                    <a:pt x="427" y="685"/>
                    <a:pt x="408" y="693"/>
                  </a:cubicBezTo>
                  <a:cubicBezTo>
                    <a:pt x="383" y="709"/>
                    <a:pt x="384" y="706"/>
                    <a:pt x="383" y="704"/>
                  </a:cubicBezTo>
                  <a:cubicBezTo>
                    <a:pt x="397" y="688"/>
                    <a:pt x="401" y="686"/>
                    <a:pt x="403" y="684"/>
                  </a:cubicBezTo>
                  <a:close/>
                  <a:moveTo>
                    <a:pt x="532" y="454"/>
                  </a:moveTo>
                  <a:cubicBezTo>
                    <a:pt x="532" y="450"/>
                    <a:pt x="531" y="447"/>
                    <a:pt x="535" y="444"/>
                  </a:cubicBezTo>
                  <a:cubicBezTo>
                    <a:pt x="538" y="448"/>
                    <a:pt x="536" y="451"/>
                    <a:pt x="532" y="454"/>
                  </a:cubicBezTo>
                  <a:close/>
                  <a:moveTo>
                    <a:pt x="627" y="333"/>
                  </a:moveTo>
                  <a:cubicBezTo>
                    <a:pt x="626" y="331"/>
                    <a:pt x="628" y="329"/>
                    <a:pt x="627" y="326"/>
                  </a:cubicBezTo>
                  <a:cubicBezTo>
                    <a:pt x="631" y="324"/>
                    <a:pt x="631" y="332"/>
                    <a:pt x="627" y="333"/>
                  </a:cubicBezTo>
                  <a:close/>
                  <a:moveTo>
                    <a:pt x="722" y="53"/>
                  </a:moveTo>
                  <a:cubicBezTo>
                    <a:pt x="723" y="56"/>
                    <a:pt x="721" y="59"/>
                    <a:pt x="718" y="61"/>
                  </a:cubicBezTo>
                  <a:cubicBezTo>
                    <a:pt x="713" y="58"/>
                    <a:pt x="719" y="56"/>
                    <a:pt x="722" y="53"/>
                  </a:cubicBezTo>
                  <a:close/>
                  <a:moveTo>
                    <a:pt x="670" y="251"/>
                  </a:moveTo>
                  <a:cubicBezTo>
                    <a:pt x="668" y="255"/>
                    <a:pt x="668" y="260"/>
                    <a:pt x="668" y="264"/>
                  </a:cubicBezTo>
                  <a:cubicBezTo>
                    <a:pt x="664" y="281"/>
                    <a:pt x="657" y="284"/>
                    <a:pt x="658" y="289"/>
                  </a:cubicBezTo>
                  <a:cubicBezTo>
                    <a:pt x="652" y="296"/>
                    <a:pt x="652" y="292"/>
                    <a:pt x="653" y="288"/>
                  </a:cubicBezTo>
                  <a:cubicBezTo>
                    <a:pt x="661" y="245"/>
                    <a:pt x="661" y="237"/>
                    <a:pt x="665" y="230"/>
                  </a:cubicBezTo>
                  <a:cubicBezTo>
                    <a:pt x="666" y="215"/>
                    <a:pt x="662" y="210"/>
                    <a:pt x="666" y="207"/>
                  </a:cubicBezTo>
                  <a:cubicBezTo>
                    <a:pt x="670" y="171"/>
                    <a:pt x="675" y="168"/>
                    <a:pt x="674" y="164"/>
                  </a:cubicBezTo>
                  <a:cubicBezTo>
                    <a:pt x="679" y="136"/>
                    <a:pt x="684" y="129"/>
                    <a:pt x="685" y="122"/>
                  </a:cubicBezTo>
                  <a:cubicBezTo>
                    <a:pt x="704" y="89"/>
                    <a:pt x="704" y="75"/>
                    <a:pt x="716" y="63"/>
                  </a:cubicBezTo>
                  <a:cubicBezTo>
                    <a:pt x="709" y="86"/>
                    <a:pt x="708" y="91"/>
                    <a:pt x="704" y="96"/>
                  </a:cubicBezTo>
                  <a:cubicBezTo>
                    <a:pt x="684" y="166"/>
                    <a:pt x="687" y="171"/>
                    <a:pt x="684" y="174"/>
                  </a:cubicBezTo>
                  <a:cubicBezTo>
                    <a:pt x="678" y="204"/>
                    <a:pt x="677" y="208"/>
                    <a:pt x="678" y="213"/>
                  </a:cubicBezTo>
                  <a:cubicBezTo>
                    <a:pt x="672" y="242"/>
                    <a:pt x="669" y="246"/>
                    <a:pt x="670" y="251"/>
                  </a:cubicBezTo>
                  <a:close/>
                </a:path>
              </a:pathLst>
            </a:custGeom>
            <a:solidFill>
              <a:schemeClr val="accent3">
                <a:lumMod val="60000"/>
                <a:lumOff val="40000"/>
                <a:alpha val="50000"/>
              </a:schemeClr>
            </a:solidFill>
            <a:ln>
              <a:noFill/>
            </a:ln>
          </p:spPr>
        </p:sp>
      </p:grpSp>
      <p:sp>
        <p:nvSpPr>
          <p:cNvPr id="2" name="Title Placeholder 1"/>
          <p:cNvSpPr>
            <a:spLocks noGrp="1"/>
          </p:cNvSpPr>
          <p:nvPr>
            <p:ph type="title"/>
          </p:nvPr>
        </p:nvSpPr>
        <p:spPr>
          <a:xfrm>
            <a:off x="2933700" y="568345"/>
            <a:ext cx="8770571" cy="156071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933700" y="2438400"/>
            <a:ext cx="8770571" cy="3651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961071" y="6296615"/>
            <a:ext cx="2743200" cy="365125"/>
          </a:xfrm>
          <a:prstGeom prst="rect">
            <a:avLst/>
          </a:prstGeom>
        </p:spPr>
        <p:txBody>
          <a:bodyPr vert="horz" lIns="91440" tIns="45720" rIns="91440" bIns="45720" rtlCol="0" anchor="ctr"/>
          <a:lstStyle>
            <a:lvl1pPr algn="r">
              <a:defRPr sz="1200" baseline="0">
                <a:solidFill>
                  <a:schemeClr val="tx2">
                    <a:lumMod val="75000"/>
                    <a:lumOff val="25000"/>
                  </a:schemeClr>
                </a:solidFill>
                <a:latin typeface="+mj-lt"/>
              </a:defRPr>
            </a:lvl1pPr>
          </a:lstStyle>
          <a:p>
            <a:fld id="{49C5C796-110B-44F5-BC38-463770076866}" type="datetimeFigureOut">
              <a:rPr lang="en-US" smtClean="0"/>
              <a:t>21/11/2021</a:t>
            </a:fld>
            <a:endParaRPr lang="en-US"/>
          </a:p>
        </p:txBody>
      </p:sp>
      <p:sp>
        <p:nvSpPr>
          <p:cNvPr id="5" name="Footer Placeholder 4"/>
          <p:cNvSpPr>
            <a:spLocks noGrp="1"/>
          </p:cNvSpPr>
          <p:nvPr>
            <p:ph type="ftr" sz="quarter" idx="3"/>
          </p:nvPr>
        </p:nvSpPr>
        <p:spPr>
          <a:xfrm>
            <a:off x="2933699" y="6296615"/>
            <a:ext cx="5667375" cy="365125"/>
          </a:xfrm>
          <a:prstGeom prst="rect">
            <a:avLst/>
          </a:prstGeom>
        </p:spPr>
        <p:txBody>
          <a:bodyPr vert="horz" lIns="91440" tIns="45720" rIns="91440" bIns="45720" rtlCol="0" anchor="ctr"/>
          <a:lstStyle>
            <a:lvl1pPr algn="l">
              <a:defRPr sz="1200" baseline="0">
                <a:solidFill>
                  <a:schemeClr val="tx2">
                    <a:lumMod val="75000"/>
                    <a:lumOff val="25000"/>
                  </a:schemeClr>
                </a:solidFill>
                <a:latin typeface="+mj-lt"/>
              </a:defRPr>
            </a:lvl1pPr>
          </a:lstStyle>
          <a:p>
            <a:endParaRPr lang="en-US"/>
          </a:p>
        </p:txBody>
      </p:sp>
      <p:sp>
        <p:nvSpPr>
          <p:cNvPr id="6" name="Slide Number Placeholder 5"/>
          <p:cNvSpPr>
            <a:spLocks noGrp="1"/>
          </p:cNvSpPr>
          <p:nvPr>
            <p:ph type="sldNum" sz="quarter" idx="4"/>
          </p:nvPr>
        </p:nvSpPr>
        <p:spPr>
          <a:xfrm>
            <a:off x="512999" y="723328"/>
            <a:ext cx="1884348" cy="604269"/>
          </a:xfrm>
          <a:prstGeom prst="rect">
            <a:avLst/>
          </a:prstGeom>
        </p:spPr>
        <p:txBody>
          <a:bodyPr vert="horz" lIns="91440" tIns="45720" rIns="91440" bIns="45720" rtlCol="0" anchor="b"/>
          <a:lstStyle>
            <a:lvl1pPr algn="r">
              <a:defRPr sz="4400" baseline="0">
                <a:solidFill>
                  <a:schemeClr val="tx2">
                    <a:lumMod val="75000"/>
                    <a:lumOff val="25000"/>
                  </a:schemeClr>
                </a:solidFill>
                <a:latin typeface="+mj-lt"/>
              </a:defRPr>
            </a:lvl1pPr>
          </a:lstStyle>
          <a:p>
            <a:fld id="{89635CE1-92A9-4336-9718-9FC2B26F831F}" type="slidenum">
              <a:rPr lang="en-US" smtClean="0"/>
              <a:t>‹#›</a:t>
            </a:fld>
            <a:endParaRPr lang="en-US"/>
          </a:p>
        </p:txBody>
      </p:sp>
      <p:cxnSp>
        <p:nvCxnSpPr>
          <p:cNvPr id="9" name="Straight Connector 8" title="Rule Line"/>
          <p:cNvCxnSpPr/>
          <p:nvPr/>
        </p:nvCxnSpPr>
        <p:spPr>
          <a:xfrm>
            <a:off x="2933700" y="2176009"/>
            <a:ext cx="8770571"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125174"/>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txStyles>
    <p:title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p:titleStyle>
    <p:bodyStyle>
      <a:lvl1pPr marL="320040" indent="-320040" algn="l" defTabSz="914400" rtl="0" eaLnBrk="1" latinLnBrk="0" hangingPunct="1">
        <a:lnSpc>
          <a:spcPct val="111000"/>
        </a:lnSpc>
        <a:spcBef>
          <a:spcPts val="930"/>
        </a:spcBef>
        <a:buFont typeface="Corbel" panose="020B0503020204020204" pitchFamily="34" charset="0"/>
        <a:buChar char="–"/>
        <a:defRPr sz="2000" kern="1200">
          <a:solidFill>
            <a:schemeClr val="tx2">
              <a:lumMod val="75000"/>
              <a:lumOff val="25000"/>
            </a:schemeClr>
          </a:solidFill>
          <a:latin typeface="+mn-lt"/>
          <a:ea typeface="+mn-ea"/>
          <a:cs typeface="+mn-cs"/>
        </a:defRPr>
      </a:lvl1pPr>
      <a:lvl2pPr marL="640080" indent="-320040" algn="l" defTabSz="914400" rtl="0" eaLnBrk="1" latinLnBrk="0" hangingPunct="1">
        <a:lnSpc>
          <a:spcPct val="111000"/>
        </a:lnSpc>
        <a:spcBef>
          <a:spcPts val="930"/>
        </a:spcBef>
        <a:buFont typeface="Corbel" panose="020B0503020204020204" pitchFamily="34" charset="0"/>
        <a:buChar char="–"/>
        <a:defRPr sz="1800" kern="1200">
          <a:solidFill>
            <a:schemeClr val="tx2">
              <a:lumMod val="75000"/>
              <a:lumOff val="25000"/>
            </a:schemeClr>
          </a:solidFill>
          <a:latin typeface="+mn-lt"/>
          <a:ea typeface="+mn-ea"/>
          <a:cs typeface="+mn-cs"/>
        </a:defRPr>
      </a:lvl2pPr>
      <a:lvl3pPr marL="960120" indent="-320040" algn="l" defTabSz="914400" rtl="0" eaLnBrk="1" latinLnBrk="0" hangingPunct="1">
        <a:lnSpc>
          <a:spcPct val="111000"/>
        </a:lnSpc>
        <a:spcBef>
          <a:spcPts val="930"/>
        </a:spcBef>
        <a:buFont typeface="Corbel" panose="020B0503020204020204" pitchFamily="34" charset="0"/>
        <a:buChar char="–"/>
        <a:defRPr sz="1600" i="1" kern="1200">
          <a:solidFill>
            <a:schemeClr val="tx2">
              <a:lumMod val="75000"/>
              <a:lumOff val="25000"/>
            </a:schemeClr>
          </a:solidFill>
          <a:latin typeface="+mn-lt"/>
          <a:ea typeface="+mn-ea"/>
          <a:cs typeface="+mn-cs"/>
        </a:defRPr>
      </a:lvl3pPr>
      <a:lvl4pPr marL="1280160" indent="-320040" algn="l" defTabSz="914400" rtl="0" eaLnBrk="1" latinLnBrk="0" hangingPunct="1">
        <a:lnSpc>
          <a:spcPct val="111000"/>
        </a:lnSpc>
        <a:spcBef>
          <a:spcPts val="930"/>
        </a:spcBef>
        <a:buFont typeface="Corbel" panose="020B0503020204020204" pitchFamily="34" charset="0"/>
        <a:buChar char="–"/>
        <a:defRPr sz="1400" kern="1200">
          <a:solidFill>
            <a:schemeClr val="tx2">
              <a:lumMod val="75000"/>
              <a:lumOff val="25000"/>
            </a:schemeClr>
          </a:solidFill>
          <a:latin typeface="+mn-lt"/>
          <a:ea typeface="+mn-ea"/>
          <a:cs typeface="+mn-cs"/>
        </a:defRPr>
      </a:lvl4pPr>
      <a:lvl5pPr marL="1600200" indent="-320040" algn="l" defTabSz="914400" rtl="0" eaLnBrk="1" latinLnBrk="0" hangingPunct="1">
        <a:lnSpc>
          <a:spcPct val="111000"/>
        </a:lnSpc>
        <a:spcBef>
          <a:spcPts val="930"/>
        </a:spcBef>
        <a:buFont typeface="Corbel" panose="020B0503020204020204" pitchFamily="34" charset="0"/>
        <a:buChar char="–"/>
        <a:defRPr sz="1400" i="1" kern="1200">
          <a:solidFill>
            <a:schemeClr val="tx2">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1pPr>
            <a:lvl2pPr lvl="1">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2pPr>
            <a:lvl3pPr lvl="2">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3pPr>
            <a:lvl4pPr lvl="3">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4pPr>
            <a:lvl5pPr lvl="4">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5pPr>
            <a:lvl6pPr lvl="5">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6pPr>
            <a:lvl7pPr lvl="6">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7pPr>
            <a:lvl8pPr lvl="7">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8pPr>
            <a:lvl9pPr lvl="8">
              <a:spcBef>
                <a:spcPts val="0"/>
              </a:spcBef>
              <a:spcAft>
                <a:spcPts val="0"/>
              </a:spcAft>
              <a:buClr>
                <a:srgbClr val="466269"/>
              </a:buClr>
              <a:buSzPts val="2800"/>
              <a:buFont typeface="Denk One"/>
              <a:buNone/>
              <a:defRPr sz="2800">
                <a:solidFill>
                  <a:srgbClr val="466269"/>
                </a:solidFill>
                <a:latin typeface="Denk One"/>
                <a:ea typeface="Denk One"/>
                <a:cs typeface="Denk One"/>
                <a:sym typeface="Denk One"/>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04800">
              <a:lnSpc>
                <a:spcPct val="115000"/>
              </a:lnSpc>
              <a:spcBef>
                <a:spcPts val="0"/>
              </a:spcBef>
              <a:spcAft>
                <a:spcPts val="0"/>
              </a:spcAft>
              <a:buClr>
                <a:srgbClr val="466269"/>
              </a:buClr>
              <a:buSzPts val="1200"/>
              <a:buFont typeface="Abel"/>
              <a:buChar char="●"/>
              <a:defRPr sz="1200">
                <a:solidFill>
                  <a:srgbClr val="466269"/>
                </a:solidFill>
                <a:latin typeface="Abel"/>
                <a:ea typeface="Abel"/>
                <a:cs typeface="Abel"/>
                <a:sym typeface="Abel"/>
              </a:defRPr>
            </a:lvl1pPr>
            <a:lvl2pPr marL="914400" lvl="1"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2pPr>
            <a:lvl3pPr marL="1371600" lvl="2"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3pPr>
            <a:lvl4pPr marL="1828800" lvl="3"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4pPr>
            <a:lvl5pPr marL="2286000" lvl="4"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5pPr>
            <a:lvl6pPr marL="2743200" lvl="5"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6pPr>
            <a:lvl7pPr marL="3200400" lvl="6"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7pPr>
            <a:lvl8pPr marL="3657600" lvl="7" indent="-304800">
              <a:lnSpc>
                <a:spcPct val="115000"/>
              </a:lnSpc>
              <a:spcBef>
                <a:spcPts val="1600"/>
              </a:spcBef>
              <a:spcAft>
                <a:spcPts val="0"/>
              </a:spcAft>
              <a:buClr>
                <a:srgbClr val="466269"/>
              </a:buClr>
              <a:buSzPts val="1200"/>
              <a:buFont typeface="Abel"/>
              <a:buChar char="○"/>
              <a:defRPr sz="1200">
                <a:solidFill>
                  <a:srgbClr val="466269"/>
                </a:solidFill>
                <a:latin typeface="Abel"/>
                <a:ea typeface="Abel"/>
                <a:cs typeface="Abel"/>
                <a:sym typeface="Abel"/>
              </a:defRPr>
            </a:lvl8pPr>
            <a:lvl9pPr marL="4114800" lvl="8" indent="-304800">
              <a:lnSpc>
                <a:spcPct val="115000"/>
              </a:lnSpc>
              <a:spcBef>
                <a:spcPts val="1600"/>
              </a:spcBef>
              <a:spcAft>
                <a:spcPts val="1600"/>
              </a:spcAft>
              <a:buClr>
                <a:srgbClr val="466269"/>
              </a:buClr>
              <a:buSzPts val="1200"/>
              <a:buFont typeface="Abel"/>
              <a:buChar char="■"/>
              <a:defRPr sz="1200">
                <a:solidFill>
                  <a:srgbClr val="466269"/>
                </a:solidFill>
                <a:latin typeface="Abel"/>
                <a:ea typeface="Abel"/>
                <a:cs typeface="Abel"/>
                <a:sym typeface="Abel"/>
              </a:defRPr>
            </a:lvl9pPr>
          </a:lstStyle>
          <a:p>
            <a:endParaRPr/>
          </a:p>
        </p:txBody>
      </p:sp>
    </p:spTree>
    <p:extLst>
      <p:ext uri="{BB962C8B-B14F-4D97-AF65-F5344CB8AC3E}">
        <p14:creationId xmlns:p14="http://schemas.microsoft.com/office/powerpoint/2010/main" val="3952556480"/>
      </p:ext>
    </p:extLst>
  </p:cSld>
  <p:clrMap bg1="lt1" tx1="dk1" bg2="dk2" tx2="lt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7"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emf"/><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330.png"/><Relationship Id="rId7"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8.png"/><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7" Type="http://schemas.openxmlformats.org/officeDocument/2006/relationships/image" Target="../media/image44.png"/><Relationship Id="rId2" Type="http://schemas.openxmlformats.org/officeDocument/2006/relationships/image" Target="../media/image26.emf"/><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7" Type="http://schemas.openxmlformats.org/officeDocument/2006/relationships/image" Target="../media/image50.png"/><Relationship Id="rId2" Type="http://schemas.openxmlformats.org/officeDocument/2006/relationships/image" Target="../media/image32.emf"/><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8.png"/><Relationship Id="rId10" Type="http://schemas.openxmlformats.org/officeDocument/2006/relationships/image" Target="../media/image420.png"/><Relationship Id="rId4" Type="http://schemas.openxmlformats.org/officeDocument/2006/relationships/image" Target="../media/image47.png"/><Relationship Id="rId9" Type="http://schemas.openxmlformats.org/officeDocument/2006/relationships/image" Target="../media/image15.emf"/></Relationships>
</file>

<file path=ppt/slides/_rels/slide1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53.png"/><Relationship Id="rId7" Type="http://schemas.openxmlformats.org/officeDocument/2006/relationships/image" Target="../media/image43.png"/><Relationship Id="rId2" Type="http://schemas.openxmlformats.org/officeDocument/2006/relationships/image" Target="../media/image33.emf"/><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4.emf"/><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42.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image" Target="../media/image35.emf"/><Relationship Id="rId1" Type="http://schemas.openxmlformats.org/officeDocument/2006/relationships/slideLayout" Target="../slideLayouts/slideLayout2.xml"/><Relationship Id="rId6" Type="http://schemas.openxmlformats.org/officeDocument/2006/relationships/image" Target="../media/image36.emf"/><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46.png"/><Relationship Id="rId9" Type="http://schemas.openxmlformats.org/officeDocument/2006/relationships/image" Target="../media/image56.png"/></Relationships>
</file>

<file path=ppt/slides/_rels/slide18.xml.rels><?xml version="1.0" encoding="UTF-8" standalone="yes"?>
<Relationships xmlns="http://schemas.openxmlformats.org/package/2006/relationships"><Relationship Id="rId8" Type="http://schemas.openxmlformats.org/officeDocument/2006/relationships/image" Target="../media/image376.png"/><Relationship Id="rId3" Type="http://schemas.openxmlformats.org/officeDocument/2006/relationships/image" Target="../media/image371.png"/><Relationship Id="rId7" Type="http://schemas.openxmlformats.org/officeDocument/2006/relationships/image" Target="../media/image375.png"/><Relationship Id="rId2" Type="http://schemas.openxmlformats.org/officeDocument/2006/relationships/image" Target="../media/image37.emf"/><Relationship Id="rId1" Type="http://schemas.openxmlformats.org/officeDocument/2006/relationships/slideLayout" Target="../slideLayouts/slideLayout2.xml"/><Relationship Id="rId6" Type="http://schemas.openxmlformats.org/officeDocument/2006/relationships/image" Target="../media/image374.png"/><Relationship Id="rId5" Type="http://schemas.openxmlformats.org/officeDocument/2006/relationships/image" Target="../media/image373.png"/><Relationship Id="rId4" Type="http://schemas.openxmlformats.org/officeDocument/2006/relationships/image" Target="../media/image372.png"/></Relationships>
</file>

<file path=ppt/slides/_rels/slide19.xml.rels><?xml version="1.0" encoding="UTF-8" standalone="yes"?>
<Relationships xmlns="http://schemas.openxmlformats.org/package/2006/relationships"><Relationship Id="rId8" Type="http://schemas.openxmlformats.org/officeDocument/2006/relationships/image" Target="../media/image383.png"/><Relationship Id="rId3" Type="http://schemas.openxmlformats.org/officeDocument/2006/relationships/image" Target="../media/image378.png"/><Relationship Id="rId7" Type="http://schemas.openxmlformats.org/officeDocument/2006/relationships/image" Target="../media/image3820.png"/><Relationship Id="rId2" Type="http://schemas.openxmlformats.org/officeDocument/2006/relationships/image" Target="../media/image38.emf"/><Relationship Id="rId1" Type="http://schemas.openxmlformats.org/officeDocument/2006/relationships/slideLayout" Target="../slideLayouts/slideLayout2.xml"/><Relationship Id="rId6" Type="http://schemas.openxmlformats.org/officeDocument/2006/relationships/image" Target="../media/image381.png"/><Relationship Id="rId5" Type="http://schemas.openxmlformats.org/officeDocument/2006/relationships/image" Target="../media/image380.png"/><Relationship Id="rId4" Type="http://schemas.openxmlformats.org/officeDocument/2006/relationships/image" Target="../media/image37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850.png"/><Relationship Id="rId7" Type="http://schemas.openxmlformats.org/officeDocument/2006/relationships/image" Target="../media/image389.png"/><Relationship Id="rId2" Type="http://schemas.openxmlformats.org/officeDocument/2006/relationships/image" Target="../media/image39.emf"/><Relationship Id="rId1" Type="http://schemas.openxmlformats.org/officeDocument/2006/relationships/slideLayout" Target="../slideLayouts/slideLayout2.xml"/><Relationship Id="rId6" Type="http://schemas.openxmlformats.org/officeDocument/2006/relationships/image" Target="../media/image3880.png"/><Relationship Id="rId5" Type="http://schemas.openxmlformats.org/officeDocument/2006/relationships/image" Target="../media/image3870.png"/><Relationship Id="rId4" Type="http://schemas.openxmlformats.org/officeDocument/2006/relationships/image" Target="../media/image386.png"/></Relationships>
</file>

<file path=ppt/slides/_rels/slide21.xml.rels><?xml version="1.0" encoding="UTF-8" standalone="yes"?>
<Relationships xmlns="http://schemas.openxmlformats.org/package/2006/relationships"><Relationship Id="rId3" Type="http://schemas.openxmlformats.org/officeDocument/2006/relationships/image" Target="../media/image590.png"/><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4.png"/><Relationship Id="rId1" Type="http://schemas.openxmlformats.org/officeDocument/2006/relationships/slideLayout" Target="../slideLayouts/slideLayout31.xml"/><Relationship Id="rId5" Type="http://schemas.openxmlformats.org/officeDocument/2006/relationships/image" Target="../media/image3.gif"/><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610.png"/><Relationship Id="rId4" Type="http://schemas.openxmlformats.org/officeDocument/2006/relationships/image" Target="../media/image66.emf"/></Relationships>
</file>

<file path=ppt/slides/_rels/slide27.xml.rels><?xml version="1.0" encoding="UTF-8" standalone="yes"?>
<Relationships xmlns="http://schemas.openxmlformats.org/package/2006/relationships"><Relationship Id="rId3" Type="http://schemas.openxmlformats.org/officeDocument/2006/relationships/image" Target="../media/image66.emf"/><Relationship Id="rId7" Type="http://schemas.openxmlformats.org/officeDocument/2006/relationships/image" Target="../media/image77.png"/><Relationship Id="rId2" Type="http://schemas.openxmlformats.org/officeDocument/2006/relationships/image" Target="../media/image65.emf"/><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75.png"/><Relationship Id="rId4" Type="http://schemas.openxmlformats.org/officeDocument/2006/relationships/image" Target="../media/image680.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6.emf"/><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slideLayout" Target="../slideLayouts/slideLayout2.xml"/><Relationship Id="rId4" Type="http://schemas.openxmlformats.org/officeDocument/2006/relationships/image" Target="../media/image71.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6.emf"/><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33.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2.xml"/><Relationship Id="rId6" Type="http://schemas.openxmlformats.org/officeDocument/2006/relationships/image" Target="../media/image89.emf"/><Relationship Id="rId11" Type="http://schemas.openxmlformats.org/officeDocument/2006/relationships/image" Target="../media/image96.png"/><Relationship Id="rId5" Type="http://schemas.openxmlformats.org/officeDocument/2006/relationships/image" Target="../media/image800.png"/><Relationship Id="rId10" Type="http://schemas.openxmlformats.org/officeDocument/2006/relationships/image" Target="../media/image91.png"/><Relationship Id="rId9" Type="http://schemas.openxmlformats.org/officeDocument/2006/relationships/image" Target="../media/image94.png"/></Relationships>
</file>

<file path=ppt/slides/_rels/slide3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slideLayout" Target="../slideLayouts/slideLayout2.xml"/><Relationship Id="rId5" Type="http://schemas.openxmlformats.org/officeDocument/2006/relationships/image" Target="../media/image95.emf"/><Relationship Id="rId4" Type="http://schemas.openxmlformats.org/officeDocument/2006/relationships/image" Target="../media/image94.emf"/></Relationships>
</file>

<file path=ppt/slides/_rels/slide36.xml.rels><?xml version="1.0" encoding="UTF-8" standalone="yes"?>
<Relationships xmlns="http://schemas.openxmlformats.org/package/2006/relationships"><Relationship Id="rId8" Type="http://schemas.openxmlformats.org/officeDocument/2006/relationships/image" Target="../media/image101.emf"/><Relationship Id="rId3" Type="http://schemas.openxmlformats.org/officeDocument/2006/relationships/image" Target="../media/image97.emf"/><Relationship Id="rId7" Type="http://schemas.openxmlformats.org/officeDocument/2006/relationships/image" Target="../media/image105.png"/><Relationship Id="rId2" Type="http://schemas.openxmlformats.org/officeDocument/2006/relationships/image" Target="../media/image96.emf"/><Relationship Id="rId1" Type="http://schemas.openxmlformats.org/officeDocument/2006/relationships/slideLayout" Target="../slideLayouts/slideLayout2.xml"/><Relationship Id="rId6" Type="http://schemas.openxmlformats.org/officeDocument/2006/relationships/image" Target="../media/image100.emf"/><Relationship Id="rId5" Type="http://schemas.openxmlformats.org/officeDocument/2006/relationships/image" Target="../media/image99.emf"/><Relationship Id="rId4" Type="http://schemas.openxmlformats.org/officeDocument/2006/relationships/image" Target="../media/image98.emf"/><Relationship Id="rId9" Type="http://schemas.openxmlformats.org/officeDocument/2006/relationships/image" Target="../media/image107.png"/></Relationships>
</file>

<file path=ppt/slides/_rels/slide3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1.xml"/><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05.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15.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6.emf"/></Relationships>
</file>

<file path=ppt/slides/_rels/slide50.xml.rels><?xml version="1.0" encoding="UTF-8" standalone="yes"?>
<Relationships xmlns="http://schemas.openxmlformats.org/package/2006/relationships"><Relationship Id="rId8" Type="http://schemas.openxmlformats.org/officeDocument/2006/relationships/image" Target="../media/image960.png"/><Relationship Id="rId3" Type="http://schemas.openxmlformats.org/officeDocument/2006/relationships/image" Target="../media/image109.emf"/><Relationship Id="rId7" Type="http://schemas.openxmlformats.org/officeDocument/2006/relationships/image" Target="../media/image113.png"/><Relationship Id="rId2" Type="http://schemas.openxmlformats.org/officeDocument/2006/relationships/image" Target="../media/image108.emf"/><Relationship Id="rId1" Type="http://schemas.openxmlformats.org/officeDocument/2006/relationships/slideLayout" Target="../slideLayouts/slideLayout2.xml"/><Relationship Id="rId6" Type="http://schemas.openxmlformats.org/officeDocument/2006/relationships/image" Target="../media/image112.png"/><Relationship Id="rId5" Type="http://schemas.openxmlformats.org/officeDocument/2006/relationships/image" Target="../media/image111.emf"/><Relationship Id="rId4" Type="http://schemas.openxmlformats.org/officeDocument/2006/relationships/image" Target="../media/image110.emf"/></Relationships>
</file>

<file path=ppt/slides/_rels/slide51.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6" Type="http://schemas.openxmlformats.org/officeDocument/2006/relationships/image" Target="../media/image127.png"/><Relationship Id="rId5" Type="http://schemas.openxmlformats.org/officeDocument/2006/relationships/image" Target="../media/image115.png"/><Relationship Id="rId4" Type="http://schemas.openxmlformats.org/officeDocument/2006/relationships/image" Target="../media/image114.png"/></Relationships>
</file>

<file path=ppt/slides/_rels/slide52.xml.rels><?xml version="1.0" encoding="UTF-8" standalone="yes"?>
<Relationships xmlns="http://schemas.openxmlformats.org/package/2006/relationships"><Relationship Id="rId3" Type="http://schemas.openxmlformats.org/officeDocument/2006/relationships/image" Target="../media/image112.png"/><Relationship Id="rId7" Type="http://schemas.openxmlformats.org/officeDocument/2006/relationships/image" Target="../media/image118.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3.png"/></Relationships>
</file>

<file path=ppt/slides/_rels/slide5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5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2.png"/><Relationship Id="rId1" Type="http://schemas.openxmlformats.org/officeDocument/2006/relationships/slideLayout" Target="../slideLayouts/slideLayout2.xml"/><Relationship Id="rId5" Type="http://schemas.openxmlformats.org/officeDocument/2006/relationships/image" Target="../media/image126.png"/><Relationship Id="rId4" Type="http://schemas.openxmlformats.org/officeDocument/2006/relationships/image" Target="../media/image125.png"/></Relationships>
</file>

<file path=ppt/slides/_rels/slide55.xml.rels><?xml version="1.0" encoding="UTF-8" standalone="yes"?>
<Relationships xmlns="http://schemas.openxmlformats.org/package/2006/relationships"><Relationship Id="rId3" Type="http://schemas.openxmlformats.org/officeDocument/2006/relationships/image" Target="../media/image127.emf"/><Relationship Id="rId2" Type="http://schemas.openxmlformats.org/officeDocument/2006/relationships/image" Target="../media/image134.png"/><Relationship Id="rId1" Type="http://schemas.openxmlformats.org/officeDocument/2006/relationships/slideLayout" Target="../slideLayouts/slideLayout2.xml"/><Relationship Id="rId6" Type="http://schemas.openxmlformats.org/officeDocument/2006/relationships/image" Target="../media/image128.png"/><Relationship Id="rId5" Type="http://schemas.openxmlformats.org/officeDocument/2006/relationships/image" Target="../media/image137.png"/><Relationship Id="rId4" Type="http://schemas.openxmlformats.org/officeDocument/2006/relationships/image" Target="../media/image136.png"/></Relationships>
</file>

<file path=ppt/slides/_rels/slide56.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33.emf"/><Relationship Id="rId2" Type="http://schemas.openxmlformats.org/officeDocument/2006/relationships/image" Target="../media/image129.emf"/><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emf"/></Relationships>
</file>

<file path=ppt/slides/_rels/slide5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50.png"/><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6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3.png"/><Relationship Id="rId1" Type="http://schemas.openxmlformats.org/officeDocument/2006/relationships/slideLayout" Target="../slideLayouts/slideLayout2.xml"/><Relationship Id="rId4" Type="http://schemas.openxmlformats.org/officeDocument/2006/relationships/image" Target="../media/image141.png"/></Relationships>
</file>

<file path=ppt/slides/_rels/slide6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43.emf"/><Relationship Id="rId2" Type="http://schemas.openxmlformats.org/officeDocument/2006/relationships/image" Target="../media/image142.emf"/><Relationship Id="rId1" Type="http://schemas.openxmlformats.org/officeDocument/2006/relationships/slideLayout" Target="../slideLayouts/slideLayout2.xml"/><Relationship Id="rId6" Type="http://schemas.openxmlformats.org/officeDocument/2006/relationships/image" Target="../media/image1340.png"/><Relationship Id="rId5" Type="http://schemas.openxmlformats.org/officeDocument/2006/relationships/image" Target="../media/image145.emf"/><Relationship Id="rId4" Type="http://schemas.openxmlformats.org/officeDocument/2006/relationships/image" Target="../media/image144.emf"/></Relationships>
</file>

<file path=ppt/slides/_rels/slide64.xml.rels><?xml version="1.0" encoding="UTF-8" standalone="yes"?>
<Relationships xmlns="http://schemas.openxmlformats.org/package/2006/relationships"><Relationship Id="rId2" Type="http://schemas.openxmlformats.org/officeDocument/2006/relationships/image" Target="../media/image146.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47.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430.png"/><Relationship Id="rId2" Type="http://schemas.openxmlformats.org/officeDocument/2006/relationships/image" Target="../media/image148.emf"/><Relationship Id="rId1" Type="http://schemas.openxmlformats.org/officeDocument/2006/relationships/slideLayout" Target="../slideLayouts/slideLayout2.xml"/><Relationship Id="rId5" Type="http://schemas.openxmlformats.org/officeDocument/2006/relationships/image" Target="../media/image4450.png"/><Relationship Id="rId4" Type="http://schemas.openxmlformats.org/officeDocument/2006/relationships/image" Target="../media/image444.png"/></Relationships>
</file>

<file path=ppt/slides/_rels/slide67.xml.rels><?xml version="1.0" encoding="UTF-8" standalone="yes"?>
<Relationships xmlns="http://schemas.openxmlformats.org/package/2006/relationships"><Relationship Id="rId2" Type="http://schemas.openxmlformats.org/officeDocument/2006/relationships/image" Target="../media/image149.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53.emf"/><Relationship Id="rId7" Type="http://schemas.openxmlformats.org/officeDocument/2006/relationships/image" Target="../media/image158.png"/><Relationship Id="rId2" Type="http://schemas.openxmlformats.org/officeDocument/2006/relationships/image" Target="../media/image152.emf"/><Relationship Id="rId1" Type="http://schemas.openxmlformats.org/officeDocument/2006/relationships/slideLayout" Target="../slideLayouts/slideLayout2.xml"/><Relationship Id="rId6" Type="http://schemas.openxmlformats.org/officeDocument/2006/relationships/image" Target="../media/image156.emf"/><Relationship Id="rId5" Type="http://schemas.openxmlformats.org/officeDocument/2006/relationships/image" Target="../media/image155.emf"/><Relationship Id="rId4" Type="http://schemas.openxmlformats.org/officeDocument/2006/relationships/image" Target="../media/image154.emf"/></Relationships>
</file>

<file path=ppt/slides/_rels/slide7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330.png"/><Relationship Id="rId7"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8.png"/></Relationships>
</file>

<file path=ppt/slides/_rels/slide73.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emf"/><Relationship Id="rId1" Type="http://schemas.openxmlformats.org/officeDocument/2006/relationships/slideLayout" Target="../slideLayouts/slideLayout2.xml"/><Relationship Id="rId4" Type="http://schemas.openxmlformats.org/officeDocument/2006/relationships/image" Target="../media/image133.emf"/></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50.png"/><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8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53.png"/><Relationship Id="rId1" Type="http://schemas.openxmlformats.org/officeDocument/2006/relationships/slideLayout" Target="../slideLayouts/slideLayout2.xml"/><Relationship Id="rId4" Type="http://schemas.openxmlformats.org/officeDocument/2006/relationships/image" Target="../media/image141.png"/></Relationships>
</file>

<file path=ppt/slides/_rels/slide82.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68.emf"/><Relationship Id="rId7" Type="http://schemas.openxmlformats.org/officeDocument/2006/relationships/image" Target="../media/image172.emf"/><Relationship Id="rId2" Type="http://schemas.openxmlformats.org/officeDocument/2006/relationships/image" Target="../media/image167.emf"/><Relationship Id="rId1" Type="http://schemas.openxmlformats.org/officeDocument/2006/relationships/slideLayout" Target="../slideLayouts/slideLayout2.xml"/><Relationship Id="rId6" Type="http://schemas.openxmlformats.org/officeDocument/2006/relationships/image" Target="../media/image171.emf"/><Relationship Id="rId5" Type="http://schemas.openxmlformats.org/officeDocument/2006/relationships/image" Target="../media/image170.emf"/><Relationship Id="rId4" Type="http://schemas.openxmlformats.org/officeDocument/2006/relationships/image" Target="../media/image169.emf"/></Relationships>
</file>

<file path=ppt/slides/_rels/slide86.xml.rels><?xml version="1.0" encoding="UTF-8" standalone="yes"?>
<Relationships xmlns="http://schemas.openxmlformats.org/package/2006/relationships"><Relationship Id="rId3" Type="http://schemas.openxmlformats.org/officeDocument/2006/relationships/image" Target="../media/image4650.png"/><Relationship Id="rId2" Type="http://schemas.openxmlformats.org/officeDocument/2006/relationships/image" Target="../media/image173.emf"/><Relationship Id="rId1" Type="http://schemas.openxmlformats.org/officeDocument/2006/relationships/slideLayout" Target="../slideLayouts/slideLayout2.xml"/><Relationship Id="rId6" Type="http://schemas.openxmlformats.org/officeDocument/2006/relationships/image" Target="../media/image468.png"/><Relationship Id="rId5" Type="http://schemas.openxmlformats.org/officeDocument/2006/relationships/image" Target="../media/image467.png"/><Relationship Id="rId4" Type="http://schemas.openxmlformats.org/officeDocument/2006/relationships/image" Target="../media/image46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0.png"/><Relationship Id="rId7"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922" y="3048001"/>
            <a:ext cx="12143077" cy="1220783"/>
          </a:xfrm>
          <a:prstGeom prst="rect">
            <a:avLst/>
          </a:prstGeom>
        </p:spPr>
        <p:txBody>
          <a:bodyPr wrap="square">
            <a:spAutoFit/>
          </a:bodyPr>
          <a:lstStyle/>
          <a:p>
            <a:pPr algn="ctr" defTabSz="1219170">
              <a:buClr>
                <a:srgbClr val="000000"/>
              </a:buClr>
            </a:pPr>
            <a:r>
              <a:rPr lang="en-US" sz="3733" b="1" kern="0" dirty="0">
                <a:solidFill>
                  <a:srgbClr val="0070C0"/>
                </a:solidFill>
                <a:effectLst>
                  <a:outerShdw blurRad="38100" dist="38100" dir="2700000" algn="tl">
                    <a:srgbClr val="000000">
                      <a:alpha val="43137"/>
                    </a:srgbClr>
                  </a:outerShdw>
                </a:effectLst>
                <a:latin typeface="Times New Roman" pitchFamily="18" charset="0"/>
                <a:cs typeface="Times New Roman" pitchFamily="18" charset="0"/>
                <a:sym typeface="Arial"/>
              </a:rPr>
              <a:t>HỌC PHẦN: TOÁN 1   -   MÔN: ĐẠI SỐ</a:t>
            </a:r>
          </a:p>
          <a:p>
            <a:pPr algn="ctr" defTabSz="1219170">
              <a:buClr>
                <a:srgbClr val="000000"/>
              </a:buClr>
            </a:pPr>
            <a:r>
              <a:rPr lang="en-US" sz="3600" b="1" kern="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Arial"/>
              </a:rPr>
              <a:t>CHƯƠNG 2: HÀM SỐ BẬC NHẤT VÀ BẬC HAI</a:t>
            </a:r>
          </a:p>
        </p:txBody>
      </p:sp>
      <p:sp>
        <p:nvSpPr>
          <p:cNvPr id="9" name="Rectangle 8"/>
          <p:cNvSpPr/>
          <p:nvPr/>
        </p:nvSpPr>
        <p:spPr>
          <a:xfrm>
            <a:off x="137591" y="17294"/>
            <a:ext cx="11872912" cy="523220"/>
          </a:xfrm>
          <a:prstGeom prst="rect">
            <a:avLst/>
          </a:prstGeom>
          <a:solidFill>
            <a:srgbClr val="FFFF00"/>
          </a:solidFill>
        </p:spPr>
        <p:txBody>
          <a:bodyPr wrap="square">
            <a:spAutoFit/>
          </a:bodyPr>
          <a:lstStyle/>
          <a:p>
            <a:pPr algn="ctr" defTabSz="1219170">
              <a:buClr>
                <a:srgbClr val="000000"/>
              </a:buClr>
            </a:pPr>
            <a:r>
              <a:rPr lang="en-US" sz="2800" b="1" kern="0" dirty="0">
                <a:solidFill>
                  <a:srgbClr val="000000"/>
                </a:solidFill>
                <a:latin typeface="Times New Roman" panose="02020603050405020304" pitchFamily="18" charset="0"/>
                <a:cs typeface="Times New Roman" panose="02020603050405020304" pitchFamily="18" charset="0"/>
                <a:sym typeface="Arial"/>
              </a:rPr>
              <a:t>TRƯỜNG CAO ĐẲNG LÝ TỰ TRỌNG TP. HỒ </a:t>
            </a:r>
            <a:r>
              <a:rPr lang="en-US" sz="2800" b="1" kern="0">
                <a:solidFill>
                  <a:srgbClr val="000000"/>
                </a:solidFill>
                <a:latin typeface="Times New Roman" panose="02020603050405020304" pitchFamily="18" charset="0"/>
                <a:cs typeface="Times New Roman" panose="02020603050405020304" pitchFamily="18" charset="0"/>
                <a:sym typeface="Arial"/>
              </a:rPr>
              <a:t>CHÍ MINH</a:t>
            </a:r>
            <a:endParaRPr lang="en-US" sz="2800" b="1" kern="0" dirty="0">
              <a:solidFill>
                <a:srgbClr val="000000"/>
              </a:solidFill>
              <a:latin typeface="Times New Roman" panose="02020603050405020304" pitchFamily="18" charset="0"/>
              <a:cs typeface="Times New Roman" panose="02020603050405020304" pitchFamily="18" charset="0"/>
              <a:sym typeface="Arial"/>
            </a:endParaRPr>
          </a:p>
        </p:txBody>
      </p:sp>
      <p:pic>
        <p:nvPicPr>
          <p:cNvPr id="24" name="Picture 2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722715"/>
            <a:ext cx="2669499" cy="2401485"/>
          </a:xfrm>
          <a:prstGeom prst="rect">
            <a:avLst/>
          </a:prstGeom>
          <a:noFill/>
          <a:ln>
            <a:noFill/>
          </a:ln>
        </p:spPr>
      </p:pic>
      <p:sp>
        <p:nvSpPr>
          <p:cNvPr id="11265" name="Text Box 2"/>
          <p:cNvSpPr txBox="1">
            <a:spLocks noChangeArrowheads="1"/>
          </p:cNvSpPr>
          <p:nvPr/>
        </p:nvSpPr>
        <p:spPr bwMode="auto">
          <a:xfrm>
            <a:off x="3200400" y="1295401"/>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sp>
        <p:nvSpPr>
          <p:cNvPr id="11267" name="WordArt 3"/>
          <p:cNvSpPr>
            <a:spLocks noChangeArrowheads="1" noChangeShapeType="1" noTextEdit="1"/>
          </p:cNvSpPr>
          <p:nvPr/>
        </p:nvSpPr>
        <p:spPr bwMode="auto">
          <a:xfrm>
            <a:off x="2667000" y="3743325"/>
            <a:ext cx="6629400" cy="990600"/>
          </a:xfrm>
          <a:prstGeom prst="rect">
            <a:avLst/>
          </a:prstGeom>
        </p:spPr>
        <p:txBody>
          <a:bodyPr wrap="none" fromWordArt="1">
            <a:prstTxWarp prst="textPlain">
              <a:avLst>
                <a:gd name="adj" fmla="val 50000"/>
              </a:avLst>
            </a:prstTxWarp>
          </a:bodyPr>
          <a:lstStyle/>
          <a:p>
            <a:pPr algn="ctr" defTabSz="1219170">
              <a:buClr>
                <a:srgbClr val="000000"/>
              </a:buClr>
            </a:pPr>
            <a:endParaRPr lang="en-US" sz="3600" i="1" kern="10" dirty="0">
              <a:ln w="9525">
                <a:solidFill>
                  <a:srgbClr val="00FFFF"/>
                </a:solidFill>
                <a:round/>
                <a:headEnd/>
                <a:tailEnd/>
              </a:ln>
              <a:solidFill>
                <a:srgbClr val="FF0000"/>
              </a:solidFill>
              <a:effectLst>
                <a:outerShdw dist="35921" dir="2700000" algn="ctr" rotWithShape="0">
                  <a:srgbClr val="808080">
                    <a:alpha val="79999"/>
                  </a:srgbClr>
                </a:outerShdw>
              </a:effectLst>
              <a:latin typeface="Times New Roman" panose="02020603050405020304" pitchFamily="18" charset="0"/>
              <a:cs typeface="Times New Roman" panose="02020603050405020304" pitchFamily="18" charset="0"/>
              <a:sym typeface="Arial"/>
            </a:endParaRPr>
          </a:p>
        </p:txBody>
      </p:sp>
      <p:sp>
        <p:nvSpPr>
          <p:cNvPr id="2" name="Text Box 4"/>
          <p:cNvSpPr txBox="1">
            <a:spLocks noChangeArrowheads="1"/>
          </p:cNvSpPr>
          <p:nvPr/>
        </p:nvSpPr>
        <p:spPr bwMode="auto">
          <a:xfrm>
            <a:off x="4419600" y="4267201"/>
            <a:ext cx="411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sp>
        <p:nvSpPr>
          <p:cNvPr id="11268" name="Text Box 5"/>
          <p:cNvSpPr txBox="1">
            <a:spLocks noChangeArrowheads="1"/>
          </p:cNvSpPr>
          <p:nvPr/>
        </p:nvSpPr>
        <p:spPr bwMode="auto">
          <a:xfrm>
            <a:off x="4632327" y="417513"/>
            <a:ext cx="35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sp>
        <p:nvSpPr>
          <p:cNvPr id="11270" name="WordArt 6"/>
          <p:cNvSpPr>
            <a:spLocks noChangeArrowheads="1" noChangeShapeType="1" noTextEdit="1"/>
          </p:cNvSpPr>
          <p:nvPr/>
        </p:nvSpPr>
        <p:spPr bwMode="auto">
          <a:xfrm>
            <a:off x="1853857" y="457200"/>
            <a:ext cx="8763000" cy="2286000"/>
          </a:xfrm>
          <a:prstGeom prst="rect">
            <a:avLst/>
          </a:prstGeom>
        </p:spPr>
        <p:txBody>
          <a:bodyPr wrap="none" fromWordArt="1">
            <a:prstTxWarp prst="textPlain">
              <a:avLst>
                <a:gd name="adj" fmla="val 50000"/>
              </a:avLst>
            </a:prstTxWarp>
          </a:bodyPr>
          <a:lstStyle/>
          <a:p>
            <a:pPr algn="ctr" defTabSz="1219170">
              <a:buClr>
                <a:srgbClr val="000000"/>
              </a:buClr>
            </a:pPr>
            <a:endParaRPr lang="en-US" sz="3600" i="1" kern="10" dirty="0">
              <a:ln w="9525">
                <a:solidFill>
                  <a:srgbClr val="00FFFF"/>
                </a:solidFill>
                <a:round/>
                <a:headEnd/>
                <a:tailEnd/>
              </a:ln>
              <a:solidFill>
                <a:srgbClr val="FF0000"/>
              </a:solidFill>
              <a:effectLst>
                <a:outerShdw dist="35921" dir="2700000" algn="ctr" rotWithShape="0">
                  <a:srgbClr val="808080">
                    <a:alpha val="79999"/>
                  </a:srgbClr>
                </a:outerShdw>
              </a:effectLst>
              <a:latin typeface="Times New Roman" panose="02020603050405020304" pitchFamily="18" charset="0"/>
              <a:cs typeface="Times New Roman" panose="02020603050405020304" pitchFamily="18" charset="0"/>
              <a:sym typeface="Arial"/>
            </a:endParaRPr>
          </a:p>
        </p:txBody>
      </p:sp>
      <p:sp>
        <p:nvSpPr>
          <p:cNvPr id="3" name="Text Box 7"/>
          <p:cNvSpPr txBox="1">
            <a:spLocks noChangeArrowheads="1"/>
          </p:cNvSpPr>
          <p:nvPr/>
        </p:nvSpPr>
        <p:spPr bwMode="auto">
          <a:xfrm>
            <a:off x="2133600" y="5638801"/>
            <a:ext cx="91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pic>
        <p:nvPicPr>
          <p:cNvPr id="128008" name="Picture 8"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1524000" y="3505200"/>
            <a:ext cx="1676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9"/>
          <p:cNvSpPr txBox="1">
            <a:spLocks noChangeArrowheads="1"/>
          </p:cNvSpPr>
          <p:nvPr/>
        </p:nvSpPr>
        <p:spPr bwMode="auto">
          <a:xfrm>
            <a:off x="9448800" y="5486401"/>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pic>
        <p:nvPicPr>
          <p:cNvPr id="128010" name="Picture 10"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8991600" y="3657600"/>
            <a:ext cx="1981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Text Box 11"/>
          <p:cNvSpPr txBox="1">
            <a:spLocks noChangeArrowheads="1"/>
          </p:cNvSpPr>
          <p:nvPr/>
        </p:nvSpPr>
        <p:spPr bwMode="auto">
          <a:xfrm>
            <a:off x="838200" y="6096001"/>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grpSp>
        <p:nvGrpSpPr>
          <p:cNvPr id="4" name="Group 12"/>
          <p:cNvGrpSpPr>
            <a:grpSpLocks/>
          </p:cNvGrpSpPr>
          <p:nvPr/>
        </p:nvGrpSpPr>
        <p:grpSpPr bwMode="auto">
          <a:xfrm>
            <a:off x="-14288" y="5334000"/>
            <a:ext cx="1538288" cy="1676400"/>
            <a:chOff x="0" y="2496"/>
            <a:chExt cx="1161" cy="1536"/>
          </a:xfrm>
        </p:grpSpPr>
        <p:pic>
          <p:nvPicPr>
            <p:cNvPr id="11276" name="Picture 13"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105" y="2880"/>
              <a:ext cx="105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4"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0" y="2496"/>
              <a:ext cx="1104"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8" name="Text Box 15"/>
          <p:cNvSpPr txBox="1">
            <a:spLocks noChangeArrowheads="1"/>
          </p:cNvSpPr>
          <p:nvPr/>
        </p:nvSpPr>
        <p:spPr bwMode="auto">
          <a:xfrm>
            <a:off x="9829800" y="7162800"/>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grpSp>
        <p:nvGrpSpPr>
          <p:cNvPr id="5" name="Group 16"/>
          <p:cNvGrpSpPr>
            <a:grpSpLocks/>
          </p:cNvGrpSpPr>
          <p:nvPr/>
        </p:nvGrpSpPr>
        <p:grpSpPr bwMode="auto">
          <a:xfrm>
            <a:off x="10668000" y="6553200"/>
            <a:ext cx="1676400" cy="1066800"/>
            <a:chOff x="4080" y="2496"/>
            <a:chExt cx="1296" cy="1392"/>
          </a:xfrm>
        </p:grpSpPr>
        <p:pic>
          <p:nvPicPr>
            <p:cNvPr id="11280" name="Picture 17"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224" y="249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8"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080" y="273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2" name="Text Box 19"/>
          <p:cNvSpPr txBox="1">
            <a:spLocks noChangeArrowheads="1"/>
          </p:cNvSpPr>
          <p:nvPr/>
        </p:nvSpPr>
        <p:spPr bwMode="auto">
          <a:xfrm>
            <a:off x="3429000" y="7467600"/>
            <a:ext cx="38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spcBef>
                <a:spcPct val="50000"/>
              </a:spcBef>
              <a:buClr>
                <a:srgbClr val="000000"/>
              </a:buClr>
            </a:pPr>
            <a:endParaRPr lang="en-US" altLang="en-US" sz="1800" b="0" kern="0">
              <a:solidFill>
                <a:srgbClr val="000000"/>
              </a:solidFill>
              <a:latin typeface="Times New Roman" panose="02020603050405020304" pitchFamily="18" charset="0"/>
              <a:cs typeface="Times New Roman" panose="02020603050405020304" pitchFamily="18" charset="0"/>
              <a:sym typeface="Arial"/>
            </a:endParaRPr>
          </a:p>
        </p:txBody>
      </p:sp>
      <p:sp>
        <p:nvSpPr>
          <p:cNvPr id="6" name="Text Box 5"/>
          <p:cNvSpPr txBox="1">
            <a:spLocks noChangeArrowheads="1"/>
          </p:cNvSpPr>
          <p:nvPr/>
        </p:nvSpPr>
        <p:spPr bwMode="auto">
          <a:xfrm>
            <a:off x="3213842" y="6044626"/>
            <a:ext cx="5727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defTabSz="1219170">
              <a:buClr>
                <a:srgbClr val="000000"/>
              </a:buClr>
            </a:pPr>
            <a:r>
              <a:rPr lang="en-US" altLang="zh-CN" i="1" kern="0" dirty="0">
                <a:solidFill>
                  <a:srgbClr val="FF0000"/>
                </a:solidFill>
                <a:latin typeface="Times New Roman" panose="02020603050405020304" pitchFamily="18" charset="0"/>
                <a:cs typeface="Arial"/>
                <a:sym typeface="Arial"/>
              </a:rPr>
              <a:t>GV </a:t>
            </a:r>
            <a:r>
              <a:rPr lang="en-US" altLang="zh-CN" i="1" kern="0" dirty="0" err="1">
                <a:solidFill>
                  <a:srgbClr val="FF0000"/>
                </a:solidFill>
                <a:latin typeface="Times New Roman" panose="02020603050405020304" pitchFamily="18" charset="0"/>
                <a:cs typeface="Arial"/>
                <a:sym typeface="Arial"/>
              </a:rPr>
              <a:t>thực</a:t>
            </a:r>
            <a:r>
              <a:rPr lang="en-US" altLang="zh-CN" i="1" kern="0" dirty="0">
                <a:solidFill>
                  <a:srgbClr val="FF0000"/>
                </a:solidFill>
                <a:latin typeface="Times New Roman" panose="02020603050405020304" pitchFamily="18" charset="0"/>
                <a:cs typeface="Arial"/>
                <a:sym typeface="Arial"/>
              </a:rPr>
              <a:t> </a:t>
            </a:r>
            <a:r>
              <a:rPr lang="en-US" altLang="zh-CN" i="1" kern="0" dirty="0" err="1">
                <a:solidFill>
                  <a:srgbClr val="FF0000"/>
                </a:solidFill>
                <a:latin typeface="Times New Roman" panose="02020603050405020304" pitchFamily="18" charset="0"/>
                <a:cs typeface="Arial"/>
                <a:sym typeface="Arial"/>
              </a:rPr>
              <a:t>hiện</a:t>
            </a:r>
            <a:r>
              <a:rPr lang="en-US" altLang="zh-CN" i="1" kern="0" dirty="0">
                <a:solidFill>
                  <a:srgbClr val="FF0000"/>
                </a:solidFill>
                <a:latin typeface="Times New Roman" panose="02020603050405020304" pitchFamily="18" charset="0"/>
                <a:cs typeface="Arial"/>
                <a:sym typeface="Arial"/>
              </a:rPr>
              <a:t>: </a:t>
            </a:r>
            <a:r>
              <a:rPr lang="en-US" altLang="zh-CN" i="1" kern="0" dirty="0" err="1">
                <a:solidFill>
                  <a:srgbClr val="FF0000"/>
                </a:solidFill>
                <a:latin typeface="Times New Roman" panose="02020603050405020304" pitchFamily="18" charset="0"/>
                <a:cs typeface="Arial"/>
                <a:sym typeface="Arial"/>
              </a:rPr>
              <a:t>Nguyễn</a:t>
            </a:r>
            <a:r>
              <a:rPr lang="en-US" altLang="zh-CN" i="1" kern="0" dirty="0">
                <a:solidFill>
                  <a:srgbClr val="FF0000"/>
                </a:solidFill>
                <a:latin typeface="Times New Roman" panose="02020603050405020304" pitchFamily="18" charset="0"/>
                <a:cs typeface="Arial"/>
                <a:sym typeface="Arial"/>
              </a:rPr>
              <a:t> </a:t>
            </a:r>
            <a:r>
              <a:rPr lang="en-US" altLang="zh-CN" i="1" kern="0" dirty="0" err="1">
                <a:solidFill>
                  <a:srgbClr val="FF0000"/>
                </a:solidFill>
                <a:latin typeface="Times New Roman" panose="02020603050405020304" pitchFamily="18" charset="0"/>
                <a:cs typeface="Arial"/>
                <a:sym typeface="Arial"/>
              </a:rPr>
              <a:t>Thị</a:t>
            </a:r>
            <a:r>
              <a:rPr lang="en-US" altLang="zh-CN" i="1" kern="0" dirty="0">
                <a:solidFill>
                  <a:srgbClr val="FF0000"/>
                </a:solidFill>
                <a:latin typeface="Times New Roman" panose="02020603050405020304" pitchFamily="18" charset="0"/>
                <a:cs typeface="Arial"/>
                <a:sym typeface="Arial"/>
              </a:rPr>
              <a:t> </a:t>
            </a:r>
            <a:r>
              <a:rPr lang="en-US" altLang="zh-CN" i="1" kern="0" dirty="0" err="1">
                <a:solidFill>
                  <a:srgbClr val="FF0000"/>
                </a:solidFill>
                <a:latin typeface="Times New Roman" panose="02020603050405020304" pitchFamily="18" charset="0"/>
                <a:cs typeface="Arial"/>
                <a:sym typeface="Arial"/>
              </a:rPr>
              <a:t>Thủy</a:t>
            </a:r>
            <a:endParaRPr lang="en-US" altLang="zh-CN" i="1" kern="0" dirty="0">
              <a:solidFill>
                <a:srgbClr val="FF0000"/>
              </a:solidFill>
              <a:latin typeface="Times New Roman" panose="02020603050405020304" pitchFamily="18" charset="0"/>
              <a:cs typeface="Arial"/>
              <a:sym typeface="Arial"/>
            </a:endParaRPr>
          </a:p>
        </p:txBody>
      </p:sp>
    </p:spTree>
    <p:extLst>
      <p:ext uri="{BB962C8B-B14F-4D97-AF65-F5344CB8AC3E}">
        <p14:creationId xmlns:p14="http://schemas.microsoft.com/office/powerpoint/2010/main" val="2221833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7"/>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nodePh="1">
                                  <p:stCondLst>
                                    <p:cond delay="0"/>
                                  </p:stCondLst>
                                  <p:endCondLst>
                                    <p:cond evt="begin" delay="0">
                                      <p:tn val="11"/>
                                    </p:cond>
                                  </p:end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27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27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270"/>
                                        </p:tgtEl>
                                        <p:attrNameLst>
                                          <p:attrName>ppt_y</p:attrName>
                                        </p:attrNameLst>
                                      </p:cBhvr>
                                      <p:tavLst>
                                        <p:tav tm="0">
                                          <p:val>
                                            <p:strVal val="#ppt_y"/>
                                          </p:val>
                                        </p:tav>
                                        <p:tav tm="100000">
                                          <p:val>
                                            <p:strVal val="#ppt_y"/>
                                          </p:val>
                                        </p:tav>
                                      </p:tavLst>
                                    </p:anim>
                                  </p:childTnLst>
                                </p:cTn>
                              </p:par>
                              <p:par>
                                <p:cTn id="17" presetID="19" presetClass="entr" presetSubtype="10" repeatCount="indefinite" fill="hold" nodeType="withEffect">
                                  <p:stCondLst>
                                    <p:cond delay="0"/>
                                  </p:stCondLst>
                                  <p:childTnLst>
                                    <p:set>
                                      <p:cBhvr>
                                        <p:cTn id="18" dur="1" fill="hold">
                                          <p:stCondLst>
                                            <p:cond delay="0"/>
                                          </p:stCondLst>
                                        </p:cTn>
                                        <p:tgtEl>
                                          <p:spTgt spid="128008"/>
                                        </p:tgtEl>
                                        <p:attrNameLst>
                                          <p:attrName>style.visibility</p:attrName>
                                        </p:attrNameLst>
                                      </p:cBhvr>
                                      <p:to>
                                        <p:strVal val="visible"/>
                                      </p:to>
                                    </p:set>
                                    <p:anim calcmode="lin" valueType="num">
                                      <p:cBhvr>
                                        <p:cTn id="19" dur="15000" fill="hold"/>
                                        <p:tgtEl>
                                          <p:spTgt spid="128008"/>
                                        </p:tgtEl>
                                        <p:attrNameLst>
                                          <p:attrName>ppt_w</p:attrName>
                                        </p:attrNameLst>
                                      </p:cBhvr>
                                      <p:tavLst>
                                        <p:tav tm="0" fmla="#ppt_w*sin(2.5*pi*$)">
                                          <p:val>
                                            <p:fltVal val="0"/>
                                          </p:val>
                                        </p:tav>
                                        <p:tav tm="100000">
                                          <p:val>
                                            <p:fltVal val="1"/>
                                          </p:val>
                                        </p:tav>
                                      </p:tavLst>
                                    </p:anim>
                                    <p:anim calcmode="lin" valueType="num">
                                      <p:cBhvr>
                                        <p:cTn id="20" dur="15000" fill="hold"/>
                                        <p:tgtEl>
                                          <p:spTgt spid="128008"/>
                                        </p:tgtEl>
                                        <p:attrNameLst>
                                          <p:attrName>ppt_h</p:attrName>
                                        </p:attrNameLst>
                                      </p:cBhvr>
                                      <p:tavLst>
                                        <p:tav tm="0">
                                          <p:val>
                                            <p:strVal val="#ppt_h"/>
                                          </p:val>
                                        </p:tav>
                                        <p:tav tm="100000">
                                          <p:val>
                                            <p:strVal val="#ppt_h"/>
                                          </p:val>
                                        </p:tav>
                                      </p:tavLst>
                                    </p:anim>
                                  </p:childTnLst>
                                </p:cTn>
                              </p:par>
                              <p:par>
                                <p:cTn id="21" presetID="19" presetClass="entr" presetSubtype="10" repeatCount="indefinite" fill="hold" nodeType="withEffect">
                                  <p:stCondLst>
                                    <p:cond delay="0"/>
                                  </p:stCondLst>
                                  <p:childTnLst>
                                    <p:set>
                                      <p:cBhvr>
                                        <p:cTn id="22" dur="1" fill="hold">
                                          <p:stCondLst>
                                            <p:cond delay="0"/>
                                          </p:stCondLst>
                                        </p:cTn>
                                        <p:tgtEl>
                                          <p:spTgt spid="128010"/>
                                        </p:tgtEl>
                                        <p:attrNameLst>
                                          <p:attrName>style.visibility</p:attrName>
                                        </p:attrNameLst>
                                      </p:cBhvr>
                                      <p:to>
                                        <p:strVal val="visible"/>
                                      </p:to>
                                    </p:set>
                                    <p:anim calcmode="lin" valueType="num">
                                      <p:cBhvr>
                                        <p:cTn id="23" dur="15000" fill="hold"/>
                                        <p:tgtEl>
                                          <p:spTgt spid="128010"/>
                                        </p:tgtEl>
                                        <p:attrNameLst>
                                          <p:attrName>ppt_w</p:attrName>
                                        </p:attrNameLst>
                                      </p:cBhvr>
                                      <p:tavLst>
                                        <p:tav tm="0" fmla="#ppt_w*sin(2.5*pi*$)">
                                          <p:val>
                                            <p:fltVal val="0"/>
                                          </p:val>
                                        </p:tav>
                                        <p:tav tm="100000">
                                          <p:val>
                                            <p:fltVal val="1"/>
                                          </p:val>
                                        </p:tav>
                                      </p:tavLst>
                                    </p:anim>
                                    <p:anim calcmode="lin" valueType="num">
                                      <p:cBhvr>
                                        <p:cTn id="24" dur="15000" fill="hold"/>
                                        <p:tgtEl>
                                          <p:spTgt spid="128010"/>
                                        </p:tgtEl>
                                        <p:attrNameLst>
                                          <p:attrName>ppt_h</p:attrName>
                                        </p:attrNameLst>
                                      </p:cBhvr>
                                      <p:tavLst>
                                        <p:tav tm="0">
                                          <p:val>
                                            <p:strVal val="#ppt_h"/>
                                          </p:val>
                                        </p:tav>
                                        <p:tav tm="100000">
                                          <p:val>
                                            <p:strVal val="#ppt_h"/>
                                          </p:val>
                                        </p:tav>
                                      </p:tavLst>
                                    </p:anim>
                                  </p:childTnLst>
                                </p:cTn>
                              </p:par>
                              <p:par>
                                <p:cTn id="25" presetID="0" presetClass="path" presetSubtype="0" repeatCount="indefinite" accel="50000" decel="50000" fill="hold" nodeType="withEffect">
                                  <p:stCondLst>
                                    <p:cond delay="0"/>
                                  </p:stCondLst>
                                  <p:childTnLst>
                                    <p:animMotion origin="layout" path="M -0.14011 -0.00417 C -0.13229 -0.00833 -0.12669 -0.01458 -0.11888 -0.01852 C -0.1155 -0.03218 -0.11927 -0.01759 -0.11289 -0.03565 C -0.11198 -0.03773 -0.11211 -0.04028 -0.11107 -0.0419 C -0.11003 -0.04352 -0.1082 -0.04329 -0.10638 -0.04375 C -0.09688 -0.05787 -0.08477 -0.06319 -0.07175 -0.06921 C -0.07083 -0.0706 -0.06979 -0.07245 -0.06862 -0.07315 C -0.06576 -0.07523 -0.05977 -0.07731 -0.05977 -0.07708 C -0.05534 -0.09468 -0.06159 -0.07431 -0.05352 -0.08611 C -0.04518 -0.09722 -0.0599 -0.08843 -0.04727 -0.09444 C -0.04271 -0.10741 -0.0444 -0.1081 -0.03359 -0.11111 C -0.02513 -0.12245 -0.01406 -0.13079 -0.00313 -0.13611 C 0.00508 -0.14444 0.01198 -0.15255 0.01979 -0.16111 C 0.02357 -0.16551 0.03333 -0.16991 0.03333 -0.16968 C 0.03698 -0.17963 0.04075 -0.18403 0.0457 -0.19282 C 0.04805 -0.19722 0.04948 -0.20278 0.05195 -0.20741 C 0.05221 -0.20926 0.05221 -0.21227 0.05325 -0.21366 C 0.05456 -0.21551 0.0569 -0.21389 0.05781 -0.21574 C 0.05898 -0.21898 0.05872 -0.22315 0.05924 -0.22662 C 0.06146 -0.24005 0.06263 -0.2669 0.07031 -0.27685 C 0.0737 -0.29306 0.0707 -0.28611 0.07917 -0.29745 C 0.08333 -0.31111 0.08685 -0.3206 0.0944 -0.33102 C 0.09831 -0.35694 0.09219 -0.32708 0.10221 -0.34792 C 0.10391 -0.35162 0.10391 -0.35625 0.10508 -0.36042 C 0.10742 -0.36968 0.11107 -0.37708 0.11419 -0.38542 C 0.11471 -0.38889 0.11419 -0.39306 0.11575 -0.39606 C 0.11667 -0.39792 0.11927 -0.39653 0.12031 -0.39815 C 0.12253 -0.40139 0.12148 -0.40741 0.12344 -0.41088 C 0.12487 -0.41273 0.12656 -0.41366 0.12799 -0.41481 C 0.12982 -0.42407 0.13529 -0.42731 0.1401 -0.43403 C 0.14648 -0.45648 0.13815 -0.43356 0.15091 -0.45093 C 0.15351 -0.45463 0.15417 -0.45972 0.1569 -0.46366 C 0.16133 -0.48032 0.15469 -0.46019 0.16315 -0.47153 C 0.16862 -0.47986 0.16042 -0.47662 0.16614 -0.48426 C 0.16758 -0.48588 0.16914 -0.48588 0.1707 -0.48634 C 0.17331 -0.49745 0.17773 -0.50486 0.18281 -0.51343 C 0.18789 -0.52176 0.18437 -0.52477 0.19206 -0.52801 C 0.19544 -0.53773 0.19987 -0.54653 0.2043 -0.55556 C 0.20612 -0.55926 0.20625 -0.56458 0.20898 -0.56806 C 0.20989 -0.56968 0.21185 -0.56944 0.21354 -0.57014 C 0.21732 -0.58611 0.21146 -0.56736 0.21966 -0.5787 C 0.22695 -0.58866 0.21406 -0.58125 0.22396 -0.59097 C 0.22643 -0.59329 0.22904 -0.59398 0.23177 -0.59537 C 0.2345 -0.60648 0.2319 -0.60046 0.24219 -0.61019 C 0.24739 -0.61435 0.24948 -0.62292 0.25469 -0.62685 C 0.27083 -0.64005 0.28138 -0.65602 0.30013 -0.66042 C 0.31458 -0.67338 0.32917 -0.67616 0.3457 -0.68148 C 0.34779 -0.68194 0.34909 -0.68241 0.35052 -0.68356 C 0.35586 -0.6875 0.36016 -0.69398 0.36575 -0.6963 C 0.38281 -0.70278 0.37279 -0.69977 0.39622 -0.7044 C 0.4095 -0.71597 0.42552 -0.71806 0.44049 -0.72315 C 0.47904 -0.73588 0.44726 -0.7294 0.49101 -0.73565 C 0.52148 -0.73426 0.52708 -0.73333 0.55052 -0.72963 C 0.58437 -0.73495 0.61029 -0.73935 0.64648 -0.74213 C 0.6625 -0.74653 0.6776 -0.75347 0.69362 -0.7588 C 0.70417 -0.75833 0.71497 -0.75787 0.72565 -0.75694 C 0.74232 -0.75556 0.77591 -0.75255 0.77591 -0.75231 C 0.79544 -0.74722 0.81575 -0.74792 0.83529 -0.7463 C 0.86732 -0.74005 0.90052 -0.7419 0.93281 -0.74005 C 0.95312 -0.73889 0.99388 -0.73773 0.99388 -0.7375 " pathEditMode="relative" rAng="0" ptsTypes="AAAAAAAAAAAAAAAAAAAAAAAAAAAAAAAAAAAAAAAAAAAAAAAAAAAAAAAAAAAA">
                                      <p:cBhvr>
                                        <p:cTn id="26" dur="5000" fill="hold"/>
                                        <p:tgtEl>
                                          <p:spTgt spid="4"/>
                                        </p:tgtEl>
                                        <p:attrNameLst>
                                          <p:attrName>ppt_x,ppt_y</p:attrName>
                                        </p:attrNameLst>
                                      </p:cBhvr>
                                      <p:rCtr x="56693" y="-37731"/>
                                    </p:animMotion>
                                  </p:childTnLst>
                                </p:cTn>
                              </p:par>
                              <p:par>
                                <p:cTn id="27" presetID="0" presetClass="path" presetSubtype="0" repeatCount="indefinite" accel="50000" decel="50000" fill="hold" nodeType="withEffect">
                                  <p:stCondLst>
                                    <p:cond delay="0"/>
                                  </p:stCondLst>
                                  <p:childTnLst>
                                    <p:animMotion origin="layout" path="M -3.33333E-6 -0.00023 C -0.01632 0.00278 -0.0309 -0.00347 -0.04739 -0.00647 C -0.06302 -0.01364 -0.07986 -0.0074 -0.09323 -0.02127 C -0.09895 -0.04023 -0.10781 -0.04508 -0.12083 -0.05087 C -0.1243 -0.06636 -0.12118 -0.06127 -0.12847 -0.06798 C -0.13055 -0.0763 -0.13142 -0.08 -0.1375 -0.08277 C -0.14514 -0.09688 -0.15295 -0.10913 -0.16059 -0.123 C -0.16753 -0.13572 -0.16927 -0.15029 -0.17743 -0.16139 C -0.18003 -0.17688 -0.18524 -0.19075 -0.18802 -0.20601 C -0.19114 -0.22196 -0.19427 -0.24902 -0.20347 -0.26127 C -0.20764 -0.28508 -0.21024 -0.30913 -0.21423 -0.33341 C -0.21527 -0.34011 -0.21545 -0.34774 -0.21718 -0.35468 C -0.21805 -0.35792 -0.22048 -0.36 -0.2217 -0.363 C -0.22361 -0.3674 -0.22708 -0.38196 -0.22795 -0.38636 C -0.22864 -0.38982 -0.2283 -0.39376 -0.22934 -0.39699 C -0.23142 -0.40324 -0.23455 -0.40855 -0.23715 -0.4141 C -0.24097 -0.42243 -0.23559 -0.42104 -0.24166 -0.43098 C -0.24253 -0.43283 -0.24479 -0.43237 -0.24635 -0.43306 C -0.24687 -0.43537 -0.2467 -0.43769 -0.24774 -0.4393 C -0.24895 -0.44115 -0.25139 -0.44 -0.25225 -0.44162 C -0.25416 -0.44555 -0.25347 -0.4504 -0.25538 -0.45456 C -0.26024 -0.46428 -0.25711 -0.45896 -0.26458 -0.46913 C -0.26545 -0.47283 -0.2658 -0.47699 -0.2677 -0.48 C -0.26875 -0.48139 -0.271 -0.48023 -0.27222 -0.48185 C -0.27708 -0.48855 -0.27951 -0.4985 -0.28437 -0.50543 C -0.28576 -0.50728 -0.28784 -0.50821 -0.28906 -0.50982 C -0.30486 -0.52925 -0.29236 -0.51699 -0.30277 -0.5267 C -0.30677 -0.54358 -0.30868 -0.53942 -0.3243 -0.54358 C -0.32743 -0.55699 -0.32291 -0.54358 -0.3335 -0.55422 C -0.33489 -0.55561 -0.33507 -0.5593 -0.33645 -0.56069 C -0.34479 -0.5711 -0.35086 -0.57503 -0.36093 -0.57965 C -0.3618 -0.58104 -0.36267 -0.58289 -0.36406 -0.58381 C -0.36684 -0.58566 -0.37309 -0.58798 -0.37309 -0.58774 C -0.38871 -0.60439 -0.40816 -0.5993 -0.42656 -0.60532 C -0.5033 -0.62959 -0.57847 -0.63191 -0.65764 -0.63491 C -0.67135 -0.63954 -0.68264 -0.64809 -0.69583 -0.6541 C -0.71024 -0.66728 -0.72413 -0.67491 -0.74027 -0.6837 C -0.75156 -0.68069 -0.74757 -0.67561 -0.7585 -0.67098 C -0.77864 -0.66266 -0.80156 -0.66081 -0.82274 -0.65826 C -0.8375 -0.66613 -0.83107 -0.66243 -0.84253 -0.6689 C -0.84461 -0.67722 -0.84722 -0.67907 -0.8533 -0.68162 C -0.85625 -0.69387 -0.85225 -0.68347 -0.85955 -0.68994 C -0.86128 -0.69156 -0.8625 -0.69433 -0.86406 -0.69641 C -0.86458 -0.6985 -0.86458 -0.70104 -0.86545 -0.70266 C -0.86892 -0.70844 -0.875 -0.70844 -0.87934 -0.71144 C -0.88211 -0.71329 -0.88437 -0.71561 -0.88698 -0.71769 C -0.88958 -0.72809 -0.89652 -0.73318 -0.90382 -0.73665 C -0.90434 -0.73873 -0.90416 -0.7415 -0.90538 -0.74312 C -0.90642 -0.74474 -0.9085 -0.74428 -0.91007 -0.7452 C -0.91475 -0.74844 -0.91909 -0.7526 -0.92378 -0.75607 C -0.92621 -0.7667 -0.93177 -0.76902 -0.93889 -0.77295 C -0.94774 -0.79029 -0.97517 -0.79907 -0.98941 -0.80462 C -1.02395 -0.80277 -1.05486 -0.79491 -1.08871 -0.79191 C -1.09878 -0.78728 -1.11007 -0.78566 -1.12083 -0.78566 " pathEditMode="relative" rAng="0" ptsTypes="fffffffffffffffffffffffffffffffffffffffffffffffffffffA">
                                      <p:cBhvr>
                                        <p:cTn id="28" dur="5000" fill="hold"/>
                                        <p:tgtEl>
                                          <p:spTgt spid="5"/>
                                        </p:tgtEl>
                                        <p:attrNameLst>
                                          <p:attrName>ppt_x,ppt_y</p:attrName>
                                        </p:attrNameLst>
                                      </p:cBhvr>
                                      <p:rCtr x="-56000" y="-40100"/>
                                    </p:animMotion>
                                  </p:child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70" grpId="0" animBg="1"/>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8702" y="1281063"/>
            <a:ext cx="5646097" cy="584775"/>
          </a:xfrm>
          <a:prstGeom prst="rect">
            <a:avLst/>
          </a:prstGeom>
        </p:spPr>
        <p:txBody>
          <a:bodyPr wrap="none">
            <a:spAutoFit/>
          </a:bodyPr>
          <a:lstStyle/>
          <a:p>
            <a:r>
              <a:rPr lang="pt-BR" sz="3200" b="1" dirty="0">
                <a:latin typeface="Times New Roman" panose="02020603050405020304" pitchFamily="18" charset="0"/>
                <a:ea typeface="Times New Roman" panose="02020603050405020304" pitchFamily="18" charset="0"/>
              </a:rPr>
              <a:t>Ví dụ</a:t>
            </a:r>
            <a:r>
              <a:rPr lang="pt-BR" sz="3200" dirty="0">
                <a:latin typeface="Times New Roman" panose="02020603050405020304" pitchFamily="18" charset="0"/>
                <a:ea typeface="Times New Roman" panose="02020603050405020304" pitchFamily="18" charset="0"/>
              </a:rPr>
              <a:t> </a:t>
            </a:r>
            <a:r>
              <a:rPr lang="pt-BR" sz="3200" b="1" dirty="0">
                <a:latin typeface="Times New Roman" panose="02020603050405020304" pitchFamily="18" charset="0"/>
                <a:ea typeface="Times New Roman" panose="02020603050405020304" pitchFamily="18" charset="0"/>
              </a:rPr>
              <a:t>2</a:t>
            </a:r>
            <a:r>
              <a:rPr lang="pt-BR" sz="3200" dirty="0">
                <a:latin typeface="Times New Roman" panose="02020603050405020304" pitchFamily="18" charset="0"/>
                <a:ea typeface="Times New Roman" panose="02020603050405020304" pitchFamily="18" charset="0"/>
              </a:rPr>
              <a:t>. Xét hàm số f(x) = 2x -1 </a:t>
            </a:r>
            <a:endParaRPr lang="en-US" sz="3200" dirty="0"/>
          </a:p>
        </p:txBody>
      </p:sp>
      <p:sp>
        <p:nvSpPr>
          <p:cNvPr id="4" name="Rectangle 3"/>
          <p:cNvSpPr/>
          <p:nvPr/>
        </p:nvSpPr>
        <p:spPr>
          <a:xfrm>
            <a:off x="345240" y="540396"/>
            <a:ext cx="1982274" cy="458074"/>
          </a:xfrm>
          <a:prstGeom prst="rect">
            <a:avLst/>
          </a:prstGeom>
        </p:spPr>
        <p:txBody>
          <a:bodyPr wrap="none">
            <a:spAutoFit/>
          </a:bodyPr>
          <a:lstStyle/>
          <a:p>
            <a:pPr algn="just">
              <a:lnSpc>
                <a:spcPct val="150000"/>
              </a:lnSpc>
              <a:spcAft>
                <a:spcPts val="0"/>
              </a:spcAft>
              <a:tabLst>
                <a:tab pos="1980565" algn="l"/>
              </a:tabLst>
            </a:pPr>
            <a:r>
              <a:rPr lang="pt-BR" b="1">
                <a:solidFill>
                  <a:srgbClr val="FF0000"/>
                </a:solidFill>
                <a:latin typeface="Times New Roman" panose="02020603050405020304" pitchFamily="18" charset="0"/>
                <a:ea typeface="Times New Roman" panose="02020603050405020304" pitchFamily="18" charset="0"/>
              </a:rPr>
              <a:t> 3. </a:t>
            </a:r>
            <a:r>
              <a:rPr lang="pt-BR" b="1" u="sng">
                <a:solidFill>
                  <a:srgbClr val="FF0000"/>
                </a:solidFill>
                <a:latin typeface="Times New Roman" panose="02020603050405020304" pitchFamily="18" charset="0"/>
                <a:ea typeface="Times New Roman" panose="02020603050405020304" pitchFamily="18" charset="0"/>
              </a:rPr>
              <a:t>Tính biến thiên</a:t>
            </a:r>
            <a:endParaRPr lang="en-US" b="1">
              <a:solidFill>
                <a:srgbClr val="FF0000"/>
              </a:solidFill>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Object 10"/>
              <p:cNvSpPr txBox="1"/>
              <p:nvPr/>
            </p:nvSpPr>
            <p:spPr bwMode="auto">
              <a:xfrm>
                <a:off x="1335088" y="2584450"/>
                <a:ext cx="1689100" cy="752475"/>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oMath>
                  </m:oMathPara>
                </a14:m>
                <a:endParaRPr lang="en-US"/>
              </a:p>
            </p:txBody>
          </p:sp>
        </mc:Choice>
        <mc:Fallback xmlns="">
          <p:sp>
            <p:nvSpPr>
              <p:cNvPr id="11" name="Object 10"/>
              <p:cNvSpPr txBox="1">
                <a:spLocks noRot="1" noChangeAspect="1" noMove="1" noResize="1" noEditPoints="1" noAdjustHandles="1" noChangeArrowheads="1" noChangeShapeType="1" noTextEdit="1"/>
              </p:cNvSpPr>
              <p:nvPr/>
            </p:nvSpPr>
            <p:spPr bwMode="auto">
              <a:xfrm>
                <a:off x="1335088" y="2584450"/>
                <a:ext cx="1689100" cy="752475"/>
              </a:xfrm>
              <a:prstGeom prst="rect">
                <a:avLst/>
              </a:prstGeom>
              <a:blipFill>
                <a:blip r:embed="rId4"/>
                <a:stretch>
                  <a:fillRect/>
                </a:stretch>
              </a:blipFill>
            </p:spPr>
            <p:txBody>
              <a:bodyPr/>
              <a:lstStyle/>
              <a:p>
                <a:r>
                  <a:rPr lang="en-US">
                    <a:noFill/>
                  </a:rPr>
                  <a:t> </a:t>
                </a:r>
              </a:p>
            </p:txBody>
          </p:sp>
        </mc:Fallback>
      </mc:AlternateContent>
      <p:sp>
        <p:nvSpPr>
          <p:cNvPr id="12" name="Rectangle 7"/>
          <p:cNvSpPr>
            <a:spLocks noChangeArrowheads="1"/>
          </p:cNvSpPr>
          <p:nvPr/>
        </p:nvSpPr>
        <p:spPr bwMode="auto">
          <a:xfrm>
            <a:off x="3265713" y="2685049"/>
            <a:ext cx="135748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13" name="Object 12"/>
              <p:cNvSpPr txBox="1"/>
              <p:nvPr/>
            </p:nvSpPr>
            <p:spPr bwMode="auto">
              <a:xfrm>
                <a:off x="3095816" y="2512874"/>
                <a:ext cx="2876550" cy="923925"/>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2</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2</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oMath>
                  </m:oMathPara>
                </a14:m>
                <a:endParaRPr lang="en-US"/>
              </a:p>
            </p:txBody>
          </p:sp>
        </mc:Choice>
        <mc:Fallback xmlns="">
          <p:sp>
            <p:nvSpPr>
              <p:cNvPr id="13" name="Object 12"/>
              <p:cNvSpPr txBox="1">
                <a:spLocks noRot="1" noChangeAspect="1" noMove="1" noResize="1" noEditPoints="1" noAdjustHandles="1" noChangeArrowheads="1" noChangeShapeType="1" noTextEdit="1"/>
              </p:cNvSpPr>
              <p:nvPr/>
            </p:nvSpPr>
            <p:spPr bwMode="auto">
              <a:xfrm>
                <a:off x="3095816" y="2512874"/>
                <a:ext cx="2876550" cy="92392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Object 15"/>
              <p:cNvSpPr txBox="1"/>
              <p:nvPr/>
            </p:nvSpPr>
            <p:spPr bwMode="auto">
              <a:xfrm>
                <a:off x="6043994" y="2497930"/>
                <a:ext cx="2436812" cy="925513"/>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&gt;</m:t>
                      </m:r>
                      <m:r>
                        <a:rPr lang="en-US" i="1">
                          <a:solidFill>
                            <a:srgbClr val="000000"/>
                          </a:solidFill>
                          <a:latin typeface="Cambria Math" panose="02040503050406030204" pitchFamily="18" charset="0"/>
                        </a:rPr>
                        <m:t>0</m:t>
                      </m:r>
                    </m:oMath>
                  </m:oMathPara>
                </a14:m>
                <a:endParaRPr lang="en-US"/>
              </a:p>
            </p:txBody>
          </p:sp>
        </mc:Choice>
        <mc:Fallback xmlns="">
          <p:sp>
            <p:nvSpPr>
              <p:cNvPr id="16" name="Object 15"/>
              <p:cNvSpPr txBox="1">
                <a:spLocks noRot="1" noChangeAspect="1" noMove="1" noResize="1" noEditPoints="1" noAdjustHandles="1" noChangeArrowheads="1" noChangeShapeType="1" noTextEdit="1"/>
              </p:cNvSpPr>
              <p:nvPr/>
            </p:nvSpPr>
            <p:spPr bwMode="auto">
              <a:xfrm>
                <a:off x="6043994" y="2497930"/>
                <a:ext cx="2436812" cy="925513"/>
              </a:xfrm>
              <a:prstGeom prst="rect">
                <a:avLst/>
              </a:prstGeom>
              <a:blipFill>
                <a:blip r:embed="rId7"/>
                <a:stretch>
                  <a:fillRect/>
                </a:stretch>
              </a:blipFill>
            </p:spPr>
            <p:txBody>
              <a:bodyPr/>
              <a:lstStyle/>
              <a:p>
                <a:r>
                  <a:rPr lang="en-US">
                    <a:noFill/>
                  </a:rPr>
                  <a:t> </a:t>
                </a:r>
              </a:p>
            </p:txBody>
          </p:sp>
        </mc:Fallback>
      </mc:AlternateContent>
      <p:sp>
        <p:nvSpPr>
          <p:cNvPr id="17" name="Cloud 16">
            <a:extLst>
              <a:ext uri="{FF2B5EF4-FFF2-40B4-BE49-F238E27FC236}">
                <a16:creationId xmlns:a16="http://schemas.microsoft.com/office/drawing/2014/main" id="{9843A442-68C9-4A29-AEB1-5CC303BDDD0B}"/>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7FCAA3C6-FDC2-4593-8917-37BFD1FF5183}"/>
                  </a:ext>
                </a:extLst>
              </p:cNvPr>
              <p:cNvSpPr txBox="1"/>
              <p:nvPr/>
            </p:nvSpPr>
            <p:spPr>
              <a:xfrm>
                <a:off x="1763298" y="4115033"/>
                <a:ext cx="3138640" cy="492443"/>
              </a:xfrm>
              <a:prstGeom prst="rect">
                <a:avLst/>
              </a:prstGeom>
              <a:noFill/>
            </p:spPr>
            <p:txBody>
              <a:bodyPr wrap="square">
                <a:spAutoFit/>
              </a:bodyPr>
              <a:lstStyle/>
              <a:p>
                <a:r>
                  <a:rPr lang="pt-BR" sz="2600" dirty="0">
                    <a:effectLst/>
                    <a:latin typeface="Times New Roman" panose="02020603050405020304" pitchFamily="18" charset="0"/>
                    <a:ea typeface="Times New Roman" panose="02020603050405020304" pitchFamily="18" charset="0"/>
                    <a:cs typeface="Times New Roman" panose="02020603050405020304" pitchFamily="18" charset="0"/>
                  </a:rPr>
                  <a:t>Vậy f tăng trên </a:t>
                </a:r>
                <a14:m>
                  <m:oMath xmlns:m="http://schemas.openxmlformats.org/officeDocument/2006/math">
                    <m:r>
                      <a:rPr lang="pt-BR" sz="2600" i="1">
                        <a:effectLst/>
                        <a:latin typeface="Cambria Math" panose="02040503050406030204" pitchFamily="18" charset="0"/>
                        <a:ea typeface="Times New Roman" panose="02020603050405020304" pitchFamily="18" charset="0"/>
                      </a:rPr>
                      <m:t>ℝ</m:t>
                    </m:r>
                    <m:r>
                      <a:rPr lang="pt-BR" sz="26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2600" dirty="0">
                  <a:latin typeface="Times New Roman" panose="02020603050405020304" pitchFamily="18" charset="0"/>
                  <a:cs typeface="Times New Roman" panose="02020603050405020304" pitchFamily="18" charset="0"/>
                </a:endParaRPr>
              </a:p>
            </p:txBody>
          </p:sp>
        </mc:Choice>
        <mc:Fallback xmlns="">
          <p:sp>
            <p:nvSpPr>
              <p:cNvPr id="15" name="TextBox 14">
                <a:extLst>
                  <a:ext uri="{FF2B5EF4-FFF2-40B4-BE49-F238E27FC236}">
                    <a16:creationId xmlns:a16="http://schemas.microsoft.com/office/drawing/2014/main" id="{7FCAA3C6-FDC2-4593-8917-37BFD1FF5183}"/>
                  </a:ext>
                </a:extLst>
              </p:cNvPr>
              <p:cNvSpPr txBox="1">
                <a:spLocks noRot="1" noChangeAspect="1" noMove="1" noResize="1" noEditPoints="1" noAdjustHandles="1" noChangeArrowheads="1" noChangeShapeType="1" noTextEdit="1"/>
              </p:cNvSpPr>
              <p:nvPr/>
            </p:nvSpPr>
            <p:spPr>
              <a:xfrm>
                <a:off x="1763298" y="4115033"/>
                <a:ext cx="3138640" cy="492443"/>
              </a:xfrm>
              <a:prstGeom prst="rect">
                <a:avLst/>
              </a:prstGeom>
              <a:blipFill>
                <a:blip r:embed="rId8"/>
                <a:stretch>
                  <a:fillRect l="-3495" t="-11111" b="-308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04EB181-579A-46EE-B6BC-C0254B30732B}"/>
                  </a:ext>
                </a:extLst>
              </p:cNvPr>
              <p:cNvSpPr txBox="1"/>
              <p:nvPr/>
            </p:nvSpPr>
            <p:spPr>
              <a:xfrm>
                <a:off x="1069514" y="1989091"/>
                <a:ext cx="8418136" cy="369332"/>
              </a:xfrm>
              <a:prstGeom prst="rect">
                <a:avLst/>
              </a:prstGeom>
              <a:noFill/>
            </p:spPr>
            <p:txBody>
              <a:bodyPr wrap="square">
                <a:spAutoFit/>
              </a:bodyPr>
              <a:lstStyle/>
              <a:p>
                <a:r>
                  <a:rPr lang="pt-BR" sz="1800" dirty="0">
                    <a:effectLst/>
                    <a:latin typeface="Times New Roman" panose="02020603050405020304" pitchFamily="18" charset="0"/>
                    <a:ea typeface="Times New Roman" panose="02020603050405020304" pitchFamily="18" charset="0"/>
                  </a:rPr>
                  <a:t>Xét hàm số f(x) = 2x -1 có tập xác định D = </a:t>
                </a:r>
                <a14:m>
                  <m:oMath xmlns:m="http://schemas.openxmlformats.org/officeDocument/2006/math">
                    <m:r>
                      <a:rPr lang="pt-BR" sz="1800" i="1">
                        <a:effectLst/>
                        <a:latin typeface="Cambria Math" panose="02040503050406030204" pitchFamily="18" charset="0"/>
                        <a:ea typeface="Times New Roman" panose="02020603050405020304" pitchFamily="18" charset="0"/>
                      </a:rPr>
                      <m:t>ℝ</m:t>
                    </m:r>
                  </m:oMath>
                </a14:m>
                <a:r>
                  <a:rPr lang="pt-BR" sz="1800" dirty="0">
                    <a:effectLst/>
                    <a:latin typeface="Times New Roman" panose="02020603050405020304" pitchFamily="18" charset="0"/>
                    <a:ea typeface="Times New Roman" panose="02020603050405020304" pitchFamily="18" charset="0"/>
                  </a:rPr>
                  <a:t> nên </a:t>
                </a:r>
                <a14:m>
                  <m:oMath xmlns:m="http://schemas.openxmlformats.org/officeDocument/2006/math">
                    <m:r>
                      <a:rPr lang="pt-BR" sz="1800" i="1">
                        <a:effectLst/>
                        <a:latin typeface="Cambria Math" panose="02040503050406030204" pitchFamily="18" charset="0"/>
                        <a:ea typeface="Times New Roman" panose="02020603050405020304" pitchFamily="18" charset="0"/>
                        <a:cs typeface="Cambria Math" panose="02040503050406030204" pitchFamily="18" charset="0"/>
                      </a:rPr>
                      <m:t>∀</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pt-BR" sz="1800" i="1">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1800" i="1">
                            <a:effectLst/>
                            <a:latin typeface="Cambria Math" panose="02040503050406030204" pitchFamily="18" charset="0"/>
                            <a:ea typeface="Times New Roman" panose="02020603050405020304" pitchFamily="18" charset="0"/>
                            <a:cs typeface="Times New Roman" panose="02020603050405020304" pitchFamily="18" charset="0"/>
                          </a:rPr>
                          <m:t>1</m:t>
                        </m:r>
                      </m:sub>
                    </m:sSub>
                    <m:r>
                      <a:rPr lang="pt-BR" sz="1800" i="1">
                        <a:effectLst/>
                        <a:latin typeface="Cambria Math" panose="02040503050406030204" pitchFamily="18" charset="0"/>
                        <a:ea typeface="Times New Roman" panose="02020603050405020304" pitchFamily="18" charset="0"/>
                      </a:rPr>
                      <m:t>≠</m:t>
                    </m:r>
                    <m:sSub>
                      <m:sSub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bPr>
                      <m:e>
                        <m:r>
                          <a:rPr lang="pt-BR" sz="1800" i="1">
                            <a:effectLst/>
                            <a:latin typeface="Cambria Math" panose="02040503050406030204" pitchFamily="18" charset="0"/>
                            <a:ea typeface="Times New Roman" panose="02020603050405020304" pitchFamily="18" charset="0"/>
                            <a:cs typeface="Times New Roman" panose="02020603050405020304" pitchFamily="18" charset="0"/>
                          </a:rPr>
                          <m:t>𝑥</m:t>
                        </m:r>
                      </m:e>
                      <m:sub>
                        <m:r>
                          <a:rPr lang="pt-BR" sz="1800" i="1">
                            <a:effectLst/>
                            <a:latin typeface="Cambria Math" panose="02040503050406030204" pitchFamily="18" charset="0"/>
                            <a:ea typeface="Times New Roman" panose="02020603050405020304" pitchFamily="18" charset="0"/>
                            <a:cs typeface="Times New Roman" panose="02020603050405020304" pitchFamily="18" charset="0"/>
                          </a:rPr>
                          <m:t>2</m:t>
                        </m:r>
                      </m:sub>
                    </m:sSub>
                    <m:r>
                      <a:rPr lang="pt-BR" sz="1800" i="1">
                        <a:effectLst/>
                        <a:latin typeface="Cambria Math" panose="02040503050406030204" pitchFamily="18" charset="0"/>
                        <a:ea typeface="Times New Roman" panose="02020603050405020304" pitchFamily="18" charset="0"/>
                        <a:cs typeface="Cambria Math" panose="02040503050406030204" pitchFamily="18" charset="0"/>
                      </a:rPr>
                      <m:t>∈</m:t>
                    </m:r>
                    <m:r>
                      <a:rPr lang="pt-BR" sz="1800" i="1">
                        <a:effectLst/>
                        <a:latin typeface="Cambria Math" panose="02040503050406030204" pitchFamily="18" charset="0"/>
                        <a:ea typeface="Times New Roman" panose="02020603050405020304" pitchFamily="18" charset="0"/>
                      </a:rPr>
                      <m:t>ℝ</m:t>
                    </m:r>
                  </m:oMath>
                </a14:m>
                <a:r>
                  <a:rPr lang="pt-BR" sz="1800" dirty="0">
                    <a:effectLst/>
                    <a:latin typeface="Times New Roman" panose="02020603050405020304" pitchFamily="18" charset="0"/>
                    <a:ea typeface="Times New Roman" panose="02020603050405020304" pitchFamily="18" charset="0"/>
                  </a:rPr>
                  <a:t> thì :</a:t>
                </a:r>
                <a:endParaRPr lang="en-US" dirty="0"/>
              </a:p>
            </p:txBody>
          </p:sp>
        </mc:Choice>
        <mc:Fallback xmlns="">
          <p:sp>
            <p:nvSpPr>
              <p:cNvPr id="14" name="TextBox 13">
                <a:extLst>
                  <a:ext uri="{FF2B5EF4-FFF2-40B4-BE49-F238E27FC236}">
                    <a16:creationId xmlns:a16="http://schemas.microsoft.com/office/drawing/2014/main" id="{A04EB181-579A-46EE-B6BC-C0254B30732B}"/>
                  </a:ext>
                </a:extLst>
              </p:cNvPr>
              <p:cNvSpPr txBox="1">
                <a:spLocks noRot="1" noChangeAspect="1" noMove="1" noResize="1" noEditPoints="1" noAdjustHandles="1" noChangeArrowheads="1" noChangeShapeType="1" noTextEdit="1"/>
              </p:cNvSpPr>
              <p:nvPr/>
            </p:nvSpPr>
            <p:spPr>
              <a:xfrm>
                <a:off x="1069514" y="1989091"/>
                <a:ext cx="8418136" cy="369332"/>
              </a:xfrm>
              <a:prstGeom prst="rect">
                <a:avLst/>
              </a:prstGeom>
              <a:blipFill>
                <a:blip r:embed="rId9"/>
                <a:stretch>
                  <a:fillRect l="-579" t="-9836" b="-22951"/>
                </a:stretch>
              </a:blipFill>
            </p:spPr>
            <p:txBody>
              <a:bodyPr/>
              <a:lstStyle/>
              <a:p>
                <a:r>
                  <a:rPr lang="en-US">
                    <a:noFill/>
                  </a:rPr>
                  <a:t> </a:t>
                </a:r>
              </a:p>
            </p:txBody>
          </p:sp>
        </mc:Fallback>
      </mc:AlternateContent>
      <p:cxnSp>
        <p:nvCxnSpPr>
          <p:cNvPr id="6" name="Straight Connector 5">
            <a:extLst>
              <a:ext uri="{FF2B5EF4-FFF2-40B4-BE49-F238E27FC236}">
                <a16:creationId xmlns:a16="http://schemas.microsoft.com/office/drawing/2014/main" id="{72AC2846-4042-4B98-851B-9D82A3DF7C40}"/>
              </a:ext>
            </a:extLst>
          </p:cNvPr>
          <p:cNvCxnSpPr/>
          <p:nvPr/>
        </p:nvCxnSpPr>
        <p:spPr>
          <a:xfrm>
            <a:off x="1069514" y="1828800"/>
            <a:ext cx="9167995"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064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6" grpId="0"/>
      <p:bldP spid="15"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14785" y="833056"/>
            <a:ext cx="2723823" cy="390684"/>
          </a:xfrm>
          <a:prstGeom prst="rect">
            <a:avLst/>
          </a:prstGeom>
        </p:spPr>
        <p:txBody>
          <a:bodyPr wrap="none">
            <a:spAutoFit/>
          </a:bodyPr>
          <a:lstStyle/>
          <a:p>
            <a:pPr algn="just">
              <a:lnSpc>
                <a:spcPct val="115000"/>
              </a:lnSpc>
              <a:spcBef>
                <a:spcPts val="600"/>
              </a:spcBef>
              <a:spcAft>
                <a:spcPts val="0"/>
              </a:spcAft>
            </a:pPr>
            <a:r>
              <a:rPr lang="pt-BR"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4. </a:t>
            </a:r>
            <a:r>
              <a:rPr lang="pt-BR" b="1" u="sng">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Bảng biến thiên hàm số</a:t>
            </a:r>
            <a:endParaRPr lang="en-US" sz="140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ctangle 3"/>
          <p:cNvSpPr/>
          <p:nvPr/>
        </p:nvSpPr>
        <p:spPr>
          <a:xfrm>
            <a:off x="647802" y="1521594"/>
            <a:ext cx="5677989" cy="1047979"/>
          </a:xfrm>
          <a:prstGeom prst="rect">
            <a:avLst/>
          </a:prstGeom>
        </p:spPr>
        <p:txBody>
          <a:bodyPr wrap="square">
            <a:spAutoFit/>
          </a:bodyPr>
          <a:lstStyle/>
          <a:p>
            <a:pPr algn="just">
              <a:lnSpc>
                <a:spcPct val="115000"/>
              </a:lnSpc>
              <a:spcBef>
                <a:spcPts val="600"/>
              </a:spcBef>
              <a:spcAft>
                <a:spcPts val="1000"/>
              </a:spcAft>
            </a:pPr>
            <a:r>
              <a:rPr lang="pt-BR">
                <a:latin typeface="Times New Roman" panose="02020603050405020304" pitchFamily="18" charset="0"/>
                <a:ea typeface="Times New Roman" panose="02020603050405020304" pitchFamily="18" charset="0"/>
                <a:cs typeface="Times New Roman" panose="02020603050405020304" pitchFamily="18" charset="0"/>
              </a:rPr>
              <a:t>Diễn tả hàm số nghịch biến, hay đồng biến trên các khoảng ta dùng chiều mũi tên đi lên hoặc đi xuống. Kết quả đó được tổng kết trong một bảng gọi là </a:t>
            </a:r>
            <a:r>
              <a:rPr lang="pt-BR" i="1">
                <a:latin typeface="Times New Roman" panose="02020603050405020304" pitchFamily="18" charset="0"/>
                <a:ea typeface="Times New Roman" panose="02020603050405020304" pitchFamily="18" charset="0"/>
                <a:cs typeface="Times New Roman" panose="02020603050405020304" pitchFamily="18" charset="0"/>
              </a:rPr>
              <a:t>bảng biến thiên</a:t>
            </a:r>
            <a:r>
              <a:rPr lang="pt-BR">
                <a:latin typeface="Times New Roman" panose="02020603050405020304" pitchFamily="18" charset="0"/>
                <a:ea typeface="Times New Roman" panose="02020603050405020304" pitchFamily="18" charset="0"/>
                <a:cs typeface="Times New Roman" panose="02020603050405020304" pitchFamily="18" charset="0"/>
              </a:rPr>
              <a:t>.</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5" name="Picture 14"/>
          <p:cNvPicPr>
            <a:picLocks noChangeAspect="1"/>
          </p:cNvPicPr>
          <p:nvPr/>
        </p:nvPicPr>
        <p:blipFill>
          <a:blip r:embed="rId2"/>
          <a:stretch>
            <a:fillRect/>
          </a:stretch>
        </p:blipFill>
        <p:spPr>
          <a:xfrm>
            <a:off x="5070621" y="1106984"/>
            <a:ext cx="7394345" cy="2411694"/>
          </a:xfrm>
          <a:prstGeom prst="rect">
            <a:avLst/>
          </a:prstGeom>
        </p:spPr>
      </p:pic>
      <p:sp>
        <p:nvSpPr>
          <p:cNvPr id="16" name="Rectangle 15"/>
          <p:cNvSpPr/>
          <p:nvPr/>
        </p:nvSpPr>
        <p:spPr>
          <a:xfrm>
            <a:off x="514785" y="3119076"/>
            <a:ext cx="1700145" cy="390684"/>
          </a:xfrm>
          <a:prstGeom prst="rect">
            <a:avLst/>
          </a:prstGeom>
        </p:spPr>
        <p:txBody>
          <a:bodyPr wrap="none">
            <a:spAutoFit/>
          </a:bodyPr>
          <a:lstStyle/>
          <a:p>
            <a:pPr algn="just">
              <a:lnSpc>
                <a:spcPct val="115000"/>
              </a:lnSpc>
              <a:spcBef>
                <a:spcPts val="600"/>
              </a:spcBef>
              <a:spcAft>
                <a:spcPts val="0"/>
              </a:spcAft>
            </a:pPr>
            <a:r>
              <a:rPr lang="en-US"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 </a:t>
            </a:r>
            <a:r>
              <a:rPr lang="en-US" b="1" u="sng">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Tính chẵn, lẻ</a:t>
            </a:r>
            <a:endParaRPr lang="en-US" sz="140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 name="Rectangle 16"/>
          <p:cNvSpPr/>
          <p:nvPr/>
        </p:nvSpPr>
        <p:spPr>
          <a:xfrm>
            <a:off x="811499" y="3583065"/>
            <a:ext cx="3462807" cy="410882"/>
          </a:xfrm>
          <a:prstGeom prst="rect">
            <a:avLst/>
          </a:prstGeom>
        </p:spPr>
        <p:txBody>
          <a:bodyPr wrap="none">
            <a:spAutoFit/>
          </a:bodyPr>
          <a:lstStyle/>
          <a:p>
            <a:pPr algn="just">
              <a:lnSpc>
                <a:spcPct val="115000"/>
              </a:lnSpc>
              <a:spcBef>
                <a:spcPts val="600"/>
              </a:spcBef>
              <a:spcAft>
                <a:spcPts val="1000"/>
              </a:spcAft>
            </a:pPr>
            <a:r>
              <a:rPr lang="en-US">
                <a:latin typeface="Times New Roman" panose="02020603050405020304" pitchFamily="18" charset="0"/>
                <a:ea typeface="Times New Roman" panose="02020603050405020304" pitchFamily="18" charset="0"/>
                <a:cs typeface="Times New Roman" panose="02020603050405020304" pitchFamily="18" charset="0"/>
              </a:rPr>
              <a:t> Hàm số y = f(x) có tập xác định D.</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rotWithShape="1">
          <a:blip r:embed="rId3"/>
          <a:srcRect l="36406" t="52328" b="-1783"/>
          <a:stretch/>
        </p:blipFill>
        <p:spPr>
          <a:xfrm>
            <a:off x="5785931" y="4282193"/>
            <a:ext cx="5497482" cy="404608"/>
          </a:xfrm>
          <a:prstGeom prst="rect">
            <a:avLst/>
          </a:prstGeom>
        </p:spPr>
      </p:pic>
      <p:sp>
        <p:nvSpPr>
          <p:cNvPr id="19" name="Rectangle 18"/>
          <p:cNvSpPr/>
          <p:nvPr/>
        </p:nvSpPr>
        <p:spPr>
          <a:xfrm>
            <a:off x="3237005" y="5007439"/>
            <a:ext cx="6096000" cy="806375"/>
          </a:xfrm>
          <a:prstGeom prst="rect">
            <a:avLst/>
          </a:prstGeom>
        </p:spPr>
        <p:txBody>
          <a:bodyPr>
            <a:spAutoFit/>
          </a:bodyPr>
          <a:lstStyle/>
          <a:p>
            <a:pPr algn="just">
              <a:lnSpc>
                <a:spcPct val="115000"/>
              </a:lnSpc>
              <a:spcBef>
                <a:spcPts val="600"/>
              </a:spcBef>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Đồ thị của hàm số chẵn đối xứng qua trục Oy,</a:t>
            </a:r>
            <a:endParaRPr lang="en-US" sz="140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600"/>
              </a:spcBef>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Đồ thị của hàm số lẻ đối xứng qua tâm O là gốc tọa độ.</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4"/>
          <a:stretch>
            <a:fillRect/>
          </a:stretch>
        </p:blipFill>
        <p:spPr>
          <a:xfrm>
            <a:off x="267116" y="4178051"/>
            <a:ext cx="3382407" cy="2295990"/>
          </a:xfrm>
          <a:prstGeom prst="rect">
            <a:avLst/>
          </a:prstGeom>
        </p:spPr>
      </p:pic>
      <p:pic>
        <p:nvPicPr>
          <p:cNvPr id="21" name="Picture 20"/>
          <p:cNvPicPr>
            <a:picLocks noChangeAspect="1"/>
          </p:cNvPicPr>
          <p:nvPr/>
        </p:nvPicPr>
        <p:blipFill rotWithShape="1">
          <a:blip r:embed="rId5"/>
          <a:srcRect r="498" b="4952"/>
          <a:stretch/>
        </p:blipFill>
        <p:spPr>
          <a:xfrm>
            <a:off x="8920486" y="3789662"/>
            <a:ext cx="3024195" cy="2666596"/>
          </a:xfrm>
          <a:prstGeom prst="rect">
            <a:avLst/>
          </a:prstGeom>
        </p:spPr>
      </p:pic>
      <p:pic>
        <p:nvPicPr>
          <p:cNvPr id="12" name="Picture 11"/>
          <p:cNvPicPr>
            <a:picLocks noChangeAspect="1"/>
          </p:cNvPicPr>
          <p:nvPr/>
        </p:nvPicPr>
        <p:blipFill rotWithShape="1">
          <a:blip r:embed="rId3"/>
          <a:srcRect r="63146" b="6"/>
          <a:stretch/>
        </p:blipFill>
        <p:spPr>
          <a:xfrm>
            <a:off x="2528056" y="3834999"/>
            <a:ext cx="3185888" cy="818078"/>
          </a:xfrm>
          <a:prstGeom prst="rect">
            <a:avLst/>
          </a:prstGeom>
        </p:spPr>
      </p:pic>
      <p:pic>
        <p:nvPicPr>
          <p:cNvPr id="13" name="Picture 12"/>
          <p:cNvPicPr>
            <a:picLocks noChangeAspect="1"/>
          </p:cNvPicPr>
          <p:nvPr/>
        </p:nvPicPr>
        <p:blipFill rotWithShape="1">
          <a:blip r:embed="rId3"/>
          <a:srcRect l="36229" r="18292" b="44699"/>
          <a:stretch/>
        </p:blipFill>
        <p:spPr>
          <a:xfrm>
            <a:off x="5785931" y="3810681"/>
            <a:ext cx="3931459" cy="452431"/>
          </a:xfrm>
          <a:prstGeom prst="rect">
            <a:avLst/>
          </a:prstGeom>
        </p:spPr>
      </p:pic>
      <p:sp>
        <p:nvSpPr>
          <p:cNvPr id="22" name="Cloud 21">
            <a:extLst>
              <a:ext uri="{FF2B5EF4-FFF2-40B4-BE49-F238E27FC236}">
                <a16:creationId xmlns:a16="http://schemas.microsoft.com/office/drawing/2014/main" id="{D604C742-DFA7-4F67-9573-0F09032A69AA}"/>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253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2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circle(in)">
                                      <p:cBhvr>
                                        <p:cTn id="40" dur="20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circle(in)">
                                      <p:cBhvr>
                                        <p:cTn id="45" dur="20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down)">
                                      <p:cBhvr>
                                        <p:cTn id="50" dur="580">
                                          <p:stCondLst>
                                            <p:cond delay="0"/>
                                          </p:stCondLst>
                                        </p:cTn>
                                        <p:tgtEl>
                                          <p:spTgt spid="20"/>
                                        </p:tgtEl>
                                      </p:cBhvr>
                                    </p:animEffect>
                                    <p:anim calcmode="lin" valueType="num">
                                      <p:cBhvr>
                                        <p:cTn id="51"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6" dur="26">
                                          <p:stCondLst>
                                            <p:cond delay="650"/>
                                          </p:stCondLst>
                                        </p:cTn>
                                        <p:tgtEl>
                                          <p:spTgt spid="20"/>
                                        </p:tgtEl>
                                      </p:cBhvr>
                                      <p:to x="100000" y="60000"/>
                                    </p:animScale>
                                    <p:animScale>
                                      <p:cBhvr>
                                        <p:cTn id="57" dur="166" decel="50000">
                                          <p:stCondLst>
                                            <p:cond delay="676"/>
                                          </p:stCondLst>
                                        </p:cTn>
                                        <p:tgtEl>
                                          <p:spTgt spid="20"/>
                                        </p:tgtEl>
                                      </p:cBhvr>
                                      <p:to x="100000" y="100000"/>
                                    </p:animScale>
                                    <p:animScale>
                                      <p:cBhvr>
                                        <p:cTn id="58" dur="26">
                                          <p:stCondLst>
                                            <p:cond delay="1312"/>
                                          </p:stCondLst>
                                        </p:cTn>
                                        <p:tgtEl>
                                          <p:spTgt spid="20"/>
                                        </p:tgtEl>
                                      </p:cBhvr>
                                      <p:to x="100000" y="80000"/>
                                    </p:animScale>
                                    <p:animScale>
                                      <p:cBhvr>
                                        <p:cTn id="59" dur="166" decel="50000">
                                          <p:stCondLst>
                                            <p:cond delay="1338"/>
                                          </p:stCondLst>
                                        </p:cTn>
                                        <p:tgtEl>
                                          <p:spTgt spid="20"/>
                                        </p:tgtEl>
                                      </p:cBhvr>
                                      <p:to x="100000" y="100000"/>
                                    </p:animScale>
                                    <p:animScale>
                                      <p:cBhvr>
                                        <p:cTn id="60" dur="26">
                                          <p:stCondLst>
                                            <p:cond delay="1642"/>
                                          </p:stCondLst>
                                        </p:cTn>
                                        <p:tgtEl>
                                          <p:spTgt spid="20"/>
                                        </p:tgtEl>
                                      </p:cBhvr>
                                      <p:to x="100000" y="90000"/>
                                    </p:animScale>
                                    <p:animScale>
                                      <p:cBhvr>
                                        <p:cTn id="61" dur="166" decel="50000">
                                          <p:stCondLst>
                                            <p:cond delay="1668"/>
                                          </p:stCondLst>
                                        </p:cTn>
                                        <p:tgtEl>
                                          <p:spTgt spid="20"/>
                                        </p:tgtEl>
                                      </p:cBhvr>
                                      <p:to x="100000" y="100000"/>
                                    </p:animScale>
                                    <p:animScale>
                                      <p:cBhvr>
                                        <p:cTn id="62" dur="26">
                                          <p:stCondLst>
                                            <p:cond delay="1808"/>
                                          </p:stCondLst>
                                        </p:cTn>
                                        <p:tgtEl>
                                          <p:spTgt spid="20"/>
                                        </p:tgtEl>
                                      </p:cBhvr>
                                      <p:to x="100000" y="95000"/>
                                    </p:animScale>
                                    <p:animScale>
                                      <p:cBhvr>
                                        <p:cTn id="63" dur="166" decel="50000">
                                          <p:stCondLst>
                                            <p:cond delay="1834"/>
                                          </p:stCondLst>
                                        </p:cTn>
                                        <p:tgtEl>
                                          <p:spTgt spid="20"/>
                                        </p:tgtEl>
                                      </p:cBhvr>
                                      <p:to x="100000" y="100000"/>
                                    </p:animScale>
                                  </p:childTnLst>
                                </p:cTn>
                              </p:par>
                              <p:par>
                                <p:cTn id="64" presetID="26" presetClass="entr" presetSubtype="0"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down)">
                                      <p:cBhvr>
                                        <p:cTn id="66" dur="580">
                                          <p:stCondLst>
                                            <p:cond delay="0"/>
                                          </p:stCondLst>
                                        </p:cTn>
                                        <p:tgtEl>
                                          <p:spTgt spid="21"/>
                                        </p:tgtEl>
                                      </p:cBhvr>
                                    </p:animEffect>
                                    <p:anim calcmode="lin" valueType="num">
                                      <p:cBhvr>
                                        <p:cTn id="67"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2" dur="26">
                                          <p:stCondLst>
                                            <p:cond delay="650"/>
                                          </p:stCondLst>
                                        </p:cTn>
                                        <p:tgtEl>
                                          <p:spTgt spid="21"/>
                                        </p:tgtEl>
                                      </p:cBhvr>
                                      <p:to x="100000" y="60000"/>
                                    </p:animScale>
                                    <p:animScale>
                                      <p:cBhvr>
                                        <p:cTn id="73" dur="166" decel="50000">
                                          <p:stCondLst>
                                            <p:cond delay="676"/>
                                          </p:stCondLst>
                                        </p:cTn>
                                        <p:tgtEl>
                                          <p:spTgt spid="21"/>
                                        </p:tgtEl>
                                      </p:cBhvr>
                                      <p:to x="100000" y="100000"/>
                                    </p:animScale>
                                    <p:animScale>
                                      <p:cBhvr>
                                        <p:cTn id="74" dur="26">
                                          <p:stCondLst>
                                            <p:cond delay="1312"/>
                                          </p:stCondLst>
                                        </p:cTn>
                                        <p:tgtEl>
                                          <p:spTgt spid="21"/>
                                        </p:tgtEl>
                                      </p:cBhvr>
                                      <p:to x="100000" y="80000"/>
                                    </p:animScale>
                                    <p:animScale>
                                      <p:cBhvr>
                                        <p:cTn id="75" dur="166" decel="50000">
                                          <p:stCondLst>
                                            <p:cond delay="1338"/>
                                          </p:stCondLst>
                                        </p:cTn>
                                        <p:tgtEl>
                                          <p:spTgt spid="21"/>
                                        </p:tgtEl>
                                      </p:cBhvr>
                                      <p:to x="100000" y="100000"/>
                                    </p:animScale>
                                    <p:animScale>
                                      <p:cBhvr>
                                        <p:cTn id="76" dur="26">
                                          <p:stCondLst>
                                            <p:cond delay="1642"/>
                                          </p:stCondLst>
                                        </p:cTn>
                                        <p:tgtEl>
                                          <p:spTgt spid="21"/>
                                        </p:tgtEl>
                                      </p:cBhvr>
                                      <p:to x="100000" y="90000"/>
                                    </p:animScale>
                                    <p:animScale>
                                      <p:cBhvr>
                                        <p:cTn id="77" dur="166" decel="50000">
                                          <p:stCondLst>
                                            <p:cond delay="1668"/>
                                          </p:stCondLst>
                                        </p:cTn>
                                        <p:tgtEl>
                                          <p:spTgt spid="21"/>
                                        </p:tgtEl>
                                      </p:cBhvr>
                                      <p:to x="100000" y="100000"/>
                                    </p:animScale>
                                    <p:animScale>
                                      <p:cBhvr>
                                        <p:cTn id="78" dur="26">
                                          <p:stCondLst>
                                            <p:cond delay="1808"/>
                                          </p:stCondLst>
                                        </p:cTn>
                                        <p:tgtEl>
                                          <p:spTgt spid="21"/>
                                        </p:tgtEl>
                                      </p:cBhvr>
                                      <p:to x="100000" y="95000"/>
                                    </p:animScale>
                                    <p:animScale>
                                      <p:cBhvr>
                                        <p:cTn id="79" dur="166" decel="50000">
                                          <p:stCondLst>
                                            <p:cond delay="1834"/>
                                          </p:stCondLst>
                                        </p:cTn>
                                        <p:tgtEl>
                                          <p:spTgt spid="21"/>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circle(in)">
                                      <p:cBhvr>
                                        <p:cTn id="8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10010" y="1016091"/>
            <a:ext cx="1700145" cy="390684"/>
          </a:xfrm>
          <a:prstGeom prst="rect">
            <a:avLst/>
          </a:prstGeom>
        </p:spPr>
        <p:txBody>
          <a:bodyPr wrap="none">
            <a:spAutoFit/>
          </a:bodyPr>
          <a:lstStyle/>
          <a:p>
            <a:pPr algn="just">
              <a:lnSpc>
                <a:spcPct val="115000"/>
              </a:lnSpc>
              <a:spcBef>
                <a:spcPts val="600"/>
              </a:spcBef>
              <a:spcAft>
                <a:spcPts val="0"/>
              </a:spcAft>
            </a:pP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5. </a:t>
            </a:r>
            <a:r>
              <a:rPr lang="en-US" b="1" u="sng"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Tính</a:t>
            </a:r>
            <a:r>
              <a:rPr lang="en-US"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u="sng"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chẵn</a:t>
            </a:r>
            <a:r>
              <a:rPr lang="en-US"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u="sng"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lẻ</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 name="Rectangle 16"/>
          <p:cNvSpPr/>
          <p:nvPr/>
        </p:nvSpPr>
        <p:spPr>
          <a:xfrm>
            <a:off x="849599" y="1406775"/>
            <a:ext cx="3462807" cy="410882"/>
          </a:xfrm>
          <a:prstGeom prst="rect">
            <a:avLst/>
          </a:prstGeom>
        </p:spPr>
        <p:txBody>
          <a:bodyPr wrap="none">
            <a:spAutoFit/>
          </a:bodyPr>
          <a:lstStyle/>
          <a:p>
            <a:pPr algn="just">
              <a:lnSpc>
                <a:spcPct val="115000"/>
              </a:lnSpc>
              <a:spcBef>
                <a:spcPts val="600"/>
              </a:spcBef>
              <a:spcAft>
                <a:spcPts val="100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dirty="0">
                <a:latin typeface="Times New Roman" panose="02020603050405020304" pitchFamily="18" charset="0"/>
                <a:ea typeface="Times New Roman" panose="02020603050405020304" pitchFamily="18" charset="0"/>
                <a:cs typeface="Times New Roman" panose="02020603050405020304" pitchFamily="18" charset="0"/>
              </a:rPr>
              <a:t> y = f(x)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dirty="0">
                <a:latin typeface="Times New Roman" panose="02020603050405020304" pitchFamily="18" charset="0"/>
                <a:ea typeface="Times New Roman" panose="02020603050405020304" pitchFamily="18" charset="0"/>
                <a:cs typeface="Times New Roman" panose="02020603050405020304" pitchFamily="18" charset="0"/>
              </a:rPr>
              <a:t> D.</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8" name="Picture 17"/>
          <p:cNvPicPr>
            <a:picLocks noChangeAspect="1"/>
          </p:cNvPicPr>
          <p:nvPr/>
        </p:nvPicPr>
        <p:blipFill rotWithShape="1">
          <a:blip r:embed="rId2"/>
          <a:srcRect l="36406" t="52328" b="-1783"/>
          <a:stretch/>
        </p:blipFill>
        <p:spPr>
          <a:xfrm>
            <a:off x="5824031" y="2105903"/>
            <a:ext cx="5497482" cy="404608"/>
          </a:xfrm>
          <a:prstGeom prst="rect">
            <a:avLst/>
          </a:prstGeom>
        </p:spPr>
      </p:pic>
      <p:sp>
        <p:nvSpPr>
          <p:cNvPr id="19" name="Rectangle 18"/>
          <p:cNvSpPr/>
          <p:nvPr/>
        </p:nvSpPr>
        <p:spPr>
          <a:xfrm>
            <a:off x="3275105" y="2831149"/>
            <a:ext cx="6096000" cy="806375"/>
          </a:xfrm>
          <a:prstGeom prst="rect">
            <a:avLst/>
          </a:prstGeom>
        </p:spPr>
        <p:txBody>
          <a:bodyPr>
            <a:spAutoFit/>
          </a:bodyPr>
          <a:lstStyle/>
          <a:p>
            <a:pPr algn="just">
              <a:lnSpc>
                <a:spcPct val="115000"/>
              </a:lnSpc>
              <a:spcBef>
                <a:spcPts val="600"/>
              </a:spcBef>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Đồ thị của hàm số chẵn đối xứng qua trục Oy,</a:t>
            </a:r>
            <a:endParaRPr lang="en-US" sz="140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600"/>
              </a:spcBef>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Đồ thị của hàm số lẻ đối xứng qua tâm O là gốc tọa độ.</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0" name="Picture 19"/>
          <p:cNvPicPr>
            <a:picLocks noChangeAspect="1"/>
          </p:cNvPicPr>
          <p:nvPr/>
        </p:nvPicPr>
        <p:blipFill>
          <a:blip r:embed="rId3"/>
          <a:stretch>
            <a:fillRect/>
          </a:stretch>
        </p:blipFill>
        <p:spPr>
          <a:xfrm>
            <a:off x="305216" y="2001761"/>
            <a:ext cx="3382407" cy="2295990"/>
          </a:xfrm>
          <a:prstGeom prst="rect">
            <a:avLst/>
          </a:prstGeom>
        </p:spPr>
      </p:pic>
      <p:pic>
        <p:nvPicPr>
          <p:cNvPr id="21" name="Picture 20"/>
          <p:cNvPicPr>
            <a:picLocks noChangeAspect="1"/>
          </p:cNvPicPr>
          <p:nvPr/>
        </p:nvPicPr>
        <p:blipFill rotWithShape="1">
          <a:blip r:embed="rId4"/>
          <a:srcRect r="498" b="4952"/>
          <a:stretch/>
        </p:blipFill>
        <p:spPr>
          <a:xfrm>
            <a:off x="8958586" y="1613372"/>
            <a:ext cx="3024195" cy="2666596"/>
          </a:xfrm>
          <a:prstGeom prst="rect">
            <a:avLst/>
          </a:prstGeom>
        </p:spPr>
      </p:pic>
      <p:pic>
        <p:nvPicPr>
          <p:cNvPr id="12" name="Picture 11"/>
          <p:cNvPicPr>
            <a:picLocks noChangeAspect="1"/>
          </p:cNvPicPr>
          <p:nvPr/>
        </p:nvPicPr>
        <p:blipFill rotWithShape="1">
          <a:blip r:embed="rId2"/>
          <a:srcRect r="63146" b="6"/>
          <a:stretch/>
        </p:blipFill>
        <p:spPr>
          <a:xfrm>
            <a:off x="2566156" y="1658709"/>
            <a:ext cx="3185888" cy="818078"/>
          </a:xfrm>
          <a:prstGeom prst="rect">
            <a:avLst/>
          </a:prstGeom>
        </p:spPr>
      </p:pic>
      <p:pic>
        <p:nvPicPr>
          <p:cNvPr id="13" name="Picture 12"/>
          <p:cNvPicPr>
            <a:picLocks noChangeAspect="1"/>
          </p:cNvPicPr>
          <p:nvPr/>
        </p:nvPicPr>
        <p:blipFill rotWithShape="1">
          <a:blip r:embed="rId2"/>
          <a:srcRect l="36229" r="18292" b="44699"/>
          <a:stretch/>
        </p:blipFill>
        <p:spPr>
          <a:xfrm>
            <a:off x="5824031" y="1634391"/>
            <a:ext cx="3931459" cy="452431"/>
          </a:xfrm>
          <a:prstGeom prst="rect">
            <a:avLst/>
          </a:prstGeom>
        </p:spPr>
      </p:pic>
      <p:sp>
        <p:nvSpPr>
          <p:cNvPr id="22" name="Cloud 21">
            <a:extLst>
              <a:ext uri="{FF2B5EF4-FFF2-40B4-BE49-F238E27FC236}">
                <a16:creationId xmlns:a16="http://schemas.microsoft.com/office/drawing/2014/main" id="{D604C742-DFA7-4F67-9573-0F09032A69AA}"/>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D89CE3BF-ABD0-42F1-87B3-63111F7E8B0F}"/>
              </a:ext>
            </a:extLst>
          </p:cNvPr>
          <p:cNvPicPr>
            <a:picLocks noChangeAspect="1"/>
          </p:cNvPicPr>
          <p:nvPr/>
        </p:nvPicPr>
        <p:blipFill>
          <a:blip r:embed="rId5"/>
          <a:stretch>
            <a:fillRect/>
          </a:stretch>
        </p:blipFill>
        <p:spPr>
          <a:xfrm>
            <a:off x="600253" y="4403809"/>
            <a:ext cx="9147586" cy="832836"/>
          </a:xfrm>
          <a:prstGeom prst="rect">
            <a:avLst/>
          </a:prstGeom>
        </p:spPr>
      </p:pic>
      <p:pic>
        <p:nvPicPr>
          <p:cNvPr id="7" name="Picture 6">
            <a:extLst>
              <a:ext uri="{FF2B5EF4-FFF2-40B4-BE49-F238E27FC236}">
                <a16:creationId xmlns:a16="http://schemas.microsoft.com/office/drawing/2014/main" id="{948AB15A-30AE-46EB-A5AF-94C23D6C62E0}"/>
              </a:ext>
            </a:extLst>
          </p:cNvPr>
          <p:cNvPicPr>
            <a:picLocks noChangeAspect="1"/>
          </p:cNvPicPr>
          <p:nvPr/>
        </p:nvPicPr>
        <p:blipFill>
          <a:blip r:embed="rId6"/>
          <a:stretch>
            <a:fillRect/>
          </a:stretch>
        </p:blipFill>
        <p:spPr>
          <a:xfrm>
            <a:off x="539764" y="5223609"/>
            <a:ext cx="9221487" cy="1419423"/>
          </a:xfrm>
          <a:prstGeom prst="rect">
            <a:avLst/>
          </a:prstGeom>
        </p:spPr>
      </p:pic>
    </p:spTree>
    <p:extLst>
      <p:ext uri="{BB962C8B-B14F-4D97-AF65-F5344CB8AC3E}">
        <p14:creationId xmlns:p14="http://schemas.microsoft.com/office/powerpoint/2010/main" val="2206265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65401" y="348345"/>
            <a:ext cx="2187587" cy="390684"/>
          </a:xfrm>
          <a:prstGeom prst="rect">
            <a:avLst/>
          </a:prstGeom>
          <a:solidFill>
            <a:srgbClr val="FFFF00"/>
          </a:solidFill>
        </p:spPr>
        <p:txBody>
          <a:bodyPr wrap="none">
            <a:spAutoFit/>
          </a:bodyPr>
          <a:lstStyle/>
          <a:p>
            <a:pPr algn="just">
              <a:lnSpc>
                <a:spcPct val="115000"/>
              </a:lnSpc>
              <a:spcBef>
                <a:spcPts val="600"/>
              </a:spcBef>
              <a:spcAft>
                <a:spcPts val="0"/>
              </a:spcAft>
            </a:pPr>
            <a:r>
              <a:rPr lang="pt-BR"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ÁP DỤNG</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Rectangle 6"/>
          <p:cNvSpPr/>
          <p:nvPr/>
        </p:nvSpPr>
        <p:spPr>
          <a:xfrm>
            <a:off x="1164208" y="2658301"/>
            <a:ext cx="1973617" cy="369332"/>
          </a:xfrm>
          <a:prstGeom prst="rect">
            <a:avLst/>
          </a:prstGeom>
        </p:spPr>
        <p:txBody>
          <a:bodyPr wrap="none">
            <a:spAutoFit/>
          </a:bodyPr>
          <a:lstStyle/>
          <a:p>
            <a:r>
              <a:rPr lang="pt-BR" i="1" dirty="0">
                <a:latin typeface="Times New Roman" panose="02020603050405020304" pitchFamily="18" charset="0"/>
                <a:ea typeface="Times New Roman" panose="02020603050405020304" pitchFamily="18" charset="0"/>
              </a:rPr>
              <a:t> </a:t>
            </a:r>
            <a:r>
              <a:rPr lang="pt-BR" dirty="0">
                <a:latin typeface="Times New Roman" panose="02020603050405020304" pitchFamily="18" charset="0"/>
                <a:ea typeface="Times New Roman" panose="02020603050405020304" pitchFamily="18" charset="0"/>
              </a:rPr>
              <a:t>Hàm số y xác định</a:t>
            </a:r>
            <a:endParaRPr lang="en-US" dirty="0"/>
          </a:p>
        </p:txBody>
      </p:sp>
      <mc:AlternateContent xmlns:mc="http://schemas.openxmlformats.org/markup-compatibility/2006" xmlns:a14="http://schemas.microsoft.com/office/drawing/2010/main">
        <mc:Choice Requires="a14">
          <p:sp>
            <p:nvSpPr>
              <p:cNvPr id="9" name="Object 8"/>
              <p:cNvSpPr txBox="1"/>
              <p:nvPr/>
            </p:nvSpPr>
            <p:spPr bwMode="auto">
              <a:xfrm>
                <a:off x="3139359" y="2483441"/>
                <a:ext cx="1638418" cy="818273"/>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&amp;4−</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e>
                            <m:e>
                              <m:r>
                                <a:rPr lang="en-US" i="1">
                                  <a:solidFill>
                                    <a:srgbClr val="000000"/>
                                  </a:solidFill>
                                  <a:latin typeface="Cambria Math" panose="02040503050406030204" pitchFamily="18" charset="0"/>
                                </a:rPr>
                                <m:t>&amp;2</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−5≠0</m:t>
                              </m:r>
                            </m:e>
                          </m:eqArr>
                        </m:e>
                      </m:d>
                    </m:oMath>
                  </m:oMathPara>
                </a14:m>
                <a:endParaRPr lang="en-US" dirty="0"/>
              </a:p>
            </p:txBody>
          </p:sp>
        </mc:Choice>
        <mc:Fallback xmlns="">
          <p:sp>
            <p:nvSpPr>
              <p:cNvPr id="9" name="Object 8"/>
              <p:cNvSpPr txBox="1">
                <a:spLocks noRot="1" noChangeAspect="1" noMove="1" noResize="1" noEditPoints="1" noAdjustHandles="1" noChangeArrowheads="1" noChangeShapeType="1" noTextEdit="1"/>
              </p:cNvSpPr>
              <p:nvPr/>
            </p:nvSpPr>
            <p:spPr bwMode="auto">
              <a:xfrm>
                <a:off x="3139359" y="2483441"/>
                <a:ext cx="1638418" cy="818273"/>
              </a:xfrm>
              <a:prstGeom prst="rect">
                <a:avLst/>
              </a:prstGeom>
              <a:blipFill>
                <a:blip r:embed="rId2"/>
                <a:stretch>
                  <a:fillRect/>
                </a:stretch>
              </a:blipFill>
            </p:spPr>
            <p:txBody>
              <a:bodyPr/>
              <a:lstStyle/>
              <a:p>
                <a:r>
                  <a:rPr lang="en-US">
                    <a:noFill/>
                  </a:rPr>
                  <a:t> </a:t>
                </a:r>
              </a:p>
            </p:txBody>
          </p:sp>
        </mc:Fallback>
      </mc:AlternateContent>
      <p:sp>
        <p:nvSpPr>
          <p:cNvPr id="10" name="Rectangle 9"/>
          <p:cNvSpPr/>
          <p:nvPr/>
        </p:nvSpPr>
        <p:spPr>
          <a:xfrm>
            <a:off x="1335729" y="3848240"/>
            <a:ext cx="1802096" cy="369332"/>
          </a:xfrm>
          <a:prstGeom prst="rect">
            <a:avLst/>
          </a:prstGeom>
        </p:spPr>
        <p:txBody>
          <a:bodyPr wrap="none">
            <a:spAutoFit/>
          </a:bodyPr>
          <a:lstStyle/>
          <a:p>
            <a:r>
              <a:rPr lang="pt-BR" dirty="0">
                <a:latin typeface="Times New Roman" panose="02020603050405020304" pitchFamily="18" charset="0"/>
                <a:ea typeface="Times New Roman" panose="02020603050405020304" pitchFamily="18" charset="0"/>
              </a:rPr>
              <a:t>Tập xác định D =</a:t>
            </a:r>
            <a:endParaRPr lang="en-US" dirty="0"/>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12" name="Object 11"/>
              <p:cNvSpPr txBox="1"/>
              <p:nvPr/>
            </p:nvSpPr>
            <p:spPr bwMode="auto">
              <a:xfrm>
                <a:off x="3137825" y="3674660"/>
                <a:ext cx="1545100" cy="755755"/>
              </a:xfrm>
              <a:prstGeom prst="rect">
                <a:avLst/>
              </a:prstGeom>
              <a:solidFill>
                <a:srgbClr val="FFFF00"/>
              </a:solidFill>
            </p:spPr>
            <p:txBody>
              <a:bodyPr>
                <a:normAutofit/>
              </a:bodyPr>
              <a:lstStyle/>
              <a:p>
                <a:pPr/>
                <a14:m>
                  <m:oMathPara xmlns:m="http://schemas.openxmlformats.org/officeDocument/2006/math">
                    <m:oMathParaPr>
                      <m:jc m:val="left"/>
                    </m:oMathParaPr>
                    <m:oMath xmlns:m="http://schemas.openxmlformats.org/officeDocument/2006/math">
                      <m:d>
                        <m:dPr>
                          <m:endChr m:val=""/>
                          <m:ctrlPr>
                            <a:rPr lang="en-US" i="1">
                              <a:solidFill>
                                <a:srgbClr val="000000"/>
                              </a:solidFill>
                              <a:highlight>
                                <a:srgbClr val="FFFF00"/>
                              </a:highlight>
                              <a:latin typeface="Cambria Math" panose="02040503050406030204" pitchFamily="18" charset="0"/>
                            </a:rPr>
                          </m:ctrlPr>
                        </m:dPr>
                        <m:e>
                          <m:r>
                            <a:rPr lang="en-US" i="1">
                              <a:solidFill>
                                <a:srgbClr val="000000"/>
                              </a:solidFill>
                              <a:highlight>
                                <a:srgbClr val="FFFF00"/>
                              </a:highlight>
                              <a:latin typeface="Cambria Math" panose="02040503050406030204" pitchFamily="18" charset="0"/>
                            </a:rPr>
                            <m:t>−∞;</m:t>
                          </m:r>
                          <m:d>
                            <m:dPr>
                              <m:begChr m:val=""/>
                              <m:endChr m:val="]"/>
                              <m:ctrlPr>
                                <a:rPr lang="en-US" i="1">
                                  <a:solidFill>
                                    <a:srgbClr val="000000"/>
                                  </a:solidFill>
                                  <a:highlight>
                                    <a:srgbClr val="FFFF00"/>
                                  </a:highlight>
                                  <a:latin typeface="Cambria Math" panose="02040503050406030204" pitchFamily="18" charset="0"/>
                                </a:rPr>
                              </m:ctrlPr>
                            </m:dPr>
                            <m:e>
                              <m:r>
                                <a:rPr lang="en-US" i="1">
                                  <a:solidFill>
                                    <a:srgbClr val="000000"/>
                                  </a:solidFill>
                                  <a:highlight>
                                    <a:srgbClr val="FFFF00"/>
                                  </a:highlight>
                                  <a:latin typeface="Cambria Math" panose="02040503050406030204" pitchFamily="18" charset="0"/>
                                </a:rPr>
                                <m:t>4</m:t>
                              </m:r>
                            </m:e>
                          </m:d>
                        </m:e>
                      </m:d>
                      <m:r>
                        <a:rPr lang="en-US" i="1">
                          <a:solidFill>
                            <a:srgbClr val="000000"/>
                          </a:solidFill>
                          <a:highlight>
                            <a:srgbClr val="FFFF00"/>
                          </a:highlight>
                          <a:latin typeface="Cambria Math" panose="02040503050406030204" pitchFamily="18" charset="0"/>
                        </a:rPr>
                        <m:t>\</m:t>
                      </m:r>
                      <m:d>
                        <m:dPr>
                          <m:begChr m:val="{"/>
                          <m:endChr m:val="}"/>
                          <m:ctrlPr>
                            <a:rPr lang="en-US" i="1">
                              <a:solidFill>
                                <a:srgbClr val="000000"/>
                              </a:solidFill>
                              <a:highlight>
                                <a:srgbClr val="FFFF00"/>
                              </a:highlight>
                              <a:latin typeface="Cambria Math" panose="02040503050406030204" pitchFamily="18" charset="0"/>
                            </a:rPr>
                          </m:ctrlPr>
                        </m:dPr>
                        <m:e>
                          <m:f>
                            <m:fPr>
                              <m:ctrlPr>
                                <a:rPr lang="en-US" i="1">
                                  <a:solidFill>
                                    <a:srgbClr val="000000"/>
                                  </a:solidFill>
                                  <a:highlight>
                                    <a:srgbClr val="FFFF00"/>
                                  </a:highlight>
                                  <a:latin typeface="Cambria Math" panose="02040503050406030204" pitchFamily="18" charset="0"/>
                                </a:rPr>
                              </m:ctrlPr>
                            </m:fPr>
                            <m:num>
                              <m:r>
                                <a:rPr lang="en-US" i="1">
                                  <a:solidFill>
                                    <a:srgbClr val="000000"/>
                                  </a:solidFill>
                                  <a:highlight>
                                    <a:srgbClr val="FFFF00"/>
                                  </a:highlight>
                                  <a:latin typeface="Cambria Math" panose="02040503050406030204" pitchFamily="18" charset="0"/>
                                </a:rPr>
                                <m:t>5</m:t>
                              </m:r>
                            </m:num>
                            <m:den>
                              <m:r>
                                <a:rPr lang="en-US" i="1">
                                  <a:solidFill>
                                    <a:srgbClr val="000000"/>
                                  </a:solidFill>
                                  <a:highlight>
                                    <a:srgbClr val="FFFF00"/>
                                  </a:highlight>
                                  <a:latin typeface="Cambria Math" panose="02040503050406030204" pitchFamily="18" charset="0"/>
                                </a:rPr>
                                <m:t>2</m:t>
                              </m:r>
                            </m:den>
                          </m:f>
                        </m:e>
                      </m:d>
                      <m:r>
                        <a:rPr lang="en-US" i="1">
                          <a:solidFill>
                            <a:srgbClr val="000000"/>
                          </a:solidFill>
                          <a:highlight>
                            <a:srgbClr val="FFFF00"/>
                          </a:highlight>
                          <a:latin typeface="Cambria Math" panose="02040503050406030204" pitchFamily="18" charset="0"/>
                        </a:rPr>
                        <m:t>.</m:t>
                      </m:r>
                    </m:oMath>
                  </m:oMathPara>
                </a14:m>
                <a:endParaRPr lang="en-US" dirty="0">
                  <a:highlight>
                    <a:srgbClr val="FFFF00"/>
                  </a:highlight>
                </a:endParaRPr>
              </a:p>
            </p:txBody>
          </p:sp>
        </mc:Choice>
        <mc:Fallback xmlns="">
          <p:sp>
            <p:nvSpPr>
              <p:cNvPr id="12" name="Object 11"/>
              <p:cNvSpPr txBox="1">
                <a:spLocks noRot="1" noChangeAspect="1" noMove="1" noResize="1" noEditPoints="1" noAdjustHandles="1" noChangeArrowheads="1" noChangeShapeType="1" noTextEdit="1"/>
              </p:cNvSpPr>
              <p:nvPr/>
            </p:nvSpPr>
            <p:spPr bwMode="auto">
              <a:xfrm>
                <a:off x="3137825" y="3674660"/>
                <a:ext cx="1545100" cy="755755"/>
              </a:xfrm>
              <a:prstGeom prst="rect">
                <a:avLst/>
              </a:prstGeom>
              <a:blipFill>
                <a:blip r:embed="rId3"/>
                <a:stretch>
                  <a:fillRect/>
                </a:stretch>
              </a:blipFill>
            </p:spPr>
            <p:txBody>
              <a:bodyPr/>
              <a:lstStyle/>
              <a:p>
                <a:r>
                  <a:rPr lang="en-US">
                    <a:noFill/>
                  </a:rPr>
                  <a:t> </a:t>
                </a:r>
              </a:p>
            </p:txBody>
          </p:sp>
        </mc:Fallback>
      </mc:AlternateContent>
      <p:pic>
        <p:nvPicPr>
          <p:cNvPr id="13" name="Picture 12"/>
          <p:cNvPicPr>
            <a:picLocks noChangeAspect="1"/>
          </p:cNvPicPr>
          <p:nvPr/>
        </p:nvPicPr>
        <p:blipFill rotWithShape="1">
          <a:blip r:embed="rId4"/>
          <a:srcRect t="-1" r="35957" b="-588"/>
          <a:stretch/>
        </p:blipFill>
        <p:spPr>
          <a:xfrm>
            <a:off x="969591" y="1118506"/>
            <a:ext cx="5569754" cy="1139785"/>
          </a:xfrm>
          <a:prstGeom prst="rect">
            <a:avLst/>
          </a:prstGeom>
          <a:ln>
            <a:solidFill>
              <a:srgbClr val="00B0F0"/>
            </a:solidFill>
          </a:ln>
        </p:spPr>
      </p:pic>
      <mc:AlternateContent xmlns:mc="http://schemas.openxmlformats.org/markup-compatibility/2006" xmlns:a14="http://schemas.microsoft.com/office/drawing/2010/main">
        <mc:Choice Requires="a14">
          <p:sp>
            <p:nvSpPr>
              <p:cNvPr id="15" name="Object 14"/>
              <p:cNvSpPr txBox="1"/>
              <p:nvPr/>
            </p:nvSpPr>
            <p:spPr bwMode="auto">
              <a:xfrm>
                <a:off x="5069878" y="2383805"/>
                <a:ext cx="1150813" cy="1145358"/>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≤4</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5</m:t>
                                  </m:r>
                                </m:num>
                                <m:den>
                                  <m:r>
                                    <a:rPr lang="en-US" i="1">
                                      <a:solidFill>
                                        <a:srgbClr val="000000"/>
                                      </a:solidFill>
                                      <a:latin typeface="Cambria Math" panose="02040503050406030204" pitchFamily="18" charset="0"/>
                                    </a:rPr>
                                    <m:t>2</m:t>
                                  </m:r>
                                </m:den>
                              </m:f>
                            </m:e>
                          </m:eqArr>
                        </m:e>
                      </m:d>
                    </m:oMath>
                  </m:oMathPara>
                </a14:m>
                <a:endParaRPr lang="en-US" dirty="0"/>
              </a:p>
            </p:txBody>
          </p:sp>
        </mc:Choice>
        <mc:Fallback xmlns="">
          <p:sp>
            <p:nvSpPr>
              <p:cNvPr id="15" name="Object 14"/>
              <p:cNvSpPr txBox="1">
                <a:spLocks noRot="1" noChangeAspect="1" noMove="1" noResize="1" noEditPoints="1" noAdjustHandles="1" noChangeArrowheads="1" noChangeShapeType="1" noTextEdit="1"/>
              </p:cNvSpPr>
              <p:nvPr/>
            </p:nvSpPr>
            <p:spPr bwMode="auto">
              <a:xfrm>
                <a:off x="5069878" y="2383805"/>
                <a:ext cx="1150813" cy="1145358"/>
              </a:xfrm>
              <a:prstGeom prst="rect">
                <a:avLst/>
              </a:prstGeom>
              <a:blipFill>
                <a:blip r:embed="rId5"/>
                <a:stretch>
                  <a:fillRect/>
                </a:stretch>
              </a:blipFill>
            </p:spPr>
            <p:txBody>
              <a:bodyPr/>
              <a:lstStyle/>
              <a:p>
                <a:r>
                  <a:rPr lang="en-US">
                    <a:noFill/>
                  </a:rPr>
                  <a:t> </a:t>
                </a:r>
              </a:p>
            </p:txBody>
          </p:sp>
        </mc:Fallback>
      </mc:AlternateContent>
      <p:cxnSp>
        <p:nvCxnSpPr>
          <p:cNvPr id="3" name="Straight Arrow Connector 2">
            <a:extLst>
              <a:ext uri="{FF2B5EF4-FFF2-40B4-BE49-F238E27FC236}">
                <a16:creationId xmlns:a16="http://schemas.microsoft.com/office/drawing/2014/main" id="{6E132281-F134-4DD1-86C2-53828C1EBAC3}"/>
              </a:ext>
            </a:extLst>
          </p:cNvPr>
          <p:cNvCxnSpPr/>
          <p:nvPr/>
        </p:nvCxnSpPr>
        <p:spPr>
          <a:xfrm>
            <a:off x="1676363" y="5578765"/>
            <a:ext cx="769389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2E8A2D3-E8C8-424D-8A24-C2361D11B949}"/>
                  </a:ext>
                </a:extLst>
              </p:cNvPr>
              <p:cNvSpPr txBox="1"/>
              <p:nvPr/>
            </p:nvSpPr>
            <p:spPr>
              <a:xfrm>
                <a:off x="1459195" y="4771417"/>
                <a:ext cx="8128228" cy="1008096"/>
              </a:xfrm>
              <a:prstGeom prst="rect">
                <a:avLst/>
              </a:prstGeom>
              <a:noFill/>
            </p:spPr>
            <p:txBody>
              <a:bodyPr wrap="square">
                <a:spAutoFit/>
              </a:bodyPr>
              <a:lstStyle/>
              <a:p>
                <a:pPr algn="just">
                  <a:lnSpc>
                    <a:spcPct val="115000"/>
                  </a:lnSpc>
                  <a:spcBef>
                    <a:spcPts val="600"/>
                  </a:spcBef>
                  <a:spcAft>
                    <a:spcPts val="0"/>
                  </a:spcAft>
                </a:pPr>
                <a:r>
                  <a:rPr lang="pt-BR" sz="2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r>
                      <a:rPr lang="pt-BR"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f>
                      <m:fPr>
                        <m:ctrlPr>
                          <a:rPr lang="en-US" sz="2000" i="1" dirty="0" smtClean="0">
                            <a:solidFill>
                              <a:schemeClr val="tx1"/>
                            </a:solidFill>
                            <a:effectLst/>
                            <a:latin typeface="Cambria Math" panose="02040503050406030204" pitchFamily="18" charset="0"/>
                            <a:cs typeface="Times New Roman" panose="02020603050405020304" pitchFamily="18" charset="0"/>
                          </a:rPr>
                        </m:ctrlPr>
                      </m:fPr>
                      <m:num>
                        <m:r>
                          <a:rPr lang="en-US" sz="2000" b="0" i="1" dirty="0" smtClean="0">
                            <a:solidFill>
                              <a:schemeClr val="tx1"/>
                            </a:solidFill>
                            <a:effectLst/>
                            <a:latin typeface="Cambria Math" panose="02040503050406030204" pitchFamily="18" charset="0"/>
                            <a:cs typeface="Times New Roman" panose="02020603050405020304" pitchFamily="18" charset="0"/>
                          </a:rPr>
                          <m:t>5</m:t>
                        </m:r>
                      </m:num>
                      <m:den>
                        <m:r>
                          <a:rPr lang="en-US" sz="2000" b="0" i="1" dirty="0" smtClean="0">
                            <a:solidFill>
                              <a:schemeClr val="tx1"/>
                            </a:solidFill>
                            <a:effectLst/>
                            <a:latin typeface="Cambria Math" panose="02040503050406030204" pitchFamily="18" charset="0"/>
                            <a:cs typeface="Times New Roman" panose="02020603050405020304" pitchFamily="18" charset="0"/>
                          </a:rPr>
                          <m:t>2</m:t>
                        </m:r>
                      </m:den>
                    </m:f>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                                          +</a:t>
                </a:r>
                <a14:m>
                  <m:oMath xmlns:m="http://schemas.openxmlformats.org/officeDocument/2006/math">
                    <m:r>
                      <a:rPr lang="en-US" sz="20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000" dirty="0">
                  <a:solidFill>
                    <a:schemeClr val="tx1"/>
                  </a:solidFill>
                  <a:effectLst/>
                  <a:latin typeface="Calibri" panose="020F0502020204030204" pitchFamily="34" charset="0"/>
                  <a:ea typeface="Cambria Math" panose="02040503050406030204" pitchFamily="18" charset="0"/>
                  <a:cs typeface="Times New Roman" panose="02020603050405020304" pitchFamily="18" charset="0"/>
                </a:endParaRPr>
              </a:p>
              <a:p>
                <a:pPr algn="just">
                  <a:lnSpc>
                    <a:spcPct val="115000"/>
                  </a:lnSpc>
                  <a:spcBef>
                    <a:spcPts val="600"/>
                  </a:spcBef>
                  <a:spcAft>
                    <a:spcPts val="0"/>
                  </a:spcAft>
                </a:pP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X</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effectLst/>
                    <a:latin typeface="Calibri" panose="020F0502020204030204" pitchFamily="34" charset="0"/>
                    <a:ea typeface="Times New Roman" panose="02020603050405020304" pitchFamily="18" charset="0"/>
                    <a:cs typeface="Times New Roman" panose="02020603050405020304" pitchFamily="18" charset="0"/>
                  </a:rPr>
                  <a:t>///////////////////////////</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p>
            </p:txBody>
          </p:sp>
        </mc:Choice>
        <mc:Fallback xmlns="">
          <p:sp>
            <p:nvSpPr>
              <p:cNvPr id="14" name="TextBox 13">
                <a:extLst>
                  <a:ext uri="{FF2B5EF4-FFF2-40B4-BE49-F238E27FC236}">
                    <a16:creationId xmlns:a16="http://schemas.microsoft.com/office/drawing/2014/main" id="{32E8A2D3-E8C8-424D-8A24-C2361D11B949}"/>
                  </a:ext>
                </a:extLst>
              </p:cNvPr>
              <p:cNvSpPr txBox="1">
                <a:spLocks noRot="1" noChangeAspect="1" noMove="1" noResize="1" noEditPoints="1" noAdjustHandles="1" noChangeArrowheads="1" noChangeShapeType="1" noTextEdit="1"/>
              </p:cNvSpPr>
              <p:nvPr/>
            </p:nvSpPr>
            <p:spPr>
              <a:xfrm>
                <a:off x="1459195" y="4771417"/>
                <a:ext cx="8128228" cy="1008096"/>
              </a:xfrm>
              <a:prstGeom prst="rect">
                <a:avLst/>
              </a:prstGeom>
              <a:blipFill>
                <a:blip r:embed="rId6"/>
                <a:stretch>
                  <a:fillRect l="-750" b="-103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F58F1F1-30AD-496B-ABFF-2A65CCB2D631}"/>
                  </a:ext>
                </a:extLst>
              </p:cNvPr>
              <p:cNvSpPr txBox="1"/>
              <p:nvPr/>
            </p:nvSpPr>
            <p:spPr>
              <a:xfrm>
                <a:off x="5645284" y="299598"/>
                <a:ext cx="6094428" cy="687881"/>
              </a:xfrm>
              <a:prstGeom prst="rect">
                <a:avLst/>
              </a:prstGeom>
              <a:solidFill>
                <a:srgbClr val="FFFF00"/>
              </a:solidFill>
            </p:spPr>
            <p:txBody>
              <a:bodyPr wrap="square">
                <a:spAutoFit/>
              </a:bodyPr>
              <a:lstStyle/>
              <a:p>
                <a:pPr marL="0" marR="0">
                  <a:lnSpc>
                    <a:spcPct val="115000"/>
                  </a:lnSpc>
                  <a:spcBef>
                    <a:spcPts val="0"/>
                  </a:spcBef>
                  <a:spcAft>
                    <a:spcPts val="0"/>
                  </a:spcAf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ngoặc</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tròn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en-US" sz="1800" dirty="0">
                    <a:solidFill>
                      <a:srgbClr val="00B0F0"/>
                    </a:solidFill>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Nếu</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dương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bpt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không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đổi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chiều</a:t>
                </a:r>
                <a:r>
                  <a:rPr lang="en-US" sz="1800" dirty="0">
                    <a:solidFill>
                      <a:srgbClr val="00B0F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nếu</a:t>
                </a:r>
                <a:r>
                  <a:rPr lang="en-US" sz="1800" dirty="0">
                    <a:solidFill>
                      <a:srgbClr val="FF0000"/>
                    </a:solidFill>
                    <a:effectLst/>
                    <a:latin typeface="Times New Roman" panose="02020603050405020304" pitchFamily="18" charset="0"/>
                    <a:ea typeface="Times New Roman" panose="02020603050405020304" pitchFamily="18" charset="0"/>
                  </a:rPr>
                  <a:t> a </a:t>
                </a:r>
                <a:r>
                  <a:rPr lang="en-US" sz="1800" dirty="0" err="1">
                    <a:solidFill>
                      <a:srgbClr val="FF0000"/>
                    </a:solidFill>
                    <a:effectLst/>
                    <a:latin typeface="Times New Roman" panose="02020603050405020304" pitchFamily="18" charset="0"/>
                    <a:ea typeface="Times New Roman" panose="02020603050405020304" pitchFamily="18" charset="0"/>
                  </a:rPr>
                  <a:t>âm</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bpt</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đổi</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chiều</a:t>
                </a:r>
                <a:endParaRPr lang="en-US" dirty="0"/>
              </a:p>
            </p:txBody>
          </p:sp>
        </mc:Choice>
        <mc:Fallback xmlns="">
          <p:sp>
            <p:nvSpPr>
              <p:cNvPr id="18" name="TextBox 17">
                <a:extLst>
                  <a:ext uri="{FF2B5EF4-FFF2-40B4-BE49-F238E27FC236}">
                    <a16:creationId xmlns:a16="http://schemas.microsoft.com/office/drawing/2014/main" id="{FF58F1F1-30AD-496B-ABFF-2A65CCB2D631}"/>
                  </a:ext>
                </a:extLst>
              </p:cNvPr>
              <p:cNvSpPr txBox="1">
                <a:spLocks noRot="1" noChangeAspect="1" noMove="1" noResize="1" noEditPoints="1" noAdjustHandles="1" noChangeArrowheads="1" noChangeShapeType="1" noTextEdit="1"/>
              </p:cNvSpPr>
              <p:nvPr/>
            </p:nvSpPr>
            <p:spPr>
              <a:xfrm>
                <a:off x="5645284" y="299598"/>
                <a:ext cx="6094428" cy="687881"/>
              </a:xfrm>
              <a:prstGeom prst="rect">
                <a:avLst/>
              </a:prstGeom>
              <a:blipFill>
                <a:blip r:embed="rId7"/>
                <a:stretch>
                  <a:fillRect l="-800" t="-1770" r="-600" b="-12389"/>
                </a:stretch>
              </a:blipFill>
            </p:spPr>
            <p:txBody>
              <a:bodyPr/>
              <a:lstStyle/>
              <a:p>
                <a:r>
                  <a:rPr lang="en-US">
                    <a:noFill/>
                  </a:rPr>
                  <a:t> </a:t>
                </a:r>
              </a:p>
            </p:txBody>
          </p:sp>
        </mc:Fallback>
      </mc:AlternateContent>
    </p:spTree>
    <p:extLst>
      <p:ext uri="{BB962C8B-B14F-4D97-AF65-F5344CB8AC3E}">
        <p14:creationId xmlns:p14="http://schemas.microsoft.com/office/powerpoint/2010/main" val="4122069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xEl>
                                              <p:pRg st="1" end="1"/>
                                            </p:txEl>
                                          </p:spTgt>
                                        </p:tgtEl>
                                        <p:attrNameLst>
                                          <p:attrName>style.visibility</p:attrName>
                                        </p:attrNameLst>
                                      </p:cBhvr>
                                      <p:to>
                                        <p:strVal val="visible"/>
                                      </p:to>
                                    </p:set>
                                    <p:anim calcmode="lin" valueType="num">
                                      <p:cBhvr additive="base">
                                        <p:cTn id="3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5" name="Picture 14"/>
          <p:cNvPicPr>
            <a:picLocks noChangeAspect="1"/>
          </p:cNvPicPr>
          <p:nvPr/>
        </p:nvPicPr>
        <p:blipFill rotWithShape="1">
          <a:blip r:embed="rId2"/>
          <a:srcRect r="67445" b="1849"/>
          <a:stretch/>
        </p:blipFill>
        <p:spPr>
          <a:xfrm>
            <a:off x="1034904" y="3309803"/>
            <a:ext cx="2879871" cy="768280"/>
          </a:xfrm>
          <a:prstGeom prst="rect">
            <a:avLst/>
          </a:prstGeom>
        </p:spPr>
      </p:pic>
      <mc:AlternateContent xmlns:mc="http://schemas.openxmlformats.org/markup-compatibility/2006" xmlns:a14="http://schemas.microsoft.com/office/drawing/2010/main">
        <mc:Choice Requires="a14">
          <p:sp>
            <p:nvSpPr>
              <p:cNvPr id="17" name="Object 16"/>
              <p:cNvSpPr txBox="1"/>
              <p:nvPr/>
            </p:nvSpPr>
            <p:spPr bwMode="auto">
              <a:xfrm>
                <a:off x="886668" y="4551509"/>
                <a:ext cx="4365625" cy="704850"/>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num>
                        <m:den>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−3</m:t>
                              </m:r>
                            </m:e>
                          </m:d>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−3</m:t>
                              </m:r>
                            </m:e>
                          </m:d>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oMath>
                  </m:oMathPara>
                </a14:m>
                <a:endParaRPr lang="en-US"/>
              </a:p>
            </p:txBody>
          </p:sp>
        </mc:Choice>
        <mc:Fallback xmlns="">
          <p:sp>
            <p:nvSpPr>
              <p:cNvPr id="17" name="Object 16"/>
              <p:cNvSpPr txBox="1">
                <a:spLocks noRot="1" noChangeAspect="1" noMove="1" noResize="1" noEditPoints="1" noAdjustHandles="1" noChangeArrowheads="1" noChangeShapeType="1" noTextEdit="1"/>
              </p:cNvSpPr>
              <p:nvPr/>
            </p:nvSpPr>
            <p:spPr bwMode="auto">
              <a:xfrm>
                <a:off x="886668" y="4551509"/>
                <a:ext cx="4365625" cy="704850"/>
              </a:xfrm>
              <a:prstGeom prst="rect">
                <a:avLst/>
              </a:prstGeom>
              <a:blipFill>
                <a:blip r:embed="rId4"/>
                <a:stretch>
                  <a:fillRect/>
                </a:stretch>
              </a:blipFill>
            </p:spPr>
            <p:txBody>
              <a:bodyPr/>
              <a:lstStyle/>
              <a:p>
                <a:r>
                  <a:rPr lang="en-US">
                    <a:noFill/>
                  </a:rPr>
                  <a:t> </a:t>
                </a:r>
              </a:p>
            </p:txBody>
          </p:sp>
        </mc:Fallback>
      </mc:AlternateContent>
      <p:pic>
        <p:nvPicPr>
          <p:cNvPr id="18" name="Picture 17"/>
          <p:cNvPicPr>
            <a:picLocks noChangeAspect="1"/>
          </p:cNvPicPr>
          <p:nvPr/>
        </p:nvPicPr>
        <p:blipFill rotWithShape="1">
          <a:blip r:embed="rId5"/>
          <a:srcRect r="60897" b="1544"/>
          <a:stretch/>
        </p:blipFill>
        <p:spPr>
          <a:xfrm>
            <a:off x="1181049" y="5478234"/>
            <a:ext cx="4076752" cy="908279"/>
          </a:xfrm>
          <a:prstGeom prst="rect">
            <a:avLst/>
          </a:prstGeom>
        </p:spPr>
      </p:pic>
      <p:pic>
        <p:nvPicPr>
          <p:cNvPr id="19" name="Picture 18"/>
          <p:cNvPicPr>
            <a:picLocks noChangeAspect="1"/>
          </p:cNvPicPr>
          <p:nvPr/>
        </p:nvPicPr>
        <p:blipFill>
          <a:blip r:embed="rId6"/>
          <a:stretch>
            <a:fillRect/>
          </a:stretch>
        </p:blipFill>
        <p:spPr>
          <a:xfrm>
            <a:off x="838962" y="1099893"/>
            <a:ext cx="8670798" cy="1561144"/>
          </a:xfrm>
          <a:prstGeom prst="rect">
            <a:avLst/>
          </a:prstGeom>
          <a:ln>
            <a:solidFill>
              <a:srgbClr val="00B0F0"/>
            </a:solidFill>
          </a:ln>
        </p:spPr>
      </p:pic>
      <p:pic>
        <p:nvPicPr>
          <p:cNvPr id="12" name="Picture 11"/>
          <p:cNvPicPr>
            <a:picLocks noChangeAspect="1"/>
          </p:cNvPicPr>
          <p:nvPr/>
        </p:nvPicPr>
        <p:blipFill rotWithShape="1">
          <a:blip r:embed="rId2"/>
          <a:srcRect l="32307" t="-1" r="28103" b="-3454"/>
          <a:stretch/>
        </p:blipFill>
        <p:spPr>
          <a:xfrm>
            <a:off x="4100512" y="3309801"/>
            <a:ext cx="3914049" cy="905011"/>
          </a:xfrm>
          <a:prstGeom prst="rect">
            <a:avLst/>
          </a:prstGeom>
        </p:spPr>
      </p:pic>
      <mc:AlternateContent xmlns:mc="http://schemas.openxmlformats.org/markup-compatibility/2006" xmlns:a14="http://schemas.microsoft.com/office/drawing/2010/main">
        <mc:Choice Requires="a14">
          <p:sp>
            <p:nvSpPr>
              <p:cNvPr id="13" name="Object 12"/>
              <p:cNvSpPr txBox="1"/>
              <p:nvPr/>
            </p:nvSpPr>
            <p:spPr bwMode="auto">
              <a:xfrm>
                <a:off x="5363210" y="4551509"/>
                <a:ext cx="4146550" cy="704850"/>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num>
                        <m:den>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−3</m:t>
                              </m:r>
                            </m:e>
                          </m:d>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−3</m:t>
                              </m:r>
                            </m:e>
                          </m:d>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−3</m:t>
                              </m:r>
                            </m:e>
                          </m:d>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−3</m:t>
                              </m:r>
                            </m:e>
                          </m:d>
                        </m:den>
                      </m:f>
                    </m:oMath>
                  </m:oMathPara>
                </a14:m>
                <a:endParaRPr lang="en-US" dirty="0"/>
              </a:p>
            </p:txBody>
          </p:sp>
        </mc:Choice>
        <mc:Fallback xmlns="">
          <p:sp>
            <p:nvSpPr>
              <p:cNvPr id="13" name="Object 12"/>
              <p:cNvSpPr txBox="1">
                <a:spLocks noRot="1" noChangeAspect="1" noMove="1" noResize="1" noEditPoints="1" noAdjustHandles="1" noChangeArrowheads="1" noChangeShapeType="1" noTextEdit="1"/>
              </p:cNvSpPr>
              <p:nvPr/>
            </p:nvSpPr>
            <p:spPr bwMode="auto">
              <a:xfrm>
                <a:off x="5363210" y="4551509"/>
                <a:ext cx="4146550" cy="704850"/>
              </a:xfrm>
              <a:prstGeom prst="rect">
                <a:avLst/>
              </a:prstGeom>
              <a:blipFill>
                <a:blip r:embed="rId7"/>
                <a:stretch>
                  <a:fillRect/>
                </a:stretch>
              </a:blipFill>
            </p:spPr>
            <p:txBody>
              <a:bodyPr/>
              <a:lstStyle/>
              <a:p>
                <a:r>
                  <a:rPr lang="en-US">
                    <a:noFill/>
                  </a:rPr>
                  <a:t> </a:t>
                </a:r>
              </a:p>
            </p:txBody>
          </p:sp>
        </mc:Fallback>
      </mc:AlternateContent>
      <p:pic>
        <p:nvPicPr>
          <p:cNvPr id="14" name="Picture 13"/>
          <p:cNvPicPr>
            <a:picLocks noChangeAspect="1"/>
          </p:cNvPicPr>
          <p:nvPr/>
        </p:nvPicPr>
        <p:blipFill rotWithShape="1">
          <a:blip r:embed="rId5"/>
          <a:srcRect l="39681" t="-1" r="33596" b="-185"/>
          <a:stretch/>
        </p:blipFill>
        <p:spPr>
          <a:xfrm>
            <a:off x="5500688" y="5447995"/>
            <a:ext cx="2786062" cy="924230"/>
          </a:xfrm>
          <a:prstGeom prst="rect">
            <a:avLst/>
          </a:prstGeom>
        </p:spPr>
      </p:pic>
      <p:sp>
        <p:nvSpPr>
          <p:cNvPr id="16" name="Cloud 15">
            <a:extLst>
              <a:ext uri="{FF2B5EF4-FFF2-40B4-BE49-F238E27FC236}">
                <a16:creationId xmlns:a16="http://schemas.microsoft.com/office/drawing/2014/main" id="{4AE5E905-6434-465B-97C4-22B4DA1F0DAE}"/>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id="{DD0F6DB3-A631-4F45-9F4E-E47EED3EDB37}"/>
              </a:ext>
            </a:extLst>
          </p:cNvPr>
          <p:cNvPicPr>
            <a:picLocks noChangeAspect="1"/>
          </p:cNvPicPr>
          <p:nvPr/>
        </p:nvPicPr>
        <p:blipFill>
          <a:blip r:embed="rId8"/>
          <a:stretch>
            <a:fillRect/>
          </a:stretch>
        </p:blipFill>
        <p:spPr>
          <a:xfrm>
            <a:off x="539625" y="2760706"/>
            <a:ext cx="10059804" cy="504895"/>
          </a:xfrm>
          <a:prstGeom prst="rect">
            <a:avLst/>
          </a:prstGeom>
        </p:spPr>
      </p:pic>
      <p:sp>
        <p:nvSpPr>
          <p:cNvPr id="20" name="Rectangle 19">
            <a:extLst>
              <a:ext uri="{FF2B5EF4-FFF2-40B4-BE49-F238E27FC236}">
                <a16:creationId xmlns:a16="http://schemas.microsoft.com/office/drawing/2014/main" id="{608DF88A-574D-4DA9-A2D3-0196D4A8BD6F}"/>
              </a:ext>
            </a:extLst>
          </p:cNvPr>
          <p:cNvSpPr/>
          <p:nvPr/>
        </p:nvSpPr>
        <p:spPr>
          <a:xfrm>
            <a:off x="365401" y="348345"/>
            <a:ext cx="2187587" cy="390684"/>
          </a:xfrm>
          <a:prstGeom prst="rect">
            <a:avLst/>
          </a:prstGeom>
          <a:solidFill>
            <a:srgbClr val="FFFF00"/>
          </a:solidFill>
        </p:spPr>
        <p:txBody>
          <a:bodyPr wrap="none">
            <a:spAutoFit/>
          </a:bodyPr>
          <a:lstStyle/>
          <a:p>
            <a:pPr algn="just">
              <a:lnSpc>
                <a:spcPct val="115000"/>
              </a:lnSpc>
              <a:spcBef>
                <a:spcPts val="600"/>
              </a:spcBef>
              <a:spcAft>
                <a:spcPts val="0"/>
              </a:spcAft>
            </a:pPr>
            <a:r>
              <a:rPr lang="pt-BR"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ÁP DỤNG</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8649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2925" y="1336003"/>
            <a:ext cx="8696924" cy="1117507"/>
          </a:xfrm>
          <a:prstGeom prst="rect">
            <a:avLst/>
          </a:prstGeom>
          <a:ln>
            <a:solidFill>
              <a:srgbClr val="00B0F0"/>
            </a:solidFill>
          </a:ln>
        </p:spPr>
      </p:pic>
      <mc:AlternateContent xmlns:mc="http://schemas.openxmlformats.org/markup-compatibility/2006" xmlns:a14="http://schemas.microsoft.com/office/drawing/2010/main">
        <mc:Choice Requires="a14">
          <p:sp>
            <p:nvSpPr>
              <p:cNvPr id="13" name="Object 12"/>
              <p:cNvSpPr txBox="1"/>
              <p:nvPr/>
            </p:nvSpPr>
            <p:spPr bwMode="auto">
              <a:xfrm>
                <a:off x="1898861" y="3385154"/>
                <a:ext cx="2002856" cy="334166"/>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𝐷</m:t>
                      </m:r>
                      <m:r>
                        <a:rPr lang="en-US" i="1">
                          <a:solidFill>
                            <a:srgbClr val="000000"/>
                          </a:solidFill>
                          <a:latin typeface="Cambria Math" panose="02040503050406030204" pitchFamily="18" charset="0"/>
                        </a:rPr>
                        <m:t> ⇒</m:t>
                      </m:r>
                      <m:r>
                        <m:rPr>
                          <m:nor/>
                        </m:rPr>
                        <a:rPr lang="en-US" i="0">
                          <a:solidFill>
                            <a:srgbClr val="000000"/>
                          </a:solidFill>
                          <a:latin typeface="Cambria Math" panose="02040503050406030204" pitchFamily="18" charset="0"/>
                        </a:rPr>
                        <m:t> −</m:t>
                      </m:r>
                      <m:r>
                        <m:rPr>
                          <m:nor/>
                        </m:rPr>
                        <a:rPr lang="en-US" i="0">
                          <a:solidFill>
                            <a:srgbClr val="000000"/>
                          </a:solidFill>
                          <a:latin typeface="Cambria Math" panose="02040503050406030204" pitchFamily="18" charset="0"/>
                        </a:rPr>
                        <m:t>x</m:t>
                      </m:r>
                      <m:r>
                        <a:rPr lang="en-US" i="1">
                          <a:solidFill>
                            <a:srgbClr val="000000"/>
                          </a:solidFill>
                          <a:latin typeface="Cambria Math" panose="02040503050406030204" pitchFamily="18" charset="0"/>
                        </a:rPr>
                        <m:t>∈</m:t>
                      </m:r>
                      <m:r>
                        <m:rPr>
                          <m:sty m:val="p"/>
                        </m:rPr>
                        <a:rPr lang="en-US" i="0">
                          <a:solidFill>
                            <a:srgbClr val="000000"/>
                          </a:solidFill>
                          <a:latin typeface="Cambria Math" panose="02040503050406030204" pitchFamily="18" charset="0"/>
                        </a:rPr>
                        <m:t>D</m:t>
                      </m:r>
                    </m:oMath>
                  </m:oMathPara>
                </a14:m>
                <a:endParaRPr lang="en-US"/>
              </a:p>
            </p:txBody>
          </p:sp>
        </mc:Choice>
        <mc:Fallback xmlns="">
          <p:sp>
            <p:nvSpPr>
              <p:cNvPr id="13" name="Object 12"/>
              <p:cNvSpPr txBox="1">
                <a:spLocks noRot="1" noChangeAspect="1" noMove="1" noResize="1" noEditPoints="1" noAdjustHandles="1" noChangeArrowheads="1" noChangeShapeType="1" noTextEdit="1"/>
              </p:cNvSpPr>
              <p:nvPr/>
            </p:nvSpPr>
            <p:spPr bwMode="auto">
              <a:xfrm>
                <a:off x="1898861" y="3385154"/>
                <a:ext cx="2002856" cy="334166"/>
              </a:xfrm>
              <a:prstGeom prst="rect">
                <a:avLst/>
              </a:prstGeom>
              <a:blipFill>
                <a:blip r:embed="rId4"/>
                <a:stretch>
                  <a:fillRect b="-16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Object 14"/>
              <p:cNvSpPr txBox="1"/>
              <p:nvPr/>
            </p:nvSpPr>
            <p:spPr bwMode="auto">
              <a:xfrm>
                <a:off x="1876696" y="4025720"/>
                <a:ext cx="1069975" cy="419100"/>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oMath>
                  </m:oMathPara>
                </a14:m>
                <a:endParaRPr lang="en-US" dirty="0"/>
              </a:p>
            </p:txBody>
          </p:sp>
        </mc:Choice>
        <mc:Fallback xmlns="">
          <p:sp>
            <p:nvSpPr>
              <p:cNvPr id="15" name="Object 14"/>
              <p:cNvSpPr txBox="1">
                <a:spLocks noRot="1" noChangeAspect="1" noMove="1" noResize="1" noEditPoints="1" noAdjustHandles="1" noChangeArrowheads="1" noChangeShapeType="1" noTextEdit="1"/>
              </p:cNvSpPr>
              <p:nvPr/>
            </p:nvSpPr>
            <p:spPr bwMode="auto">
              <a:xfrm>
                <a:off x="1876696" y="4025720"/>
                <a:ext cx="1069975" cy="419100"/>
              </a:xfrm>
              <a:prstGeom prst="rect">
                <a:avLst/>
              </a:prstGeom>
              <a:blipFill>
                <a:blip r:embed="rId5"/>
                <a:stretch>
                  <a:fillRect l="-1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Object 9"/>
              <p:cNvSpPr txBox="1"/>
              <p:nvPr/>
            </p:nvSpPr>
            <p:spPr bwMode="auto">
              <a:xfrm>
                <a:off x="2928269" y="3806125"/>
                <a:ext cx="2689225" cy="939800"/>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sSup>
                            <m:sSupPr>
                              <m:ctrlPr>
                                <a:rPr lang="en-US" i="1">
                                  <a:solidFill>
                                    <a:srgbClr val="000000"/>
                                  </a:solidFill>
                                  <a:latin typeface="Cambria Math" panose="02040503050406030204" pitchFamily="18" charset="0"/>
                                </a:rPr>
                              </m:ctrlPr>
                            </m:sSupPr>
                            <m:e>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e>
                              </m:d>
                            </m:e>
                            <m:sup>
                              <m:r>
                                <a:rPr lang="en-US" i="1">
                                  <a:solidFill>
                                    <a:srgbClr val="000000"/>
                                  </a:solidFill>
                                  <a:latin typeface="Cambria Math" panose="02040503050406030204" pitchFamily="18" charset="0"/>
                                </a:rPr>
                                <m:t>4</m:t>
                              </m:r>
                            </m:sup>
                          </m:sSup>
                          <m:r>
                            <a:rPr lang="en-US" i="1">
                              <a:solidFill>
                                <a:srgbClr val="000000"/>
                              </a:solidFill>
                              <a:latin typeface="Cambria Math" panose="02040503050406030204" pitchFamily="18" charset="0"/>
                            </a:rPr>
                            <m:t>−3</m:t>
                          </m:r>
                          <m:sSup>
                            <m:sSupPr>
                              <m:ctrlPr>
                                <a:rPr lang="en-US" i="1">
                                  <a:solidFill>
                                    <a:srgbClr val="000000"/>
                                  </a:solidFill>
                                  <a:latin typeface="Cambria Math" panose="02040503050406030204" pitchFamily="18" charset="0"/>
                                </a:rPr>
                              </m:ctrlPr>
                            </m:sSupPr>
                            <m:e>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e>
                              </m:d>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den>
                      </m:f>
                      <m:r>
                        <a:rPr lang="en-US" i="1">
                          <a:solidFill>
                            <a:srgbClr val="000000"/>
                          </a:solidFill>
                          <a:latin typeface="Cambria Math" panose="02040503050406030204" pitchFamily="18" charset="0"/>
                        </a:rPr>
                        <m:t>=</m:t>
                      </m:r>
                    </m:oMath>
                  </m:oMathPara>
                </a14:m>
                <a:endParaRPr lang="en-US" dirty="0"/>
              </a:p>
            </p:txBody>
          </p:sp>
        </mc:Choice>
        <mc:Fallback xmlns="">
          <p:sp>
            <p:nvSpPr>
              <p:cNvPr id="10" name="Object 9"/>
              <p:cNvSpPr txBox="1">
                <a:spLocks noRot="1" noChangeAspect="1" noMove="1" noResize="1" noEditPoints="1" noAdjustHandles="1" noChangeArrowheads="1" noChangeShapeType="1" noTextEdit="1"/>
              </p:cNvSpPr>
              <p:nvPr/>
            </p:nvSpPr>
            <p:spPr bwMode="auto">
              <a:xfrm>
                <a:off x="2928269" y="3806125"/>
                <a:ext cx="2689225" cy="93980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Object 10"/>
              <p:cNvSpPr txBox="1"/>
              <p:nvPr/>
            </p:nvSpPr>
            <p:spPr bwMode="auto">
              <a:xfrm>
                <a:off x="5635896" y="3797108"/>
                <a:ext cx="1800225" cy="862012"/>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𝑥</m:t>
                              </m:r>
                            </m:e>
                            <m:sup>
                              <m:r>
                                <a:rPr lang="en-US" i="1">
                                  <a:solidFill>
                                    <a:srgbClr val="000000"/>
                                  </a:solidFill>
                                  <a:latin typeface="Cambria Math" panose="02040503050406030204" pitchFamily="18" charset="0"/>
                                </a:rPr>
                                <m:t>4</m:t>
                              </m:r>
                            </m:sup>
                          </m:sSup>
                          <m:r>
                            <a:rPr lang="en-US" i="1">
                              <a:solidFill>
                                <a:srgbClr val="000000"/>
                              </a:solidFill>
                              <a:latin typeface="Cambria Math" panose="02040503050406030204" pitchFamily="18" charset="0"/>
                            </a:rPr>
                            <m:t>−3</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𝑥</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den>
                      </m:f>
                      <m:r>
                        <a:rPr lang="en-US" i="1">
                          <a:solidFill>
                            <a:srgbClr val="000000"/>
                          </a:solidFill>
                          <a:latin typeface="Cambria Math" panose="02040503050406030204" pitchFamily="18" charset="0"/>
                        </a:rPr>
                        <m:t>=</m:t>
                      </m:r>
                    </m:oMath>
                  </m:oMathPara>
                </a14:m>
                <a:endParaRPr lang="en-US"/>
              </a:p>
            </p:txBody>
          </p:sp>
        </mc:Choice>
        <mc:Fallback xmlns="">
          <p:sp>
            <p:nvSpPr>
              <p:cNvPr id="11" name="Object 10"/>
              <p:cNvSpPr txBox="1">
                <a:spLocks noRot="1" noChangeAspect="1" noMove="1" noResize="1" noEditPoints="1" noAdjustHandles="1" noChangeArrowheads="1" noChangeShapeType="1" noTextEdit="1"/>
              </p:cNvSpPr>
              <p:nvPr/>
            </p:nvSpPr>
            <p:spPr bwMode="auto">
              <a:xfrm>
                <a:off x="5635896" y="3797108"/>
                <a:ext cx="1800225" cy="86201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Object 11"/>
              <p:cNvSpPr txBox="1"/>
              <p:nvPr/>
            </p:nvSpPr>
            <p:spPr bwMode="auto">
              <a:xfrm>
                <a:off x="7646706" y="3797107"/>
                <a:ext cx="2819400" cy="862013"/>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𝑥</m:t>
                              </m:r>
                            </m:e>
                            <m:sup>
                              <m:r>
                                <a:rPr lang="en-US" i="1">
                                  <a:solidFill>
                                    <a:srgbClr val="000000"/>
                                  </a:solidFill>
                                  <a:latin typeface="Cambria Math" panose="02040503050406030204" pitchFamily="18" charset="0"/>
                                </a:rPr>
                                <m:t>4</m:t>
                              </m:r>
                            </m:sup>
                          </m:sSup>
                          <m:r>
                            <a:rPr lang="en-US" i="1">
                              <a:solidFill>
                                <a:srgbClr val="000000"/>
                              </a:solidFill>
                              <a:latin typeface="Cambria Math" panose="02040503050406030204" pitchFamily="18" charset="0"/>
                            </a:rPr>
                            <m:t>−3</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𝑥</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𝑥</m:t>
                          </m:r>
                        </m:den>
                      </m:f>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oMath>
                  </m:oMathPara>
                </a14:m>
                <a:endParaRPr lang="en-US"/>
              </a:p>
            </p:txBody>
          </p:sp>
        </mc:Choice>
        <mc:Fallback xmlns="">
          <p:sp>
            <p:nvSpPr>
              <p:cNvPr id="12" name="Object 11"/>
              <p:cNvSpPr txBox="1">
                <a:spLocks noRot="1" noChangeAspect="1" noMove="1" noResize="1" noEditPoints="1" noAdjustHandles="1" noChangeArrowheads="1" noChangeShapeType="1" noTextEdit="1"/>
              </p:cNvSpPr>
              <p:nvPr/>
            </p:nvSpPr>
            <p:spPr bwMode="auto">
              <a:xfrm>
                <a:off x="7646706" y="3797107"/>
                <a:ext cx="2819400" cy="862013"/>
              </a:xfrm>
              <a:prstGeom prst="rect">
                <a:avLst/>
              </a:prstGeom>
              <a:blipFill>
                <a:blip r:embed="rId8"/>
                <a:stretch>
                  <a:fillRect/>
                </a:stretch>
              </a:blipFill>
            </p:spPr>
            <p:txBody>
              <a:bodyPr/>
              <a:lstStyle/>
              <a:p>
                <a:r>
                  <a:rPr lang="en-US">
                    <a:noFill/>
                  </a:rPr>
                  <a:t> </a:t>
                </a:r>
              </a:p>
            </p:txBody>
          </p:sp>
        </mc:Fallback>
      </mc:AlternateContent>
      <p:pic>
        <p:nvPicPr>
          <p:cNvPr id="14" name="Picture 13"/>
          <p:cNvPicPr>
            <a:picLocks noChangeAspect="1"/>
          </p:cNvPicPr>
          <p:nvPr/>
        </p:nvPicPr>
        <p:blipFill rotWithShape="1">
          <a:blip r:embed="rId9"/>
          <a:srcRect l="53824" t="52328" r="26767" b="1102"/>
          <a:stretch/>
        </p:blipFill>
        <p:spPr>
          <a:xfrm>
            <a:off x="1876696" y="4832730"/>
            <a:ext cx="2618509" cy="594607"/>
          </a:xfrm>
          <a:prstGeom prst="rect">
            <a:avLst/>
          </a:prstGeom>
        </p:spPr>
      </p:pic>
      <p:sp>
        <p:nvSpPr>
          <p:cNvPr id="16" name="Cloud 15">
            <a:extLst>
              <a:ext uri="{FF2B5EF4-FFF2-40B4-BE49-F238E27FC236}">
                <a16:creationId xmlns:a16="http://schemas.microsoft.com/office/drawing/2014/main" id="{FE9C6092-D8F0-4A26-96B9-7605235FDED5}"/>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0F9634B9-AB89-4D6E-A156-D9868BCA3146}"/>
                  </a:ext>
                </a:extLst>
              </p:cNvPr>
              <p:cNvSpPr txBox="1"/>
              <p:nvPr/>
            </p:nvSpPr>
            <p:spPr>
              <a:xfrm>
                <a:off x="1357965" y="2698184"/>
                <a:ext cx="6096000" cy="400110"/>
              </a:xfrm>
              <a:prstGeom prst="rect">
                <a:avLst/>
              </a:prstGeom>
              <a:noFill/>
            </p:spPr>
            <p:txBody>
              <a:bodyPr wrap="square">
                <a:spAutoFit/>
              </a:bodyPr>
              <a:lstStyle/>
              <a:p>
                <a:r>
                  <a:rPr lang="pt-BR" sz="2000" dirty="0">
                    <a:effectLst/>
                    <a:latin typeface="Times New Roman" panose="02020603050405020304" pitchFamily="18" charset="0"/>
                    <a:ea typeface="Times New Roman" panose="02020603050405020304" pitchFamily="18" charset="0"/>
                    <a:cs typeface="Times New Roman" panose="02020603050405020304" pitchFamily="18" charset="0"/>
                  </a:rPr>
                  <a:t> Tập xác định: D = </a:t>
                </a:r>
                <a14:m>
                  <m:oMath xmlns:m="http://schemas.openxmlformats.org/officeDocument/2006/math">
                    <m:r>
                      <a:rPr lang="pt-BR" sz="2000" i="1">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pt-BR" sz="20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0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pt-BR" sz="2000" i="1">
                            <a:effectLst/>
                            <a:latin typeface="Cambria Math" panose="02040503050406030204" pitchFamily="18" charset="0"/>
                            <a:ea typeface="Times New Roman" panose="02020603050405020304" pitchFamily="18" charset="0"/>
                            <a:cs typeface="Times New Roman" panose="02020603050405020304" pitchFamily="18" charset="0"/>
                          </a:rPr>
                          <m:t>0</m:t>
                        </m:r>
                      </m:e>
                    </m:d>
                  </m:oMath>
                </a14:m>
                <a:r>
                  <a:rPr lang="pt-BR" sz="20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mc:Choice>
        <mc:Fallback xmlns="">
          <p:sp>
            <p:nvSpPr>
              <p:cNvPr id="17" name="TextBox 16">
                <a:extLst>
                  <a:ext uri="{FF2B5EF4-FFF2-40B4-BE49-F238E27FC236}">
                    <a16:creationId xmlns:a16="http://schemas.microsoft.com/office/drawing/2014/main" id="{0F9634B9-AB89-4D6E-A156-D9868BCA3146}"/>
                  </a:ext>
                </a:extLst>
              </p:cNvPr>
              <p:cNvSpPr txBox="1">
                <a:spLocks noRot="1" noChangeAspect="1" noMove="1" noResize="1" noEditPoints="1" noAdjustHandles="1" noChangeArrowheads="1" noChangeShapeType="1" noTextEdit="1"/>
              </p:cNvSpPr>
              <p:nvPr/>
            </p:nvSpPr>
            <p:spPr>
              <a:xfrm>
                <a:off x="1357965" y="2698184"/>
                <a:ext cx="6096000" cy="400110"/>
              </a:xfrm>
              <a:prstGeom prst="rect">
                <a:avLst/>
              </a:prstGeom>
              <a:blipFill>
                <a:blip r:embed="rId10"/>
                <a:stretch>
                  <a:fillRect l="-100" t="-9231" b="-27692"/>
                </a:stretch>
              </a:blipFill>
            </p:spPr>
            <p:txBody>
              <a:bodyPr/>
              <a:lstStyle/>
              <a:p>
                <a:r>
                  <a:rPr lang="en-US">
                    <a:noFill/>
                  </a:rPr>
                  <a:t> </a:t>
                </a:r>
              </a:p>
            </p:txBody>
          </p:sp>
        </mc:Fallback>
      </mc:AlternateContent>
      <p:sp>
        <p:nvSpPr>
          <p:cNvPr id="18" name="Rectangle 17">
            <a:extLst>
              <a:ext uri="{FF2B5EF4-FFF2-40B4-BE49-F238E27FC236}">
                <a16:creationId xmlns:a16="http://schemas.microsoft.com/office/drawing/2014/main" id="{334AB843-0F6D-4113-97E0-179EB9443CF5}"/>
              </a:ext>
            </a:extLst>
          </p:cNvPr>
          <p:cNvSpPr/>
          <p:nvPr/>
        </p:nvSpPr>
        <p:spPr>
          <a:xfrm>
            <a:off x="365401" y="348345"/>
            <a:ext cx="2187587" cy="390684"/>
          </a:xfrm>
          <a:prstGeom prst="rect">
            <a:avLst/>
          </a:prstGeom>
          <a:solidFill>
            <a:srgbClr val="FFFF00"/>
          </a:solidFill>
        </p:spPr>
        <p:txBody>
          <a:bodyPr wrap="none">
            <a:spAutoFit/>
          </a:bodyPr>
          <a:lstStyle/>
          <a:p>
            <a:pPr algn="just">
              <a:lnSpc>
                <a:spcPct val="115000"/>
              </a:lnSpc>
              <a:spcBef>
                <a:spcPts val="600"/>
              </a:spcBef>
              <a:spcAft>
                <a:spcPts val="0"/>
              </a:spcAft>
            </a:pPr>
            <a:r>
              <a:rPr lang="pt-BR"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ÁP DỤNG</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7071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9793" y="1211433"/>
            <a:ext cx="9533018" cy="1143693"/>
          </a:xfrm>
          <a:prstGeom prst="rect">
            <a:avLst/>
          </a:prstGeom>
          <a:ln>
            <a:solidFill>
              <a:srgbClr val="FF0000"/>
            </a:solidFill>
          </a:ln>
        </p:spPr>
      </p:pic>
      <p:sp>
        <p:nvSpPr>
          <p:cNvPr id="3" name="Rectangle 2"/>
          <p:cNvSpPr>
            <a:spLocks noChangeArrowheads="1"/>
          </p:cNvSpPr>
          <p:nvPr/>
        </p:nvSpPr>
        <p:spPr bwMode="auto">
          <a:xfrm>
            <a:off x="212437" y="2801844"/>
            <a:ext cx="305691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hay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kumimoji="0" lang="en-US" altLang="en-US" b="0" i="0" u="none" strike="noStrike" cap="none" normalizeH="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4" name="Object 3"/>
              <p:cNvSpPr txBox="1"/>
              <p:nvPr/>
            </p:nvSpPr>
            <p:spPr bwMode="auto">
              <a:xfrm>
                <a:off x="3056056" y="2669486"/>
                <a:ext cx="2628037" cy="788411"/>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𝑥</m:t>
                          </m:r>
                        </m:e>
                        <m:sup>
                          <m:r>
                            <a:rPr lang="en-US" i="1">
                              <a:solidFill>
                                <a:srgbClr val="000000"/>
                              </a:solidFill>
                              <a:latin typeface="Cambria Math" panose="02040503050406030204" pitchFamily="18" charset="0"/>
                            </a:rPr>
                            <m:t>2</m:t>
                          </m:r>
                        </m:sup>
                      </m:sSup>
                      <m:r>
                        <a:rPr lang="en-US" i="1">
                          <a:solidFill>
                            <a:srgbClr val="000000"/>
                          </a:solidFill>
                          <a:latin typeface="Cambria Math" panose="02040503050406030204" pitchFamily="18" charset="0"/>
                        </a:rPr>
                        <m:t>−4</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≠4</m:t>
                              </m:r>
                            </m:e>
                          </m:eqArr>
                        </m:e>
                      </m:d>
                    </m:oMath>
                  </m:oMathPara>
                </a14:m>
                <a:endParaRPr lang="en-US" dirty="0"/>
              </a:p>
            </p:txBody>
          </p:sp>
        </mc:Choice>
        <mc:Fallback xmlns="">
          <p:sp>
            <p:nvSpPr>
              <p:cNvPr id="4" name="Object 3"/>
              <p:cNvSpPr txBox="1">
                <a:spLocks noRot="1" noChangeAspect="1" noMove="1" noResize="1" noEditPoints="1" noAdjustHandles="1" noChangeArrowheads="1" noChangeShapeType="1" noTextEdit="1"/>
              </p:cNvSpPr>
              <p:nvPr/>
            </p:nvSpPr>
            <p:spPr bwMode="auto">
              <a:xfrm>
                <a:off x="3056056" y="2669486"/>
                <a:ext cx="2628037" cy="78841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3"/>
              <p:cNvSpPr>
                <a:spLocks noChangeArrowheads="1"/>
              </p:cNvSpPr>
              <p:nvPr/>
            </p:nvSpPr>
            <p:spPr bwMode="auto">
              <a:xfrm>
                <a:off x="5985164" y="2853632"/>
                <a:ext cx="2490648" cy="3693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Vậy</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1"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
                </a:r>
                <a14:m>
                  <m:oMath xmlns:m="http://schemas.openxmlformats.org/officeDocument/2006/math">
                    <m:r>
                      <a:rPr kumimoji="0" lang="en-US" altLang="en-US" b="0" i="1" u="none" strike="noStrike" cap="none" normalizeH="0" baseline="0" dirty="0" smtClean="0">
                        <a:ln>
                          <a:noFill/>
                        </a:ln>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ℝ</m:t>
                    </m:r>
                  </m:oMath>
                </a14:m>
                <a:r>
                  <a:rPr kumimoji="0" lang="en-US" altLang="en-US"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\{0;4}.</a:t>
                </a:r>
                <a:endParaRPr kumimoji="0" lang="en-US" altLang="en-US" b="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mc:Choice>
        <mc:Fallback xmlns="">
          <p:sp>
            <p:nvSpPr>
              <p:cNvPr id="7" name="Rectangle 3"/>
              <p:cNvSpPr>
                <a:spLocks noRot="1" noChangeAspect="1" noMove="1" noResize="1" noEditPoints="1" noAdjustHandles="1" noChangeArrowheads="1" noChangeShapeType="1" noTextEdit="1"/>
              </p:cNvSpPr>
              <p:nvPr/>
            </p:nvSpPr>
            <p:spPr bwMode="auto">
              <a:xfrm>
                <a:off x="5985164" y="2853632"/>
                <a:ext cx="2490648" cy="369332"/>
              </a:xfrm>
              <a:prstGeom prst="rect">
                <a:avLst/>
              </a:prstGeom>
              <a:blipFill>
                <a:blip r:embed="rId4"/>
                <a:stretch>
                  <a:fillRect l="-2206" t="-8197" b="-2459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pic>
        <p:nvPicPr>
          <p:cNvPr id="8" name="Picture 7"/>
          <p:cNvPicPr>
            <a:picLocks noChangeAspect="1"/>
          </p:cNvPicPr>
          <p:nvPr/>
        </p:nvPicPr>
        <p:blipFill>
          <a:blip r:embed="rId5"/>
          <a:stretch>
            <a:fillRect/>
          </a:stretch>
        </p:blipFill>
        <p:spPr>
          <a:xfrm>
            <a:off x="422658" y="3504022"/>
            <a:ext cx="9959015" cy="1592637"/>
          </a:xfrm>
          <a:prstGeom prst="rect">
            <a:avLst/>
          </a:prstGeom>
          <a:ln>
            <a:solidFill>
              <a:srgbClr val="FF0000"/>
            </a:solidFill>
          </a:ln>
        </p:spPr>
      </p:pic>
      <mc:AlternateContent xmlns:mc="http://schemas.openxmlformats.org/markup-compatibility/2006" xmlns:a14="http://schemas.microsoft.com/office/drawing/2010/main">
        <mc:Choice Requires="a14">
          <p:sp>
            <p:nvSpPr>
              <p:cNvPr id="9" name="Object 8"/>
              <p:cNvSpPr txBox="1"/>
              <p:nvPr/>
            </p:nvSpPr>
            <p:spPr bwMode="auto">
              <a:xfrm>
                <a:off x="2529441" y="5241529"/>
                <a:ext cx="1840633" cy="667246"/>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d>
                        <m:dPr>
                          <m:begChr m:val="{"/>
                          <m:endChr m:val=""/>
                          <m:ctrlPr>
                            <a:rPr lang="en-US" i="1" smtClean="0">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+1≥0⇒</m:t>
                              </m:r>
                              <m:r>
                                <a:rPr lang="en-US" b="0" i="1" smtClean="0">
                                  <a:solidFill>
                                    <a:srgbClr val="000000"/>
                                  </a:solidFill>
                                  <a:latin typeface="Cambria Math" panose="02040503050406030204" pitchFamily="18" charset="0"/>
                                </a:rPr>
                                <m:t>𝑥</m:t>
                              </m:r>
                              <m:r>
                                <a:rPr lang="en-US" b="0" i="1" smtClean="0">
                                  <a:solidFill>
                                    <a:srgbClr val="000000"/>
                                  </a:solidFill>
                                  <a:latin typeface="Cambria Math" panose="02040503050406030204" pitchFamily="18" charset="0"/>
                                  <a:ea typeface="Cambria Math" panose="02040503050406030204" pitchFamily="18" charset="0"/>
                                </a:rPr>
                                <m:t>≥−1</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e>
                          </m:eqArr>
                        </m:e>
                      </m:d>
                    </m:oMath>
                  </m:oMathPara>
                </a14:m>
                <a:endParaRPr lang="en-US" dirty="0"/>
              </a:p>
            </p:txBody>
          </p:sp>
        </mc:Choice>
        <mc:Fallback xmlns="">
          <p:sp>
            <p:nvSpPr>
              <p:cNvPr id="9" name="Object 8"/>
              <p:cNvSpPr txBox="1">
                <a:spLocks noRot="1" noChangeAspect="1" noMove="1" noResize="1" noEditPoints="1" noAdjustHandles="1" noChangeArrowheads="1" noChangeShapeType="1" noTextEdit="1"/>
              </p:cNvSpPr>
              <p:nvPr/>
            </p:nvSpPr>
            <p:spPr bwMode="auto">
              <a:xfrm>
                <a:off x="2529441" y="5241529"/>
                <a:ext cx="1840633" cy="667246"/>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Object 9"/>
              <p:cNvSpPr txBox="1"/>
              <p:nvPr/>
            </p:nvSpPr>
            <p:spPr bwMode="auto">
              <a:xfrm>
                <a:off x="7514360" y="5320830"/>
                <a:ext cx="1668116" cy="375326"/>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i="1" smtClean="0">
                          <a:solidFill>
                            <a:srgbClr val="000000"/>
                          </a:solidFill>
                          <a:latin typeface="Cambria Math" panose="02040503050406030204" pitchFamily="18" charset="0"/>
                        </a:rPr>
                        <m:t>𝐷</m:t>
                      </m:r>
                      <m:r>
                        <a:rPr lang="en-US" i="1" smtClean="0">
                          <a:solidFill>
                            <a:srgbClr val="000000"/>
                          </a:solidFill>
                          <a:latin typeface="Cambria Math" panose="02040503050406030204" pitchFamily="18" charset="0"/>
                        </a:rPr>
                        <m:t>=</m:t>
                      </m:r>
                      <m:d>
                        <m:dPr>
                          <m:begChr m:val=""/>
                          <m:ctrlPr>
                            <a:rPr lang="en-US" i="1">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m:t>
                          </m:r>
                        </m:e>
                      </m:d>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0</m:t>
                          </m:r>
                        </m:e>
                      </m:d>
                    </m:oMath>
                  </m:oMathPara>
                </a14:m>
                <a:endParaRPr lang="en-US" dirty="0"/>
              </a:p>
            </p:txBody>
          </p:sp>
        </mc:Choice>
        <mc:Fallback xmlns="">
          <p:sp>
            <p:nvSpPr>
              <p:cNvPr id="10" name="Object 9"/>
              <p:cNvSpPr txBox="1">
                <a:spLocks noRot="1" noChangeAspect="1" noMove="1" noResize="1" noEditPoints="1" noAdjustHandles="1" noChangeArrowheads="1" noChangeShapeType="1" noTextEdit="1"/>
              </p:cNvSpPr>
              <p:nvPr/>
            </p:nvSpPr>
            <p:spPr bwMode="auto">
              <a:xfrm>
                <a:off x="7514360" y="5320830"/>
                <a:ext cx="1668116" cy="375326"/>
              </a:xfrm>
              <a:prstGeom prst="rect">
                <a:avLst/>
              </a:prstGeom>
              <a:blipFill>
                <a:blip r:embed="rId7"/>
                <a:stretch>
                  <a:fillRect t="-85246" r="-366" b="-114754"/>
                </a:stretch>
              </a:blipFill>
            </p:spPr>
            <p:txBody>
              <a:bodyPr/>
              <a:lstStyle/>
              <a:p>
                <a:r>
                  <a:rPr lang="en-US">
                    <a:noFill/>
                  </a:rPr>
                  <a:t> </a:t>
                </a:r>
              </a:p>
            </p:txBody>
          </p:sp>
        </mc:Fallback>
      </mc:AlternateContent>
      <p:sp>
        <p:nvSpPr>
          <p:cNvPr id="12" name="Rectangle 6"/>
          <p:cNvSpPr>
            <a:spLocks noChangeArrowheads="1"/>
          </p:cNvSpPr>
          <p:nvPr/>
        </p:nvSpPr>
        <p:spPr bwMode="auto">
          <a:xfrm>
            <a:off x="1439242" y="5352324"/>
            <a:ext cx="121823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fr-FR"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3" name="Rectangle 7"/>
          <p:cNvSpPr>
            <a:spLocks noChangeArrowheads="1"/>
          </p:cNvSpPr>
          <p:nvPr/>
        </p:nvSpPr>
        <p:spPr bwMode="auto">
          <a:xfrm>
            <a:off x="4370074" y="5288872"/>
            <a:ext cx="36942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30238" algn="l"/>
              </a:tabLst>
              <a:defRPr>
                <a:solidFill>
                  <a:schemeClr val="tx1"/>
                </a:solidFill>
                <a:latin typeface="Arial" panose="020B0604020202020204" pitchFamily="34" charset="0"/>
              </a:defRPr>
            </a:lvl1pPr>
            <a:lvl2pPr eaLnBrk="0" fontAlgn="base" hangingPunct="0">
              <a:spcBef>
                <a:spcPct val="0"/>
              </a:spcBef>
              <a:spcAft>
                <a:spcPct val="0"/>
              </a:spcAft>
              <a:tabLst>
                <a:tab pos="630238" algn="l"/>
              </a:tabLst>
              <a:defRPr>
                <a:solidFill>
                  <a:schemeClr val="tx1"/>
                </a:solidFill>
                <a:latin typeface="Arial" panose="020B0604020202020204" pitchFamily="34" charset="0"/>
              </a:defRPr>
            </a:lvl2pPr>
            <a:lvl3pPr eaLnBrk="0" fontAlgn="base" hangingPunct="0">
              <a:spcBef>
                <a:spcPct val="0"/>
              </a:spcBef>
              <a:spcAft>
                <a:spcPct val="0"/>
              </a:spcAft>
              <a:tabLst>
                <a:tab pos="630238" algn="l"/>
              </a:tabLst>
              <a:defRPr>
                <a:solidFill>
                  <a:schemeClr val="tx1"/>
                </a:solidFill>
                <a:latin typeface="Arial" panose="020B0604020202020204" pitchFamily="34" charset="0"/>
              </a:defRPr>
            </a:lvl3pPr>
            <a:lvl4pPr eaLnBrk="0" fontAlgn="base" hangingPunct="0">
              <a:spcBef>
                <a:spcPct val="0"/>
              </a:spcBef>
              <a:spcAft>
                <a:spcPct val="0"/>
              </a:spcAft>
              <a:tabLst>
                <a:tab pos="630238" algn="l"/>
              </a:tabLst>
              <a:defRPr>
                <a:solidFill>
                  <a:schemeClr val="tx1"/>
                </a:solidFill>
                <a:latin typeface="Arial" panose="020B0604020202020204" pitchFamily="34" charset="0"/>
              </a:defRPr>
            </a:lvl4pPr>
            <a:lvl5pPr eaLnBrk="0" fontAlgn="base" hangingPunct="0">
              <a:spcBef>
                <a:spcPct val="0"/>
              </a:spcBef>
              <a:spcAft>
                <a:spcPct val="0"/>
              </a:spcAft>
              <a:tabLst>
                <a:tab pos="630238" algn="l"/>
              </a:tabLst>
              <a:defRPr>
                <a:solidFill>
                  <a:schemeClr val="tx1"/>
                </a:solidFill>
                <a:latin typeface="Arial" panose="020B0604020202020204" pitchFamily="34" charset="0"/>
              </a:defRPr>
            </a:lvl5pPr>
            <a:lvl6pPr eaLnBrk="0" fontAlgn="base" hangingPunct="0">
              <a:spcBef>
                <a:spcPct val="0"/>
              </a:spcBef>
              <a:spcAft>
                <a:spcPct val="0"/>
              </a:spcAft>
              <a:tabLst>
                <a:tab pos="630238" algn="l"/>
              </a:tabLst>
              <a:defRPr>
                <a:solidFill>
                  <a:schemeClr val="tx1"/>
                </a:solidFill>
                <a:latin typeface="Arial" panose="020B0604020202020204" pitchFamily="34" charset="0"/>
              </a:defRPr>
            </a:lvl6pPr>
            <a:lvl7pPr eaLnBrk="0" fontAlgn="base" hangingPunct="0">
              <a:spcBef>
                <a:spcPct val="0"/>
              </a:spcBef>
              <a:spcAft>
                <a:spcPct val="0"/>
              </a:spcAft>
              <a:tabLst>
                <a:tab pos="630238" algn="l"/>
              </a:tabLst>
              <a:defRPr>
                <a:solidFill>
                  <a:schemeClr val="tx1"/>
                </a:solidFill>
                <a:latin typeface="Arial" panose="020B0604020202020204" pitchFamily="34" charset="0"/>
              </a:defRPr>
            </a:lvl7pPr>
            <a:lvl8pPr eaLnBrk="0" fontAlgn="base" hangingPunct="0">
              <a:spcBef>
                <a:spcPct val="0"/>
              </a:spcBef>
              <a:spcAft>
                <a:spcPct val="0"/>
              </a:spcAft>
              <a:tabLst>
                <a:tab pos="630238" algn="l"/>
              </a:tabLst>
              <a:defRPr>
                <a:solidFill>
                  <a:schemeClr val="tx1"/>
                </a:solidFill>
                <a:latin typeface="Arial" panose="020B0604020202020204" pitchFamily="34" charset="0"/>
              </a:defRPr>
            </a:lvl8pPr>
            <a:lvl9pPr eaLnBrk="0" fontAlgn="base" hangingPunct="0">
              <a:spcBef>
                <a:spcPct val="0"/>
              </a:spcBef>
              <a:spcAft>
                <a:spcPct val="0"/>
              </a:spcAft>
              <a:tabLst>
                <a:tab pos="630238"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30238" algn="l"/>
              </a:tabLst>
            </a:pP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Vậy</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fr-FR"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fr-FR"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là </a:t>
            </a:r>
            <a:endParaRPr kumimoji="0" lang="fr-FR"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5" name="Rectangle 14"/>
          <p:cNvSpPr/>
          <p:nvPr/>
        </p:nvSpPr>
        <p:spPr>
          <a:xfrm>
            <a:off x="540971" y="684905"/>
            <a:ext cx="2728376"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 KT trắc nghiệm</a:t>
            </a:r>
            <a:endParaRPr lang="en-US">
              <a:solidFill>
                <a:srgbClr val="00B0F0"/>
              </a:solidFill>
              <a:latin typeface="Times New Roman" panose="02020603050405020304" pitchFamily="18" charset="0"/>
              <a:cs typeface="Times New Roman" panose="02020603050405020304" pitchFamily="18" charset="0"/>
            </a:endParaRPr>
          </a:p>
        </p:txBody>
      </p:sp>
      <p:sp>
        <p:nvSpPr>
          <p:cNvPr id="14" name="Cloud 13">
            <a:extLst>
              <a:ext uri="{FF2B5EF4-FFF2-40B4-BE49-F238E27FC236}">
                <a16:creationId xmlns:a16="http://schemas.microsoft.com/office/drawing/2014/main" id="{655702AB-4E24-4527-87C5-A95DA38C3630}"/>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D8E88CF8-3FA3-414C-AFEB-1DD5C69D8FF0}"/>
              </a:ext>
            </a:extLst>
          </p:cNvPr>
          <p:cNvSpPr/>
          <p:nvPr/>
        </p:nvSpPr>
        <p:spPr>
          <a:xfrm>
            <a:off x="9453418" y="2698044"/>
            <a:ext cx="1856509" cy="5534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solidFill>
                  <a:schemeClr val="tx1"/>
                </a:solidFill>
              </a:rPr>
              <a:t>ĐÁP ÁN : D</a:t>
            </a:r>
          </a:p>
        </p:txBody>
      </p:sp>
      <p:sp>
        <p:nvSpPr>
          <p:cNvPr id="16" name="Rectangle 15">
            <a:extLst>
              <a:ext uri="{FF2B5EF4-FFF2-40B4-BE49-F238E27FC236}">
                <a16:creationId xmlns:a16="http://schemas.microsoft.com/office/drawing/2014/main" id="{E315E62F-EF15-438E-B56F-923E37D3988E}"/>
              </a:ext>
            </a:extLst>
          </p:cNvPr>
          <p:cNvSpPr/>
          <p:nvPr/>
        </p:nvSpPr>
        <p:spPr>
          <a:xfrm>
            <a:off x="9534524" y="5444917"/>
            <a:ext cx="1856509" cy="5534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solidFill>
                  <a:schemeClr val="tx1"/>
                </a:solidFill>
              </a:rPr>
              <a:t>ĐÁP ÁN : D</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33B6757-9ED4-41B7-BFDF-D2A2ACE36106}"/>
                  </a:ext>
                </a:extLst>
              </p:cNvPr>
              <p:cNvSpPr txBox="1"/>
              <p:nvPr/>
            </p:nvSpPr>
            <p:spPr>
              <a:xfrm>
                <a:off x="1314323" y="5536990"/>
                <a:ext cx="8128228" cy="856388"/>
              </a:xfrm>
              <a:prstGeom prst="rect">
                <a:avLst/>
              </a:prstGeom>
              <a:noFill/>
            </p:spPr>
            <p:txBody>
              <a:bodyPr wrap="square">
                <a:spAutoFit/>
              </a:bodyPr>
              <a:lstStyle/>
              <a:p>
                <a:pPr algn="just">
                  <a:lnSpc>
                    <a:spcPct val="115000"/>
                  </a:lnSpc>
                  <a:spcBef>
                    <a:spcPts val="600"/>
                  </a:spcBef>
                  <a:spcAft>
                    <a:spcPts val="0"/>
                  </a:spcAft>
                </a:pPr>
                <a:r>
                  <a:rPr lang="pt-BR" sz="2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r>
                      <a:rPr lang="pt-BR"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-1                                0                                          +</a:t>
                </a:r>
                <a14:m>
                  <m:oMath xmlns:m="http://schemas.openxmlformats.org/officeDocument/2006/math">
                    <m:r>
                      <a:rPr lang="en-US" sz="20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000" dirty="0">
                  <a:solidFill>
                    <a:schemeClr val="tx1"/>
                  </a:solidFill>
                  <a:effectLst/>
                  <a:latin typeface="Calibri" panose="020F0502020204030204" pitchFamily="34" charset="0"/>
                  <a:ea typeface="Cambria Math" panose="02040503050406030204" pitchFamily="18" charset="0"/>
                  <a:cs typeface="Times New Roman" panose="02020603050405020304" pitchFamily="18" charset="0"/>
                </a:endParaRPr>
              </a:p>
              <a:p>
                <a:pPr algn="just">
                  <a:lnSpc>
                    <a:spcPct val="115000"/>
                  </a:lnSpc>
                  <a:spcBef>
                    <a:spcPts val="600"/>
                  </a:spcBef>
                  <a:spcAft>
                    <a:spcPts val="0"/>
                  </a:spcAft>
                </a:pP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latin typeface="Calibri" panose="020F0502020204030204" pitchFamily="34" charset="0"/>
                    <a:ea typeface="Times New Roman" panose="02020603050405020304" pitchFamily="18" charset="0"/>
                    <a:cs typeface="Times New Roman" panose="02020603050405020304" pitchFamily="18" charset="0"/>
                  </a:rPr>
                  <a:t>///////////////////////////</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US"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X</a:t>
                </a:r>
                <a:endPar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7" name="TextBox 16">
                <a:extLst>
                  <a:ext uri="{FF2B5EF4-FFF2-40B4-BE49-F238E27FC236}">
                    <a16:creationId xmlns:a16="http://schemas.microsoft.com/office/drawing/2014/main" id="{C33B6757-9ED4-41B7-BFDF-D2A2ACE36106}"/>
                  </a:ext>
                </a:extLst>
              </p:cNvPr>
              <p:cNvSpPr txBox="1">
                <a:spLocks noRot="1" noChangeAspect="1" noMove="1" noResize="1" noEditPoints="1" noAdjustHandles="1" noChangeArrowheads="1" noChangeShapeType="1" noTextEdit="1"/>
              </p:cNvSpPr>
              <p:nvPr/>
            </p:nvSpPr>
            <p:spPr>
              <a:xfrm>
                <a:off x="1314323" y="5536990"/>
                <a:ext cx="8128228" cy="856388"/>
              </a:xfrm>
              <a:prstGeom prst="rect">
                <a:avLst/>
              </a:prstGeom>
              <a:blipFill>
                <a:blip r:embed="rId8"/>
                <a:stretch>
                  <a:fillRect l="-825" t="-1418" b="-11348"/>
                </a:stretch>
              </a:blipFill>
            </p:spPr>
            <p:txBody>
              <a:bodyPr/>
              <a:lstStyle/>
              <a:p>
                <a:r>
                  <a:rPr lang="en-US">
                    <a:noFill/>
                  </a:rPr>
                  <a:t> </a:t>
                </a:r>
              </a:p>
            </p:txBody>
          </p:sp>
        </mc:Fallback>
      </mc:AlternateContent>
      <p:cxnSp>
        <p:nvCxnSpPr>
          <p:cNvPr id="11" name="Straight Arrow Connector 10">
            <a:extLst>
              <a:ext uri="{FF2B5EF4-FFF2-40B4-BE49-F238E27FC236}">
                <a16:creationId xmlns:a16="http://schemas.microsoft.com/office/drawing/2014/main" id="{F5A4CA89-EC40-41C3-8500-336E3884E030}"/>
              </a:ext>
            </a:extLst>
          </p:cNvPr>
          <p:cNvCxnSpPr/>
          <p:nvPr/>
        </p:nvCxnSpPr>
        <p:spPr>
          <a:xfrm>
            <a:off x="1503897" y="6200149"/>
            <a:ext cx="7381485"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505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ppt_x"/>
                                          </p:val>
                                        </p:tav>
                                        <p:tav tm="100000">
                                          <p:val>
                                            <p:strVal val="#ppt_x"/>
                                          </p:val>
                                        </p:tav>
                                      </p:tavLst>
                                    </p:anim>
                                    <p:anim calcmode="lin" valueType="num">
                                      <p:cBhvr additive="base">
                                        <p:cTn id="41" dur="500" fill="hold"/>
                                        <p:tgtEl>
                                          <p:spTgt spid="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ppt_x"/>
                                          </p:val>
                                        </p:tav>
                                        <p:tav tm="100000">
                                          <p:val>
                                            <p:strVal val="#ppt_x"/>
                                          </p:val>
                                        </p:tav>
                                      </p:tavLst>
                                    </p:anim>
                                    <p:anim calcmode="lin" valueType="num">
                                      <p:cBhvr additive="base">
                                        <p:cTn id="6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additive="base">
                                        <p:cTn id="70" dur="500" fill="hold"/>
                                        <p:tgtEl>
                                          <p:spTgt spid="17"/>
                                        </p:tgtEl>
                                        <p:attrNameLst>
                                          <p:attrName>ppt_x</p:attrName>
                                        </p:attrNameLst>
                                      </p:cBhvr>
                                      <p:tavLst>
                                        <p:tav tm="0">
                                          <p:val>
                                            <p:strVal val="#ppt_x"/>
                                          </p:val>
                                        </p:tav>
                                        <p:tav tm="100000">
                                          <p:val>
                                            <p:strVal val="#ppt_x"/>
                                          </p:val>
                                        </p:tav>
                                      </p:tavLst>
                                    </p:anim>
                                    <p:anim calcmode="lin" valueType="num">
                                      <p:cBhvr additive="base">
                                        <p:cTn id="7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P spid="10" grpId="0"/>
      <p:bldP spid="12" grpId="0"/>
      <p:bldP spid="13" grpId="0"/>
      <p:bldP spid="5" grpId="0" animBg="1"/>
      <p:bldP spid="16"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9100" y="1056677"/>
            <a:ext cx="9351077" cy="1282446"/>
          </a:xfrm>
          <a:prstGeom prst="rect">
            <a:avLst/>
          </a:prstGeom>
          <a:ln>
            <a:solidFill>
              <a:srgbClr val="FF0000"/>
            </a:solidFill>
          </a:ln>
        </p:spPr>
      </p:pic>
      <mc:AlternateContent xmlns:mc="http://schemas.openxmlformats.org/markup-compatibility/2006" xmlns:a14="http://schemas.microsoft.com/office/drawing/2010/main">
        <mc:Choice Requires="a14">
          <p:sp>
            <p:nvSpPr>
              <p:cNvPr id="3" name="Object 2"/>
              <p:cNvSpPr txBox="1"/>
              <p:nvPr/>
            </p:nvSpPr>
            <p:spPr bwMode="auto">
              <a:xfrm>
                <a:off x="2513272" y="2395153"/>
                <a:ext cx="993775" cy="719138"/>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+1≥0</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−3≠0</m:t>
                              </m:r>
                            </m:e>
                          </m:eqArr>
                        </m:e>
                      </m:d>
                    </m:oMath>
                  </m:oMathPara>
                </a14:m>
                <a:endParaRPr lang="en-US" dirty="0"/>
              </a:p>
            </p:txBody>
          </p:sp>
        </mc:Choice>
        <mc:Fallback xmlns="">
          <p:sp>
            <p:nvSpPr>
              <p:cNvPr id="3" name="Object 2"/>
              <p:cNvSpPr txBox="1">
                <a:spLocks noRot="1" noChangeAspect="1" noMove="1" noResize="1" noEditPoints="1" noAdjustHandles="1" noChangeArrowheads="1" noChangeShapeType="1" noTextEdit="1"/>
              </p:cNvSpPr>
              <p:nvPr/>
            </p:nvSpPr>
            <p:spPr bwMode="auto">
              <a:xfrm>
                <a:off x="2513272" y="2395153"/>
                <a:ext cx="993775" cy="71913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Object 3"/>
              <p:cNvSpPr txBox="1"/>
              <p:nvPr/>
            </p:nvSpPr>
            <p:spPr bwMode="auto">
              <a:xfrm>
                <a:off x="7937305" y="2508940"/>
                <a:ext cx="2126946" cy="404419"/>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i="1" smtClean="0">
                          <a:solidFill>
                            <a:srgbClr val="000000"/>
                          </a:solidFill>
                          <a:latin typeface="Cambria Math" panose="02040503050406030204" pitchFamily="18" charset="0"/>
                        </a:rPr>
                        <m:t>𝐷</m:t>
                      </m:r>
                      <m:r>
                        <a:rPr lang="en-US" i="1" smtClean="0">
                          <a:solidFill>
                            <a:srgbClr val="000000"/>
                          </a:solidFill>
                          <a:latin typeface="Cambria Math" panose="02040503050406030204" pitchFamily="18" charset="0"/>
                        </a:rPr>
                        <m:t>=</m:t>
                      </m:r>
                      <m:d>
                        <m:dPr>
                          <m:begChr m:val=""/>
                          <m:ctrlPr>
                            <a:rPr lang="en-US" i="1">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−1; 3</m:t>
                          </m:r>
                        </m:e>
                      </m:d>
                      <m:r>
                        <a:rPr lang="en-US" i="1">
                          <a:solidFill>
                            <a:srgbClr val="000000"/>
                          </a:solidFill>
                          <a:latin typeface="Cambria Math" panose="02040503050406030204" pitchFamily="18" charset="0"/>
                        </a:rPr>
                        <m:t>∪</m:t>
                      </m:r>
                      <m:d>
                        <m:dPr>
                          <m:ctrlPr>
                            <a:rPr lang="en-US" i="1">
                              <a:solidFill>
                                <a:srgbClr val="000000"/>
                              </a:solidFill>
                              <a:latin typeface="Cambria Math" panose="02040503050406030204" pitchFamily="18" charset="0"/>
                            </a:rPr>
                          </m:ctrlPr>
                        </m:dPr>
                        <m:e>
                          <m:r>
                            <a:rPr lang="en-US" i="1">
                              <a:solidFill>
                                <a:srgbClr val="000000"/>
                              </a:solidFill>
                              <a:latin typeface="Cambria Math" panose="02040503050406030204" pitchFamily="18" charset="0"/>
                            </a:rPr>
                            <m:t>3; +∞</m:t>
                          </m:r>
                        </m:e>
                      </m:d>
                    </m:oMath>
                  </m:oMathPara>
                </a14:m>
                <a:endParaRPr lang="en-US" dirty="0"/>
              </a:p>
            </p:txBody>
          </p:sp>
        </mc:Choice>
        <mc:Fallback xmlns="">
          <p:sp>
            <p:nvSpPr>
              <p:cNvPr id="4" name="Object 3"/>
              <p:cNvSpPr txBox="1">
                <a:spLocks noRot="1" noChangeAspect="1" noMove="1" noResize="1" noEditPoints="1" noAdjustHandles="1" noChangeArrowheads="1" noChangeShapeType="1" noTextEdit="1"/>
              </p:cNvSpPr>
              <p:nvPr/>
            </p:nvSpPr>
            <p:spPr bwMode="auto">
              <a:xfrm>
                <a:off x="7937305" y="2508940"/>
                <a:ext cx="2126946" cy="404419"/>
              </a:xfrm>
              <a:prstGeom prst="rect">
                <a:avLst/>
              </a:prstGeom>
              <a:blipFill>
                <a:blip r:embed="rId4"/>
                <a:stretch>
                  <a:fillRect t="-78788" b="-98485"/>
                </a:stretch>
              </a:blipFill>
            </p:spPr>
            <p:txBody>
              <a:bodyPr/>
              <a:lstStyle/>
              <a:p>
                <a:r>
                  <a:rPr lang="en-US">
                    <a:noFill/>
                  </a:rPr>
                  <a:t> </a:t>
                </a:r>
              </a:p>
            </p:txBody>
          </p:sp>
        </mc:Fallback>
      </mc:AlternateContent>
      <p:sp>
        <p:nvSpPr>
          <p:cNvPr id="7" name="Rectangle 3"/>
          <p:cNvSpPr>
            <a:spLocks noChangeArrowheads="1"/>
          </p:cNvSpPr>
          <p:nvPr/>
        </p:nvSpPr>
        <p:spPr bwMode="auto">
          <a:xfrm>
            <a:off x="569867" y="2524049"/>
            <a:ext cx="32346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Điều</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kiện</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8" name="Rectangle 4"/>
          <p:cNvSpPr>
            <a:spLocks noChangeArrowheads="1"/>
          </p:cNvSpPr>
          <p:nvPr/>
        </p:nvSpPr>
        <p:spPr bwMode="auto">
          <a:xfrm>
            <a:off x="5120298" y="2494695"/>
            <a:ext cx="457574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30238" algn="l"/>
              </a:tabLst>
              <a:defRPr>
                <a:solidFill>
                  <a:schemeClr val="tx1"/>
                </a:solidFill>
                <a:latin typeface="Arial" panose="020B0604020202020204" pitchFamily="34" charset="0"/>
              </a:defRPr>
            </a:lvl1pPr>
            <a:lvl2pPr eaLnBrk="0" fontAlgn="base" hangingPunct="0">
              <a:spcBef>
                <a:spcPct val="0"/>
              </a:spcBef>
              <a:spcAft>
                <a:spcPct val="0"/>
              </a:spcAft>
              <a:tabLst>
                <a:tab pos="630238" algn="l"/>
              </a:tabLst>
              <a:defRPr>
                <a:solidFill>
                  <a:schemeClr val="tx1"/>
                </a:solidFill>
                <a:latin typeface="Arial" panose="020B0604020202020204" pitchFamily="34" charset="0"/>
              </a:defRPr>
            </a:lvl2pPr>
            <a:lvl3pPr eaLnBrk="0" fontAlgn="base" hangingPunct="0">
              <a:spcBef>
                <a:spcPct val="0"/>
              </a:spcBef>
              <a:spcAft>
                <a:spcPct val="0"/>
              </a:spcAft>
              <a:tabLst>
                <a:tab pos="630238" algn="l"/>
              </a:tabLst>
              <a:defRPr>
                <a:solidFill>
                  <a:schemeClr val="tx1"/>
                </a:solidFill>
                <a:latin typeface="Arial" panose="020B0604020202020204" pitchFamily="34" charset="0"/>
              </a:defRPr>
            </a:lvl3pPr>
            <a:lvl4pPr eaLnBrk="0" fontAlgn="base" hangingPunct="0">
              <a:spcBef>
                <a:spcPct val="0"/>
              </a:spcBef>
              <a:spcAft>
                <a:spcPct val="0"/>
              </a:spcAft>
              <a:tabLst>
                <a:tab pos="630238" algn="l"/>
              </a:tabLst>
              <a:defRPr>
                <a:solidFill>
                  <a:schemeClr val="tx1"/>
                </a:solidFill>
                <a:latin typeface="Arial" panose="020B0604020202020204" pitchFamily="34" charset="0"/>
              </a:defRPr>
            </a:lvl4pPr>
            <a:lvl5pPr eaLnBrk="0" fontAlgn="base" hangingPunct="0">
              <a:spcBef>
                <a:spcPct val="0"/>
              </a:spcBef>
              <a:spcAft>
                <a:spcPct val="0"/>
              </a:spcAft>
              <a:tabLst>
                <a:tab pos="630238" algn="l"/>
              </a:tabLst>
              <a:defRPr>
                <a:solidFill>
                  <a:schemeClr val="tx1"/>
                </a:solidFill>
                <a:latin typeface="Arial" panose="020B0604020202020204" pitchFamily="34" charset="0"/>
              </a:defRPr>
            </a:lvl5pPr>
            <a:lvl6pPr eaLnBrk="0" fontAlgn="base" hangingPunct="0">
              <a:spcBef>
                <a:spcPct val="0"/>
              </a:spcBef>
              <a:spcAft>
                <a:spcPct val="0"/>
              </a:spcAft>
              <a:tabLst>
                <a:tab pos="630238" algn="l"/>
              </a:tabLst>
              <a:defRPr>
                <a:solidFill>
                  <a:schemeClr val="tx1"/>
                </a:solidFill>
                <a:latin typeface="Arial" panose="020B0604020202020204" pitchFamily="34" charset="0"/>
              </a:defRPr>
            </a:lvl6pPr>
            <a:lvl7pPr eaLnBrk="0" fontAlgn="base" hangingPunct="0">
              <a:spcBef>
                <a:spcPct val="0"/>
              </a:spcBef>
              <a:spcAft>
                <a:spcPct val="0"/>
              </a:spcAft>
              <a:tabLst>
                <a:tab pos="630238" algn="l"/>
              </a:tabLst>
              <a:defRPr>
                <a:solidFill>
                  <a:schemeClr val="tx1"/>
                </a:solidFill>
                <a:latin typeface="Arial" panose="020B0604020202020204" pitchFamily="34" charset="0"/>
              </a:defRPr>
            </a:lvl7pPr>
            <a:lvl8pPr eaLnBrk="0" fontAlgn="base" hangingPunct="0">
              <a:spcBef>
                <a:spcPct val="0"/>
              </a:spcBef>
              <a:spcAft>
                <a:spcPct val="0"/>
              </a:spcAft>
              <a:tabLst>
                <a:tab pos="630238" algn="l"/>
              </a:tabLst>
              <a:defRPr>
                <a:solidFill>
                  <a:schemeClr val="tx1"/>
                </a:solidFill>
                <a:latin typeface="Arial" panose="020B0604020202020204" pitchFamily="34" charset="0"/>
              </a:defRPr>
            </a:lvl8pPr>
            <a:lvl9pPr eaLnBrk="0" fontAlgn="base" hangingPunct="0">
              <a:spcBef>
                <a:spcPct val="0"/>
              </a:spcBef>
              <a:spcAft>
                <a:spcPct val="0"/>
              </a:spcAft>
              <a:tabLst>
                <a:tab pos="630238"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30238" algn="l"/>
              </a:tabLst>
            </a:pP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Vậy</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6" name="Object 15"/>
              <p:cNvSpPr txBox="1"/>
              <p:nvPr/>
            </p:nvSpPr>
            <p:spPr bwMode="auto">
              <a:xfrm>
                <a:off x="3599435" y="2428587"/>
                <a:ext cx="1093787" cy="719137"/>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≥−1</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≠3</m:t>
                              </m:r>
                            </m:e>
                          </m:eqArr>
                        </m:e>
                      </m:d>
                    </m:oMath>
                  </m:oMathPara>
                </a14:m>
                <a:endParaRPr lang="en-US" dirty="0"/>
              </a:p>
            </p:txBody>
          </p:sp>
        </mc:Choice>
        <mc:Fallback xmlns="">
          <p:sp>
            <p:nvSpPr>
              <p:cNvPr id="16" name="Object 15"/>
              <p:cNvSpPr txBox="1">
                <a:spLocks noRot="1" noChangeAspect="1" noMove="1" noResize="1" noEditPoints="1" noAdjustHandles="1" noChangeArrowheads="1" noChangeShapeType="1" noTextEdit="1"/>
              </p:cNvSpPr>
              <p:nvPr/>
            </p:nvSpPr>
            <p:spPr bwMode="auto">
              <a:xfrm>
                <a:off x="3599435" y="2428587"/>
                <a:ext cx="1093787" cy="719137"/>
              </a:xfrm>
              <a:prstGeom prst="rect">
                <a:avLst/>
              </a:prstGeom>
              <a:blipFill>
                <a:blip r:embed="rId5"/>
                <a:stretch>
                  <a:fillRect/>
                </a:stretch>
              </a:blipFill>
            </p:spPr>
            <p:txBody>
              <a:bodyPr/>
              <a:lstStyle/>
              <a:p>
                <a:r>
                  <a:rPr lang="en-US">
                    <a:noFill/>
                  </a:rPr>
                  <a:t> </a:t>
                </a:r>
              </a:p>
            </p:txBody>
          </p:sp>
        </mc:Fallback>
      </mc:AlternateContent>
      <p:pic>
        <p:nvPicPr>
          <p:cNvPr id="17" name="Picture 16"/>
          <p:cNvPicPr>
            <a:picLocks noChangeAspect="1"/>
          </p:cNvPicPr>
          <p:nvPr/>
        </p:nvPicPr>
        <p:blipFill>
          <a:blip r:embed="rId6"/>
          <a:stretch>
            <a:fillRect/>
          </a:stretch>
        </p:blipFill>
        <p:spPr>
          <a:xfrm>
            <a:off x="477119" y="3681842"/>
            <a:ext cx="9425353" cy="1277112"/>
          </a:xfrm>
          <a:prstGeom prst="rect">
            <a:avLst/>
          </a:prstGeom>
          <a:ln>
            <a:solidFill>
              <a:srgbClr val="FF0000"/>
            </a:solidFill>
          </a:ln>
        </p:spPr>
      </p:pic>
      <mc:AlternateContent xmlns:mc="http://schemas.openxmlformats.org/markup-compatibility/2006" xmlns:a14="http://schemas.microsoft.com/office/drawing/2010/main">
        <mc:Choice Requires="a14">
          <p:sp>
            <p:nvSpPr>
              <p:cNvPr id="18" name="Object 17"/>
              <p:cNvSpPr txBox="1"/>
              <p:nvPr/>
            </p:nvSpPr>
            <p:spPr bwMode="auto">
              <a:xfrm>
                <a:off x="396623" y="5222377"/>
                <a:ext cx="1238177" cy="825451"/>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&amp;1+2</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e>
                            <m:e>
                              <m:r>
                                <a:rPr lang="en-US" i="1">
                                  <a:solidFill>
                                    <a:srgbClr val="000000"/>
                                  </a:solidFill>
                                  <a:latin typeface="Cambria Math" panose="02040503050406030204" pitchFamily="18" charset="0"/>
                                </a:rPr>
                                <m:t>&amp;6+</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≥0</m:t>
                              </m:r>
                            </m:e>
                          </m:eqArr>
                        </m:e>
                      </m:d>
                    </m:oMath>
                  </m:oMathPara>
                </a14:m>
                <a:endParaRPr lang="en-US" dirty="0"/>
              </a:p>
            </p:txBody>
          </p:sp>
        </mc:Choice>
        <mc:Fallback xmlns="">
          <p:sp>
            <p:nvSpPr>
              <p:cNvPr id="18" name="Object 17"/>
              <p:cNvSpPr txBox="1">
                <a:spLocks noRot="1" noChangeAspect="1" noMove="1" noResize="1" noEditPoints="1" noAdjustHandles="1" noChangeArrowheads="1" noChangeShapeType="1" noTextEdit="1"/>
              </p:cNvSpPr>
              <p:nvPr/>
            </p:nvSpPr>
            <p:spPr bwMode="auto">
              <a:xfrm>
                <a:off x="396623" y="5222377"/>
                <a:ext cx="1238177" cy="82545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Object 18"/>
              <p:cNvSpPr txBox="1"/>
              <p:nvPr/>
            </p:nvSpPr>
            <p:spPr bwMode="auto">
              <a:xfrm>
                <a:off x="1604009" y="5111528"/>
                <a:ext cx="1375752" cy="1134995"/>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2</m:t>
                                  </m:r>
                                </m:den>
                              </m:f>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≥−6</m:t>
                              </m:r>
                            </m:e>
                          </m:eqArr>
                        </m:e>
                      </m:d>
                    </m:oMath>
                  </m:oMathPara>
                </a14:m>
                <a:endParaRPr lang="en-US" dirty="0"/>
              </a:p>
            </p:txBody>
          </p:sp>
        </mc:Choice>
        <mc:Fallback xmlns="">
          <p:sp>
            <p:nvSpPr>
              <p:cNvPr id="19" name="Object 18"/>
              <p:cNvSpPr txBox="1">
                <a:spLocks noRot="1" noChangeAspect="1" noMove="1" noResize="1" noEditPoints="1" noAdjustHandles="1" noChangeArrowheads="1" noChangeShapeType="1" noTextEdit="1"/>
              </p:cNvSpPr>
              <p:nvPr/>
            </p:nvSpPr>
            <p:spPr bwMode="auto">
              <a:xfrm>
                <a:off x="1604009" y="5111528"/>
                <a:ext cx="1375752" cy="113499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Object 19"/>
              <p:cNvSpPr txBox="1"/>
              <p:nvPr/>
            </p:nvSpPr>
            <p:spPr bwMode="auto">
              <a:xfrm>
                <a:off x="1652706" y="6005038"/>
                <a:ext cx="1203783" cy="705073"/>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2</m:t>
                          </m:r>
                        </m:den>
                      </m:f>
                    </m:oMath>
                  </m:oMathPara>
                </a14:m>
                <a:endParaRPr lang="en-US" dirty="0"/>
              </a:p>
            </p:txBody>
          </p:sp>
        </mc:Choice>
        <mc:Fallback xmlns="">
          <p:sp>
            <p:nvSpPr>
              <p:cNvPr id="20" name="Object 19"/>
              <p:cNvSpPr txBox="1">
                <a:spLocks noRot="1" noChangeAspect="1" noMove="1" noResize="1" noEditPoints="1" noAdjustHandles="1" noChangeArrowheads="1" noChangeShapeType="1" noTextEdit="1"/>
              </p:cNvSpPr>
              <p:nvPr/>
            </p:nvSpPr>
            <p:spPr bwMode="auto">
              <a:xfrm>
                <a:off x="1652706" y="6005038"/>
                <a:ext cx="1203783" cy="705073"/>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Object 20"/>
              <p:cNvSpPr txBox="1"/>
              <p:nvPr/>
            </p:nvSpPr>
            <p:spPr bwMode="auto">
              <a:xfrm>
                <a:off x="6684574" y="5942167"/>
                <a:ext cx="1685295" cy="791057"/>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r>
                        <a:rPr lang="en-US" i="1" smtClean="0">
                          <a:solidFill>
                            <a:srgbClr val="000000"/>
                          </a:solidFill>
                          <a:latin typeface="Cambria Math" panose="02040503050406030204" pitchFamily="18" charset="0"/>
                        </a:rPr>
                        <m:t>𝐷</m:t>
                      </m:r>
                      <m:r>
                        <a:rPr lang="en-US" i="1" smtClean="0">
                          <a:solidFill>
                            <a:srgbClr val="000000"/>
                          </a:solidFill>
                          <a:latin typeface="Cambria Math" panose="02040503050406030204" pitchFamily="18" charset="0"/>
                        </a:rPr>
                        <m:t>=</m:t>
                      </m:r>
                      <m:d>
                        <m:dPr>
                          <m:begChr m:val=""/>
                          <m:ctrlPr>
                            <a:rPr lang="en-US" i="1">
                              <a:solidFill>
                                <a:srgbClr val="000000"/>
                              </a:solidFill>
                              <a:latin typeface="Cambria Math" panose="02040503050406030204" pitchFamily="18" charset="0"/>
                            </a:rPr>
                          </m:ctrlPr>
                        </m:dPr>
                        <m:e>
                          <m:r>
                            <a:rPr lang="en-US" b="0" i="1" smtClean="0">
                              <a:solidFill>
                                <a:srgbClr val="000000"/>
                              </a:solidFill>
                              <a:latin typeface="Cambria Math" panose="02040503050406030204" pitchFamily="18" charset="0"/>
                            </a:rPr>
                            <m:t>[</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1</m:t>
                              </m:r>
                            </m:num>
                            <m:den>
                              <m:r>
                                <a:rPr lang="en-US" i="1">
                                  <a:solidFill>
                                    <a:srgbClr val="000000"/>
                                  </a:solidFill>
                                  <a:latin typeface="Cambria Math" panose="02040503050406030204" pitchFamily="18" charset="0"/>
                                </a:rPr>
                                <m:t>2</m:t>
                              </m:r>
                            </m:den>
                          </m:f>
                          <m:r>
                            <a:rPr lang="en-US" i="1">
                              <a:solidFill>
                                <a:srgbClr val="000000"/>
                              </a:solidFill>
                              <a:latin typeface="Cambria Math" panose="02040503050406030204" pitchFamily="18" charset="0"/>
                            </a:rPr>
                            <m:t>;+∞</m:t>
                          </m:r>
                        </m:e>
                      </m:d>
                    </m:oMath>
                  </m:oMathPara>
                </a14:m>
                <a:endParaRPr lang="en-US" dirty="0"/>
              </a:p>
            </p:txBody>
          </p:sp>
        </mc:Choice>
        <mc:Fallback xmlns="">
          <p:sp>
            <p:nvSpPr>
              <p:cNvPr id="21" name="Object 20"/>
              <p:cNvSpPr txBox="1">
                <a:spLocks noRot="1" noChangeAspect="1" noMove="1" noResize="1" noEditPoints="1" noAdjustHandles="1" noChangeArrowheads="1" noChangeShapeType="1" noTextEdit="1"/>
              </p:cNvSpPr>
              <p:nvPr/>
            </p:nvSpPr>
            <p:spPr bwMode="auto">
              <a:xfrm>
                <a:off x="6684574" y="5942167"/>
                <a:ext cx="1685295" cy="791057"/>
              </a:xfrm>
              <a:prstGeom prst="rect">
                <a:avLst/>
              </a:prstGeom>
              <a:blipFill>
                <a:blip r:embed="rId10"/>
                <a:stretch>
                  <a:fillRect/>
                </a:stretch>
              </a:blipFill>
            </p:spPr>
            <p:txBody>
              <a:bodyPr/>
              <a:lstStyle/>
              <a:p>
                <a:r>
                  <a:rPr lang="en-US">
                    <a:noFill/>
                  </a:rPr>
                  <a:t> </a:t>
                </a:r>
              </a:p>
            </p:txBody>
          </p:sp>
        </mc:Fallback>
      </mc:AlternateContent>
      <p:sp>
        <p:nvSpPr>
          <p:cNvPr id="22" name="Rectangle 18"/>
          <p:cNvSpPr>
            <a:spLocks noChangeArrowheads="1"/>
          </p:cNvSpPr>
          <p:nvPr/>
        </p:nvSpPr>
        <p:spPr bwMode="auto">
          <a:xfrm>
            <a:off x="446886" y="4915699"/>
            <a:ext cx="29660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cho</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khi</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3" name="Rectangle 19"/>
          <p:cNvSpPr>
            <a:spLocks noChangeArrowheads="1"/>
          </p:cNvSpPr>
          <p:nvPr/>
        </p:nvSpPr>
        <p:spPr bwMode="auto">
          <a:xfrm>
            <a:off x="3447588" y="4390500"/>
            <a:ext cx="177338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latin typeface="Times New Roman" panose="02020603050405020304" pitchFamily="18" charset="0"/>
              <a:cs typeface="Times New Roman" panose="02020603050405020304" pitchFamily="18" charset="0"/>
            </a:endParaRPr>
          </a:p>
        </p:txBody>
      </p:sp>
      <p:sp>
        <p:nvSpPr>
          <p:cNvPr id="25" name="Rectangle 21"/>
          <p:cNvSpPr>
            <a:spLocks noChangeArrowheads="1"/>
          </p:cNvSpPr>
          <p:nvPr/>
        </p:nvSpPr>
        <p:spPr bwMode="auto">
          <a:xfrm>
            <a:off x="3507047" y="6066763"/>
            <a:ext cx="363148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Vậy</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tập</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xác</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định</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b="0"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kumimoji="0" lang="en-US" altLang="en-US" b="0"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7" name="Rectangle 26"/>
          <p:cNvSpPr/>
          <p:nvPr/>
        </p:nvSpPr>
        <p:spPr>
          <a:xfrm>
            <a:off x="540971" y="684905"/>
            <a:ext cx="2728376"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 KT trắc nghiệm</a:t>
            </a:r>
            <a:endParaRPr lang="en-US">
              <a:solidFill>
                <a:srgbClr val="00B0F0"/>
              </a:solidFill>
              <a:latin typeface="Times New Roman" panose="02020603050405020304" pitchFamily="18" charset="0"/>
              <a:cs typeface="Times New Roman" panose="02020603050405020304" pitchFamily="18" charset="0"/>
            </a:endParaRPr>
          </a:p>
        </p:txBody>
      </p:sp>
      <p:sp>
        <p:nvSpPr>
          <p:cNvPr id="24" name="Cloud 23">
            <a:extLst>
              <a:ext uri="{FF2B5EF4-FFF2-40B4-BE49-F238E27FC236}">
                <a16:creationId xmlns:a16="http://schemas.microsoft.com/office/drawing/2014/main" id="{15605821-8B60-4392-8C2E-0B5557105902}"/>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id="{58DE39AD-8F61-4775-B2EB-3086F096A9C3}"/>
              </a:ext>
            </a:extLst>
          </p:cNvPr>
          <p:cNvSpPr/>
          <p:nvPr/>
        </p:nvSpPr>
        <p:spPr>
          <a:xfrm>
            <a:off x="9995213" y="2788156"/>
            <a:ext cx="1856509" cy="5534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solidFill>
                  <a:schemeClr val="tx1"/>
                </a:solidFill>
              </a:rPr>
              <a:t>ĐÁP ÁN : D</a:t>
            </a:r>
          </a:p>
        </p:txBody>
      </p:sp>
      <p:sp>
        <p:nvSpPr>
          <p:cNvPr id="28" name="Rectangle 27">
            <a:extLst>
              <a:ext uri="{FF2B5EF4-FFF2-40B4-BE49-F238E27FC236}">
                <a16:creationId xmlns:a16="http://schemas.microsoft.com/office/drawing/2014/main" id="{9FBEE28F-75D7-4390-A89B-22F13DB7C5A4}"/>
              </a:ext>
            </a:extLst>
          </p:cNvPr>
          <p:cNvSpPr/>
          <p:nvPr/>
        </p:nvSpPr>
        <p:spPr>
          <a:xfrm>
            <a:off x="10004792" y="3963014"/>
            <a:ext cx="1856509" cy="5534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solidFill>
                  <a:schemeClr val="tx1"/>
                </a:solidFill>
              </a:rPr>
              <a:t>ĐÁP ÁN : D</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140C95C2-35A9-4E29-A4FE-74FA93874591}"/>
                  </a:ext>
                </a:extLst>
              </p:cNvPr>
              <p:cNvSpPr txBox="1"/>
              <p:nvPr/>
            </p:nvSpPr>
            <p:spPr>
              <a:xfrm>
                <a:off x="1252823" y="2784364"/>
                <a:ext cx="8128228" cy="856388"/>
              </a:xfrm>
              <a:prstGeom prst="rect">
                <a:avLst/>
              </a:prstGeom>
              <a:noFill/>
            </p:spPr>
            <p:txBody>
              <a:bodyPr wrap="square">
                <a:spAutoFit/>
              </a:bodyPr>
              <a:lstStyle/>
              <a:p>
                <a:pPr algn="just">
                  <a:lnSpc>
                    <a:spcPct val="115000"/>
                  </a:lnSpc>
                  <a:spcBef>
                    <a:spcPts val="600"/>
                  </a:spcBef>
                  <a:spcAft>
                    <a:spcPts val="0"/>
                  </a:spcAft>
                </a:pPr>
                <a:r>
                  <a:rPr lang="pt-BR" sz="2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r>
                      <a:rPr lang="pt-BR"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-1                                3                                          +</a:t>
                </a:r>
                <a14:m>
                  <m:oMath xmlns:m="http://schemas.openxmlformats.org/officeDocument/2006/math">
                    <m:r>
                      <a:rPr lang="en-US" sz="20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000" dirty="0">
                  <a:solidFill>
                    <a:schemeClr val="tx1"/>
                  </a:solidFill>
                  <a:effectLst/>
                  <a:latin typeface="Calibri" panose="020F0502020204030204" pitchFamily="34" charset="0"/>
                  <a:ea typeface="Cambria Math" panose="02040503050406030204" pitchFamily="18" charset="0"/>
                  <a:cs typeface="Times New Roman" panose="02020603050405020304" pitchFamily="18" charset="0"/>
                </a:endParaRPr>
              </a:p>
              <a:p>
                <a:pPr algn="just">
                  <a:lnSpc>
                    <a:spcPct val="115000"/>
                  </a:lnSpc>
                  <a:spcBef>
                    <a:spcPts val="600"/>
                  </a:spcBef>
                  <a:spcAft>
                    <a:spcPts val="0"/>
                  </a:spcAft>
                </a:pP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latin typeface="Calibri" panose="020F0502020204030204" pitchFamily="34" charset="0"/>
                    <a:ea typeface="Times New Roman" panose="02020603050405020304" pitchFamily="18" charset="0"/>
                    <a:cs typeface="Times New Roman" panose="02020603050405020304" pitchFamily="18" charset="0"/>
                  </a:rPr>
                  <a:t>///////////////////////////</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US"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X</a:t>
                </a:r>
                <a:endPar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29" name="TextBox 28">
                <a:extLst>
                  <a:ext uri="{FF2B5EF4-FFF2-40B4-BE49-F238E27FC236}">
                    <a16:creationId xmlns:a16="http://schemas.microsoft.com/office/drawing/2014/main" id="{140C95C2-35A9-4E29-A4FE-74FA93874591}"/>
                  </a:ext>
                </a:extLst>
              </p:cNvPr>
              <p:cNvSpPr txBox="1">
                <a:spLocks noRot="1" noChangeAspect="1" noMove="1" noResize="1" noEditPoints="1" noAdjustHandles="1" noChangeArrowheads="1" noChangeShapeType="1" noTextEdit="1"/>
              </p:cNvSpPr>
              <p:nvPr/>
            </p:nvSpPr>
            <p:spPr>
              <a:xfrm>
                <a:off x="1252823" y="2784364"/>
                <a:ext cx="8128228" cy="856388"/>
              </a:xfrm>
              <a:prstGeom prst="rect">
                <a:avLst/>
              </a:prstGeom>
              <a:blipFill>
                <a:blip r:embed="rId11"/>
                <a:stretch>
                  <a:fillRect l="-825" t="-2143" b="-12143"/>
                </a:stretch>
              </a:blipFill>
            </p:spPr>
            <p:txBody>
              <a:bodyPr/>
              <a:lstStyle/>
              <a:p>
                <a:r>
                  <a:rPr lang="en-US">
                    <a:noFill/>
                  </a:rPr>
                  <a:t> </a:t>
                </a:r>
              </a:p>
            </p:txBody>
          </p:sp>
        </mc:Fallback>
      </mc:AlternateContent>
      <p:cxnSp>
        <p:nvCxnSpPr>
          <p:cNvPr id="30" name="Straight Arrow Connector 29">
            <a:extLst>
              <a:ext uri="{FF2B5EF4-FFF2-40B4-BE49-F238E27FC236}">
                <a16:creationId xmlns:a16="http://schemas.microsoft.com/office/drawing/2014/main" id="{9F98ED33-19D7-41E2-A590-1E13B1A18BF7}"/>
              </a:ext>
            </a:extLst>
          </p:cNvPr>
          <p:cNvCxnSpPr/>
          <p:nvPr/>
        </p:nvCxnSpPr>
        <p:spPr>
          <a:xfrm>
            <a:off x="1442397" y="3447523"/>
            <a:ext cx="7381485"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E1237A94-FD28-4CE5-904E-61F731394142}"/>
                  </a:ext>
                </a:extLst>
              </p:cNvPr>
              <p:cNvSpPr txBox="1"/>
              <p:nvPr/>
            </p:nvSpPr>
            <p:spPr>
              <a:xfrm>
                <a:off x="3545832" y="4901881"/>
                <a:ext cx="8041823" cy="1012072"/>
              </a:xfrm>
              <a:prstGeom prst="rect">
                <a:avLst/>
              </a:prstGeom>
              <a:noFill/>
            </p:spPr>
            <p:txBody>
              <a:bodyPr wrap="square">
                <a:spAutoFit/>
              </a:bodyPr>
              <a:lstStyle/>
              <a:p>
                <a:pPr algn="just">
                  <a:lnSpc>
                    <a:spcPct val="115000"/>
                  </a:lnSpc>
                  <a:spcBef>
                    <a:spcPts val="600"/>
                  </a:spcBef>
                  <a:spcAft>
                    <a:spcPts val="0"/>
                  </a:spcAft>
                </a:pPr>
                <a:r>
                  <a:rPr lang="pt-BR" sz="2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r>
                      <a:rPr lang="pt-BR"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-6                               </a:t>
                </a:r>
                <a:r>
                  <a:rPr lang="en-US" sz="20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f>
                      <m:fPr>
                        <m:ctrlPr>
                          <a:rPr lang="en-US" sz="2000" b="1" i="1" smtClean="0">
                            <a:solidFill>
                              <a:schemeClr val="tx1"/>
                            </a:solidFill>
                            <a:effectLst/>
                            <a:latin typeface="Cambria Math" panose="02040503050406030204" pitchFamily="18" charset="0"/>
                            <a:cs typeface="Times New Roman" panose="02020603050405020304" pitchFamily="18" charset="0"/>
                          </a:rPr>
                        </m:ctrlPr>
                      </m:fPr>
                      <m:num>
                        <m:r>
                          <a:rPr lang="en-US" sz="2000" b="1" i="1" smtClean="0">
                            <a:solidFill>
                              <a:schemeClr val="tx1"/>
                            </a:solidFill>
                            <a:effectLst/>
                            <a:latin typeface="Cambria Math" panose="02040503050406030204" pitchFamily="18" charset="0"/>
                            <a:cs typeface="Times New Roman" panose="02020603050405020304" pitchFamily="18" charset="0"/>
                          </a:rPr>
                          <m:t>𝟏</m:t>
                        </m:r>
                      </m:num>
                      <m:den>
                        <m:r>
                          <a:rPr lang="en-US" sz="2000" b="1" i="1" smtClean="0">
                            <a:solidFill>
                              <a:schemeClr val="tx1"/>
                            </a:solidFill>
                            <a:effectLst/>
                            <a:latin typeface="Cambria Math" panose="02040503050406030204" pitchFamily="18" charset="0"/>
                            <a:cs typeface="Times New Roman" panose="02020603050405020304" pitchFamily="18" charset="0"/>
                          </a:rPr>
                          <m:t>𝟐</m:t>
                        </m:r>
                      </m:den>
                    </m:f>
                  </m:oMath>
                </a14:m>
                <a:r>
                  <a:rPr lang="en-US" sz="20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14:m>
                  <m:oMath xmlns:m="http://schemas.openxmlformats.org/officeDocument/2006/math">
                    <m:r>
                      <a:rPr lang="en-US" sz="20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000" dirty="0">
                  <a:solidFill>
                    <a:schemeClr val="tx1"/>
                  </a:solidFill>
                  <a:effectLst/>
                  <a:latin typeface="Calibri" panose="020F0502020204030204" pitchFamily="34" charset="0"/>
                  <a:ea typeface="Cambria Math" panose="02040503050406030204" pitchFamily="18" charset="0"/>
                  <a:cs typeface="Times New Roman" panose="02020603050405020304" pitchFamily="18" charset="0"/>
                </a:endParaRPr>
              </a:p>
              <a:p>
                <a:pPr algn="just">
                  <a:lnSpc>
                    <a:spcPct val="115000"/>
                  </a:lnSpc>
                  <a:spcBef>
                    <a:spcPts val="600"/>
                  </a:spcBef>
                  <a:spcAft>
                    <a:spcPts val="0"/>
                  </a:spcAft>
                </a:pPr>
                <a:r>
                  <a:rPr lang="en-US" sz="2000" dirty="0">
                    <a:latin typeface="Calibri" panose="020F0502020204030204" pitchFamily="34" charset="0"/>
                    <a:ea typeface="Times New Roman" panose="02020603050405020304" pitchFamily="18" charset="0"/>
                    <a:cs typeface="Times New Roman" panose="02020603050405020304" pitchFamily="18" charset="0"/>
                  </a:rPr>
                  <a:t>///////////////////////////</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US" sz="2000"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a:t>
                </a:r>
                <a:endPar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31" name="TextBox 30">
                <a:extLst>
                  <a:ext uri="{FF2B5EF4-FFF2-40B4-BE49-F238E27FC236}">
                    <a16:creationId xmlns:a16="http://schemas.microsoft.com/office/drawing/2014/main" id="{E1237A94-FD28-4CE5-904E-61F731394142}"/>
                  </a:ext>
                </a:extLst>
              </p:cNvPr>
              <p:cNvSpPr txBox="1">
                <a:spLocks noRot="1" noChangeAspect="1" noMove="1" noResize="1" noEditPoints="1" noAdjustHandles="1" noChangeArrowheads="1" noChangeShapeType="1" noTextEdit="1"/>
              </p:cNvSpPr>
              <p:nvPr/>
            </p:nvSpPr>
            <p:spPr>
              <a:xfrm>
                <a:off x="3545832" y="4901881"/>
                <a:ext cx="8041823" cy="1012072"/>
              </a:xfrm>
              <a:prstGeom prst="rect">
                <a:avLst/>
              </a:prstGeom>
              <a:blipFill>
                <a:blip r:embed="rId12"/>
                <a:stretch>
                  <a:fillRect l="-834" b="-9639"/>
                </a:stretch>
              </a:blipFill>
            </p:spPr>
            <p:txBody>
              <a:bodyPr/>
              <a:lstStyle/>
              <a:p>
                <a:r>
                  <a:rPr lang="en-US">
                    <a:noFill/>
                  </a:rPr>
                  <a:t> </a:t>
                </a:r>
              </a:p>
            </p:txBody>
          </p:sp>
        </mc:Fallback>
      </mc:AlternateContent>
      <p:cxnSp>
        <p:nvCxnSpPr>
          <p:cNvPr id="32" name="Straight Arrow Connector 31">
            <a:extLst>
              <a:ext uri="{FF2B5EF4-FFF2-40B4-BE49-F238E27FC236}">
                <a16:creationId xmlns:a16="http://schemas.microsoft.com/office/drawing/2014/main" id="{6C8036EF-95CD-44CC-81B2-6C8E3071EBCD}"/>
              </a:ext>
            </a:extLst>
          </p:cNvPr>
          <p:cNvCxnSpPr/>
          <p:nvPr/>
        </p:nvCxnSpPr>
        <p:spPr>
          <a:xfrm>
            <a:off x="3717428" y="5729033"/>
            <a:ext cx="7381485"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011D732-7090-496C-95D6-0FF4DA35A218}"/>
              </a:ext>
            </a:extLst>
          </p:cNvPr>
          <p:cNvSpPr/>
          <p:nvPr/>
        </p:nvSpPr>
        <p:spPr>
          <a:xfrm>
            <a:off x="3507047" y="5449106"/>
            <a:ext cx="5121842" cy="5160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a:t>
            </a:r>
          </a:p>
        </p:txBody>
      </p:sp>
    </p:spTree>
    <p:extLst>
      <p:ext uri="{BB962C8B-B14F-4D97-AF65-F5344CB8AC3E}">
        <p14:creationId xmlns:p14="http://schemas.microsoft.com/office/powerpoint/2010/main" val="3116300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ppt_x"/>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fill="hold"/>
                                        <p:tgtEl>
                                          <p:spTgt spid="19"/>
                                        </p:tgtEl>
                                        <p:attrNameLst>
                                          <p:attrName>ppt_x</p:attrName>
                                        </p:attrNameLst>
                                      </p:cBhvr>
                                      <p:tavLst>
                                        <p:tav tm="0">
                                          <p:val>
                                            <p:strVal val="#ppt_x"/>
                                          </p:val>
                                        </p:tav>
                                        <p:tav tm="100000">
                                          <p:val>
                                            <p:strVal val="#ppt_x"/>
                                          </p:val>
                                        </p:tav>
                                      </p:tavLst>
                                    </p:anim>
                                    <p:anim calcmode="lin" valueType="num">
                                      <p:cBhvr additive="base">
                                        <p:cTn id="7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fill="hold"/>
                                        <p:tgtEl>
                                          <p:spTgt spid="20"/>
                                        </p:tgtEl>
                                        <p:attrNameLst>
                                          <p:attrName>ppt_x</p:attrName>
                                        </p:attrNameLst>
                                      </p:cBhvr>
                                      <p:tavLst>
                                        <p:tav tm="0">
                                          <p:val>
                                            <p:strVal val="#ppt_x"/>
                                          </p:val>
                                        </p:tav>
                                        <p:tav tm="100000">
                                          <p:val>
                                            <p:strVal val="#ppt_x"/>
                                          </p:val>
                                        </p:tav>
                                      </p:tavLst>
                                    </p:anim>
                                    <p:anim calcmode="lin" valueType="num">
                                      <p:cBhvr additive="base">
                                        <p:cTn id="7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500" fill="hold"/>
                                        <p:tgtEl>
                                          <p:spTgt spid="9"/>
                                        </p:tgtEl>
                                        <p:attrNameLst>
                                          <p:attrName>ppt_x</p:attrName>
                                        </p:attrNameLst>
                                      </p:cBhvr>
                                      <p:tavLst>
                                        <p:tav tm="0">
                                          <p:val>
                                            <p:strVal val="#ppt_x"/>
                                          </p:val>
                                        </p:tav>
                                        <p:tav tm="100000">
                                          <p:val>
                                            <p:strVal val="#ppt_x"/>
                                          </p:val>
                                        </p:tav>
                                      </p:tavLst>
                                    </p:anim>
                                    <p:anim calcmode="lin" valueType="num">
                                      <p:cBhvr additive="base">
                                        <p:cTn id="9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25"/>
                                        </p:tgtEl>
                                        <p:attrNameLst>
                                          <p:attrName>style.visibility</p:attrName>
                                        </p:attrNameLst>
                                      </p:cBhvr>
                                      <p:to>
                                        <p:strVal val="visible"/>
                                      </p:to>
                                    </p:set>
                                    <p:anim calcmode="lin" valueType="num">
                                      <p:cBhvr additive="base">
                                        <p:cTn id="100" dur="500" fill="hold"/>
                                        <p:tgtEl>
                                          <p:spTgt spid="25"/>
                                        </p:tgtEl>
                                        <p:attrNameLst>
                                          <p:attrName>ppt_x</p:attrName>
                                        </p:attrNameLst>
                                      </p:cBhvr>
                                      <p:tavLst>
                                        <p:tav tm="0">
                                          <p:val>
                                            <p:strVal val="#ppt_x"/>
                                          </p:val>
                                        </p:tav>
                                        <p:tav tm="100000">
                                          <p:val>
                                            <p:strVal val="#ppt_x"/>
                                          </p:val>
                                        </p:tav>
                                      </p:tavLst>
                                    </p:anim>
                                    <p:anim calcmode="lin" valueType="num">
                                      <p:cBhvr additive="base">
                                        <p:cTn id="101" dur="500" fill="hold"/>
                                        <p:tgtEl>
                                          <p:spTgt spid="25"/>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additive="base">
                                        <p:cTn id="104" dur="500" fill="hold"/>
                                        <p:tgtEl>
                                          <p:spTgt spid="21"/>
                                        </p:tgtEl>
                                        <p:attrNameLst>
                                          <p:attrName>ppt_x</p:attrName>
                                        </p:attrNameLst>
                                      </p:cBhvr>
                                      <p:tavLst>
                                        <p:tav tm="0">
                                          <p:val>
                                            <p:strVal val="#ppt_x"/>
                                          </p:val>
                                        </p:tav>
                                        <p:tav tm="100000">
                                          <p:val>
                                            <p:strVal val="#ppt_x"/>
                                          </p:val>
                                        </p:tav>
                                      </p:tavLst>
                                    </p:anim>
                                    <p:anim calcmode="lin" valueType="num">
                                      <p:cBhvr additive="base">
                                        <p:cTn id="10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16" grpId="0"/>
      <p:bldP spid="18" grpId="0"/>
      <p:bldP spid="19" grpId="0"/>
      <p:bldP spid="20" grpId="0"/>
      <p:bldP spid="21" grpId="0"/>
      <p:bldP spid="22" grpId="0"/>
      <p:bldP spid="25" grpId="0"/>
      <p:bldP spid="26" grpId="0" animBg="1"/>
      <p:bldP spid="29" grpId="0"/>
      <p:bldP spid="31" grpId="0"/>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48783" y="457636"/>
            <a:ext cx="896399" cy="390684"/>
          </a:xfrm>
          <a:prstGeom prst="rect">
            <a:avLst/>
          </a:prstGeom>
        </p:spPr>
        <p:txBody>
          <a:bodyPr wrap="none">
            <a:spAutoFit/>
          </a:bodyPr>
          <a:lstStyle/>
          <a:p>
            <a:pPr algn="just">
              <a:lnSpc>
                <a:spcPct val="115000"/>
              </a:lnSpc>
              <a:spcBef>
                <a:spcPts val="600"/>
              </a:spcBef>
              <a:spcAft>
                <a:spcPts val="0"/>
              </a:spcAft>
            </a:pPr>
            <a:r>
              <a:rPr lang="pt-BR" b="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 tập</a:t>
            </a:r>
            <a:endParaRPr lang="en-US" sz="140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a:blip r:embed="rId2"/>
          <a:stretch>
            <a:fillRect/>
          </a:stretch>
        </p:blipFill>
        <p:spPr>
          <a:xfrm>
            <a:off x="448783" y="1002779"/>
            <a:ext cx="8723049" cy="2044849"/>
          </a:xfrm>
          <a:prstGeom prst="rect">
            <a:avLst/>
          </a:prstGeom>
          <a:ln>
            <a:solidFill>
              <a:srgbClr val="00B0F0"/>
            </a:solidFill>
          </a:ln>
        </p:spPr>
      </p:pic>
      <mc:AlternateContent xmlns:mc="http://schemas.openxmlformats.org/markup-compatibility/2006" xmlns:a14="http://schemas.microsoft.com/office/drawing/2010/main">
        <mc:Choice Requires="a14">
          <p:sp>
            <p:nvSpPr>
              <p:cNvPr id="3" name="Rectangle 2"/>
              <p:cNvSpPr/>
              <p:nvPr/>
            </p:nvSpPr>
            <p:spPr>
              <a:xfrm>
                <a:off x="1345182" y="3768898"/>
                <a:ext cx="1107996" cy="369332"/>
              </a:xfrm>
              <a:prstGeom prst="rect">
                <a:avLst/>
              </a:prstGeom>
            </p:spPr>
            <p:txBody>
              <a:bodyPr wrap="none">
                <a:spAutoFit/>
              </a:bodyPr>
              <a:lstStyle/>
              <a:p>
                <a14:m>
                  <m:oMath xmlns:m="http://schemas.openxmlformats.org/officeDocument/2006/math">
                    <m:r>
                      <m:rPr>
                        <m:sty m:val="p"/>
                      </m:rPr>
                      <a:rPr lang="en-US" b="0" i="0" smtClean="0">
                        <a:latin typeface="Cambria Math" panose="02040503050406030204" pitchFamily="18" charset="0"/>
                        <a:ea typeface="Times New Roman" panose="02020603050405020304" pitchFamily="18" charset="0"/>
                        <a:cs typeface="Times New Roman" panose="02020603050405020304" pitchFamily="18" charset="0"/>
                      </a:rPr>
                      <m:t>a</m:t>
                    </m:r>
                    <m:r>
                      <a:rPr lang="en-US"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D</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R</m:t>
                    </m:r>
                  </m:oMath>
                </a14:m>
                <a:r>
                  <a:rPr lang="en-US">
                    <a:latin typeface="Times New Roman" panose="02020603050405020304" pitchFamily="18" charset="0"/>
                    <a:ea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1345182" y="3768898"/>
                <a:ext cx="1107996" cy="369332"/>
              </a:xfrm>
              <a:prstGeom prst="rect">
                <a:avLst/>
              </a:prstGeom>
              <a:blipFill>
                <a:blip r:embed="rId3"/>
                <a:stretch>
                  <a:fillRect b="-147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3772507" y="3768898"/>
                <a:ext cx="1107996" cy="369332"/>
              </a:xfrm>
              <a:prstGeom prst="rect">
                <a:avLst/>
              </a:prstGeom>
            </p:spPr>
            <p:txBody>
              <a:bodyPr wrap="none">
                <a:spAutoFit/>
              </a:bodyPr>
              <a:lstStyle/>
              <a:p>
                <a14:m>
                  <m:oMath xmlns:m="http://schemas.openxmlformats.org/officeDocument/2006/math">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r>
                      <a:rPr lang="en-US"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D</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R</m:t>
                    </m:r>
                  </m:oMath>
                </a14:m>
                <a:r>
                  <a:rPr lang="en-US">
                    <a:latin typeface="Times New Roman" panose="02020603050405020304" pitchFamily="18" charset="0"/>
                    <a:ea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mc:Choice>
        <mc:Fallback xmlns="">
          <p:sp>
            <p:nvSpPr>
              <p:cNvPr id="7" name="Rectangle 6"/>
              <p:cNvSpPr>
                <a:spLocks noRot="1" noChangeAspect="1" noMove="1" noResize="1" noEditPoints="1" noAdjustHandles="1" noChangeArrowheads="1" noChangeShapeType="1" noTextEdit="1"/>
              </p:cNvSpPr>
              <p:nvPr/>
            </p:nvSpPr>
            <p:spPr>
              <a:xfrm>
                <a:off x="3772507" y="3768898"/>
                <a:ext cx="1107996" cy="369332"/>
              </a:xfrm>
              <a:prstGeom prst="rect">
                <a:avLst/>
              </a:prstGeom>
              <a:blipFill>
                <a:blip r:embed="rId4"/>
                <a:stretch>
                  <a:fillRect b="-1475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5728679" y="3766593"/>
                <a:ext cx="1897506"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r>
                        <m:rPr>
                          <m:sty m:val="p"/>
                        </m:rPr>
                        <a:rPr lang="en-US" i="0">
                          <a:latin typeface="Cambria Math" panose="02040503050406030204" pitchFamily="18" charset="0"/>
                        </a:rPr>
                        <m:t>R</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m:t>
                          </m:r>
                          <m:r>
                            <a:rPr lang="en-US" i="0">
                              <a:latin typeface="Cambria Math" panose="02040503050406030204" pitchFamily="18" charset="0"/>
                            </a:rPr>
                            <m:t>3</m:t>
                          </m:r>
                          <m:r>
                            <a:rPr lang="en-US" i="0">
                              <a:latin typeface="Cambria Math" panose="02040503050406030204" pitchFamily="18" charset="0"/>
                            </a:rPr>
                            <m:t>;</m:t>
                          </m:r>
                          <m:r>
                            <a:rPr lang="en-US" i="0">
                              <a:latin typeface="Cambria Math" panose="02040503050406030204" pitchFamily="18" charset="0"/>
                            </a:rPr>
                            <m:t>1</m:t>
                          </m:r>
                        </m:e>
                      </m:d>
                    </m:oMath>
                  </m:oMathPara>
                </a14:m>
                <a:endParaRPr lang="en-US"/>
              </a:p>
            </p:txBody>
          </p:sp>
        </mc:Choice>
        <mc:Fallback xmlns="">
          <p:sp>
            <p:nvSpPr>
              <p:cNvPr id="4" name="Rectangle 3"/>
              <p:cNvSpPr>
                <a:spLocks noRot="1" noChangeAspect="1" noMove="1" noResize="1" noEditPoints="1" noAdjustHandles="1" noChangeArrowheads="1" noChangeShapeType="1" noTextEdit="1"/>
              </p:cNvSpPr>
              <p:nvPr/>
            </p:nvSpPr>
            <p:spPr>
              <a:xfrm>
                <a:off x="5728679" y="3766593"/>
                <a:ext cx="1897506" cy="369332"/>
              </a:xfrm>
              <a:prstGeom prst="rect">
                <a:avLst/>
              </a:prstGeom>
              <a:blipFill>
                <a:blip r:embed="rId5"/>
                <a:stretch>
                  <a:fillRect b="-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1345182" y="4859500"/>
                <a:ext cx="1668277" cy="369332"/>
              </a:xfrm>
              <a:prstGeom prst="rect">
                <a:avLst/>
              </a:prstGeom>
            </p:spPr>
            <p:txBody>
              <a:bodyPr wrap="none">
                <a:spAutoFit/>
              </a:bodyPr>
              <a:lstStyle/>
              <a:p>
                <a:r>
                  <a:rPr lang="en-US"/>
                  <a:t>d) </a:t>
                </a:r>
                <a14:m>
                  <m:oMath xmlns:m="http://schemas.openxmlformats.org/officeDocument/2006/math">
                    <m:r>
                      <m:rPr>
                        <m:sty m:val="p"/>
                      </m:rPr>
                      <a:rPr lang="en-US">
                        <a:latin typeface="Cambria Math" panose="02040503050406030204" pitchFamily="18" charset="0"/>
                      </a:rPr>
                      <m:t>D</m:t>
                    </m:r>
                    <m:r>
                      <a:rPr lang="en-US" i="0">
                        <a:latin typeface="Cambria Math" panose="02040503050406030204" pitchFamily="18" charset="0"/>
                      </a:rPr>
                      <m:t>=</m:t>
                    </m:r>
                    <m:r>
                      <m:rPr>
                        <m:sty m:val="p"/>
                      </m:rPr>
                      <a:rPr lang="en-US" i="0">
                        <a:latin typeface="Cambria Math" panose="02040503050406030204" pitchFamily="18" charset="0"/>
                      </a:rPr>
                      <m:t>R</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1</m:t>
                        </m:r>
                        <m:r>
                          <a:rPr lang="en-US" i="0">
                            <a:latin typeface="Cambria Math" panose="02040503050406030204" pitchFamily="18" charset="0"/>
                          </a:rPr>
                          <m:t>;</m:t>
                        </m:r>
                        <m:r>
                          <a:rPr lang="en-US" i="0">
                            <a:latin typeface="Cambria Math" panose="02040503050406030204" pitchFamily="18" charset="0"/>
                          </a:rPr>
                          <m:t>2</m:t>
                        </m:r>
                      </m:e>
                    </m:d>
                  </m:oMath>
                </a14:m>
                <a:endParaRPr lang="en-US"/>
              </a:p>
            </p:txBody>
          </p:sp>
        </mc:Choice>
        <mc:Fallback xmlns="">
          <p:sp>
            <p:nvSpPr>
              <p:cNvPr id="8" name="Rectangle 7"/>
              <p:cNvSpPr>
                <a:spLocks noRot="1" noChangeAspect="1" noMove="1" noResize="1" noEditPoints="1" noAdjustHandles="1" noChangeArrowheads="1" noChangeShapeType="1" noTextEdit="1"/>
              </p:cNvSpPr>
              <p:nvPr/>
            </p:nvSpPr>
            <p:spPr>
              <a:xfrm>
                <a:off x="1345182" y="4859500"/>
                <a:ext cx="1668277" cy="369332"/>
              </a:xfrm>
              <a:prstGeom prst="rect">
                <a:avLst/>
              </a:prstGeom>
              <a:blipFill>
                <a:blip r:embed="rId6"/>
                <a:stretch>
                  <a:fillRect l="-3297"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5728679" y="4859500"/>
                <a:ext cx="2251450" cy="369332"/>
              </a:xfrm>
              <a:prstGeom prst="rect">
                <a:avLst/>
              </a:prstGeom>
            </p:spPr>
            <p:txBody>
              <a:bodyPr wrap="none">
                <a:spAutoFit/>
              </a:bodyPr>
              <a:lstStyle/>
              <a:p>
                <a:r>
                  <a:rPr lang="en-US"/>
                  <a:t>f) </a:t>
                </a:r>
                <a14:m>
                  <m:oMath xmlns:m="http://schemas.openxmlformats.org/officeDocument/2006/math">
                    <m:r>
                      <m:rPr>
                        <m:sty m:val="p"/>
                      </m:rPr>
                      <a:rPr lang="en-US">
                        <a:latin typeface="Cambria Math" panose="02040503050406030204" pitchFamily="18" charset="0"/>
                      </a:rPr>
                      <m:t>D</m:t>
                    </m:r>
                    <m:r>
                      <a:rPr lang="en-US" i="0">
                        <a:latin typeface="Cambria Math" panose="02040503050406030204" pitchFamily="18" charset="0"/>
                      </a:rPr>
                      <m:t>=</m:t>
                    </m:r>
                    <m:r>
                      <m:rPr>
                        <m:sty m:val="p"/>
                      </m:rPr>
                      <a:rPr lang="en-US" i="0">
                        <a:latin typeface="Cambria Math" panose="02040503050406030204" pitchFamily="18" charset="0"/>
                      </a:rPr>
                      <m:t>R</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m:t>
                        </m:r>
                        <m:r>
                          <a:rPr lang="en-US" i="0">
                            <a:latin typeface="Cambria Math" panose="02040503050406030204" pitchFamily="18" charset="0"/>
                          </a:rPr>
                          <m:t>3</m:t>
                        </m:r>
                        <m:r>
                          <a:rPr lang="en-US" i="0">
                            <a:latin typeface="Cambria Math" panose="02040503050406030204" pitchFamily="18" charset="0"/>
                          </a:rPr>
                          <m:t>;</m:t>
                        </m:r>
                        <m:r>
                          <a:rPr lang="en-US" i="0">
                            <a:latin typeface="Cambria Math" panose="02040503050406030204" pitchFamily="18" charset="0"/>
                          </a:rPr>
                          <m:t>0</m:t>
                        </m:r>
                        <m:r>
                          <a:rPr lang="en-US" i="0">
                            <a:latin typeface="Cambria Math" panose="02040503050406030204" pitchFamily="18" charset="0"/>
                          </a:rPr>
                          <m:t>;</m:t>
                        </m:r>
                        <m:r>
                          <a:rPr lang="en-US" i="0">
                            <a:latin typeface="Cambria Math" panose="02040503050406030204" pitchFamily="18" charset="0"/>
                          </a:rPr>
                          <m:t>3</m:t>
                        </m:r>
                        <m:r>
                          <a:rPr lang="en-US" i="0">
                            <a:latin typeface="Cambria Math" panose="02040503050406030204" pitchFamily="18" charset="0"/>
                          </a:rPr>
                          <m:t>;</m:t>
                        </m:r>
                        <m:r>
                          <a:rPr lang="en-US" i="0">
                            <a:latin typeface="Cambria Math" panose="02040503050406030204" pitchFamily="18" charset="0"/>
                          </a:rPr>
                          <m:t>4</m:t>
                        </m:r>
                      </m:e>
                    </m:d>
                  </m:oMath>
                </a14:m>
                <a:endParaRPr lang="en-US"/>
              </a:p>
            </p:txBody>
          </p:sp>
        </mc:Choice>
        <mc:Fallback xmlns="">
          <p:sp>
            <p:nvSpPr>
              <p:cNvPr id="9" name="Rectangle 8"/>
              <p:cNvSpPr>
                <a:spLocks noRot="1" noChangeAspect="1" noMove="1" noResize="1" noEditPoints="1" noAdjustHandles="1" noChangeArrowheads="1" noChangeShapeType="1" noTextEdit="1"/>
              </p:cNvSpPr>
              <p:nvPr/>
            </p:nvSpPr>
            <p:spPr>
              <a:xfrm>
                <a:off x="5728679" y="4859500"/>
                <a:ext cx="2251450" cy="369332"/>
              </a:xfrm>
              <a:prstGeom prst="rect">
                <a:avLst/>
              </a:prstGeom>
              <a:blipFill>
                <a:blip r:embed="rId7"/>
                <a:stretch>
                  <a:fillRect l="-2439"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p:cNvSpPr/>
              <p:nvPr/>
            </p:nvSpPr>
            <p:spPr>
              <a:xfrm>
                <a:off x="3728504" y="4859500"/>
                <a:ext cx="1107996" cy="369332"/>
              </a:xfrm>
              <a:prstGeom prst="rect">
                <a:avLst/>
              </a:prstGeom>
            </p:spPr>
            <p:txBody>
              <a:bodyPr wrap="none">
                <a:spAutoFit/>
              </a:bodyPr>
              <a:lstStyle/>
              <a:p>
                <a14:m>
                  <m:oMath xmlns:m="http://schemas.openxmlformats.org/officeDocument/2006/math">
                    <m:r>
                      <m:rPr>
                        <m:sty m:val="p"/>
                      </m:rPr>
                      <a:rPr lang="en-US" smtClean="0">
                        <a:latin typeface="Cambria Math" panose="02040503050406030204" pitchFamily="18" charset="0"/>
                        <a:ea typeface="Times New Roman" panose="02020603050405020304" pitchFamily="18" charset="0"/>
                        <a:cs typeface="Times New Roman" panose="02020603050405020304" pitchFamily="18" charset="0"/>
                      </a:rPr>
                      <m:t>e</m:t>
                    </m:r>
                    <m:r>
                      <a:rPr lang="en-US"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D</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R</m:t>
                    </m:r>
                  </m:oMath>
                </a14:m>
                <a:r>
                  <a:rPr lang="en-US">
                    <a:latin typeface="Times New Roman" panose="02020603050405020304" pitchFamily="18" charset="0"/>
                    <a:ea typeface="Times New Roman" panose="02020603050405020304" pitchFamily="18" charset="0"/>
                    <a:cs typeface="Times New Roman" panose="02020603050405020304" pitchFamily="18" charset="0"/>
                  </a:rPr>
                  <a:t>	</a:t>
                </a:r>
                <a:endParaRPr lang="en-US">
                  <a:latin typeface="Times New Roman" panose="02020603050405020304" pitchFamily="18" charset="0"/>
                  <a:cs typeface="Times New Roman" panose="02020603050405020304" pitchFamily="18" charset="0"/>
                </a:endParaRPr>
              </a:p>
            </p:txBody>
          </p:sp>
        </mc:Choice>
        <mc:Fallback xmlns="">
          <p:sp>
            <p:nvSpPr>
              <p:cNvPr id="12" name="Rectangle 11"/>
              <p:cNvSpPr>
                <a:spLocks noRot="1" noChangeAspect="1" noMove="1" noResize="1" noEditPoints="1" noAdjustHandles="1" noChangeArrowheads="1" noChangeShapeType="1" noTextEdit="1"/>
              </p:cNvSpPr>
              <p:nvPr/>
            </p:nvSpPr>
            <p:spPr>
              <a:xfrm>
                <a:off x="3728504" y="4859500"/>
                <a:ext cx="1107996" cy="369332"/>
              </a:xfrm>
              <a:prstGeom prst="rect">
                <a:avLst/>
              </a:prstGeom>
              <a:blipFill>
                <a:blip r:embed="rId8"/>
                <a:stretch>
                  <a:fillRect b="-14754"/>
                </a:stretch>
              </a:blipFill>
            </p:spPr>
            <p:txBody>
              <a:bodyPr/>
              <a:lstStyle/>
              <a:p>
                <a:r>
                  <a:rPr lang="en-US">
                    <a:noFill/>
                  </a:rPr>
                  <a:t> </a:t>
                </a:r>
              </a:p>
            </p:txBody>
          </p:sp>
        </mc:Fallback>
      </mc:AlternateContent>
      <p:sp>
        <p:nvSpPr>
          <p:cNvPr id="13" name="Cloud 12">
            <a:extLst>
              <a:ext uri="{FF2B5EF4-FFF2-40B4-BE49-F238E27FC236}">
                <a16:creationId xmlns:a16="http://schemas.microsoft.com/office/drawing/2014/main" id="{0E983C7D-1117-44A5-A5CF-9A686428AAC6}"/>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2312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 grpId="0"/>
      <p:bldP spid="8" grpId="0"/>
      <p:bldP spid="9"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7" y="529720"/>
            <a:ext cx="896399" cy="390684"/>
          </a:xfrm>
          <a:prstGeom prst="rect">
            <a:avLst/>
          </a:prstGeom>
        </p:spPr>
        <p:txBody>
          <a:bodyPr wrap="none">
            <a:spAutoFit/>
          </a:bodyPr>
          <a:lstStyle/>
          <a:p>
            <a:pPr algn="just">
              <a:lnSpc>
                <a:spcPct val="115000"/>
              </a:lnSpc>
              <a:spcBef>
                <a:spcPts val="600"/>
              </a:spcBef>
              <a:spcAft>
                <a:spcPts val="0"/>
              </a:spcAft>
            </a:pPr>
            <a:r>
              <a:rPr lang="pt-BR" b="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 tập</a:t>
            </a:r>
            <a:endParaRPr lang="en-US" sz="140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a:blip r:embed="rId2"/>
          <a:stretch>
            <a:fillRect/>
          </a:stretch>
        </p:blipFill>
        <p:spPr>
          <a:xfrm>
            <a:off x="502114" y="1083514"/>
            <a:ext cx="8657735" cy="1965144"/>
          </a:xfrm>
          <a:prstGeom prst="rect">
            <a:avLst/>
          </a:prstGeom>
          <a:ln>
            <a:solidFill>
              <a:srgbClr val="00B0F0"/>
            </a:solidFill>
          </a:ln>
        </p:spPr>
      </p:pic>
      <mc:AlternateContent xmlns:mc="http://schemas.openxmlformats.org/markup-compatibility/2006" xmlns:a14="http://schemas.microsoft.com/office/drawing/2010/main">
        <mc:Choice Requires="a14">
          <p:sp>
            <p:nvSpPr>
              <p:cNvPr id="3" name="Rectangle 2"/>
              <p:cNvSpPr/>
              <p:nvPr/>
            </p:nvSpPr>
            <p:spPr>
              <a:xfrm>
                <a:off x="1035236" y="3407110"/>
                <a:ext cx="1763688" cy="7087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a</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0">
                                  <a:latin typeface="Cambria Math" panose="02040503050406030204" pitchFamily="18" charset="0"/>
                                </a:rPr>
                                <m:t>5</m:t>
                              </m:r>
                            </m:num>
                            <m:den>
                              <m:r>
                                <a:rPr lang="en-US" i="0">
                                  <a:latin typeface="Cambria Math" panose="02040503050406030204" pitchFamily="18" charset="0"/>
                                </a:rPr>
                                <m:t>3</m:t>
                              </m:r>
                            </m:den>
                          </m:f>
                          <m:r>
                            <a:rPr lang="en-US" i="0">
                              <a:latin typeface="Cambria Math" panose="02040503050406030204" pitchFamily="18" charset="0"/>
                            </a:rPr>
                            <m:t>;</m:t>
                          </m:r>
                          <m:d>
                            <m:dPr>
                              <m:begChr m:val=""/>
                              <m:ctrlPr>
                                <a:rPr lang="en-US" i="1">
                                  <a:latin typeface="Cambria Math" panose="02040503050406030204" pitchFamily="18" charset="0"/>
                                </a:rPr>
                              </m:ctrlPr>
                            </m:dPr>
                            <m:e>
                              <m:r>
                                <a:rPr lang="en-US" i="0">
                                  <a:latin typeface="Cambria Math" panose="02040503050406030204" pitchFamily="18" charset="0"/>
                                </a:rPr>
                                <m:t>+∞</m:t>
                              </m:r>
                            </m:e>
                          </m:d>
                        </m:e>
                      </m:d>
                    </m:oMath>
                  </m:oMathPara>
                </a14:m>
                <a:endParaRPr lang="en-US"/>
              </a:p>
            </p:txBody>
          </p:sp>
        </mc:Choice>
        <mc:Fallback xmlns="">
          <p:sp>
            <p:nvSpPr>
              <p:cNvPr id="3" name="Rectangle 2"/>
              <p:cNvSpPr>
                <a:spLocks noRot="1" noChangeAspect="1" noMove="1" noResize="1" noEditPoints="1" noAdjustHandles="1" noChangeArrowheads="1" noChangeShapeType="1" noTextEdit="1"/>
              </p:cNvSpPr>
              <p:nvPr/>
            </p:nvSpPr>
            <p:spPr>
              <a:xfrm>
                <a:off x="1035236" y="3407110"/>
                <a:ext cx="1763688" cy="70872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4098024" y="3496303"/>
                <a:ext cx="1740028" cy="7087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b</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0">
                                  <a:latin typeface="Cambria Math" panose="02040503050406030204" pitchFamily="18" charset="0"/>
                                </a:rPr>
                                <m:t>5</m:t>
                              </m:r>
                            </m:num>
                            <m:den>
                              <m:r>
                                <a:rPr lang="en-US" i="0">
                                  <a:latin typeface="Cambria Math" panose="02040503050406030204" pitchFamily="18" charset="0"/>
                                </a:rPr>
                                <m:t>2</m:t>
                              </m:r>
                            </m:den>
                          </m:f>
                        </m:e>
                      </m:d>
                    </m:oMath>
                  </m:oMathPara>
                </a14:m>
                <a:endParaRPr lang="en-US"/>
              </a:p>
            </p:txBody>
          </p:sp>
        </mc:Choice>
        <mc:Fallback xmlns="">
          <p:sp>
            <p:nvSpPr>
              <p:cNvPr id="4" name="Rectangle 3"/>
              <p:cNvSpPr>
                <a:spLocks noRot="1" noChangeAspect="1" noMove="1" noResize="1" noEditPoints="1" noAdjustHandles="1" noChangeArrowheads="1" noChangeShapeType="1" noTextEdit="1"/>
              </p:cNvSpPr>
              <p:nvPr/>
            </p:nvSpPr>
            <p:spPr>
              <a:xfrm>
                <a:off x="4098024" y="3496303"/>
                <a:ext cx="1740028" cy="70872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6888596" y="3427955"/>
                <a:ext cx="1794401"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ctrlPr>
                            <a:rPr lang="en-US" i="1">
                              <a:latin typeface="Cambria Math" panose="02040503050406030204" pitchFamily="18" charset="0"/>
                            </a:rPr>
                          </m:ctrlPr>
                        </m:dPr>
                        <m:e>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5</m:t>
                              </m:r>
                            </m:num>
                            <m:den>
                              <m:r>
                                <a:rPr lang="en-US" i="0">
                                  <a:latin typeface="Cambria Math" panose="02040503050406030204" pitchFamily="18" charset="0"/>
                                </a:rPr>
                                <m:t>4</m:t>
                              </m:r>
                            </m:den>
                          </m:f>
                        </m:e>
                      </m:d>
                    </m:oMath>
                  </m:oMathPara>
                </a14:m>
                <a:endParaRPr lang="en-US"/>
              </a:p>
            </p:txBody>
          </p:sp>
        </mc:Choice>
        <mc:Fallback xmlns="">
          <p:sp>
            <p:nvSpPr>
              <p:cNvPr id="7" name="Rectangle 6"/>
              <p:cNvSpPr>
                <a:spLocks noRot="1" noChangeAspect="1" noMove="1" noResize="1" noEditPoints="1" noAdjustHandles="1" noChangeArrowheads="1" noChangeShapeType="1" noTextEdit="1"/>
              </p:cNvSpPr>
              <p:nvPr/>
            </p:nvSpPr>
            <p:spPr>
              <a:xfrm>
                <a:off x="6888596" y="3427955"/>
                <a:ext cx="1794401" cy="71468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1035236" y="4990007"/>
                <a:ext cx="1567737" cy="369332"/>
              </a:xfrm>
              <a:prstGeom prst="rect">
                <a:avLst/>
              </a:prstGeom>
            </p:spPr>
            <p:txBody>
              <a:bodyPr wrap="none">
                <a:spAutoFit/>
              </a:bodyPr>
              <a:lstStyle/>
              <a:p>
                <a:r>
                  <a:rPr lang="en-US"/>
                  <a:t>d) </a:t>
                </a:r>
                <a14:m>
                  <m:oMath xmlns:m="http://schemas.openxmlformats.org/officeDocument/2006/math">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−5;5</m:t>
                        </m:r>
                      </m:e>
                    </m:d>
                  </m:oMath>
                </a14:m>
                <a:endParaRPr lang="en-US"/>
              </a:p>
            </p:txBody>
          </p:sp>
        </mc:Choice>
        <mc:Fallback xmlns="">
          <p:sp>
            <p:nvSpPr>
              <p:cNvPr id="8" name="Rectangle 7"/>
              <p:cNvSpPr>
                <a:spLocks noRot="1" noChangeAspect="1" noMove="1" noResize="1" noEditPoints="1" noAdjustHandles="1" noChangeArrowheads="1" noChangeShapeType="1" noTextEdit="1"/>
              </p:cNvSpPr>
              <p:nvPr/>
            </p:nvSpPr>
            <p:spPr>
              <a:xfrm>
                <a:off x="1035236" y="4990007"/>
                <a:ext cx="1567737" cy="369332"/>
              </a:xfrm>
              <a:prstGeom prst="rect">
                <a:avLst/>
              </a:prstGeom>
              <a:blipFill>
                <a:blip r:embed="rId6"/>
                <a:stretch>
                  <a:fillRect l="-3502"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4103312" y="4969232"/>
                <a:ext cx="213859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e</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1;+∞)\</m:t>
                          </m:r>
                          <m:d>
                            <m:dPr>
                              <m:begChr m:val="{"/>
                              <m:endChr m:val="}"/>
                              <m:ctrlPr>
                                <a:rPr lang="en-US" i="1">
                                  <a:latin typeface="Cambria Math" panose="02040503050406030204" pitchFamily="18" charset="0"/>
                                </a:rPr>
                              </m:ctrlPr>
                            </m:dPr>
                            <m:e>
                              <m:r>
                                <a:rPr lang="en-US" i="0">
                                  <a:latin typeface="Cambria Math" panose="02040503050406030204" pitchFamily="18" charset="0"/>
                                </a:rPr>
                                <m:t>2</m:t>
                              </m:r>
                            </m:e>
                          </m:d>
                        </m:e>
                      </m:d>
                    </m:oMath>
                  </m:oMathPara>
                </a14:m>
                <a:endParaRPr lang="en-US"/>
              </a:p>
            </p:txBody>
          </p:sp>
        </mc:Choice>
        <mc:Fallback xmlns="">
          <p:sp>
            <p:nvSpPr>
              <p:cNvPr id="9" name="Rectangle 8"/>
              <p:cNvSpPr>
                <a:spLocks noRot="1" noChangeAspect="1" noMove="1" noResize="1" noEditPoints="1" noAdjustHandles="1" noChangeArrowheads="1" noChangeShapeType="1" noTextEdit="1"/>
              </p:cNvSpPr>
              <p:nvPr/>
            </p:nvSpPr>
            <p:spPr>
              <a:xfrm>
                <a:off x="4103312" y="4969232"/>
                <a:ext cx="2138598" cy="369332"/>
              </a:xfrm>
              <a:prstGeom prst="rect">
                <a:avLst/>
              </a:prstGeom>
              <a:blipFill>
                <a:blip r:embed="rId7"/>
                <a:stretch>
                  <a:fillRect t="-126230" b="-1885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6557782" y="4948457"/>
                <a:ext cx="2924262" cy="410882"/>
              </a:xfrm>
              <a:prstGeom prst="rect">
                <a:avLst/>
              </a:prstGeom>
            </p:spPr>
            <p:txBody>
              <a:bodyPr wrap="none">
                <a:spAutoFit/>
              </a:bodyPr>
              <a:lstStyle/>
              <a:p>
                <a:pPr indent="457200"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 f) </a:t>
                </a:r>
                <a14:m>
                  <m:oMath xmlns:m="http://schemas.openxmlformats.org/officeDocument/2006/math">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D</m:t>
                    </m:r>
                    <m:r>
                      <a:rPr lang="en-US">
                        <a:latin typeface="Cambria Math" panose="02040503050406030204" pitchFamily="18" charset="0"/>
                        <a:ea typeface="Times New Roman" panose="02020603050405020304" pitchFamily="18" charset="0"/>
                        <a:cs typeface="Times New Roman" panose="02020603050405020304" pitchFamily="18" charset="0"/>
                      </a:rPr>
                      <m:t>=</m:t>
                    </m:r>
                    <m:d>
                      <m:dPr>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1;+∞</m:t>
                        </m:r>
                      </m:e>
                    </m:d>
                    <m:r>
                      <a:rPr lang="en-US">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2</m:t>
                        </m:r>
                      </m:e>
                    </m:d>
                  </m:oMath>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0" name="Rectangle 9"/>
              <p:cNvSpPr>
                <a:spLocks noRot="1" noChangeAspect="1" noMove="1" noResize="1" noEditPoints="1" noAdjustHandles="1" noChangeArrowheads="1" noChangeShapeType="1" noTextEdit="1"/>
              </p:cNvSpPr>
              <p:nvPr/>
            </p:nvSpPr>
            <p:spPr>
              <a:xfrm>
                <a:off x="6557782" y="4948457"/>
                <a:ext cx="2924262" cy="410882"/>
              </a:xfrm>
              <a:prstGeom prst="rect">
                <a:avLst/>
              </a:prstGeom>
              <a:blipFill>
                <a:blip r:embed="rId8"/>
                <a:stretch>
                  <a:fillRect t="-4478" b="-17910"/>
                </a:stretch>
              </a:blipFill>
            </p:spPr>
            <p:txBody>
              <a:bodyPr/>
              <a:lstStyle/>
              <a:p>
                <a:r>
                  <a:rPr lang="en-US">
                    <a:noFill/>
                  </a:rPr>
                  <a:t> </a:t>
                </a:r>
              </a:p>
            </p:txBody>
          </p:sp>
        </mc:Fallback>
      </mc:AlternateContent>
      <p:sp>
        <p:nvSpPr>
          <p:cNvPr id="12" name="Cloud 11">
            <a:extLst>
              <a:ext uri="{FF2B5EF4-FFF2-40B4-BE49-F238E27FC236}">
                <a16:creationId xmlns:a16="http://schemas.microsoft.com/office/drawing/2014/main" id="{62465057-C4B8-4F26-8F23-3F80B68489F1}"/>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821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84475" y="839246"/>
            <a:ext cx="10114628" cy="646331"/>
          </a:xfrm>
          <a:prstGeom prst="rect">
            <a:avLst/>
          </a:prstGeom>
        </p:spPr>
        <p:txBody>
          <a:bodyPr wrap="none">
            <a:spAutoFit/>
          </a:bodyPr>
          <a:lstStyle/>
          <a:p>
            <a:pPr algn="ctr">
              <a:spcBef>
                <a:spcPts val="1200"/>
              </a:spcBef>
              <a:spcAft>
                <a:spcPts val="300"/>
              </a:spcAft>
            </a:pPr>
            <a:r>
              <a:rPr lang="pt-BR" sz="3600" b="1" dirty="0">
                <a:solidFill>
                  <a:srgbClr val="FF0000"/>
                </a:solidFill>
                <a:latin typeface="Times New Roman" panose="02020603050405020304" pitchFamily="18" charset="0"/>
                <a:ea typeface="Times New Roman" panose="02020603050405020304" pitchFamily="18" charset="0"/>
              </a:rPr>
              <a:t>CHƯƠNG 2. HÀM SỐ BẬC NHẤT VÀ BẬC HAI</a:t>
            </a:r>
            <a:endParaRPr lang="en-US" sz="3600" b="1" dirty="0">
              <a:solidFill>
                <a:srgbClr val="FF0000"/>
              </a:solidFill>
              <a:latin typeface="Times New Roman" panose="02020603050405020304" pitchFamily="18" charset="0"/>
              <a:ea typeface="Times New Roman" panose="02020603050405020304" pitchFamily="18" charset="0"/>
            </a:endParaRPr>
          </a:p>
        </p:txBody>
      </p:sp>
      <p:sp>
        <p:nvSpPr>
          <p:cNvPr id="5" name="Rectangle 4"/>
          <p:cNvSpPr/>
          <p:nvPr/>
        </p:nvSpPr>
        <p:spPr>
          <a:xfrm>
            <a:off x="142043" y="2658896"/>
            <a:ext cx="11670309" cy="3418756"/>
          </a:xfrm>
          <a:prstGeom prst="rect">
            <a:avLst/>
          </a:prstGeom>
        </p:spPr>
        <p:txBody>
          <a:bodyPr wrap="square">
            <a:spAutoFit/>
          </a:bodyPr>
          <a:lstStyle/>
          <a:p>
            <a:pPr>
              <a:lnSpc>
                <a:spcPct val="115000"/>
              </a:lnSpc>
              <a:spcAft>
                <a:spcPts val="1000"/>
              </a:spcAft>
              <a:tabLst>
                <a:tab pos="32385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khái</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niệm</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bậc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bậc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tabLst>
                <a:tab pos="32385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Giải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bậc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bậc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tabLst>
                <a:tab pos="32385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xác</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giao</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trục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tọa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115000"/>
              </a:lnSpc>
              <a:spcAft>
                <a:spcPts val="1000"/>
              </a:spcAft>
              <a:tabLst>
                <a:tab pos="323850" algn="l"/>
              </a:tabLst>
            </a:pP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khảo</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sát</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thiên</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vẽ</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đồ</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thị</a:t>
            </a:r>
            <a:r>
              <a:rPr lang="en-US" sz="2800"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bậc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hai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liên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259533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7" y="529720"/>
            <a:ext cx="896399" cy="390684"/>
          </a:xfrm>
          <a:prstGeom prst="rect">
            <a:avLst/>
          </a:prstGeom>
        </p:spPr>
        <p:txBody>
          <a:bodyPr wrap="none">
            <a:spAutoFit/>
          </a:bodyPr>
          <a:lstStyle/>
          <a:p>
            <a:pPr algn="just">
              <a:lnSpc>
                <a:spcPct val="115000"/>
              </a:lnSpc>
              <a:spcBef>
                <a:spcPts val="600"/>
              </a:spcBef>
              <a:spcAft>
                <a:spcPts val="0"/>
              </a:spcAft>
            </a:pPr>
            <a:r>
              <a:rPr lang="pt-BR" b="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 tập</a:t>
            </a:r>
            <a:endParaRPr lang="en-US" sz="140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p:cNvPicPr>
            <a:picLocks noChangeAspect="1"/>
          </p:cNvPicPr>
          <p:nvPr/>
        </p:nvPicPr>
        <p:blipFill rotWithShape="1">
          <a:blip r:embed="rId2"/>
          <a:srcRect r="55232" b="1113"/>
          <a:stretch/>
        </p:blipFill>
        <p:spPr>
          <a:xfrm>
            <a:off x="502115" y="1189590"/>
            <a:ext cx="3875922" cy="1484337"/>
          </a:xfrm>
          <a:prstGeom prst="rect">
            <a:avLst/>
          </a:prstGeom>
          <a:ln>
            <a:solidFill>
              <a:srgbClr val="00B0F0"/>
            </a:solidFill>
          </a:ln>
        </p:spPr>
      </p:pic>
      <mc:AlternateContent xmlns:mc="http://schemas.openxmlformats.org/markup-compatibility/2006" xmlns:a14="http://schemas.microsoft.com/office/drawing/2010/main">
        <mc:Choice Requires="a14">
          <p:sp>
            <p:nvSpPr>
              <p:cNvPr id="2" name="Rectangle 1"/>
              <p:cNvSpPr/>
              <p:nvPr/>
            </p:nvSpPr>
            <p:spPr>
              <a:xfrm>
                <a:off x="978285" y="3349024"/>
                <a:ext cx="105112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f</m:t>
                      </m:r>
                      <m:d>
                        <m:dPr>
                          <m:ctrlPr>
                            <a:rPr lang="en-US" i="1">
                              <a:latin typeface="Cambria Math" panose="02040503050406030204" pitchFamily="18" charset="0"/>
                            </a:rPr>
                          </m:ctrlPr>
                        </m:dPr>
                        <m:e>
                          <m:r>
                            <a:rPr lang="en-US" i="0">
                              <a:latin typeface="Cambria Math" panose="02040503050406030204" pitchFamily="18" charset="0"/>
                            </a:rPr>
                            <m:t>0</m:t>
                          </m:r>
                        </m:e>
                      </m:d>
                      <m:r>
                        <a:rPr lang="en-US" i="0">
                          <a:latin typeface="Cambria Math" panose="02040503050406030204" pitchFamily="18" charset="0"/>
                        </a:rPr>
                        <m:t>=</m:t>
                      </m:r>
                      <m:r>
                        <a:rPr lang="en-US" i="0">
                          <a:latin typeface="Cambria Math" panose="02040503050406030204" pitchFamily="18" charset="0"/>
                        </a:rPr>
                        <m:t>6</m:t>
                      </m:r>
                    </m:oMath>
                  </m:oMathPara>
                </a14:m>
                <a:endParaRPr lang="en-US"/>
              </a:p>
            </p:txBody>
          </p:sp>
        </mc:Choice>
        <mc:Fallback xmlns="">
          <p:sp>
            <p:nvSpPr>
              <p:cNvPr id="2" name="Rectangle 1"/>
              <p:cNvSpPr>
                <a:spLocks noRot="1" noChangeAspect="1" noMove="1" noResize="1" noEditPoints="1" noAdjustHandles="1" noChangeArrowheads="1" noChangeShapeType="1" noTextEdit="1"/>
              </p:cNvSpPr>
              <p:nvPr/>
            </p:nvSpPr>
            <p:spPr>
              <a:xfrm>
                <a:off x="978285" y="3349024"/>
                <a:ext cx="1051122"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911517" y="4055539"/>
                <a:ext cx="1162819"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f</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0">
                                  <a:latin typeface="Cambria Math" panose="02040503050406030204" pitchFamily="18" charset="0"/>
                                </a:rPr>
                                <m:t>3</m:t>
                              </m:r>
                            </m:num>
                            <m:den>
                              <m:r>
                                <a:rPr lang="en-US" i="0">
                                  <a:latin typeface="Cambria Math" panose="02040503050406030204" pitchFamily="18" charset="0"/>
                                </a:rPr>
                                <m:t>2</m:t>
                              </m:r>
                            </m:den>
                          </m:f>
                        </m:e>
                      </m:d>
                      <m:r>
                        <a:rPr lang="en-US" i="0">
                          <a:latin typeface="Cambria Math" panose="02040503050406030204" pitchFamily="18" charset="0"/>
                        </a:rPr>
                        <m:t>=</m:t>
                      </m:r>
                      <m:r>
                        <a:rPr lang="en-US" i="0">
                          <a:latin typeface="Cambria Math" panose="02040503050406030204" pitchFamily="18" charset="0"/>
                        </a:rPr>
                        <m:t>3</m:t>
                      </m:r>
                    </m:oMath>
                  </m:oMathPara>
                </a14:m>
                <a:endParaRPr lang="en-US"/>
              </a:p>
            </p:txBody>
          </p:sp>
        </mc:Choice>
        <mc:Fallback xmlns="">
          <p:sp>
            <p:nvSpPr>
              <p:cNvPr id="4" name="Rectangle 3"/>
              <p:cNvSpPr>
                <a:spLocks noRot="1" noChangeAspect="1" noMove="1" noResize="1" noEditPoints="1" noAdjustHandles="1" noChangeArrowheads="1" noChangeShapeType="1" noTextEdit="1"/>
              </p:cNvSpPr>
              <p:nvPr/>
            </p:nvSpPr>
            <p:spPr>
              <a:xfrm>
                <a:off x="911517" y="4055539"/>
                <a:ext cx="1162819" cy="71468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935509" y="5226944"/>
                <a:ext cx="212834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i="0">
                          <a:latin typeface="Cambria Math" panose="02040503050406030204" pitchFamily="18" charset="0"/>
                        </a:rPr>
                        <m:t>f</m:t>
                      </m:r>
                      <m:d>
                        <m:dPr>
                          <m:ctrlPr>
                            <a:rPr lang="en-US" i="1">
                              <a:latin typeface="Cambria Math" panose="02040503050406030204" pitchFamily="18" charset="0"/>
                            </a:rPr>
                          </m:ctrlPr>
                        </m:dPr>
                        <m:e>
                          <m:r>
                            <m:rPr>
                              <m:sty m:val="p"/>
                            </m:rPr>
                            <a:rPr lang="en-US" i="0">
                              <a:latin typeface="Cambria Math" panose="02040503050406030204" pitchFamily="18" charset="0"/>
                            </a:rPr>
                            <m:t>a</m:t>
                          </m:r>
                          <m:r>
                            <a:rPr lang="en-US" i="0">
                              <a:latin typeface="Cambria Math" panose="02040503050406030204" pitchFamily="18" charset="0"/>
                            </a:rPr>
                            <m:t>+</m:t>
                          </m:r>
                          <m:r>
                            <a:rPr lang="en-US" i="0">
                              <a:latin typeface="Cambria Math" panose="02040503050406030204" pitchFamily="18" charset="0"/>
                            </a:rPr>
                            <m:t>1</m:t>
                          </m:r>
                        </m:e>
                      </m:d>
                      <m:r>
                        <a:rPr lang="en-US" i="0">
                          <a:latin typeface="Cambria Math" panose="02040503050406030204" pitchFamily="18" charset="0"/>
                        </a:rPr>
                        <m:t>=−</m:t>
                      </m:r>
                      <m:r>
                        <a:rPr lang="en-US" i="0">
                          <a:latin typeface="Cambria Math" panose="02040503050406030204" pitchFamily="18" charset="0"/>
                        </a:rPr>
                        <m:t>2</m:t>
                      </m:r>
                      <m:r>
                        <m:rPr>
                          <m:sty m:val="p"/>
                        </m:rPr>
                        <a:rPr lang="en-US" i="0">
                          <a:latin typeface="Cambria Math" panose="02040503050406030204" pitchFamily="18" charset="0"/>
                        </a:rPr>
                        <m:t>a</m:t>
                      </m:r>
                      <m:r>
                        <a:rPr lang="en-US" i="0">
                          <a:latin typeface="Cambria Math" panose="02040503050406030204" pitchFamily="18" charset="0"/>
                        </a:rPr>
                        <m:t>+</m:t>
                      </m:r>
                      <m:r>
                        <a:rPr lang="en-US" i="0">
                          <a:latin typeface="Cambria Math" panose="02040503050406030204" pitchFamily="18" charset="0"/>
                        </a:rPr>
                        <m:t>4</m:t>
                      </m:r>
                    </m:oMath>
                  </m:oMathPara>
                </a14:m>
                <a:endParaRPr lang="en-US"/>
              </a:p>
            </p:txBody>
          </p:sp>
        </mc:Choice>
        <mc:Fallback xmlns="">
          <p:sp>
            <p:nvSpPr>
              <p:cNvPr id="7" name="Rectangle 6"/>
              <p:cNvSpPr>
                <a:spLocks noRot="1" noChangeAspect="1" noMove="1" noResize="1" noEditPoints="1" noAdjustHandles="1" noChangeArrowheads="1" noChangeShapeType="1" noTextEdit="1"/>
              </p:cNvSpPr>
              <p:nvPr/>
            </p:nvSpPr>
            <p:spPr>
              <a:xfrm>
                <a:off x="935509" y="5226944"/>
                <a:ext cx="2128340"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4294910" y="3334112"/>
                <a:ext cx="6096000" cy="410882"/>
              </a:xfrm>
              <a:prstGeom prst="rect">
                <a:avLst/>
              </a:prstGeom>
            </p:spPr>
            <p:txBody>
              <a:bodyPr>
                <a:spAutoFit/>
              </a:bodyPr>
              <a:lstStyle/>
              <a:p>
                <a:pPr marL="589280">
                  <a:lnSpc>
                    <a:spcPct val="115000"/>
                  </a:lnSpc>
                  <a:spcAft>
                    <a:spcPts val="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f</m:t>
                      </m:r>
                      <m:d>
                        <m:dPr>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e>
                      </m:d>
                      <m:r>
                        <a:rPr lang="en-US">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0</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r>
                        <a:rPr lang="en-US">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3</m:t>
                      </m:r>
                    </m:oMath>
                  </m:oMathPara>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4294910" y="3334112"/>
                <a:ext cx="6096000" cy="41088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4378037" y="4245061"/>
                <a:ext cx="6096000" cy="688715"/>
              </a:xfrm>
              <a:prstGeom prst="rect">
                <a:avLst/>
              </a:prstGeom>
            </p:spPr>
            <p:txBody>
              <a:bodyPr>
                <a:spAutoFit/>
              </a:bodyPr>
              <a:lstStyle/>
              <a:p>
                <a:pPr marL="589280">
                  <a:lnSpc>
                    <a:spcPct val="115000"/>
                  </a:lnSpc>
                  <a:spcAft>
                    <a:spcPts val="0"/>
                  </a:spcAft>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f</m:t>
                      </m:r>
                      <m:d>
                        <m:dPr>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e>
                      </m:d>
                      <m:r>
                        <a:rPr lang="en-US">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3</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r>
                        <a:rPr lang="en-US">
                          <a:latin typeface="Cambria Math" panose="02040503050406030204" pitchFamily="18" charset="0"/>
                          <a:ea typeface="Times New Roman" panose="02020603050405020304" pitchFamily="18" charset="0"/>
                          <a:cs typeface="Times New Roman" panose="02020603050405020304" pitchFamily="18" charset="0"/>
                        </a:rPr>
                        <m:t>=</m:t>
                      </m:r>
                      <m:f>
                        <m:fPr>
                          <m:ctrlPr>
                            <a:rPr lang="en-US" i="1">
                              <a:latin typeface="Cambria Math" panose="02040503050406030204" pitchFamily="18" charset="0"/>
                              <a:ea typeface="Times New Roman" panose="02020603050405020304" pitchFamily="18" charset="0"/>
                              <a:cs typeface="Times New Roman" panose="02020603050405020304" pitchFamily="18" charset="0"/>
                            </a:rPr>
                          </m:ctrlPr>
                        </m:fPr>
                        <m:num>
                          <m:r>
                            <a:rPr lang="en-US">
                              <a:latin typeface="Cambria Math" panose="02040503050406030204" pitchFamily="18" charset="0"/>
                              <a:ea typeface="Times New Roman" panose="02020603050405020304" pitchFamily="18" charset="0"/>
                              <a:cs typeface="Times New Roman" panose="02020603050405020304" pitchFamily="18" charset="0"/>
                            </a:rPr>
                            <m:t>3</m:t>
                          </m:r>
                        </m:num>
                        <m:den>
                          <m:r>
                            <a:rPr lang="en-US">
                              <a:latin typeface="Cambria Math" panose="02040503050406030204" pitchFamily="18" charset="0"/>
                              <a:ea typeface="Times New Roman" panose="02020603050405020304" pitchFamily="18" charset="0"/>
                              <a:cs typeface="Times New Roman" panose="02020603050405020304" pitchFamily="18" charset="0"/>
                            </a:rPr>
                            <m:t>2</m:t>
                          </m:r>
                        </m:den>
                      </m:f>
                    </m:oMath>
                  </m:oMathPara>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4378037" y="4245061"/>
                <a:ext cx="6096000" cy="688715"/>
              </a:xfrm>
              <a:prstGeom prst="rect">
                <a:avLst/>
              </a:prstGeom>
              <a:blipFill>
                <a:blip r:embed="rId7"/>
                <a:stretch>
                  <a:fillRect/>
                </a:stretch>
              </a:blipFill>
            </p:spPr>
            <p:txBody>
              <a:bodyPr/>
              <a:lstStyle/>
              <a:p>
                <a:r>
                  <a:rPr lang="en-US">
                    <a:noFill/>
                  </a:rPr>
                  <a:t> </a:t>
                </a:r>
              </a:p>
            </p:txBody>
          </p:sp>
        </mc:Fallback>
      </mc:AlternateContent>
      <p:sp>
        <p:nvSpPr>
          <p:cNvPr id="12" name="Cloud 11">
            <a:extLst>
              <a:ext uri="{FF2B5EF4-FFF2-40B4-BE49-F238E27FC236}">
                <a16:creationId xmlns:a16="http://schemas.microsoft.com/office/drawing/2014/main" id="{829C0130-3E1E-4DBF-9CCD-1E8A672B9604}"/>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590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7" y="529720"/>
            <a:ext cx="896399" cy="390684"/>
          </a:xfrm>
          <a:prstGeom prst="rect">
            <a:avLst/>
          </a:prstGeom>
        </p:spPr>
        <p:txBody>
          <a:bodyPr wrap="none">
            <a:spAutoFit/>
          </a:bodyPr>
          <a:lstStyle/>
          <a:p>
            <a:pPr algn="just">
              <a:lnSpc>
                <a:spcPct val="115000"/>
              </a:lnSpc>
              <a:spcBef>
                <a:spcPts val="600"/>
              </a:spcBef>
              <a:spcAft>
                <a:spcPts val="0"/>
              </a:spcAft>
            </a:pPr>
            <a:r>
              <a:rPr lang="pt-BR" b="1">
                <a:solidFill>
                  <a:srgbClr val="00B0F0"/>
                </a:solidFill>
                <a:latin typeface="Times New Roman" panose="02020603050405020304" pitchFamily="18" charset="0"/>
                <a:ea typeface="Times New Roman" panose="02020603050405020304" pitchFamily="18" charset="0"/>
                <a:cs typeface="Times New Roman" panose="02020603050405020304" pitchFamily="18" charset="0"/>
              </a:rPr>
              <a:t>Bài tập</a:t>
            </a:r>
            <a:endParaRPr lang="en-US" sz="140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 name="Picture 1"/>
          <p:cNvPicPr>
            <a:picLocks noChangeAspect="1"/>
          </p:cNvPicPr>
          <p:nvPr/>
        </p:nvPicPr>
        <p:blipFill rotWithShape="1">
          <a:blip r:embed="rId2"/>
          <a:srcRect t="1" r="43538" b="-2580"/>
          <a:stretch/>
        </p:blipFill>
        <p:spPr>
          <a:xfrm>
            <a:off x="422658" y="920403"/>
            <a:ext cx="4925198" cy="1351741"/>
          </a:xfrm>
          <a:prstGeom prst="rect">
            <a:avLst/>
          </a:prstGeom>
          <a:ln>
            <a:solidFill>
              <a:srgbClr val="00B0F0"/>
            </a:solidFill>
          </a:ln>
        </p:spPr>
      </p:pic>
      <p:sp>
        <p:nvSpPr>
          <p:cNvPr id="7" name="Cloud 6">
            <a:extLst>
              <a:ext uri="{FF2B5EF4-FFF2-40B4-BE49-F238E27FC236}">
                <a16:creationId xmlns:a16="http://schemas.microsoft.com/office/drawing/2014/main" id="{577FFB1B-D251-44D8-8467-AE2DF8540D04}"/>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61483BD-BA7E-44A1-B7B4-B6E7020ECDF4}"/>
                  </a:ext>
                </a:extLst>
              </p:cNvPr>
              <p:cNvSpPr txBox="1"/>
              <p:nvPr/>
            </p:nvSpPr>
            <p:spPr>
              <a:xfrm>
                <a:off x="422656" y="2272144"/>
                <a:ext cx="11566143" cy="3926011"/>
              </a:xfrm>
              <a:prstGeom prst="rect">
                <a:avLst/>
              </a:prstGeom>
              <a:noFill/>
            </p:spPr>
            <p:txBody>
              <a:bodyPr wrap="square">
                <a:spAutoFit/>
              </a:bodyPr>
              <a:lstStyle/>
              <a:p>
                <a:pPr marL="0" marR="0">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GIẢI</a:t>
                </a:r>
              </a:p>
              <a:p>
                <a:pPr marL="342900" marR="0" lvl="0" indent="-342900" algn="just">
                  <a:spcBef>
                    <a:spcPts val="600"/>
                  </a:spcBef>
                  <a:spcAft>
                    <a:spcPts val="0"/>
                  </a:spcAft>
                  <a:buFont typeface="+mj-lt"/>
                  <a:buAutoNum type="alphaLcParenR"/>
                </a:pP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−3.2+2=0</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gn="just">
                  <a:spcBef>
                    <a:spcPts val="600"/>
                  </a:spcBef>
                  <a:spcAft>
                    <a:spcPts val="0"/>
                  </a:spcAft>
                </a:pPr>
                <a14:m>
                  <m:oMathPara xmlns:m="http://schemas.openxmlformats.org/officeDocument/2006/math">
                    <m:oMathParaPr>
                      <m:jc m:val="centerGroup"/>
                    </m:oMathParaPr>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e>
                          </m:d>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d>
                        <m:d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+42</m:t>
                      </m:r>
                    </m:oMath>
                  </m:oMathPara>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gn="just">
                  <a:spcBef>
                    <a:spcPts val="600"/>
                  </a:spcBef>
                  <a:spcAft>
                    <a:spcPts val="0"/>
                  </a:spcAft>
                </a:pP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lphaLcParenR"/>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x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m>
                      <m:mPr>
                        <m:mcs>
                          <m:mc>
                            <m:mcPr>
                              <m:count m:val="3"/>
                              <m:mcJc m:val="center"/>
                            </m:mcPr>
                          </m:mc>
                        </m:mcs>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mPr>
                      <m:m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𝑓</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)=12</m:t>
                          </m:r>
                        </m:e>
                      </m:mr>
                    </m:m>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14:m>
                  <m:oMathPara xmlns:m="http://schemas.openxmlformats.org/officeDocument/2006/math">
                    <m:oMathParaPr>
                      <m:jc m:val="centerGroup"/>
                    </m:oMathParaPr>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=0</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+2=0⟺</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f>
                            <m:fPr>
                              <m:type m:val="noBa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d>
                    </m:oMath>
                  </m:oMathPara>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14:m>
                  <m:oMathPara xmlns:m="http://schemas.openxmlformats.org/officeDocument/2006/math">
                    <m:oMathParaPr>
                      <m:jc m:val="centerGroup"/>
                    </m:oMathParaPr>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+2=−2⟺</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+4=0⟺</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𝑝𝑡</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𝑣</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ô </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𝑛𝑔h𝑖</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ệ</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𝑚</m:t>
                      </m:r>
                    </m:oMath>
                  </m:oMathPara>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14:m>
                  <m:oMathPara xmlns:m="http://schemas.openxmlformats.org/officeDocument/2006/math">
                    <m:oMathParaPr>
                      <m:jc m:val="centerGroup"/>
                    </m:oMathParaPr>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𝑓</m:t>
                      </m:r>
                      <m:d>
                        <m:dPr>
                          <m:ctrlP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𝑥</m:t>
                          </m:r>
                        </m:e>
                      </m:d>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+2=12⟺</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−10=0⟺</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f>
                            <m:fPr>
                              <m:type m:val="noBa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ad>
                                    <m:radPr>
                                      <m:degHide m:val="on"/>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57</m:t>
                                      </m:r>
                                    </m:e>
                                  </m:rad>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ad>
                                    <m:radPr>
                                      <m:degHide m:val="on"/>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radPr>
                                    <m:deg/>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57</m:t>
                                      </m:r>
                                    </m:e>
                                  </m:rad>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den>
                          </m:f>
                        </m:e>
                      </m:d>
                    </m:oMath>
                  </m:oMathPara>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p>
            </p:txBody>
          </p:sp>
        </mc:Choice>
        <mc:Fallback xmlns="">
          <p:sp>
            <p:nvSpPr>
              <p:cNvPr id="8" name="TextBox 7">
                <a:extLst>
                  <a:ext uri="{FF2B5EF4-FFF2-40B4-BE49-F238E27FC236}">
                    <a16:creationId xmlns:a16="http://schemas.microsoft.com/office/drawing/2014/main" id="{561483BD-BA7E-44A1-B7B4-B6E7020ECDF4}"/>
                  </a:ext>
                </a:extLst>
              </p:cNvPr>
              <p:cNvSpPr txBox="1">
                <a:spLocks noRot="1" noChangeAspect="1" noMove="1" noResize="1" noEditPoints="1" noAdjustHandles="1" noChangeArrowheads="1" noChangeShapeType="1" noTextEdit="1"/>
              </p:cNvSpPr>
              <p:nvPr/>
            </p:nvSpPr>
            <p:spPr>
              <a:xfrm>
                <a:off x="422656" y="2272144"/>
                <a:ext cx="11566143" cy="3926011"/>
              </a:xfrm>
              <a:prstGeom prst="rect">
                <a:avLst/>
              </a:prstGeom>
              <a:blipFill>
                <a:blip r:embed="rId3"/>
                <a:stretch>
                  <a:fillRect l="-421" t="-932"/>
                </a:stretch>
              </a:blipFill>
            </p:spPr>
            <p:txBody>
              <a:bodyPr/>
              <a:lstStyle/>
              <a:p>
                <a:r>
                  <a:rPr lang="en-US">
                    <a:noFill/>
                  </a:rPr>
                  <a:t> </a:t>
                </a:r>
              </a:p>
            </p:txBody>
          </p:sp>
        </mc:Fallback>
      </mc:AlternateContent>
    </p:spTree>
    <p:extLst>
      <p:ext uri="{BB962C8B-B14F-4D97-AF65-F5344CB8AC3E}">
        <p14:creationId xmlns:p14="http://schemas.microsoft.com/office/powerpoint/2010/main" val="3619681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66041" y="2672556"/>
            <a:ext cx="2084225" cy="888000"/>
          </a:xfrm>
          <a:prstGeom prst="rect">
            <a:avLst/>
          </a:prstGeom>
        </p:spPr>
        <p:txBody>
          <a:bodyPr wrap="none">
            <a:spAutoFit/>
          </a:bodyPr>
          <a:lstStyle/>
          <a:p>
            <a:pPr algn="just">
              <a:lnSpc>
                <a:spcPct val="115000"/>
              </a:lnSpc>
              <a:spcBef>
                <a:spcPts val="600"/>
              </a:spcBef>
              <a:spcAft>
                <a:spcPts val="0"/>
              </a:spcAft>
            </a:pPr>
            <a:r>
              <a:rPr lang="pt-BR" sz="4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a:t>
            </a:r>
            <a:endParaRPr lang="en-US" sz="48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Cloud 6">
            <a:extLst>
              <a:ext uri="{FF2B5EF4-FFF2-40B4-BE49-F238E27FC236}">
                <a16:creationId xmlns:a16="http://schemas.microsoft.com/office/drawing/2014/main" id="{577FFB1B-D251-44D8-8467-AE2DF8540D04}"/>
              </a:ext>
            </a:extLst>
          </p:cNvPr>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ED02EA8-6E75-4571-908E-64D4AEBC4828}"/>
                  </a:ext>
                </a:extLst>
              </p:cNvPr>
              <p:cNvSpPr txBox="1"/>
              <p:nvPr/>
            </p:nvSpPr>
            <p:spPr>
              <a:xfrm>
                <a:off x="2798617" y="1211433"/>
                <a:ext cx="8645237" cy="5605445"/>
              </a:xfrm>
              <a:prstGeom prst="rect">
                <a:avLst/>
              </a:prstGeom>
              <a:noFill/>
            </p:spPr>
            <p:txBody>
              <a:bodyPr wrap="square">
                <a:spAutoFit/>
              </a:bodyPr>
              <a:lstStyle/>
              <a:p>
                <a:pPr marL="0" marR="0">
                  <a:lnSpc>
                    <a:spcPct val="200000"/>
                  </a:lnSpc>
                  <a:spcBef>
                    <a:spcPts val="0"/>
                  </a:spcBef>
                  <a:spcAft>
                    <a:spcPts val="0"/>
                  </a:spcAft>
                </a:pPr>
                <a:r>
                  <a:rPr lang="en-US" sz="1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1: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400" i="1">
                            <a:effectLst/>
                            <a:latin typeface="Cambria Math" panose="02040503050406030204" pitchFamily="18" charset="0"/>
                            <a:ea typeface="Calibri" panose="020F0502020204030204" pitchFamily="34" charset="0"/>
                            <a:cs typeface="Times New Roman" panose="02020603050405020304" pitchFamily="18" charset="0"/>
                          </a:rPr>
                          <m:t>1</m:t>
                        </m:r>
                      </m:num>
                      <m:den>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7</m:t>
                        </m:r>
                      </m:den>
                    </m:f>
                    <m:r>
                      <a:rPr lang="en-US" sz="2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400" i="1">
                            <a:effectLst/>
                            <a:latin typeface="Cambria Math" panose="02040503050406030204" pitchFamily="18" charset="0"/>
                            <a:ea typeface="Calibri" panose="020F0502020204030204" pitchFamily="34" charset="0"/>
                            <a:cs typeface="Times New Roman" panose="02020603050405020304" pitchFamily="18" charset="0"/>
                          </a:rPr>
                          <m:t>3</m:t>
                        </m:r>
                      </m:num>
                      <m:den>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b="0"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2: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400" i="1">
                            <a:effectLst/>
                            <a:latin typeface="Cambria Math" panose="02040503050406030204" pitchFamily="18" charset="0"/>
                            <a:ea typeface="Calibri" panose="020F0502020204030204" pitchFamily="34" charset="0"/>
                            <a:cs typeface="Times New Roman" panose="02020603050405020304" pitchFamily="18" charset="0"/>
                          </a:rPr>
                          <m:t>6</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4</m:t>
                        </m:r>
                      </m:num>
                      <m:den>
                        <m:sSup>
                          <m:sSup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5</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3</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3: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3</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7</m:t>
                        </m:r>
                      </m:e>
                    </m:ra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4: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9</m:t>
                        </m:r>
                      </m:e>
                    </m:ra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200000"/>
                  </a:lnSpc>
                </a:pPr>
                <a:r>
                  <a:rPr lang="en-US"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Bài 5</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𝑦</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ctrlPr>
                      </m:fPr>
                      <m:num>
                        <m:rad>
                          <m:radPr>
                            <m:degHide m:val="on"/>
                            <m:ctrlPr>
                              <a:rPr lang="en-US" sz="240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2</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3</m:t>
                            </m:r>
                          </m:e>
                        </m:rad>
                      </m:num>
                      <m:den>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m:t>
                        </m:r>
                        <m:r>
                          <a:rPr lang="en-US" sz="2400" b="0" i="1">
                            <a:solidFill>
                              <a:schemeClr val="tx1"/>
                            </a:solidFill>
                            <a:effectLst/>
                            <a:latin typeface="Cambria Math" panose="02040503050406030204" pitchFamily="18" charset="0"/>
                            <a:ea typeface="Calibri" panose="020F0502020204030204" pitchFamily="34" charset="0"/>
                            <a:cs typeface="Times New Roman" panose="02020603050405020304" pitchFamily="18" charset="0"/>
                          </a:rPr>
                          <m:t>4</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0" name="TextBox 9">
                <a:extLst>
                  <a:ext uri="{FF2B5EF4-FFF2-40B4-BE49-F238E27FC236}">
                    <a16:creationId xmlns:a16="http://schemas.microsoft.com/office/drawing/2014/main" id="{BED02EA8-6E75-4571-908E-64D4AEBC4828}"/>
                  </a:ext>
                </a:extLst>
              </p:cNvPr>
              <p:cNvSpPr txBox="1">
                <a:spLocks noRot="1" noChangeAspect="1" noMove="1" noResize="1" noEditPoints="1" noAdjustHandles="1" noChangeArrowheads="1" noChangeShapeType="1" noTextEdit="1"/>
              </p:cNvSpPr>
              <p:nvPr/>
            </p:nvSpPr>
            <p:spPr>
              <a:xfrm>
                <a:off x="2798617" y="1211433"/>
                <a:ext cx="8645237" cy="5605445"/>
              </a:xfrm>
              <a:prstGeom prst="rect">
                <a:avLst/>
              </a:prstGeom>
              <a:blipFill>
                <a:blip r:embed="rId2"/>
                <a:stretch>
                  <a:fillRect l="-1058"/>
                </a:stretch>
              </a:blipFill>
            </p:spPr>
            <p:txBody>
              <a:bodyPr/>
              <a:lstStyle/>
              <a:p>
                <a:r>
                  <a:rPr lang="en-US">
                    <a:noFill/>
                  </a:rPr>
                  <a:t> </a:t>
                </a:r>
              </a:p>
            </p:txBody>
          </p:sp>
        </mc:Fallback>
      </mc:AlternateContent>
    </p:spTree>
    <p:extLst>
      <p:ext uri="{BB962C8B-B14F-4D97-AF65-F5344CB8AC3E}">
        <p14:creationId xmlns:p14="http://schemas.microsoft.com/office/powerpoint/2010/main" val="3332849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 name="Picture 2">
            <a:extLst>
              <a:ext uri="{FF2B5EF4-FFF2-40B4-BE49-F238E27FC236}">
                <a16:creationId xmlns:a16="http://schemas.microsoft.com/office/drawing/2014/main" id="{34A83197-CB84-46DA-8E82-EC90BD18FEBE}"/>
              </a:ext>
            </a:extLst>
          </p:cNvPr>
          <p:cNvPicPr>
            <a:picLocks noChangeAspect="1"/>
          </p:cNvPicPr>
          <p:nvPr/>
        </p:nvPicPr>
        <p:blipFill>
          <a:blip r:embed="rId2"/>
          <a:stretch>
            <a:fillRect/>
          </a:stretch>
        </p:blipFill>
        <p:spPr>
          <a:xfrm>
            <a:off x="616240" y="1449098"/>
            <a:ext cx="8705850" cy="2962275"/>
          </a:xfrm>
          <a:prstGeom prst="rect">
            <a:avLst/>
          </a:prstGeom>
        </p:spPr>
      </p:pic>
      <p:pic>
        <p:nvPicPr>
          <p:cNvPr id="6" name="Picture 5">
            <a:extLst>
              <a:ext uri="{FF2B5EF4-FFF2-40B4-BE49-F238E27FC236}">
                <a16:creationId xmlns:a16="http://schemas.microsoft.com/office/drawing/2014/main" id="{E0E8FB5C-5CDA-4F21-AF84-554A6B1AA79E}"/>
              </a:ext>
            </a:extLst>
          </p:cNvPr>
          <p:cNvPicPr>
            <a:picLocks noChangeAspect="1"/>
          </p:cNvPicPr>
          <p:nvPr/>
        </p:nvPicPr>
        <p:blipFill>
          <a:blip r:embed="rId3"/>
          <a:stretch>
            <a:fillRect/>
          </a:stretch>
        </p:blipFill>
        <p:spPr>
          <a:xfrm>
            <a:off x="468602" y="1055977"/>
            <a:ext cx="9001125" cy="4352925"/>
          </a:xfrm>
          <a:prstGeom prst="rect">
            <a:avLst/>
          </a:prstGeom>
        </p:spPr>
      </p:pic>
      <p:sp>
        <p:nvSpPr>
          <p:cNvPr id="8" name="Rectangle 7">
            <a:extLst>
              <a:ext uri="{FF2B5EF4-FFF2-40B4-BE49-F238E27FC236}">
                <a16:creationId xmlns:a16="http://schemas.microsoft.com/office/drawing/2014/main" id="{33BA1CCD-A00E-44E1-925F-6273E9F2B5D8}"/>
              </a:ext>
            </a:extLst>
          </p:cNvPr>
          <p:cNvSpPr/>
          <p:nvPr/>
        </p:nvSpPr>
        <p:spPr>
          <a:xfrm>
            <a:off x="1117600" y="350982"/>
            <a:ext cx="2355273" cy="498763"/>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rgbClr val="FF0000"/>
                </a:solidFill>
                <a:latin typeface="Times New Roman" panose="02020603050405020304" pitchFamily="18" charset="0"/>
                <a:cs typeface="Times New Roman" panose="02020603050405020304" pitchFamily="18" charset="0"/>
              </a:rPr>
              <a:t>ĐÁP ÁN </a:t>
            </a:r>
          </a:p>
        </p:txBody>
      </p:sp>
    </p:spTree>
    <p:extLst>
      <p:ext uri="{BB962C8B-B14F-4D97-AF65-F5344CB8AC3E}">
        <p14:creationId xmlns:p14="http://schemas.microsoft.com/office/powerpoint/2010/main" val="2299375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a:extLst>
              <a:ext uri="{FF2B5EF4-FFF2-40B4-BE49-F238E27FC236}">
                <a16:creationId xmlns:a16="http://schemas.microsoft.com/office/drawing/2014/main" id="{33BA1CCD-A00E-44E1-925F-6273E9F2B5D8}"/>
              </a:ext>
            </a:extLst>
          </p:cNvPr>
          <p:cNvSpPr/>
          <p:nvPr/>
        </p:nvSpPr>
        <p:spPr>
          <a:xfrm>
            <a:off x="1117600" y="350982"/>
            <a:ext cx="2355273" cy="498763"/>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rgbClr val="FF0000"/>
                </a:solidFill>
                <a:latin typeface="Times New Roman" panose="02020603050405020304" pitchFamily="18" charset="0"/>
                <a:cs typeface="Times New Roman" panose="02020603050405020304" pitchFamily="18" charset="0"/>
              </a:rPr>
              <a:t>ĐÁP ÁN </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140B66B7-6CF4-4E73-BA41-F803EEA42E6D}"/>
                  </a:ext>
                </a:extLst>
              </p:cNvPr>
              <p:cNvSpPr txBox="1"/>
              <p:nvPr/>
            </p:nvSpPr>
            <p:spPr>
              <a:xfrm>
                <a:off x="628073" y="976087"/>
                <a:ext cx="11139054" cy="2470676"/>
              </a:xfrm>
              <a:prstGeom prst="rect">
                <a:avLst/>
              </a:prstGeom>
              <a:noFill/>
            </p:spPr>
            <p:txBody>
              <a:bodyPr wrap="square">
                <a:spAutoFit/>
              </a:bodyPr>
              <a:lstStyle/>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5:</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𝟑</m:t>
                            </m:r>
                          </m:e>
                        </m:rad>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𝟒</m:t>
                        </m:r>
                      </m:den>
                    </m:f>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200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+3≥0</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−4≠0</m:t>
                            </m:r>
                          </m:e>
                        </m:eqArr>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m:t>
                            </m:r>
                          </m:e>
                        </m:eqAr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m:t>
                                </m:r>
                              </m:e>
                            </m:eqArr>
                          </m:e>
                        </m:d>
                      </m:e>
                    </m:d>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4</m:t>
                        </m:r>
                      </m:e>
                    </m: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2" name="TextBox 11">
                <a:extLst>
                  <a:ext uri="{FF2B5EF4-FFF2-40B4-BE49-F238E27FC236}">
                    <a16:creationId xmlns:a16="http://schemas.microsoft.com/office/drawing/2014/main" id="{140B66B7-6CF4-4E73-BA41-F803EEA42E6D}"/>
                  </a:ext>
                </a:extLst>
              </p:cNvPr>
              <p:cNvSpPr txBox="1">
                <a:spLocks noRot="1" noChangeAspect="1" noMove="1" noResize="1" noEditPoints="1" noAdjustHandles="1" noChangeArrowheads="1" noChangeShapeType="1" noTextEdit="1"/>
              </p:cNvSpPr>
              <p:nvPr/>
            </p:nvSpPr>
            <p:spPr>
              <a:xfrm>
                <a:off x="628073" y="976087"/>
                <a:ext cx="11139054" cy="2470676"/>
              </a:xfrm>
              <a:prstGeom prst="rect">
                <a:avLst/>
              </a:prstGeom>
              <a:blipFill>
                <a:blip r:embed="rId2"/>
                <a:stretch>
                  <a:fillRect l="-438"/>
                </a:stretch>
              </a:blipFill>
            </p:spPr>
            <p:txBody>
              <a:bodyPr/>
              <a:lstStyle/>
              <a:p>
                <a:r>
                  <a:rPr lang="en-US">
                    <a:noFill/>
                  </a:rPr>
                  <a:t> </a:t>
                </a:r>
              </a:p>
            </p:txBody>
          </p:sp>
        </mc:Fallback>
      </mc:AlternateContent>
      <p:pic>
        <p:nvPicPr>
          <p:cNvPr id="14" name="Picture 13">
            <a:extLst>
              <a:ext uri="{FF2B5EF4-FFF2-40B4-BE49-F238E27FC236}">
                <a16:creationId xmlns:a16="http://schemas.microsoft.com/office/drawing/2014/main" id="{0041919F-644A-4CB7-86B6-81DAA3462AEA}"/>
              </a:ext>
            </a:extLst>
          </p:cNvPr>
          <p:cNvPicPr>
            <a:picLocks noChangeAspect="1"/>
          </p:cNvPicPr>
          <p:nvPr/>
        </p:nvPicPr>
        <p:blipFill>
          <a:blip r:embed="rId3"/>
          <a:stretch>
            <a:fillRect/>
          </a:stretch>
        </p:blipFill>
        <p:spPr>
          <a:xfrm>
            <a:off x="2435238" y="3825454"/>
            <a:ext cx="6841236" cy="573024"/>
          </a:xfrm>
          <a:prstGeom prst="rect">
            <a:avLst/>
          </a:prstGeom>
        </p:spPr>
      </p:pic>
    </p:spTree>
    <p:extLst>
      <p:ext uri="{BB962C8B-B14F-4D97-AF65-F5344CB8AC3E}">
        <p14:creationId xmlns:p14="http://schemas.microsoft.com/office/powerpoint/2010/main" val="215189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 calcmode="lin" valueType="num">
                                      <p:cBhvr additive="base">
                                        <p:cTn id="7"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Rectangle 7"/>
              <p:cNvSpPr/>
              <p:nvPr/>
            </p:nvSpPr>
            <p:spPr>
              <a:xfrm>
                <a:off x="48922" y="3048001"/>
                <a:ext cx="12143077" cy="1200329"/>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CHƯƠNG 2: PHƯƠNG TRÌNH BẬC NHẤT VÀ BẬC HAI</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BÀI 2: HÀM SỐ </a:t>
                </a:r>
                <a14:m>
                  <m:oMath xmlns:m="http://schemas.openxmlformats.org/officeDocument/2006/math">
                    <m:r>
                      <a:rPr kumimoji="0" lang="en-US" sz="36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ambria Math" panose="02040503050406030204" pitchFamily="18" charset="0"/>
                        <a:ea typeface="+mn-ea"/>
                        <a:cs typeface="Times New Roman" pitchFamily="18" charset="0"/>
                        <a:sym typeface="Arial"/>
                      </a:rPr>
                      <m:t>𝒚</m:t>
                    </m:r>
                    <m:r>
                      <a:rPr kumimoji="0" lang="en-US" sz="36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ambria Math" panose="02040503050406030204" pitchFamily="18" charset="0"/>
                        <a:ea typeface="+mn-ea"/>
                        <a:cs typeface="Times New Roman" pitchFamily="18" charset="0"/>
                        <a:sym typeface="Arial"/>
                      </a:rPr>
                      <m:t>=</m:t>
                    </m:r>
                    <m:r>
                      <a:rPr kumimoji="0" lang="en-US" sz="36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ambria Math" panose="02040503050406030204" pitchFamily="18" charset="0"/>
                        <a:ea typeface="+mn-ea"/>
                        <a:cs typeface="Times New Roman" pitchFamily="18" charset="0"/>
                        <a:sym typeface="Arial"/>
                      </a:rPr>
                      <m:t>𝒂𝒙</m:t>
                    </m:r>
                    <m:r>
                      <a:rPr kumimoji="0" lang="en-US" sz="36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ambria Math" panose="02040503050406030204" pitchFamily="18" charset="0"/>
                        <a:ea typeface="+mn-ea"/>
                        <a:cs typeface="Times New Roman" pitchFamily="18" charset="0"/>
                        <a:sym typeface="Arial"/>
                      </a:rPr>
                      <m:t> + </m:t>
                    </m:r>
                    <m:r>
                      <a:rPr kumimoji="0" lang="en-US" sz="3600" b="1" i="1"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Cambria Math" panose="02040503050406030204" pitchFamily="18" charset="0"/>
                        <a:ea typeface="+mn-ea"/>
                        <a:cs typeface="Times New Roman" pitchFamily="18" charset="0"/>
                        <a:sym typeface="Arial"/>
                      </a:rPr>
                      <m:t>𝒃</m:t>
                    </m:r>
                  </m:oMath>
                </a14:m>
                <a:endPar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endParaRPr>
              </a:p>
            </p:txBody>
          </p:sp>
        </mc:Choice>
        <mc:Fallback xmlns="">
          <p:sp>
            <p:nvSpPr>
              <p:cNvPr id="8" name="Rectangle 7"/>
              <p:cNvSpPr>
                <a:spLocks noRot="1" noChangeAspect="1" noMove="1" noResize="1" noEditPoints="1" noAdjustHandles="1" noChangeArrowheads="1" noChangeShapeType="1" noTextEdit="1"/>
              </p:cNvSpPr>
              <p:nvPr/>
            </p:nvSpPr>
            <p:spPr>
              <a:xfrm>
                <a:off x="48922" y="3048001"/>
                <a:ext cx="12143077" cy="1200329"/>
              </a:xfrm>
              <a:prstGeom prst="rect">
                <a:avLst/>
              </a:prstGeom>
              <a:blipFill>
                <a:blip r:embed="rId2"/>
                <a:stretch>
                  <a:fillRect l="-502" t="-9137" r="-753" b="-21320"/>
                </a:stretch>
              </a:blipFill>
            </p:spPr>
            <p:txBody>
              <a:bodyPr/>
              <a:lstStyle/>
              <a:p>
                <a:r>
                  <a:rPr lang="en-US">
                    <a:noFill/>
                  </a:rPr>
                  <a:t> </a:t>
                </a:r>
              </a:p>
            </p:txBody>
          </p:sp>
        </mc:Fallback>
      </mc:AlternateContent>
      <p:sp>
        <p:nvSpPr>
          <p:cNvPr id="9" name="Rectangle 8"/>
          <p:cNvSpPr/>
          <p:nvPr/>
        </p:nvSpPr>
        <p:spPr>
          <a:xfrm>
            <a:off x="137591" y="17294"/>
            <a:ext cx="11872912" cy="523220"/>
          </a:xfrm>
          <a:prstGeom prst="rect">
            <a:avLst/>
          </a:prstGeom>
          <a:solidFill>
            <a:srgbClr val="FFFF00"/>
          </a:solid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TRƯỜNG CAO ĐẲNG LÝ TỰ TRỌNG TP. HỒ </a:t>
            </a:r>
            <a:r>
              <a:rPr kumimoji="0" lang="en-US" sz="28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CHÍ MINH</a:t>
            </a:r>
            <a:endPar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4" name="Picture 2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722715"/>
            <a:ext cx="2669499" cy="2401485"/>
          </a:xfrm>
          <a:prstGeom prst="rect">
            <a:avLst/>
          </a:prstGeom>
          <a:noFill/>
          <a:ln>
            <a:noFill/>
          </a:ln>
        </p:spPr>
      </p:pic>
      <p:sp>
        <p:nvSpPr>
          <p:cNvPr id="11265" name="Text Box 2"/>
          <p:cNvSpPr txBox="1">
            <a:spLocks noChangeArrowheads="1"/>
          </p:cNvSpPr>
          <p:nvPr/>
        </p:nvSpPr>
        <p:spPr bwMode="auto">
          <a:xfrm>
            <a:off x="3200400" y="1295401"/>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7" name="WordArt 3"/>
          <p:cNvSpPr>
            <a:spLocks noChangeArrowheads="1" noChangeShapeType="1" noTextEdit="1"/>
          </p:cNvSpPr>
          <p:nvPr/>
        </p:nvSpPr>
        <p:spPr bwMode="auto">
          <a:xfrm>
            <a:off x="2667000" y="3743325"/>
            <a:ext cx="6629400" cy="9906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2" name="Text Box 4"/>
          <p:cNvSpPr txBox="1">
            <a:spLocks noChangeArrowheads="1"/>
          </p:cNvSpPr>
          <p:nvPr/>
        </p:nvSpPr>
        <p:spPr bwMode="auto">
          <a:xfrm>
            <a:off x="4419600" y="4267201"/>
            <a:ext cx="411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8" name="Text Box 5"/>
          <p:cNvSpPr txBox="1">
            <a:spLocks noChangeArrowheads="1"/>
          </p:cNvSpPr>
          <p:nvPr/>
        </p:nvSpPr>
        <p:spPr bwMode="auto">
          <a:xfrm>
            <a:off x="4632327" y="417513"/>
            <a:ext cx="35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70" name="WordArt 6"/>
          <p:cNvSpPr>
            <a:spLocks noChangeArrowheads="1" noChangeShapeType="1" noTextEdit="1"/>
          </p:cNvSpPr>
          <p:nvPr/>
        </p:nvSpPr>
        <p:spPr bwMode="auto">
          <a:xfrm>
            <a:off x="1853857" y="457200"/>
            <a:ext cx="8763000" cy="22860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3" name="Text Box 7"/>
          <p:cNvSpPr txBox="1">
            <a:spLocks noChangeArrowheads="1"/>
          </p:cNvSpPr>
          <p:nvPr/>
        </p:nvSpPr>
        <p:spPr bwMode="auto">
          <a:xfrm>
            <a:off x="2133600" y="5638801"/>
            <a:ext cx="91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08" name="Picture 8" descr="rose001"/>
          <p:cNvPicPr>
            <a:picLocks noChangeAspect="1" noChangeArrowheads="1"/>
          </p:cNvPicPr>
          <p:nvPr/>
        </p:nvPicPr>
        <p:blipFill>
          <a:blip r:embed="rId4">
            <a:lum bright="-12000" contrast="36000"/>
            <a:extLst>
              <a:ext uri="{28A0092B-C50C-407E-A947-70E740481C1C}">
                <a14:useLocalDpi xmlns:a14="http://schemas.microsoft.com/office/drawing/2010/main" val="0"/>
              </a:ext>
            </a:extLst>
          </a:blip>
          <a:srcRect/>
          <a:stretch>
            <a:fillRect/>
          </a:stretch>
        </p:blipFill>
        <p:spPr bwMode="auto">
          <a:xfrm>
            <a:off x="1524000" y="3505200"/>
            <a:ext cx="1676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9"/>
          <p:cNvSpPr txBox="1">
            <a:spLocks noChangeArrowheads="1"/>
          </p:cNvSpPr>
          <p:nvPr/>
        </p:nvSpPr>
        <p:spPr bwMode="auto">
          <a:xfrm>
            <a:off x="9448800" y="5486401"/>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10" name="Picture 10" descr="rose001"/>
          <p:cNvPicPr>
            <a:picLocks noChangeAspect="1" noChangeArrowheads="1"/>
          </p:cNvPicPr>
          <p:nvPr/>
        </p:nvPicPr>
        <p:blipFill>
          <a:blip r:embed="rId4">
            <a:lum bright="-12000" contrast="36000"/>
            <a:extLst>
              <a:ext uri="{28A0092B-C50C-407E-A947-70E740481C1C}">
                <a14:useLocalDpi xmlns:a14="http://schemas.microsoft.com/office/drawing/2010/main" val="0"/>
              </a:ext>
            </a:extLst>
          </a:blip>
          <a:srcRect/>
          <a:stretch>
            <a:fillRect/>
          </a:stretch>
        </p:blipFill>
        <p:spPr bwMode="auto">
          <a:xfrm>
            <a:off x="8991600" y="3657600"/>
            <a:ext cx="1981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Text Box 11"/>
          <p:cNvSpPr txBox="1">
            <a:spLocks noChangeArrowheads="1"/>
          </p:cNvSpPr>
          <p:nvPr/>
        </p:nvSpPr>
        <p:spPr bwMode="auto">
          <a:xfrm>
            <a:off x="838200" y="6096001"/>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4" name="Group 12"/>
          <p:cNvGrpSpPr>
            <a:grpSpLocks/>
          </p:cNvGrpSpPr>
          <p:nvPr/>
        </p:nvGrpSpPr>
        <p:grpSpPr bwMode="auto">
          <a:xfrm>
            <a:off x="-14288" y="5334000"/>
            <a:ext cx="1538288" cy="1676400"/>
            <a:chOff x="0" y="2496"/>
            <a:chExt cx="1161" cy="1536"/>
          </a:xfrm>
        </p:grpSpPr>
        <p:pic>
          <p:nvPicPr>
            <p:cNvPr id="11276" name="Picture 13" descr="boca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48973" flipH="1">
              <a:off x="105" y="2880"/>
              <a:ext cx="105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4" descr="boca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48973" flipH="1">
              <a:off x="0" y="2496"/>
              <a:ext cx="1104"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8" name="Text Box 15"/>
          <p:cNvSpPr txBox="1">
            <a:spLocks noChangeArrowheads="1"/>
          </p:cNvSpPr>
          <p:nvPr/>
        </p:nvSpPr>
        <p:spPr bwMode="auto">
          <a:xfrm>
            <a:off x="9829800" y="7162800"/>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5" name="Group 16"/>
          <p:cNvGrpSpPr>
            <a:grpSpLocks/>
          </p:cNvGrpSpPr>
          <p:nvPr/>
        </p:nvGrpSpPr>
        <p:grpSpPr bwMode="auto">
          <a:xfrm>
            <a:off x="10668000" y="6553200"/>
            <a:ext cx="1676400" cy="1066800"/>
            <a:chOff x="4080" y="2496"/>
            <a:chExt cx="1296" cy="1392"/>
          </a:xfrm>
        </p:grpSpPr>
        <p:pic>
          <p:nvPicPr>
            <p:cNvPr id="11280" name="Picture 17" descr="boca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48973">
              <a:off x="4224" y="249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8" descr="bocau"/>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48973">
              <a:off x="4080" y="273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2" name="Text Box 19"/>
          <p:cNvSpPr txBox="1">
            <a:spLocks noChangeArrowheads="1"/>
          </p:cNvSpPr>
          <p:nvPr/>
        </p:nvSpPr>
        <p:spPr bwMode="auto">
          <a:xfrm>
            <a:off x="3429000" y="7467600"/>
            <a:ext cx="38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6" name="Text Box 5"/>
          <p:cNvSpPr txBox="1">
            <a:spLocks noChangeArrowheads="1"/>
          </p:cNvSpPr>
          <p:nvPr/>
        </p:nvSpPr>
        <p:spPr bwMode="auto">
          <a:xfrm>
            <a:off x="3213842" y="6044626"/>
            <a:ext cx="5727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GV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thực</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hiện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Nguyễn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Thị</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Thủy</a:t>
            </a:r>
            <a:endPar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endParaRPr>
          </a:p>
        </p:txBody>
      </p:sp>
    </p:spTree>
    <p:extLst>
      <p:ext uri="{BB962C8B-B14F-4D97-AF65-F5344CB8AC3E}">
        <p14:creationId xmlns:p14="http://schemas.microsoft.com/office/powerpoint/2010/main" val="20697479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7"/>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nodePh="1">
                                  <p:stCondLst>
                                    <p:cond delay="0"/>
                                  </p:stCondLst>
                                  <p:endCondLst>
                                    <p:cond evt="begin" delay="0">
                                      <p:tn val="11"/>
                                    </p:cond>
                                  </p:end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27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27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270"/>
                                        </p:tgtEl>
                                        <p:attrNameLst>
                                          <p:attrName>ppt_y</p:attrName>
                                        </p:attrNameLst>
                                      </p:cBhvr>
                                      <p:tavLst>
                                        <p:tav tm="0">
                                          <p:val>
                                            <p:strVal val="#ppt_y"/>
                                          </p:val>
                                        </p:tav>
                                        <p:tav tm="100000">
                                          <p:val>
                                            <p:strVal val="#ppt_y"/>
                                          </p:val>
                                        </p:tav>
                                      </p:tavLst>
                                    </p:anim>
                                  </p:childTnLst>
                                </p:cTn>
                              </p:par>
                              <p:par>
                                <p:cTn id="17" presetID="19" presetClass="entr" presetSubtype="10" repeatCount="indefinite" fill="hold" nodeType="withEffect">
                                  <p:stCondLst>
                                    <p:cond delay="0"/>
                                  </p:stCondLst>
                                  <p:childTnLst>
                                    <p:set>
                                      <p:cBhvr>
                                        <p:cTn id="18" dur="1" fill="hold">
                                          <p:stCondLst>
                                            <p:cond delay="0"/>
                                          </p:stCondLst>
                                        </p:cTn>
                                        <p:tgtEl>
                                          <p:spTgt spid="128008"/>
                                        </p:tgtEl>
                                        <p:attrNameLst>
                                          <p:attrName>style.visibility</p:attrName>
                                        </p:attrNameLst>
                                      </p:cBhvr>
                                      <p:to>
                                        <p:strVal val="visible"/>
                                      </p:to>
                                    </p:set>
                                    <p:anim calcmode="lin" valueType="num">
                                      <p:cBhvr>
                                        <p:cTn id="19" dur="15000" fill="hold"/>
                                        <p:tgtEl>
                                          <p:spTgt spid="128008"/>
                                        </p:tgtEl>
                                        <p:attrNameLst>
                                          <p:attrName>ppt_w</p:attrName>
                                        </p:attrNameLst>
                                      </p:cBhvr>
                                      <p:tavLst>
                                        <p:tav tm="0" fmla="#ppt_w*sin(2.5*pi*$)">
                                          <p:val>
                                            <p:fltVal val="0"/>
                                          </p:val>
                                        </p:tav>
                                        <p:tav tm="100000">
                                          <p:val>
                                            <p:fltVal val="1"/>
                                          </p:val>
                                        </p:tav>
                                      </p:tavLst>
                                    </p:anim>
                                    <p:anim calcmode="lin" valueType="num">
                                      <p:cBhvr>
                                        <p:cTn id="20" dur="15000" fill="hold"/>
                                        <p:tgtEl>
                                          <p:spTgt spid="128008"/>
                                        </p:tgtEl>
                                        <p:attrNameLst>
                                          <p:attrName>ppt_h</p:attrName>
                                        </p:attrNameLst>
                                      </p:cBhvr>
                                      <p:tavLst>
                                        <p:tav tm="0">
                                          <p:val>
                                            <p:strVal val="#ppt_h"/>
                                          </p:val>
                                        </p:tav>
                                        <p:tav tm="100000">
                                          <p:val>
                                            <p:strVal val="#ppt_h"/>
                                          </p:val>
                                        </p:tav>
                                      </p:tavLst>
                                    </p:anim>
                                  </p:childTnLst>
                                </p:cTn>
                              </p:par>
                              <p:par>
                                <p:cTn id="21" presetID="19" presetClass="entr" presetSubtype="10" repeatCount="indefinite" fill="hold" nodeType="withEffect">
                                  <p:stCondLst>
                                    <p:cond delay="0"/>
                                  </p:stCondLst>
                                  <p:childTnLst>
                                    <p:set>
                                      <p:cBhvr>
                                        <p:cTn id="22" dur="1" fill="hold">
                                          <p:stCondLst>
                                            <p:cond delay="0"/>
                                          </p:stCondLst>
                                        </p:cTn>
                                        <p:tgtEl>
                                          <p:spTgt spid="128010"/>
                                        </p:tgtEl>
                                        <p:attrNameLst>
                                          <p:attrName>style.visibility</p:attrName>
                                        </p:attrNameLst>
                                      </p:cBhvr>
                                      <p:to>
                                        <p:strVal val="visible"/>
                                      </p:to>
                                    </p:set>
                                    <p:anim calcmode="lin" valueType="num">
                                      <p:cBhvr>
                                        <p:cTn id="23" dur="15000" fill="hold"/>
                                        <p:tgtEl>
                                          <p:spTgt spid="128010"/>
                                        </p:tgtEl>
                                        <p:attrNameLst>
                                          <p:attrName>ppt_w</p:attrName>
                                        </p:attrNameLst>
                                      </p:cBhvr>
                                      <p:tavLst>
                                        <p:tav tm="0" fmla="#ppt_w*sin(2.5*pi*$)">
                                          <p:val>
                                            <p:fltVal val="0"/>
                                          </p:val>
                                        </p:tav>
                                        <p:tav tm="100000">
                                          <p:val>
                                            <p:fltVal val="1"/>
                                          </p:val>
                                        </p:tav>
                                      </p:tavLst>
                                    </p:anim>
                                    <p:anim calcmode="lin" valueType="num">
                                      <p:cBhvr>
                                        <p:cTn id="24" dur="15000" fill="hold"/>
                                        <p:tgtEl>
                                          <p:spTgt spid="128010"/>
                                        </p:tgtEl>
                                        <p:attrNameLst>
                                          <p:attrName>ppt_h</p:attrName>
                                        </p:attrNameLst>
                                      </p:cBhvr>
                                      <p:tavLst>
                                        <p:tav tm="0">
                                          <p:val>
                                            <p:strVal val="#ppt_h"/>
                                          </p:val>
                                        </p:tav>
                                        <p:tav tm="100000">
                                          <p:val>
                                            <p:strVal val="#ppt_h"/>
                                          </p:val>
                                        </p:tav>
                                      </p:tavLst>
                                    </p:anim>
                                  </p:childTnLst>
                                </p:cTn>
                              </p:par>
                              <p:par>
                                <p:cTn id="25" presetID="0" presetClass="path" presetSubtype="0" repeatCount="indefinite" accel="50000" decel="50000" fill="hold" nodeType="withEffect">
                                  <p:stCondLst>
                                    <p:cond delay="0"/>
                                  </p:stCondLst>
                                  <p:childTnLst>
                                    <p:animMotion origin="layout" path="M -0.14011 -0.00417 C -0.13229 -0.00833 -0.12669 -0.01458 -0.11888 -0.01852 C -0.1155 -0.03218 -0.11927 -0.01759 -0.11289 -0.03565 C -0.11198 -0.03773 -0.11211 -0.04028 -0.11107 -0.0419 C -0.11003 -0.04352 -0.1082 -0.04329 -0.10638 -0.04375 C -0.09688 -0.05787 -0.08477 -0.06319 -0.07175 -0.06921 C -0.07083 -0.0706 -0.06979 -0.07245 -0.06862 -0.07315 C -0.06576 -0.07523 -0.05977 -0.07731 -0.05977 -0.07708 C -0.05534 -0.09468 -0.06159 -0.07431 -0.05352 -0.08611 C -0.04518 -0.09722 -0.0599 -0.08843 -0.04727 -0.09444 C -0.04271 -0.10741 -0.0444 -0.1081 -0.03359 -0.11111 C -0.02513 -0.12245 -0.01406 -0.13079 -0.00313 -0.13611 C 0.00508 -0.14444 0.01198 -0.15255 0.01979 -0.16111 C 0.02357 -0.16551 0.03333 -0.16991 0.03333 -0.16968 C 0.03698 -0.17963 0.04075 -0.18403 0.0457 -0.19282 C 0.04805 -0.19722 0.04948 -0.20278 0.05195 -0.20741 C 0.05221 -0.20926 0.05221 -0.21227 0.05325 -0.21366 C 0.05456 -0.21551 0.0569 -0.21389 0.05781 -0.21574 C 0.05898 -0.21898 0.05872 -0.22315 0.05924 -0.22662 C 0.06146 -0.24005 0.06263 -0.2669 0.07031 -0.27685 C 0.0737 -0.29306 0.0707 -0.28611 0.07917 -0.29745 C 0.08333 -0.31111 0.08685 -0.3206 0.0944 -0.33102 C 0.09831 -0.35694 0.09219 -0.32708 0.10221 -0.34792 C 0.10391 -0.35162 0.10391 -0.35625 0.10508 -0.36042 C 0.10742 -0.36968 0.11107 -0.37708 0.11419 -0.38542 C 0.11471 -0.38889 0.11419 -0.39306 0.11575 -0.39606 C 0.11667 -0.39792 0.11927 -0.39653 0.12031 -0.39815 C 0.12253 -0.40139 0.12148 -0.40741 0.12344 -0.41088 C 0.12487 -0.41273 0.12656 -0.41366 0.12799 -0.41481 C 0.12982 -0.42407 0.13529 -0.42731 0.1401 -0.43403 C 0.14648 -0.45648 0.13815 -0.43356 0.15091 -0.45093 C 0.15351 -0.45463 0.15417 -0.45972 0.1569 -0.46366 C 0.16133 -0.48032 0.15469 -0.46019 0.16315 -0.47153 C 0.16862 -0.47986 0.16042 -0.47662 0.16614 -0.48426 C 0.16758 -0.48588 0.16914 -0.48588 0.1707 -0.48634 C 0.17331 -0.49745 0.17773 -0.50486 0.18281 -0.51343 C 0.18789 -0.52176 0.18437 -0.52477 0.19206 -0.52801 C 0.19544 -0.53773 0.19987 -0.54653 0.2043 -0.55556 C 0.20612 -0.55926 0.20625 -0.56458 0.20898 -0.56806 C 0.20989 -0.56968 0.21185 -0.56944 0.21354 -0.57014 C 0.21732 -0.58611 0.21146 -0.56736 0.21966 -0.5787 C 0.22695 -0.58866 0.21406 -0.58125 0.22396 -0.59097 C 0.22643 -0.59329 0.22904 -0.59398 0.23177 -0.59537 C 0.2345 -0.60648 0.2319 -0.60046 0.24219 -0.61019 C 0.24739 -0.61435 0.24948 -0.62292 0.25469 -0.62685 C 0.27083 -0.64005 0.28138 -0.65602 0.30013 -0.66042 C 0.31458 -0.67338 0.32917 -0.67616 0.3457 -0.68148 C 0.34779 -0.68194 0.34909 -0.68241 0.35052 -0.68356 C 0.35586 -0.6875 0.36016 -0.69398 0.36575 -0.6963 C 0.38281 -0.70278 0.37279 -0.69977 0.39622 -0.7044 C 0.4095 -0.71597 0.42552 -0.71806 0.44049 -0.72315 C 0.47904 -0.73588 0.44726 -0.7294 0.49101 -0.73565 C 0.52148 -0.73426 0.52708 -0.73333 0.55052 -0.72963 C 0.58437 -0.73495 0.61029 -0.73935 0.64648 -0.74213 C 0.6625 -0.74653 0.6776 -0.75347 0.69362 -0.7588 C 0.70417 -0.75833 0.71497 -0.75787 0.72565 -0.75694 C 0.74232 -0.75556 0.77591 -0.75255 0.77591 -0.75231 C 0.79544 -0.74722 0.81575 -0.74792 0.83529 -0.7463 C 0.86732 -0.74005 0.90052 -0.7419 0.93281 -0.74005 C 0.95312 -0.73889 0.99388 -0.73773 0.99388 -0.7375 " pathEditMode="relative" rAng="0" ptsTypes="AAAAAAAAAAAAAAAAAAAAAAAAAAAAAAAAAAAAAAAAAAAAAAAAAAAAAAAAAAAA">
                                      <p:cBhvr>
                                        <p:cTn id="26" dur="5000" fill="hold"/>
                                        <p:tgtEl>
                                          <p:spTgt spid="4"/>
                                        </p:tgtEl>
                                        <p:attrNameLst>
                                          <p:attrName>ppt_x,ppt_y</p:attrName>
                                        </p:attrNameLst>
                                      </p:cBhvr>
                                      <p:rCtr x="56693" y="-37731"/>
                                    </p:animMotion>
                                  </p:childTnLst>
                                </p:cTn>
                              </p:par>
                              <p:par>
                                <p:cTn id="27" presetID="0" presetClass="path" presetSubtype="0" repeatCount="indefinite" accel="50000" decel="50000" fill="hold" nodeType="withEffect">
                                  <p:stCondLst>
                                    <p:cond delay="0"/>
                                  </p:stCondLst>
                                  <p:childTnLst>
                                    <p:animMotion origin="layout" path="M -3.33333E-6 -0.00023 C -0.01632 0.00278 -0.0309 -0.00347 -0.04739 -0.00647 C -0.06302 -0.01364 -0.07986 -0.0074 -0.09323 -0.02127 C -0.09895 -0.04023 -0.10781 -0.04508 -0.12083 -0.05087 C -0.1243 -0.06636 -0.12118 -0.06127 -0.12847 -0.06798 C -0.13055 -0.0763 -0.13142 -0.08 -0.1375 -0.08277 C -0.14514 -0.09688 -0.15295 -0.10913 -0.16059 -0.123 C -0.16753 -0.13572 -0.16927 -0.15029 -0.17743 -0.16139 C -0.18003 -0.17688 -0.18524 -0.19075 -0.18802 -0.20601 C -0.19114 -0.22196 -0.19427 -0.24902 -0.20347 -0.26127 C -0.20764 -0.28508 -0.21024 -0.30913 -0.21423 -0.33341 C -0.21527 -0.34011 -0.21545 -0.34774 -0.21718 -0.35468 C -0.21805 -0.35792 -0.22048 -0.36 -0.2217 -0.363 C -0.22361 -0.3674 -0.22708 -0.38196 -0.22795 -0.38636 C -0.22864 -0.38982 -0.2283 -0.39376 -0.22934 -0.39699 C -0.23142 -0.40324 -0.23455 -0.40855 -0.23715 -0.4141 C -0.24097 -0.42243 -0.23559 -0.42104 -0.24166 -0.43098 C -0.24253 -0.43283 -0.24479 -0.43237 -0.24635 -0.43306 C -0.24687 -0.43537 -0.2467 -0.43769 -0.24774 -0.4393 C -0.24895 -0.44115 -0.25139 -0.44 -0.25225 -0.44162 C -0.25416 -0.44555 -0.25347 -0.4504 -0.25538 -0.45456 C -0.26024 -0.46428 -0.25711 -0.45896 -0.26458 -0.46913 C -0.26545 -0.47283 -0.2658 -0.47699 -0.2677 -0.48 C -0.26875 -0.48139 -0.271 -0.48023 -0.27222 -0.48185 C -0.27708 -0.48855 -0.27951 -0.4985 -0.28437 -0.50543 C -0.28576 -0.50728 -0.28784 -0.50821 -0.28906 -0.50982 C -0.30486 -0.52925 -0.29236 -0.51699 -0.30277 -0.5267 C -0.30677 -0.54358 -0.30868 -0.53942 -0.3243 -0.54358 C -0.32743 -0.55699 -0.32291 -0.54358 -0.3335 -0.55422 C -0.33489 -0.55561 -0.33507 -0.5593 -0.33645 -0.56069 C -0.34479 -0.5711 -0.35086 -0.57503 -0.36093 -0.57965 C -0.3618 -0.58104 -0.36267 -0.58289 -0.36406 -0.58381 C -0.36684 -0.58566 -0.37309 -0.58798 -0.37309 -0.58774 C -0.38871 -0.60439 -0.40816 -0.5993 -0.42656 -0.60532 C -0.5033 -0.62959 -0.57847 -0.63191 -0.65764 -0.63491 C -0.67135 -0.63954 -0.68264 -0.64809 -0.69583 -0.6541 C -0.71024 -0.66728 -0.72413 -0.67491 -0.74027 -0.6837 C -0.75156 -0.68069 -0.74757 -0.67561 -0.7585 -0.67098 C -0.77864 -0.66266 -0.80156 -0.66081 -0.82274 -0.65826 C -0.8375 -0.66613 -0.83107 -0.66243 -0.84253 -0.6689 C -0.84461 -0.67722 -0.84722 -0.67907 -0.8533 -0.68162 C -0.85625 -0.69387 -0.85225 -0.68347 -0.85955 -0.68994 C -0.86128 -0.69156 -0.8625 -0.69433 -0.86406 -0.69641 C -0.86458 -0.6985 -0.86458 -0.70104 -0.86545 -0.70266 C -0.86892 -0.70844 -0.875 -0.70844 -0.87934 -0.71144 C -0.88211 -0.71329 -0.88437 -0.71561 -0.88698 -0.71769 C -0.88958 -0.72809 -0.89652 -0.73318 -0.90382 -0.73665 C -0.90434 -0.73873 -0.90416 -0.7415 -0.90538 -0.74312 C -0.90642 -0.74474 -0.9085 -0.74428 -0.91007 -0.7452 C -0.91475 -0.74844 -0.91909 -0.7526 -0.92378 -0.75607 C -0.92621 -0.7667 -0.93177 -0.76902 -0.93889 -0.77295 C -0.94774 -0.79029 -0.97517 -0.79907 -0.98941 -0.80462 C -1.02395 -0.80277 -1.05486 -0.79491 -1.08871 -0.79191 C -1.09878 -0.78728 -1.11007 -0.78566 -1.12083 -0.78566 " pathEditMode="relative" rAng="0" ptsTypes="fffffffffffffffffffffffffffffffffffffffffffffffffffffA">
                                      <p:cBhvr>
                                        <p:cTn id="28" dur="5000" fill="hold"/>
                                        <p:tgtEl>
                                          <p:spTgt spid="5"/>
                                        </p:tgtEl>
                                        <p:attrNameLst>
                                          <p:attrName>ppt_x,ppt_y</p:attrName>
                                        </p:attrNameLst>
                                      </p:cBhvr>
                                      <p:rCtr x="-56000" y="-40100"/>
                                    </p:animMotion>
                                  </p:child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70" grpId="0" animBg="1"/>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7" y="529720"/>
            <a:ext cx="1627369" cy="369332"/>
          </a:xfrm>
          <a:prstGeom prst="rect">
            <a:avLst/>
          </a:prstGeom>
        </p:spPr>
        <p:txBody>
          <a:bodyPr wrap="none">
            <a:spAutoFit/>
          </a:bodyPr>
          <a:lstStyle/>
          <a:p>
            <a:r>
              <a:rPr lang="nl-NL" b="1">
                <a:solidFill>
                  <a:srgbClr val="FF0000"/>
                </a:solidFill>
                <a:latin typeface="Times New Roman" panose="02020603050405020304" pitchFamily="18" charset="0"/>
                <a:cs typeface="Times New Roman" panose="02020603050405020304" pitchFamily="18" charset="0"/>
              </a:rPr>
              <a:t>1. </a:t>
            </a:r>
            <a:r>
              <a:rPr lang="nl-NL" b="1" u="sng">
                <a:solidFill>
                  <a:srgbClr val="FF0000"/>
                </a:solidFill>
                <a:latin typeface="Times New Roman" panose="02020603050405020304" pitchFamily="18" charset="0"/>
                <a:cs typeface="Times New Roman" panose="02020603050405020304" pitchFamily="18" charset="0"/>
              </a:rPr>
              <a:t>Định nghĩa</a:t>
            </a:r>
            <a:r>
              <a:rPr lang="nl-NL" b="1">
                <a:solidFill>
                  <a:srgbClr val="FF0000"/>
                </a:solidFill>
                <a:latin typeface="Times New Roman" panose="02020603050405020304" pitchFamily="18" charset="0"/>
                <a:cs typeface="Times New Roman" panose="02020603050405020304" pitchFamily="18" charset="0"/>
              </a:rPr>
              <a:t>  </a:t>
            </a:r>
            <a:endParaRPr lang="en-US" b="1">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1789378" y="815554"/>
            <a:ext cx="5476179" cy="507831"/>
          </a:xfrm>
          <a:prstGeom prst="rect">
            <a:avLst/>
          </a:prstGeom>
        </p:spPr>
        <p:txBody>
          <a:bodyPr wrap="none">
            <a:spAutoFit/>
          </a:bodyPr>
          <a:lstStyle/>
          <a:p>
            <a:pPr algn="just">
              <a:lnSpc>
                <a:spcPct val="150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 </a:t>
            </a:r>
            <a:r>
              <a:rPr lang="nl-NL">
                <a:latin typeface="Times New Roman" panose="02020603050405020304" pitchFamily="18" charset="0"/>
                <a:ea typeface="Times New Roman" panose="02020603050405020304" pitchFamily="18" charset="0"/>
                <a:cs typeface="Times New Roman" panose="02020603050405020304" pitchFamily="18" charset="0"/>
              </a:rPr>
              <a:t>Hàm số bậc nhất là hàm số có dạng:  y = ax + b   (a </a:t>
            </a:r>
            <a:r>
              <a:rPr lang="en-US">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nl-NL">
                <a:latin typeface="Times New Roman" panose="02020603050405020304" pitchFamily="18" charset="0"/>
                <a:ea typeface="Times New Roman" panose="02020603050405020304" pitchFamily="18" charset="0"/>
                <a:cs typeface="Times New Roman" panose="02020603050405020304" pitchFamily="18" charset="0"/>
              </a:rPr>
              <a:t> 0).</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Rectangle 2"/>
          <p:cNvSpPr/>
          <p:nvPr/>
        </p:nvSpPr>
        <p:spPr>
          <a:xfrm>
            <a:off x="422657" y="1358838"/>
            <a:ext cx="1366721" cy="458074"/>
          </a:xfrm>
          <a:prstGeom prst="rect">
            <a:avLst/>
          </a:prstGeom>
        </p:spPr>
        <p:txBody>
          <a:bodyPr wrap="none">
            <a:spAutoFit/>
          </a:bodyPr>
          <a:lstStyle/>
          <a:p>
            <a:pPr algn="just">
              <a:lnSpc>
                <a:spcPct val="150000"/>
              </a:lnSpc>
              <a:spcAft>
                <a:spcPts val="0"/>
              </a:spcAft>
              <a:tabLst>
                <a:tab pos="1980565" algn="l"/>
              </a:tabLst>
            </a:pPr>
            <a:r>
              <a:rPr lang="en-US" b="1">
                <a:solidFill>
                  <a:srgbClr val="FF0000"/>
                </a:solidFill>
                <a:latin typeface="Times New Roman" panose="02020603050405020304" pitchFamily="18" charset="0"/>
                <a:ea typeface="Times New Roman" panose="02020603050405020304" pitchFamily="18" charset="0"/>
              </a:rPr>
              <a:t>2. </a:t>
            </a:r>
            <a:r>
              <a:rPr lang="en-US" b="1" u="sng">
                <a:solidFill>
                  <a:srgbClr val="FF0000"/>
                </a:solidFill>
                <a:latin typeface="Times New Roman" panose="02020603050405020304" pitchFamily="18" charset="0"/>
                <a:ea typeface="Times New Roman" panose="02020603050405020304" pitchFamily="18" charset="0"/>
              </a:rPr>
              <a:t>Tính chất</a:t>
            </a:r>
            <a:endParaRPr lang="en-US" b="1">
              <a:solidFill>
                <a:srgbClr val="FF0000"/>
              </a:solidFill>
              <a:latin typeface="Times New Roman" panose="02020603050405020304" pitchFamily="18" charset="0"/>
              <a:ea typeface="Times New Roman" panose="02020603050405020304" pitchFamily="18" charset="0"/>
            </a:endParaRPr>
          </a:p>
        </p:txBody>
      </p:sp>
      <p:pic>
        <p:nvPicPr>
          <p:cNvPr id="12" name="Picture 11"/>
          <p:cNvPicPr>
            <a:picLocks noChangeAspect="1"/>
          </p:cNvPicPr>
          <p:nvPr/>
        </p:nvPicPr>
        <p:blipFill rotWithShape="1">
          <a:blip r:embed="rId2"/>
          <a:srcRect r="49535" b="10724"/>
          <a:stretch/>
        </p:blipFill>
        <p:spPr>
          <a:xfrm>
            <a:off x="588819" y="2395886"/>
            <a:ext cx="4523508" cy="2004680"/>
          </a:xfrm>
          <a:prstGeom prst="rect">
            <a:avLst/>
          </a:prstGeom>
        </p:spPr>
      </p:pic>
      <p:pic>
        <p:nvPicPr>
          <p:cNvPr id="16" name="Picture 15"/>
          <p:cNvPicPr>
            <a:picLocks noChangeAspect="1"/>
          </p:cNvPicPr>
          <p:nvPr/>
        </p:nvPicPr>
        <p:blipFill rotWithShape="1">
          <a:blip r:embed="rId3"/>
          <a:srcRect r="38399" b="1646"/>
          <a:stretch/>
        </p:blipFill>
        <p:spPr>
          <a:xfrm>
            <a:off x="588819" y="4388941"/>
            <a:ext cx="5555464" cy="1278526"/>
          </a:xfrm>
          <a:prstGeom prst="rect">
            <a:avLst/>
          </a:prstGeom>
        </p:spPr>
      </p:pic>
      <p:pic>
        <p:nvPicPr>
          <p:cNvPr id="17" name="Picture 16"/>
          <p:cNvPicPr>
            <a:picLocks noChangeAspect="1"/>
          </p:cNvPicPr>
          <p:nvPr/>
        </p:nvPicPr>
        <p:blipFill rotWithShape="1">
          <a:blip r:embed="rId4"/>
          <a:srcRect l="945" b="50407"/>
          <a:stretch/>
        </p:blipFill>
        <p:spPr>
          <a:xfrm>
            <a:off x="349624" y="5604183"/>
            <a:ext cx="8436233" cy="621805"/>
          </a:xfrm>
          <a:prstGeom prst="rect">
            <a:avLst/>
          </a:prstGeom>
        </p:spPr>
      </p:pic>
      <p:pic>
        <p:nvPicPr>
          <p:cNvPr id="10" name="Picture 9"/>
          <p:cNvPicPr>
            <a:picLocks noChangeAspect="1"/>
          </p:cNvPicPr>
          <p:nvPr/>
        </p:nvPicPr>
        <p:blipFill rotWithShape="1">
          <a:blip r:embed="rId4"/>
          <a:srcRect l="935" t="48200"/>
          <a:stretch/>
        </p:blipFill>
        <p:spPr>
          <a:xfrm>
            <a:off x="852032" y="6028516"/>
            <a:ext cx="8437178" cy="649470"/>
          </a:xfrm>
          <a:prstGeom prst="rect">
            <a:avLst/>
          </a:prstGeom>
        </p:spPr>
      </p:pic>
      <p:sp>
        <p:nvSpPr>
          <p:cNvPr id="4" name="Wave 3"/>
          <p:cNvSpPr/>
          <p:nvPr/>
        </p:nvSpPr>
        <p:spPr>
          <a:xfrm>
            <a:off x="4293358" y="0"/>
            <a:ext cx="5476179" cy="736155"/>
          </a:xfrm>
          <a:prstGeom prst="wave">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nl-NL" sz="2800" dirty="0">
                <a:solidFill>
                  <a:srgbClr val="FF0000"/>
                </a:solidFill>
                <a:latin typeface="Times New Roman" panose="02020603050405020304" pitchFamily="18" charset="0"/>
                <a:cs typeface="Times New Roman" panose="02020603050405020304" pitchFamily="18" charset="0"/>
              </a:rPr>
              <a:t>BÀI 2. HÀM SỐ  y = ax + b  </a:t>
            </a:r>
            <a:endParaRPr lang="en-US" sz="2800" dirty="0">
              <a:solidFill>
                <a:srgbClr val="FF0000"/>
              </a:solidFill>
              <a:latin typeface="Times New Roman" panose="02020603050405020304" pitchFamily="18" charset="0"/>
              <a:cs typeface="Times New Roman" panose="02020603050405020304" pitchFamily="18" charset="0"/>
            </a:endParaRPr>
          </a:p>
        </p:txBody>
      </p:sp>
      <p:pic>
        <p:nvPicPr>
          <p:cNvPr id="11" name="Picture 10"/>
          <p:cNvPicPr>
            <a:picLocks noChangeAspect="1"/>
          </p:cNvPicPr>
          <p:nvPr/>
        </p:nvPicPr>
        <p:blipFill rotWithShape="1">
          <a:blip r:embed="rId2"/>
          <a:srcRect l="54103" b="4724"/>
          <a:stretch/>
        </p:blipFill>
        <p:spPr>
          <a:xfrm>
            <a:off x="6456218" y="2395622"/>
            <a:ext cx="4114066" cy="2139430"/>
          </a:xfrm>
          <a:prstGeom prst="rect">
            <a:avLst/>
          </a:prstGeom>
        </p:spPr>
      </p:pic>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76E86D24-4C41-49AD-82BE-3AF95E63BBC1}"/>
                  </a:ext>
                </a:extLst>
              </p:cNvPr>
              <p:cNvSpPr txBox="1"/>
              <p:nvPr/>
            </p:nvSpPr>
            <p:spPr>
              <a:xfrm>
                <a:off x="655782" y="1913990"/>
                <a:ext cx="6096000" cy="400110"/>
              </a:xfrm>
              <a:prstGeom prst="rect">
                <a:avLst/>
              </a:prstGeom>
              <a:noFill/>
            </p:spPr>
            <p:txBody>
              <a:bodyPr wrap="square">
                <a:spAutoFit/>
              </a:bodyPr>
              <a:lstStyle/>
              <a:p>
                <a:r>
                  <a:rPr lang="pt-BR" sz="2000" dirty="0">
                    <a:effectLst/>
                    <a:latin typeface="Times New Roman" panose="02020603050405020304" pitchFamily="18" charset="0"/>
                    <a:ea typeface="Times New Roman" panose="02020603050405020304" pitchFamily="18" charset="0"/>
                    <a:cs typeface="Times New Roman" panose="02020603050405020304" pitchFamily="18" charset="0"/>
                  </a:rPr>
                  <a:t>a) Tập xác định: D = </a:t>
                </a:r>
                <a14:m>
                  <m:oMath xmlns:m="http://schemas.openxmlformats.org/officeDocument/2006/math">
                    <m:r>
                      <a:rPr lang="pt-BR" sz="2000" i="1">
                        <a:effectLst/>
                        <a:latin typeface="Cambria Math" panose="02040503050406030204" pitchFamily="18" charset="0"/>
                        <a:ea typeface="Times New Roman" panose="02020603050405020304" pitchFamily="18" charset="0"/>
                      </a:rPr>
                      <m:t>ℝ</m:t>
                    </m:r>
                  </m:oMath>
                </a14:m>
                <a:endParaRPr lang="en-US" sz="2000" dirty="0">
                  <a:latin typeface="Times New Roman" panose="02020603050405020304" pitchFamily="18"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76E86D24-4C41-49AD-82BE-3AF95E63BBC1}"/>
                  </a:ext>
                </a:extLst>
              </p:cNvPr>
              <p:cNvSpPr txBox="1">
                <a:spLocks noRot="1" noChangeAspect="1" noMove="1" noResize="1" noEditPoints="1" noAdjustHandles="1" noChangeArrowheads="1" noChangeShapeType="1" noTextEdit="1"/>
              </p:cNvSpPr>
              <p:nvPr/>
            </p:nvSpPr>
            <p:spPr>
              <a:xfrm>
                <a:off x="655782" y="1913990"/>
                <a:ext cx="6096000" cy="400110"/>
              </a:xfrm>
              <a:prstGeom prst="rect">
                <a:avLst/>
              </a:prstGeom>
              <a:blipFill>
                <a:blip r:embed="rId5"/>
                <a:stretch>
                  <a:fillRect l="-1100" t="-9091" b="-257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CFBE93E-7CEA-4FFD-9415-40255674436F}"/>
                  </a:ext>
                </a:extLst>
              </p:cNvPr>
              <p:cNvSpPr txBox="1"/>
              <p:nvPr/>
            </p:nvSpPr>
            <p:spPr>
              <a:xfrm>
                <a:off x="2560548" y="2303717"/>
                <a:ext cx="8763234" cy="463075"/>
              </a:xfrm>
              <a:prstGeom prst="rect">
                <a:avLst/>
              </a:prstGeom>
              <a:noFill/>
            </p:spPr>
            <p:txBody>
              <a:bodyPr wrap="square">
                <a:spAutoFit/>
              </a:bodyPr>
              <a:lstStyle/>
              <a:p>
                <a:pPr marL="0" marR="0" algn="just">
                  <a:lnSpc>
                    <a:spcPct val="150000"/>
                  </a:lnSpc>
                  <a:spcBef>
                    <a:spcPts val="0"/>
                  </a:spcBef>
                  <a:spcAft>
                    <a:spcPts val="0"/>
                  </a:spcAft>
                  <a:tabLst>
                    <a:tab pos="180340" algn="l"/>
                  </a:tabLs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Khi a &gt; 0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Khi a &lt; 0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nghịch</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5CFBE93E-7CEA-4FFD-9415-40255674436F}"/>
                  </a:ext>
                </a:extLst>
              </p:cNvPr>
              <p:cNvSpPr txBox="1">
                <a:spLocks noRot="1" noChangeAspect="1" noMove="1" noResize="1" noEditPoints="1" noAdjustHandles="1" noChangeArrowheads="1" noChangeShapeType="1" noTextEdit="1"/>
              </p:cNvSpPr>
              <p:nvPr/>
            </p:nvSpPr>
            <p:spPr>
              <a:xfrm>
                <a:off x="2560548" y="2303717"/>
                <a:ext cx="8763234" cy="463075"/>
              </a:xfrm>
              <a:prstGeom prst="rect">
                <a:avLst/>
              </a:prstGeom>
              <a:blipFill>
                <a:blip r:embed="rId6"/>
                <a:stretch>
                  <a:fillRect l="-556" b="-19737"/>
                </a:stretch>
              </a:blipFill>
            </p:spPr>
            <p:txBody>
              <a:bodyPr/>
              <a:lstStyle/>
              <a:p>
                <a:r>
                  <a:rPr lang="en-US">
                    <a:noFill/>
                  </a:rPr>
                  <a:t> </a:t>
                </a:r>
              </a:p>
            </p:txBody>
          </p:sp>
        </mc:Fallback>
      </mc:AlternateContent>
    </p:spTree>
    <p:extLst>
      <p:ext uri="{BB962C8B-B14F-4D97-AF65-F5344CB8AC3E}">
        <p14:creationId xmlns:p14="http://schemas.microsoft.com/office/powerpoint/2010/main" val="394648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5" y="353434"/>
            <a:ext cx="1781257" cy="369332"/>
          </a:xfrm>
          <a:prstGeom prst="rect">
            <a:avLst/>
          </a:prstGeom>
          <a:solidFill>
            <a:srgbClr val="FFFF00"/>
          </a:solidFill>
        </p:spPr>
        <p:txBody>
          <a:bodyPr wrap="none">
            <a:spAutoFit/>
          </a:bodyPr>
          <a:lstStyle/>
          <a:p>
            <a:r>
              <a:rPr lang="nl-NL" b="1" dirty="0">
                <a:solidFill>
                  <a:srgbClr val="FF0000"/>
                </a:solidFill>
                <a:latin typeface="Times New Roman" panose="02020603050405020304" pitchFamily="18" charset="0"/>
                <a:cs typeface="Times New Roman" panose="02020603050405020304" pitchFamily="18" charset="0"/>
              </a:rPr>
              <a:t>Ví dụ áp dụng:  </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rotWithShape="1">
          <a:blip r:embed="rId2"/>
          <a:srcRect r="38399" b="1646"/>
          <a:stretch/>
        </p:blipFill>
        <p:spPr>
          <a:xfrm>
            <a:off x="422657" y="2150474"/>
            <a:ext cx="5555464" cy="1278526"/>
          </a:xfrm>
          <a:prstGeom prst="rect">
            <a:avLst/>
          </a:prstGeom>
          <a:ln w="12700">
            <a:solidFill>
              <a:srgbClr val="00B0F0"/>
            </a:solidFill>
          </a:ln>
        </p:spPr>
      </p:pic>
      <p:pic>
        <p:nvPicPr>
          <p:cNvPr id="17" name="Picture 16"/>
          <p:cNvPicPr>
            <a:picLocks noChangeAspect="1"/>
          </p:cNvPicPr>
          <p:nvPr/>
        </p:nvPicPr>
        <p:blipFill rotWithShape="1">
          <a:blip r:embed="rId3"/>
          <a:srcRect l="945" b="50407"/>
          <a:stretch/>
        </p:blipFill>
        <p:spPr>
          <a:xfrm>
            <a:off x="266497" y="4160565"/>
            <a:ext cx="8436233" cy="621805"/>
          </a:xfrm>
          <a:prstGeom prst="rect">
            <a:avLst/>
          </a:prstGeom>
        </p:spPr>
      </p:pic>
      <p:pic>
        <p:nvPicPr>
          <p:cNvPr id="10" name="Picture 9"/>
          <p:cNvPicPr>
            <a:picLocks noChangeAspect="1"/>
          </p:cNvPicPr>
          <p:nvPr/>
        </p:nvPicPr>
        <p:blipFill rotWithShape="1">
          <a:blip r:embed="rId3"/>
          <a:srcRect l="935" t="48200"/>
          <a:stretch/>
        </p:blipFill>
        <p:spPr>
          <a:xfrm>
            <a:off x="1147596" y="4471467"/>
            <a:ext cx="8437178" cy="649470"/>
          </a:xfrm>
          <a:prstGeom prst="rect">
            <a:avLst/>
          </a:prstGeom>
        </p:spPr>
      </p:pic>
      <p:sp>
        <p:nvSpPr>
          <p:cNvPr id="4" name="Wave 3"/>
          <p:cNvSpPr/>
          <p:nvPr/>
        </p:nvSpPr>
        <p:spPr>
          <a:xfrm>
            <a:off x="4330303" y="130410"/>
            <a:ext cx="2670861" cy="736155"/>
          </a:xfrm>
          <a:prstGeom prst="wave">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nl-NL" sz="1600" dirty="0">
                <a:solidFill>
                  <a:srgbClr val="FF0000"/>
                </a:solidFill>
                <a:latin typeface="Times New Roman" panose="02020603050405020304" pitchFamily="18" charset="0"/>
                <a:cs typeface="Times New Roman" panose="02020603050405020304" pitchFamily="18" charset="0"/>
              </a:rPr>
              <a:t>BÀI 2. HÀM SỐ  y = ax + b  </a:t>
            </a:r>
            <a:endParaRPr lang="en-US" sz="1600"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CFBE93E-7CEA-4FFD-9415-40255674436F}"/>
                  </a:ext>
                </a:extLst>
              </p:cNvPr>
              <p:cNvSpPr txBox="1"/>
              <p:nvPr/>
            </p:nvSpPr>
            <p:spPr>
              <a:xfrm>
                <a:off x="422655" y="1199552"/>
                <a:ext cx="8763234" cy="878574"/>
              </a:xfrm>
              <a:prstGeom prst="rect">
                <a:avLst/>
              </a:prstGeom>
              <a:noFill/>
            </p:spPr>
            <p:txBody>
              <a:bodyPr wrap="square">
                <a:spAutoFit/>
              </a:bodyPr>
              <a:lstStyle/>
              <a:p>
                <a:pPr marL="0" marR="0" algn="just">
                  <a:lnSpc>
                    <a:spcPct val="150000"/>
                  </a:lnSpc>
                  <a:spcBef>
                    <a:spcPts val="0"/>
                  </a:spcBef>
                  <a:spcAft>
                    <a:spcPts val="0"/>
                  </a:spcAft>
                  <a:tabLst>
                    <a:tab pos="180340" algn="l"/>
                  </a:tabLs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1: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3</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7</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 3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&gt; 0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0"/>
                  </a:spcAft>
                  <a:tabLst>
                    <a:tab pos="180340" algn="l"/>
                  </a:tabLs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2: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5</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Ta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có</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 -5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&lt; 0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nghịch</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5CFBE93E-7CEA-4FFD-9415-40255674436F}"/>
                  </a:ext>
                </a:extLst>
              </p:cNvPr>
              <p:cNvSpPr txBox="1">
                <a:spLocks noRot="1" noChangeAspect="1" noMove="1" noResize="1" noEditPoints="1" noAdjustHandles="1" noChangeArrowheads="1" noChangeShapeType="1" noTextEdit="1"/>
              </p:cNvSpPr>
              <p:nvPr/>
            </p:nvSpPr>
            <p:spPr>
              <a:xfrm>
                <a:off x="422655" y="1199552"/>
                <a:ext cx="8763234" cy="878574"/>
              </a:xfrm>
              <a:prstGeom prst="rect">
                <a:avLst/>
              </a:prstGeom>
              <a:blipFill>
                <a:blip r:embed="rId4"/>
                <a:stretch>
                  <a:fillRect l="-556" b="-97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BB469882-54C3-47CA-8CEE-62648DA7570C}"/>
                  </a:ext>
                </a:extLst>
              </p:cNvPr>
              <p:cNvSpPr txBox="1"/>
              <p:nvPr/>
            </p:nvSpPr>
            <p:spPr>
              <a:xfrm>
                <a:off x="349624" y="3281991"/>
                <a:ext cx="8763234" cy="878574"/>
              </a:xfrm>
              <a:prstGeom prst="rect">
                <a:avLst/>
              </a:prstGeom>
              <a:noFill/>
            </p:spPr>
            <p:txBody>
              <a:bodyPr wrap="square">
                <a:spAutoFit/>
              </a:bodyPr>
              <a:lstStyle/>
              <a:p>
                <a:pPr marL="0" marR="0" algn="just">
                  <a:lnSpc>
                    <a:spcPct val="150000"/>
                  </a:lnSpc>
                  <a:spcBef>
                    <a:spcPts val="0"/>
                  </a:spcBef>
                  <a:spcAft>
                    <a:spcPts val="0"/>
                  </a:spcAft>
                  <a:tabLst>
                    <a:tab pos="180340" algn="l"/>
                  </a:tabLs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3: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8</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7</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Do b= -7 </a:t>
                </a:r>
                <a14:m>
                  <m:oMath xmlns:m="http://schemas.openxmlformats.org/officeDocument/2006/math">
                    <m:r>
                      <a:rPr lang="en-US" sz="180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r>
                      <a:rPr lang="en-US" sz="18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0</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nên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chẵn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lẻ</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0"/>
                  </a:spcAft>
                  <a:tabLst>
                    <a:tab pos="180340" algn="l"/>
                  </a:tabLs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4: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9</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Là</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lẻ</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5" name="TextBox 14">
                <a:extLst>
                  <a:ext uri="{FF2B5EF4-FFF2-40B4-BE49-F238E27FC236}">
                    <a16:creationId xmlns:a16="http://schemas.microsoft.com/office/drawing/2014/main" id="{BB469882-54C3-47CA-8CEE-62648DA7570C}"/>
                  </a:ext>
                </a:extLst>
              </p:cNvPr>
              <p:cNvSpPr txBox="1">
                <a:spLocks noRot="1" noChangeAspect="1" noMove="1" noResize="1" noEditPoints="1" noAdjustHandles="1" noChangeArrowheads="1" noChangeShapeType="1" noTextEdit="1"/>
              </p:cNvSpPr>
              <p:nvPr/>
            </p:nvSpPr>
            <p:spPr>
              <a:xfrm>
                <a:off x="349624" y="3281991"/>
                <a:ext cx="8763234" cy="878574"/>
              </a:xfrm>
              <a:prstGeom prst="rect">
                <a:avLst/>
              </a:prstGeom>
              <a:blipFill>
                <a:blip r:embed="rId5"/>
                <a:stretch>
                  <a:fillRect l="-556" b="-89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2CE34D2-CA23-4811-A68B-0A649D5A62E8}"/>
                  </a:ext>
                </a:extLst>
              </p:cNvPr>
              <p:cNvSpPr txBox="1"/>
              <p:nvPr/>
            </p:nvSpPr>
            <p:spPr>
              <a:xfrm>
                <a:off x="349624" y="4946803"/>
                <a:ext cx="8763234" cy="878574"/>
              </a:xfrm>
              <a:prstGeom prst="rect">
                <a:avLst/>
              </a:prstGeom>
              <a:noFill/>
            </p:spPr>
            <p:txBody>
              <a:bodyPr wrap="square">
                <a:spAutoFit/>
              </a:bodyPr>
              <a:lstStyle/>
              <a:p>
                <a:pPr marL="0" marR="0" algn="just">
                  <a:lnSpc>
                    <a:spcPct val="150000"/>
                  </a:lnSpc>
                  <a:spcBef>
                    <a:spcPts val="0"/>
                  </a:spcBef>
                  <a:spcAft>
                    <a:spcPts val="0"/>
                  </a:spcAft>
                  <a:tabLst>
                    <a:tab pos="180340" algn="l"/>
                  </a:tabLs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5: </a:t>
                </a:r>
                <a:r>
                  <a:rPr lang="en-US" dirty="0">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Đường thẳng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2</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5</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 </m:t>
                    </m:r>
                    <m:r>
                      <a:rPr lang="en-US" sz="1800"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0"/>
                  </a:spcAft>
                  <a:tabLst>
                    <a:tab pos="180340" algn="l"/>
                  </a:tabLs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6: </a:t>
                </a:r>
                <a:r>
                  <a:rPr lang="en-US" dirty="0">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Đường thẳng </a:t>
                </a:r>
                <a14:m>
                  <m:oMath xmlns:m="http://schemas.openxmlformats.org/officeDocument/2006/math">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4</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Có</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hệ</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góc</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𝑎</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 − </m:t>
                    </m:r>
                    <m:r>
                      <a:rPr lang="en-US" sz="1800" i="1" dirty="0" smtClean="0">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4</m:t>
                    </m:r>
                  </m:oMath>
                </a14:m>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8" name="TextBox 17">
                <a:extLst>
                  <a:ext uri="{FF2B5EF4-FFF2-40B4-BE49-F238E27FC236}">
                    <a16:creationId xmlns:a16="http://schemas.microsoft.com/office/drawing/2014/main" id="{92CE34D2-CA23-4811-A68B-0A649D5A62E8}"/>
                  </a:ext>
                </a:extLst>
              </p:cNvPr>
              <p:cNvSpPr txBox="1">
                <a:spLocks noRot="1" noChangeAspect="1" noMove="1" noResize="1" noEditPoints="1" noAdjustHandles="1" noChangeArrowheads="1" noChangeShapeType="1" noTextEdit="1"/>
              </p:cNvSpPr>
              <p:nvPr/>
            </p:nvSpPr>
            <p:spPr>
              <a:xfrm>
                <a:off x="349624" y="4946803"/>
                <a:ext cx="8763234" cy="878574"/>
              </a:xfrm>
              <a:prstGeom prst="rect">
                <a:avLst/>
              </a:prstGeom>
              <a:blipFill>
                <a:blip r:embed="rId6"/>
                <a:stretch>
                  <a:fillRect l="-556" b="-89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90554630-3AAE-4BB0-B92F-C3B2870B785B}"/>
                  </a:ext>
                </a:extLst>
              </p:cNvPr>
              <p:cNvSpPr txBox="1"/>
              <p:nvPr/>
            </p:nvSpPr>
            <p:spPr>
              <a:xfrm>
                <a:off x="422656" y="736155"/>
                <a:ext cx="10864179" cy="463397"/>
              </a:xfrm>
              <a:prstGeom prst="rect">
                <a:avLst/>
              </a:prstGeom>
              <a:noFill/>
              <a:ln w="19050">
                <a:solidFill>
                  <a:srgbClr val="00B0F0"/>
                </a:solidFill>
              </a:ln>
            </p:spPr>
            <p:txBody>
              <a:bodyPr wrap="square">
                <a:spAutoFit/>
              </a:bodyPr>
              <a:lstStyle/>
              <a:p>
                <a:pPr marL="0" marR="0" algn="just">
                  <a:lnSpc>
                    <a:spcPct val="150000"/>
                  </a:lnSpc>
                  <a:spcBef>
                    <a:spcPts val="0"/>
                  </a:spcBef>
                  <a:spcAft>
                    <a:spcPts val="0"/>
                  </a:spcAft>
                  <a:tabLst>
                    <a:tab pos="180340" algn="l"/>
                  </a:tabLst>
                </a:pP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b)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Hàm</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y= ax +b</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Khi a &gt; 0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đồng</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Khi a &lt; 0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hàm</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nghịch</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trên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ℝ</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9" name="TextBox 18">
                <a:extLst>
                  <a:ext uri="{FF2B5EF4-FFF2-40B4-BE49-F238E27FC236}">
                    <a16:creationId xmlns:a16="http://schemas.microsoft.com/office/drawing/2014/main" id="{90554630-3AAE-4BB0-B92F-C3B2870B785B}"/>
                  </a:ext>
                </a:extLst>
              </p:cNvPr>
              <p:cNvSpPr txBox="1">
                <a:spLocks noRot="1" noChangeAspect="1" noMove="1" noResize="1" noEditPoints="1" noAdjustHandles="1" noChangeArrowheads="1" noChangeShapeType="1" noTextEdit="1"/>
              </p:cNvSpPr>
              <p:nvPr/>
            </p:nvSpPr>
            <p:spPr>
              <a:xfrm>
                <a:off x="422656" y="736155"/>
                <a:ext cx="10864179" cy="463397"/>
              </a:xfrm>
              <a:prstGeom prst="rect">
                <a:avLst/>
              </a:prstGeom>
              <a:blipFill>
                <a:blip r:embed="rId7"/>
                <a:stretch>
                  <a:fillRect l="-392" b="-16456"/>
                </a:stretch>
              </a:blipFill>
              <a:ln w="19050">
                <a:solidFill>
                  <a:srgbClr val="00B0F0"/>
                </a:solidFill>
              </a:ln>
            </p:spPr>
            <p:txBody>
              <a:bodyPr/>
              <a:lstStyle/>
              <a:p>
                <a:r>
                  <a:rPr lang="en-US">
                    <a:noFill/>
                  </a:rPr>
                  <a:t> </a:t>
                </a:r>
              </a:p>
            </p:txBody>
          </p:sp>
        </mc:Fallback>
      </mc:AlternateContent>
    </p:spTree>
    <p:extLst>
      <p:ext uri="{BB962C8B-B14F-4D97-AF65-F5344CB8AC3E}">
        <p14:creationId xmlns:p14="http://schemas.microsoft.com/office/powerpoint/2010/main" val="202475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2655" y="353434"/>
            <a:ext cx="1781257" cy="369332"/>
          </a:xfrm>
          <a:prstGeom prst="rect">
            <a:avLst/>
          </a:prstGeom>
          <a:solidFill>
            <a:srgbClr val="FFFF00"/>
          </a:solidFill>
        </p:spPr>
        <p:txBody>
          <a:bodyPr wrap="none">
            <a:spAutoFit/>
          </a:bodyPr>
          <a:lstStyle/>
          <a:p>
            <a:r>
              <a:rPr lang="nl-NL" b="1" dirty="0">
                <a:solidFill>
                  <a:srgbClr val="FF0000"/>
                </a:solidFill>
                <a:latin typeface="Times New Roman" panose="02020603050405020304" pitchFamily="18" charset="0"/>
                <a:cs typeface="Times New Roman" panose="02020603050405020304" pitchFamily="18" charset="0"/>
              </a:rPr>
              <a:t>Ví dụ áp dụng:  </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17" name="Picture 16"/>
          <p:cNvPicPr>
            <a:picLocks noChangeAspect="1"/>
          </p:cNvPicPr>
          <p:nvPr/>
        </p:nvPicPr>
        <p:blipFill rotWithShape="1">
          <a:blip r:embed="rId2"/>
          <a:srcRect l="945" b="50407"/>
          <a:stretch/>
        </p:blipFill>
        <p:spPr>
          <a:xfrm>
            <a:off x="229552" y="854413"/>
            <a:ext cx="8436233" cy="621805"/>
          </a:xfrm>
          <a:prstGeom prst="rect">
            <a:avLst/>
          </a:prstGeom>
        </p:spPr>
      </p:pic>
      <p:sp>
        <p:nvSpPr>
          <p:cNvPr id="4" name="Wave 3"/>
          <p:cNvSpPr/>
          <p:nvPr/>
        </p:nvSpPr>
        <p:spPr>
          <a:xfrm>
            <a:off x="4330303" y="130410"/>
            <a:ext cx="2670861" cy="736155"/>
          </a:xfrm>
          <a:prstGeom prst="wave">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nl-NL" sz="1600" dirty="0">
                <a:solidFill>
                  <a:srgbClr val="FF0000"/>
                </a:solidFill>
                <a:latin typeface="Times New Roman" panose="02020603050405020304" pitchFamily="18" charset="0"/>
                <a:cs typeface="Times New Roman" panose="02020603050405020304" pitchFamily="18" charset="0"/>
              </a:rPr>
              <a:t>BÀI 2. HÀM SỐ  y = ax + b  </a:t>
            </a:r>
            <a:endParaRPr lang="en-US" sz="1600"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2CE34D2-CA23-4811-A68B-0A649D5A62E8}"/>
                  </a:ext>
                </a:extLst>
              </p:cNvPr>
              <p:cNvSpPr txBox="1"/>
              <p:nvPr/>
            </p:nvSpPr>
            <p:spPr>
              <a:xfrm>
                <a:off x="422655" y="1800953"/>
                <a:ext cx="6393781" cy="2875082"/>
              </a:xfrm>
              <a:prstGeom prst="rect">
                <a:avLst/>
              </a:prstGeom>
              <a:noFill/>
            </p:spPr>
            <p:txBody>
              <a:bodyPr wrap="square">
                <a:spAutoFit/>
              </a:bodyPr>
              <a:lstStyle/>
              <a:p>
                <a:pPr marL="0" marR="0" algn="just">
                  <a:lnSpc>
                    <a:spcPct val="150000"/>
                  </a:lnSpc>
                  <a:spcBef>
                    <a:spcPts val="0"/>
                  </a:spcBef>
                  <a:spcAft>
                    <a:spcPts val="0"/>
                  </a:spcAft>
                  <a:tabLst>
                    <a:tab pos="180340" algn="l"/>
                  </a:tabLst>
                </a:pPr>
                <a:r>
                  <a:rPr lang="en-US" sz="1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Ví </a:t>
                </a:r>
                <a:r>
                  <a:rPr lang="en-US" sz="18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dụ</a:t>
                </a:r>
                <a:r>
                  <a:rPr lang="en-US" sz="1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 </a:t>
                </a:r>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Cho</a:t>
                </a:r>
                <a:r>
                  <a:rPr lang="en-US" sz="1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h</a:t>
                </a:r>
                <a:r>
                  <a:rPr lang="en-US" sz="18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àm</a:t>
                </a:r>
                <a:r>
                  <a:rPr lang="en-U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r>
                  <a:rPr lang="en-US" sz="18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số</a:t>
                </a:r>
                <a:r>
                  <a:rPr lang="en-U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  </a:t>
                </a:r>
                <a14:m>
                  <m:oMath xmlns:m="http://schemas.openxmlformats.org/officeDocument/2006/math">
                    <m:r>
                      <a:rPr lang="en-US" sz="1800" b="1"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𝒚</m:t>
                    </m:r>
                    <m:r>
                      <a:rPr lang="en-US" sz="1800" b="1"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m:t>
                    </m:r>
                    <m:r>
                      <a:rPr lang="en-US" sz="1800" b="1"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𝒙</m:t>
                    </m:r>
                    <m:r>
                      <a:rPr lang="en-US" sz="1800" b="1"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m:t>
                    </m:r>
                    <m:r>
                      <a:rPr lang="en-US" sz="1800" b="1" i="1" dirty="0" smtClean="0">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𝟑</m:t>
                    </m:r>
                  </m:oMath>
                </a14:m>
                <a:r>
                  <a:rPr lang="en-US" sz="18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marR="0" algn="just">
                  <a:lnSpc>
                    <a:spcPct val="150000"/>
                  </a:lnSpc>
                  <a:spcBef>
                    <a:spcPts val="0"/>
                  </a:spcBef>
                  <a:spcAft>
                    <a:spcPts val="0"/>
                  </a:spcAft>
                  <a:tabLst>
                    <a:tab pos="18034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đồ</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thị</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thẳng</a:t>
                </a:r>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50000"/>
                  </a:lnSpc>
                  <a:spcBef>
                    <a:spcPts val="0"/>
                  </a:spcBef>
                  <a:spcAft>
                    <a:spcPts val="0"/>
                  </a:spcAft>
                  <a:tabLst>
                    <a:tab pos="18034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Cho   </a:t>
                </a:r>
                <a14:m>
                  <m:oMath xmlns:m="http://schemas.openxmlformats.org/officeDocument/2006/math">
                    <m:r>
                      <a:rPr lang="en-US" i="1">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i="1">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=0⟹</m:t>
                    </m:r>
                    <m:r>
                      <a:rPr lang="en-US" i="1">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𝑦</m:t>
                    </m:r>
                    <m:r>
                      <a:rPr lang="en-US" i="1">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=0+3=3⟹</m:t>
                    </m:r>
                    <m:r>
                      <a:rPr lang="en-US" i="1">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𝑦</m:t>
                    </m:r>
                    <m:r>
                      <a:rPr lang="en-US" i="1">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=3</m:t>
                    </m:r>
                  </m:oMath>
                </a14:m>
                <a:endPar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a:p>
                <a:pPr marL="285750" marR="0" indent="-285750" algn="just">
                  <a:lnSpc>
                    <a:spcPct val="150000"/>
                  </a:lnSpc>
                  <a:spcBef>
                    <a:spcPts val="0"/>
                  </a:spcBef>
                  <a:spcAft>
                    <a:spcPts val="0"/>
                  </a:spcAft>
                  <a:buFont typeface="Arial" panose="020B0604020202020204" pitchFamily="34" charset="0"/>
                  <a:buChar char="•"/>
                  <a:tabLst>
                    <a:tab pos="180340" algn="l"/>
                  </a:tabLst>
                </a:pPr>
                <a:endPar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a:p>
                <a:pPr marR="0" algn="just">
                  <a:lnSpc>
                    <a:spcPct val="150000"/>
                  </a:lnSpc>
                  <a:spcBef>
                    <a:spcPts val="0"/>
                  </a:spcBef>
                  <a:spcAft>
                    <a:spcPts val="0"/>
                  </a:spcAft>
                  <a:tabLst>
                    <a:tab pos="180340" algn="l"/>
                  </a:tabLst>
                </a:pPr>
                <a:endPar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endParaRPr>
              </a:p>
              <a:p>
                <a:pPr marL="285750" marR="0" indent="-285750" algn="just">
                  <a:lnSpc>
                    <a:spcPct val="150000"/>
                  </a:lnSpc>
                  <a:spcBef>
                    <a:spcPts val="0"/>
                  </a:spcBef>
                  <a:spcAft>
                    <a:spcPts val="0"/>
                  </a:spcAft>
                  <a:buFont typeface="Arial" panose="020B0604020202020204" pitchFamily="34" charset="0"/>
                  <a:buChar char="•"/>
                  <a:tabLst>
                    <a:tab pos="180340" algn="l"/>
                  </a:tabLst>
                </a:pPr>
                <a:r>
                  <a:rPr lang="en-US" sz="18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Wingdings" panose="05000000000000000000" pitchFamily="2" charset="2"/>
                  </a:rPr>
                  <a:t>Cho</a:t>
                </a:r>
                <a14:m>
                  <m:oMath xmlns:m="http://schemas.openxmlformats.org/officeDocument/2006/math">
                    <m:r>
                      <a:rPr lang="en-US"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m:t>
                    </m:r>
                    <m:r>
                      <a:rPr lang="en-US" i="1" dirty="0">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𝑦</m:t>
                    </m:r>
                    <m:r>
                      <a:rPr lang="en-US" i="1" dirty="0">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=0 =&gt;0 = </m:t>
                    </m:r>
                    <m:r>
                      <a:rPr lang="en-US" i="1" dirty="0">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𝑥</m:t>
                    </m:r>
                    <m:r>
                      <a:rPr lang="en-US" i="1" dirty="0">
                        <a:solidFill>
                          <a:schemeClr val="tx1"/>
                        </a:solidFill>
                        <a:latin typeface="Cambria Math" panose="02040503050406030204" pitchFamily="18" charset="0"/>
                        <a:ea typeface="Times New Roman" panose="02020603050405020304" pitchFamily="18" charset="0"/>
                        <a:cs typeface="Times New Roman" panose="02020603050405020304" pitchFamily="18" charset="0"/>
                        <a:sym typeface="Wingdings" panose="05000000000000000000" pitchFamily="2" charset="2"/>
                      </a:rPr>
                      <m:t> +3⟺</m:t>
                    </m:r>
                    <m:r>
                      <a:rPr lang="en-US"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𝑥</m:t>
                    </m:r>
                    <m:r>
                      <a:rPr lang="en-US"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+3=0⟺</m:t>
                    </m:r>
                    <m:r>
                      <a:rPr lang="en-US"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𝑥</m:t>
                    </m:r>
                    <m:r>
                      <a:rPr lang="en-US" i="1" dirty="0">
                        <a:solidFill>
                          <a:schemeClr val="tx1"/>
                        </a:solidFill>
                        <a:latin typeface="Cambria Math" panose="02040503050406030204" pitchFamily="18" charset="0"/>
                        <a:ea typeface="Cambria Math" panose="02040503050406030204" pitchFamily="18" charset="0"/>
                        <a:cs typeface="Times New Roman" panose="02020603050405020304" pitchFamily="18" charset="0"/>
                        <a:sym typeface="Wingdings" panose="05000000000000000000" pitchFamily="2" charset="2"/>
                      </a:rPr>
                      <m:t>=−3</m:t>
                    </m:r>
                  </m:oMath>
                </a14:m>
                <a:endParaRPr lang="en-US"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285750" marR="0" indent="-285750" algn="just">
                  <a:lnSpc>
                    <a:spcPct val="150000"/>
                  </a:lnSpc>
                  <a:spcBef>
                    <a:spcPts val="0"/>
                  </a:spcBef>
                  <a:spcAft>
                    <a:spcPts val="0"/>
                  </a:spcAft>
                  <a:buFont typeface="Arial" panose="020B0604020202020204" pitchFamily="34" charset="0"/>
                  <a:buChar char="•"/>
                  <a:tabLst>
                    <a:tab pos="180340" algn="l"/>
                  </a:tabLst>
                </a:pP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8" name="TextBox 17">
                <a:extLst>
                  <a:ext uri="{FF2B5EF4-FFF2-40B4-BE49-F238E27FC236}">
                    <a16:creationId xmlns:a16="http://schemas.microsoft.com/office/drawing/2014/main" id="{92CE34D2-CA23-4811-A68B-0A649D5A62E8}"/>
                  </a:ext>
                </a:extLst>
              </p:cNvPr>
              <p:cNvSpPr txBox="1">
                <a:spLocks noRot="1" noChangeAspect="1" noMove="1" noResize="1" noEditPoints="1" noAdjustHandles="1" noChangeArrowheads="1" noChangeShapeType="1" noTextEdit="1"/>
              </p:cNvSpPr>
              <p:nvPr/>
            </p:nvSpPr>
            <p:spPr>
              <a:xfrm>
                <a:off x="422655" y="1800953"/>
                <a:ext cx="6393781" cy="2875082"/>
              </a:xfrm>
              <a:prstGeom prst="rect">
                <a:avLst/>
              </a:prstGeom>
              <a:blipFill>
                <a:blip r:embed="rId3"/>
                <a:stretch>
                  <a:fillRect l="-763"/>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8D652BDD-526D-415A-948B-6E021ADB1040}"/>
              </a:ext>
            </a:extLst>
          </p:cNvPr>
          <p:cNvPicPr>
            <a:picLocks noChangeAspect="1"/>
          </p:cNvPicPr>
          <p:nvPr/>
        </p:nvPicPr>
        <p:blipFill>
          <a:blip r:embed="rId4"/>
          <a:stretch>
            <a:fillRect/>
          </a:stretch>
        </p:blipFill>
        <p:spPr>
          <a:xfrm>
            <a:off x="6883018" y="1637678"/>
            <a:ext cx="4886325" cy="4533900"/>
          </a:xfrm>
          <a:prstGeom prst="rect">
            <a:avLst/>
          </a:prstGeom>
        </p:spPr>
      </p:pic>
      <p:sp>
        <p:nvSpPr>
          <p:cNvPr id="13" name="Rectangle 12">
            <a:extLst>
              <a:ext uri="{FF2B5EF4-FFF2-40B4-BE49-F238E27FC236}">
                <a16:creationId xmlns:a16="http://schemas.microsoft.com/office/drawing/2014/main" id="{A09725E6-5FA5-42FE-A608-DA79B818D883}"/>
              </a:ext>
            </a:extLst>
          </p:cNvPr>
          <p:cNvSpPr/>
          <p:nvPr/>
        </p:nvSpPr>
        <p:spPr>
          <a:xfrm>
            <a:off x="603555" y="3556981"/>
            <a:ext cx="5021390" cy="369332"/>
          </a:xfrm>
          <a:prstGeom prst="rect">
            <a:avLst/>
          </a:prstGeom>
          <a:noFill/>
        </p:spPr>
        <p:txBody>
          <a:bodyPr wrap="square">
            <a:spAutoFit/>
          </a:bodyPr>
          <a:lstStyle/>
          <a:p>
            <a:r>
              <a:rPr lang="nl-NL" b="1" dirty="0">
                <a:solidFill>
                  <a:srgbClr val="FF0000"/>
                </a:solidFill>
                <a:latin typeface="Times New Roman" panose="02020603050405020304" pitchFamily="18" charset="0"/>
                <a:cs typeface="Times New Roman" panose="02020603050405020304" pitchFamily="18" charset="0"/>
              </a:rPr>
              <a:t>=&gt;Vậy điểm cắt trục hoành (hay Ox): (-3;0) </a:t>
            </a:r>
          </a:p>
        </p:txBody>
      </p:sp>
      <p:sp>
        <p:nvSpPr>
          <p:cNvPr id="20" name="Rectangle 19">
            <a:extLst>
              <a:ext uri="{FF2B5EF4-FFF2-40B4-BE49-F238E27FC236}">
                <a16:creationId xmlns:a16="http://schemas.microsoft.com/office/drawing/2014/main" id="{97F9CCAE-7C77-4CAE-A32B-BF1A6E633834}"/>
              </a:ext>
            </a:extLst>
          </p:cNvPr>
          <p:cNvSpPr/>
          <p:nvPr/>
        </p:nvSpPr>
        <p:spPr>
          <a:xfrm>
            <a:off x="840830" y="5104729"/>
            <a:ext cx="4406014" cy="369332"/>
          </a:xfrm>
          <a:prstGeom prst="rect">
            <a:avLst/>
          </a:prstGeom>
          <a:solidFill>
            <a:schemeClr val="bg1"/>
          </a:solidFill>
        </p:spPr>
        <p:txBody>
          <a:bodyPr wrap="none">
            <a:spAutoFit/>
          </a:bodyPr>
          <a:lstStyle/>
          <a:p>
            <a:r>
              <a:rPr lang="nl-NL" b="1" dirty="0">
                <a:solidFill>
                  <a:srgbClr val="FF0000"/>
                </a:solidFill>
                <a:latin typeface="Times New Roman" panose="02020603050405020304" pitchFamily="18" charset="0"/>
                <a:cs typeface="Times New Roman" panose="02020603050405020304" pitchFamily="18" charset="0"/>
              </a:rPr>
              <a:t>=&gt; Vậy điểm cắt trục tung (hay Oy): (0; 3) </a:t>
            </a:r>
          </a:p>
        </p:txBody>
      </p:sp>
    </p:spTree>
    <p:extLst>
      <p:ext uri="{BB962C8B-B14F-4D97-AF65-F5344CB8AC3E}">
        <p14:creationId xmlns:p14="http://schemas.microsoft.com/office/powerpoint/2010/main" val="890465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anim calcmode="lin" valueType="num">
                                      <p:cBhvr additive="base">
                                        <p:cTn id="7"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xEl>
                                              <p:pRg st="2" end="2"/>
                                            </p:txEl>
                                          </p:spTgt>
                                        </p:tgtEl>
                                        <p:attrNameLst>
                                          <p:attrName>style.visibility</p:attrName>
                                        </p:attrNameLst>
                                      </p:cBhvr>
                                      <p:to>
                                        <p:strVal val="visible"/>
                                      </p:to>
                                    </p:set>
                                    <p:anim calcmode="lin" valueType="num">
                                      <p:cBhvr additive="base">
                                        <p:cTn id="13" dur="500" fill="hold"/>
                                        <p:tgtEl>
                                          <p:spTgt spid="1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 calcmode="lin" valueType="num">
                                      <p:cBhvr additive="base">
                                        <p:cTn id="1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xEl>
                                              <p:pRg st="5" end="5"/>
                                            </p:txEl>
                                          </p:spTgt>
                                        </p:tgtEl>
                                        <p:attrNameLst>
                                          <p:attrName>style.visibility</p:attrName>
                                        </p:attrNameLst>
                                      </p:cBhvr>
                                      <p:to>
                                        <p:strVal val="visible"/>
                                      </p:to>
                                    </p:set>
                                    <p:anim calcmode="lin" valueType="num">
                                      <p:cBhvr additive="base">
                                        <p:cTn id="25" dur="500" fill="hold"/>
                                        <p:tgtEl>
                                          <p:spTgt spid="18">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anim calcmode="lin" valueType="num">
                                      <p:cBhvr additive="base">
                                        <p:cTn id="3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a:blip r:embed="rId2"/>
          <a:stretch>
            <a:fillRect/>
          </a:stretch>
        </p:blipFill>
        <p:spPr>
          <a:xfrm>
            <a:off x="495222" y="1264484"/>
            <a:ext cx="8709987" cy="562944"/>
          </a:xfrm>
          <a:prstGeom prst="rect">
            <a:avLst/>
          </a:prstGeom>
        </p:spPr>
      </p:pic>
      <p:pic>
        <p:nvPicPr>
          <p:cNvPr id="26" name="Picture 25"/>
          <p:cNvPicPr>
            <a:picLocks noChangeAspect="1"/>
          </p:cNvPicPr>
          <p:nvPr/>
        </p:nvPicPr>
        <p:blipFill>
          <a:blip r:embed="rId3"/>
          <a:stretch>
            <a:fillRect/>
          </a:stretch>
        </p:blipFill>
        <p:spPr>
          <a:xfrm>
            <a:off x="495222" y="3913959"/>
            <a:ext cx="9150797" cy="880110"/>
          </a:xfrm>
          <a:prstGeom prst="rect">
            <a:avLst/>
          </a:prstGeom>
        </p:spPr>
      </p:pic>
      <p:pic>
        <p:nvPicPr>
          <p:cNvPr id="27" name="Picture 26"/>
          <p:cNvPicPr>
            <a:picLocks noChangeAspect="1"/>
          </p:cNvPicPr>
          <p:nvPr/>
        </p:nvPicPr>
        <p:blipFill rotWithShape="1">
          <a:blip r:embed="rId4"/>
          <a:srcRect r="360" b="53034"/>
          <a:stretch/>
        </p:blipFill>
        <p:spPr>
          <a:xfrm>
            <a:off x="702564" y="5077926"/>
            <a:ext cx="8704672" cy="394619"/>
          </a:xfrm>
          <a:prstGeom prst="rect">
            <a:avLst/>
          </a:prstGeom>
        </p:spPr>
      </p:pic>
      <p:sp>
        <p:nvSpPr>
          <p:cNvPr id="28" name="Rectangle 27"/>
          <p:cNvSpPr/>
          <p:nvPr/>
        </p:nvSpPr>
        <p:spPr>
          <a:xfrm>
            <a:off x="886153" y="725062"/>
            <a:ext cx="742511" cy="369332"/>
          </a:xfrm>
          <a:prstGeom prst="rect">
            <a:avLst/>
          </a:prstGeom>
        </p:spPr>
        <p:txBody>
          <a:bodyPr wrap="none">
            <a:spAutoFit/>
          </a:bodyPr>
          <a:lstStyle/>
          <a:p>
            <a:r>
              <a:rPr lang="nl-NL" dirty="0">
                <a:solidFill>
                  <a:srgbClr val="FF0000"/>
                </a:solidFill>
                <a:latin typeface="Times New Roman" panose="02020603050405020304" pitchFamily="18" charset="0"/>
                <a:cs typeface="Times New Roman" panose="02020603050405020304" pitchFamily="18" charset="0"/>
              </a:rPr>
              <a:t>Chú ý</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8" name="Wave 7"/>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rotWithShape="1">
          <a:blip r:embed="rId4"/>
          <a:srcRect t="42671" r="202"/>
          <a:stretch/>
        </p:blipFill>
        <p:spPr>
          <a:xfrm>
            <a:off x="600663" y="5756402"/>
            <a:ext cx="8718527" cy="481690"/>
          </a:xfrm>
          <a:prstGeom prst="rect">
            <a:avLst/>
          </a:prstGeom>
        </p:spPr>
      </p:pic>
      <p:sp>
        <p:nvSpPr>
          <p:cNvPr id="7" name="Text Box 20">
            <a:extLst>
              <a:ext uri="{FF2B5EF4-FFF2-40B4-BE49-F238E27FC236}">
                <a16:creationId xmlns:a16="http://schemas.microsoft.com/office/drawing/2014/main" id="{E8995C61-2612-4D4B-B6F3-216C38A7ABA6}"/>
              </a:ext>
            </a:extLst>
          </p:cNvPr>
          <p:cNvSpPr txBox="1">
            <a:spLocks noChangeArrowheads="1"/>
          </p:cNvSpPr>
          <p:nvPr/>
        </p:nvSpPr>
        <p:spPr bwMode="auto">
          <a:xfrm>
            <a:off x="603727" y="1614294"/>
            <a:ext cx="7829073" cy="143849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Hai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song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song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song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(d)∥(d')⇔a=a' </a:t>
            </a:r>
            <a:r>
              <a:rPr kumimoji="0" lang="en-US" altLang="en-US" sz="2500" b="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500" b="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b≠b</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2500" b="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Hai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trùng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nhau</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500" b="1"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(d)≡(d')⇔a=a'</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500" b="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kumimoji="0" lang="en-US" altLang="en-US" sz="2500" b="1"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b=b'</a:t>
            </a:r>
            <a:endParaRPr kumimoji="0" lang="en-US" altLang="en-US" sz="2500" b="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Hai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cắt</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 </a:t>
            </a:r>
            <a:r>
              <a:rPr lang="en-US" altLang="en-US" sz="2500" dirty="0" err="1">
                <a:latin typeface="Times New Roman" panose="02020603050405020304" pitchFamily="18" charset="0"/>
                <a:ea typeface="Times New Roman" panose="02020603050405020304" pitchFamily="18" charset="0"/>
                <a:cs typeface="Times New Roman" panose="02020603050405020304" pitchFamily="18" charset="0"/>
              </a:rPr>
              <a:t>nhau</a:t>
            </a:r>
            <a:r>
              <a:rPr lang="en-US" altLang="en-US" sz="2500" dirty="0">
                <a:latin typeface="Times New Roman" panose="02020603050405020304" pitchFamily="18" charset="0"/>
                <a:ea typeface="Times New Roman" panose="02020603050405020304" pitchFamily="18" charset="0"/>
                <a:cs typeface="Times New Roman" panose="02020603050405020304" pitchFamily="18" charset="0"/>
              </a:rPr>
              <a:t>:</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 </a:t>
            </a:r>
            <a:r>
              <a:rPr kumimoji="0" lang="en-US" altLang="en-US" sz="2500" b="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cắt</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(d’)⇔</a:t>
            </a:r>
            <a:r>
              <a:rPr kumimoji="0" lang="en-US" altLang="en-US" sz="2500" b="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a:t>
            </a:r>
            <a:r>
              <a:rPr kumimoji="0" lang="en-US" altLang="en-US" sz="2500" b="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n-US" altLang="en-US" sz="2500" b="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846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0355" y="839246"/>
            <a:ext cx="10242869" cy="646331"/>
          </a:xfrm>
          <a:prstGeom prst="rect">
            <a:avLst/>
          </a:prstGeom>
        </p:spPr>
        <p:txBody>
          <a:bodyPr wrap="none">
            <a:spAutoFit/>
          </a:bodyPr>
          <a:lstStyle/>
          <a:p>
            <a:pPr algn="ctr">
              <a:spcBef>
                <a:spcPts val="1200"/>
              </a:spcBef>
              <a:spcAft>
                <a:spcPts val="300"/>
              </a:spcAft>
            </a:pPr>
            <a:r>
              <a:rPr lang="pt-BR" sz="3600" b="1" dirty="0">
                <a:solidFill>
                  <a:srgbClr val="FF0000"/>
                </a:solidFill>
                <a:latin typeface="Times New Roman" panose="02020603050405020304" pitchFamily="18" charset="0"/>
                <a:ea typeface="Times New Roman" panose="02020603050405020304" pitchFamily="18" charset="0"/>
              </a:rPr>
              <a:t>CHƯƠNG 2. HÀM SỐ BẬC NHẤT VÀ BẬC HAI</a:t>
            </a:r>
            <a:endParaRPr lang="en-US" sz="3600" b="1" dirty="0">
              <a:solidFill>
                <a:srgbClr val="FF0000"/>
              </a:solidFill>
              <a:latin typeface="Times New Roman" panose="02020603050405020304" pitchFamily="18" charset="0"/>
              <a:ea typeface="Times New Roman" panose="02020603050405020304" pitchFamily="18" charset="0"/>
            </a:endParaRPr>
          </a:p>
        </p:txBody>
      </p:sp>
      <p:sp>
        <p:nvSpPr>
          <p:cNvPr id="5" name="Rectangle 4"/>
          <p:cNvSpPr/>
          <p:nvPr/>
        </p:nvSpPr>
        <p:spPr>
          <a:xfrm>
            <a:off x="4154750" y="2658896"/>
            <a:ext cx="7657602" cy="2427716"/>
          </a:xfrm>
          <a:prstGeom prst="rect">
            <a:avLst/>
          </a:prstGeom>
        </p:spPr>
        <p:txBody>
          <a:bodyPr wrap="square">
            <a:spAutoFit/>
          </a:bodyPr>
          <a:lstStyle/>
          <a:p>
            <a:pPr>
              <a:lnSpc>
                <a:spcPct val="115000"/>
              </a:lnSpc>
              <a:spcAft>
                <a:spcPts val="1000"/>
              </a:spcAft>
              <a:tabLst>
                <a:tab pos="323850" algn="l"/>
              </a:tabLst>
            </a:pPr>
            <a:r>
              <a:rPr lang="en-US" sz="2800" b="1" dirty="0">
                <a:solidFill>
                  <a:srgbClr val="FF0000"/>
                </a:solidFill>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NỘI DUNG:</a:t>
            </a:r>
          </a:p>
          <a:p>
            <a:pPr marL="514350" indent="-514350">
              <a:lnSpc>
                <a:spcPct val="115000"/>
              </a:lnSpc>
              <a:spcAft>
                <a:spcPts val="1000"/>
              </a:spcAft>
              <a:buAutoNum type="arabicPeriod"/>
              <a:tabLst>
                <a:tab pos="323850" algn="l"/>
              </a:tabLst>
            </a:pPr>
            <a:r>
              <a:rPr lang="en-US" sz="28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HÀM SỐ</a:t>
            </a:r>
          </a:p>
          <a:p>
            <a:pPr marL="514350" indent="-514350">
              <a:lnSpc>
                <a:spcPct val="115000"/>
              </a:lnSpc>
              <a:spcAft>
                <a:spcPts val="1000"/>
              </a:spcAft>
              <a:buAutoNum type="arabicPeriod"/>
              <a:tabLst>
                <a:tab pos="323850" algn="l"/>
              </a:tabLst>
            </a:pPr>
            <a:r>
              <a:rPr lang="en-US" sz="2800" b="1" dirty="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HÀM SỐ BẬC NHẤT</a:t>
            </a:r>
          </a:p>
          <a:p>
            <a:pPr>
              <a:lnSpc>
                <a:spcPct val="115000"/>
              </a:lnSpc>
              <a:spcAft>
                <a:spcPts val="1000"/>
              </a:spcAft>
              <a:tabLst>
                <a:tab pos="323850" algn="l"/>
              </a:tabLst>
            </a:pPr>
            <a:r>
              <a:rPr lang="en-US" sz="2800" b="1" dirty="0">
                <a:solidFill>
                  <a:srgbClr val="00B050"/>
                </a:solidFill>
                <a:latin typeface="Times New Roman" panose="02020603050405020304" pitchFamily="18" charset="0"/>
                <a:ea typeface="Times New Roman" panose="02020603050405020304" pitchFamily="18" charset="0"/>
                <a:cs typeface="Times New Roman" panose="02020603050405020304" pitchFamily="18" charset="0"/>
              </a:rPr>
              <a:t>3.   HÀM SỐ BẬC HAI</a:t>
            </a:r>
            <a:endParaRPr lang="en-US" sz="2800" b="1" dirty="0">
              <a:solidFill>
                <a:srgbClr val="00B05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0775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FCAC74-0C58-4ADD-8E66-695273988A06}"/>
              </a:ext>
            </a:extLst>
          </p:cNvPr>
          <p:cNvPicPr>
            <a:picLocks noChangeAspect="1"/>
          </p:cNvPicPr>
          <p:nvPr/>
        </p:nvPicPr>
        <p:blipFill>
          <a:blip r:embed="rId2"/>
          <a:stretch>
            <a:fillRect/>
          </a:stretch>
        </p:blipFill>
        <p:spPr>
          <a:xfrm>
            <a:off x="578540" y="2392508"/>
            <a:ext cx="4568397" cy="4128797"/>
          </a:xfrm>
          <a:prstGeom prst="rect">
            <a:avLst/>
          </a:prstGeom>
        </p:spPr>
      </p:pic>
      <p:sp>
        <p:nvSpPr>
          <p:cNvPr id="15" name="Rectangle 14">
            <a:extLst>
              <a:ext uri="{FF2B5EF4-FFF2-40B4-BE49-F238E27FC236}">
                <a16:creationId xmlns:a16="http://schemas.microsoft.com/office/drawing/2014/main" id="{9C074ABE-4BD8-4E6E-A19F-49CE0A349AAC}"/>
              </a:ext>
            </a:extLst>
          </p:cNvPr>
          <p:cNvSpPr/>
          <p:nvPr/>
        </p:nvSpPr>
        <p:spPr>
          <a:xfrm>
            <a:off x="249882" y="598672"/>
            <a:ext cx="11692235" cy="923330"/>
          </a:xfrm>
          <a:prstGeom prst="rect">
            <a:avLst/>
          </a:prstGeom>
        </p:spPr>
        <p:txBody>
          <a:bodyPr wrap="square">
            <a:spAutoFit/>
          </a:bodyPr>
          <a:lstStyle/>
          <a:p>
            <a:r>
              <a:rPr lang="nl-NL" dirty="0">
                <a:solidFill>
                  <a:srgbClr val="FF0000"/>
                </a:solidFill>
                <a:latin typeface="Times New Roman" panose="02020603050405020304" pitchFamily="18" charset="0"/>
                <a:cs typeface="Times New Roman" panose="02020603050405020304" pitchFamily="18" charset="0"/>
              </a:rPr>
              <a:t>Ví dụ:  Xét vị trí tương đối của các cặp đường thẳng</a:t>
            </a:r>
          </a:p>
          <a:p>
            <a:r>
              <a:rPr lang="nl-NL" dirty="0">
                <a:solidFill>
                  <a:srgbClr val="FF0000"/>
                </a:solidFill>
                <a:latin typeface="Times New Roman" panose="02020603050405020304" pitchFamily="18" charset="0"/>
                <a:cs typeface="Times New Roman" panose="02020603050405020304" pitchFamily="18" charset="0"/>
              </a:rPr>
              <a:t>a) </a:t>
            </a:r>
            <a:r>
              <a:rPr lang="nl-NL" dirty="0">
                <a:latin typeface="Times New Roman" panose="02020603050405020304" pitchFamily="18" charset="0"/>
                <a:cs typeface="Times New Roman" panose="02020603050405020304" pitchFamily="18" charset="0"/>
              </a:rPr>
              <a:t>y= f(x) = -x +3 và y = g(x) = -x +5     </a:t>
            </a:r>
            <a:r>
              <a:rPr lang="nl-NL" dirty="0">
                <a:solidFill>
                  <a:srgbClr val="FF0000"/>
                </a:solidFill>
                <a:latin typeface="Times New Roman" panose="02020603050405020304" pitchFamily="18" charset="0"/>
                <a:cs typeface="Times New Roman" panose="02020603050405020304" pitchFamily="18" charset="0"/>
              </a:rPr>
              <a:t>b) </a:t>
            </a:r>
            <a:r>
              <a:rPr lang="nl-NL" dirty="0">
                <a:latin typeface="Times New Roman" panose="02020603050405020304" pitchFamily="18" charset="0"/>
                <a:cs typeface="Times New Roman" panose="02020603050405020304" pitchFamily="18" charset="0"/>
              </a:rPr>
              <a:t>y= f(x) = 2x - 4 và y = g(x) = -x -3 </a:t>
            </a:r>
            <a:endParaRPr lang="nl-NL" dirty="0">
              <a:solidFill>
                <a:srgbClr val="FF0000"/>
              </a:solidFill>
              <a:latin typeface="Times New Roman" panose="02020603050405020304" pitchFamily="18" charset="0"/>
              <a:cs typeface="Times New Roman" panose="02020603050405020304" pitchFamily="18" charset="0"/>
            </a:endParaRPr>
          </a:p>
          <a:p>
            <a:r>
              <a:rPr lang="nl-NL" dirty="0">
                <a:latin typeface="Times New Roman" panose="02020603050405020304" pitchFamily="18" charset="0"/>
                <a:cs typeface="Times New Roman" panose="02020603050405020304" pitchFamily="18" charset="0"/>
              </a:rPr>
              <a:t>GIẢI</a:t>
            </a:r>
          </a:p>
        </p:txBody>
      </p:sp>
      <p:sp>
        <p:nvSpPr>
          <p:cNvPr id="16" name="Rectangle 15">
            <a:extLst>
              <a:ext uri="{FF2B5EF4-FFF2-40B4-BE49-F238E27FC236}">
                <a16:creationId xmlns:a16="http://schemas.microsoft.com/office/drawing/2014/main" id="{568790E9-EA04-4C01-8FE4-98428E3EDC76}"/>
              </a:ext>
            </a:extLst>
          </p:cNvPr>
          <p:cNvSpPr/>
          <p:nvPr/>
        </p:nvSpPr>
        <p:spPr>
          <a:xfrm>
            <a:off x="367606" y="283017"/>
            <a:ext cx="2057038" cy="369332"/>
          </a:xfrm>
          <a:prstGeom prst="rect">
            <a:avLst/>
          </a:prstGeom>
        </p:spPr>
        <p:txBody>
          <a:bodyPr wrap="none">
            <a:spAutoFit/>
          </a:bodyPr>
          <a:lstStyle/>
          <a:p>
            <a:r>
              <a:rPr lang="nl-NL" b="1" dirty="0">
                <a:solidFill>
                  <a:srgbClr val="FF0000"/>
                </a:solidFill>
                <a:latin typeface="Times New Roman" panose="02020603050405020304" pitchFamily="18" charset="0"/>
                <a:cs typeface="Times New Roman" panose="02020603050405020304" pitchFamily="18" charset="0"/>
              </a:rPr>
              <a:t>VÍ DỤ ÁP DỤNG: </a:t>
            </a:r>
            <a:endParaRPr lang="en-US" b="1" dirty="0">
              <a:solidFill>
                <a:srgbClr val="FF0000"/>
              </a:solidFill>
              <a:latin typeface="Times New Roman" panose="02020603050405020304" pitchFamily="18" charset="0"/>
              <a:cs typeface="Times New Roman" panose="02020603050405020304" pitchFamily="18" charset="0"/>
            </a:endParaRPr>
          </a:p>
        </p:txBody>
      </p:sp>
      <p:pic>
        <p:nvPicPr>
          <p:cNvPr id="12" name="Picture 11">
            <a:extLst>
              <a:ext uri="{FF2B5EF4-FFF2-40B4-BE49-F238E27FC236}">
                <a16:creationId xmlns:a16="http://schemas.microsoft.com/office/drawing/2014/main" id="{3E7F95FF-87D7-410D-808D-3D42DC44A295}"/>
              </a:ext>
            </a:extLst>
          </p:cNvPr>
          <p:cNvPicPr>
            <a:picLocks noChangeAspect="1"/>
          </p:cNvPicPr>
          <p:nvPr/>
        </p:nvPicPr>
        <p:blipFill>
          <a:blip r:embed="rId3"/>
          <a:stretch>
            <a:fillRect/>
          </a:stretch>
        </p:blipFill>
        <p:spPr>
          <a:xfrm>
            <a:off x="8026400" y="336694"/>
            <a:ext cx="3797994" cy="1100053"/>
          </a:xfrm>
          <a:prstGeom prst="rect">
            <a:avLst/>
          </a:prstGeom>
          <a:ln w="38100">
            <a:solidFill>
              <a:srgbClr val="00B0F0"/>
            </a:solidFill>
          </a:ln>
        </p:spPr>
      </p:pic>
      <p:pic>
        <p:nvPicPr>
          <p:cNvPr id="14" name="Picture 13">
            <a:extLst>
              <a:ext uri="{FF2B5EF4-FFF2-40B4-BE49-F238E27FC236}">
                <a16:creationId xmlns:a16="http://schemas.microsoft.com/office/drawing/2014/main" id="{EB9B665D-201B-4B62-A2DF-61002856C400}"/>
              </a:ext>
            </a:extLst>
          </p:cNvPr>
          <p:cNvPicPr>
            <a:picLocks noChangeAspect="1"/>
          </p:cNvPicPr>
          <p:nvPr/>
        </p:nvPicPr>
        <p:blipFill>
          <a:blip r:embed="rId4"/>
          <a:stretch>
            <a:fillRect/>
          </a:stretch>
        </p:blipFill>
        <p:spPr>
          <a:xfrm>
            <a:off x="7122389" y="2392508"/>
            <a:ext cx="4599683" cy="4223759"/>
          </a:xfrm>
          <a:prstGeom prst="rect">
            <a:avLst/>
          </a:prstGeom>
        </p:spPr>
      </p:pic>
      <p:pic>
        <p:nvPicPr>
          <p:cNvPr id="19" name="Picture 18">
            <a:extLst>
              <a:ext uri="{FF2B5EF4-FFF2-40B4-BE49-F238E27FC236}">
                <a16:creationId xmlns:a16="http://schemas.microsoft.com/office/drawing/2014/main" id="{0DBC93DB-9DEF-4985-BCC7-2A3EB5D576D1}"/>
              </a:ext>
            </a:extLst>
          </p:cNvPr>
          <p:cNvPicPr>
            <a:picLocks noChangeAspect="1"/>
          </p:cNvPicPr>
          <p:nvPr/>
        </p:nvPicPr>
        <p:blipFill>
          <a:blip r:embed="rId5"/>
          <a:stretch>
            <a:fillRect/>
          </a:stretch>
        </p:blipFill>
        <p:spPr>
          <a:xfrm>
            <a:off x="852682" y="1968646"/>
            <a:ext cx="4020111" cy="409632"/>
          </a:xfrm>
          <a:prstGeom prst="rect">
            <a:avLst/>
          </a:prstGeom>
        </p:spPr>
      </p:pic>
      <p:pic>
        <p:nvPicPr>
          <p:cNvPr id="21" name="Picture 20">
            <a:extLst>
              <a:ext uri="{FF2B5EF4-FFF2-40B4-BE49-F238E27FC236}">
                <a16:creationId xmlns:a16="http://schemas.microsoft.com/office/drawing/2014/main" id="{FC4DBF73-A366-45F3-BFB4-1D539C300CEF}"/>
              </a:ext>
            </a:extLst>
          </p:cNvPr>
          <p:cNvPicPr>
            <a:picLocks noChangeAspect="1"/>
          </p:cNvPicPr>
          <p:nvPr/>
        </p:nvPicPr>
        <p:blipFill>
          <a:blip r:embed="rId6"/>
          <a:stretch>
            <a:fillRect/>
          </a:stretch>
        </p:blipFill>
        <p:spPr>
          <a:xfrm>
            <a:off x="7185467" y="1986773"/>
            <a:ext cx="3829584" cy="438211"/>
          </a:xfrm>
          <a:prstGeom prst="rect">
            <a:avLst/>
          </a:prstGeom>
        </p:spPr>
      </p:pic>
      <p:sp>
        <p:nvSpPr>
          <p:cNvPr id="29" name="Rectangle 28">
            <a:extLst>
              <a:ext uri="{FF2B5EF4-FFF2-40B4-BE49-F238E27FC236}">
                <a16:creationId xmlns:a16="http://schemas.microsoft.com/office/drawing/2014/main" id="{87C22A6A-5FF6-4C92-9FBA-99F12A8FB2D9}"/>
              </a:ext>
            </a:extLst>
          </p:cNvPr>
          <p:cNvSpPr/>
          <p:nvPr/>
        </p:nvSpPr>
        <p:spPr>
          <a:xfrm>
            <a:off x="248033" y="1368481"/>
            <a:ext cx="11692235" cy="1200329"/>
          </a:xfrm>
          <a:prstGeom prst="rect">
            <a:avLst/>
          </a:prstGeom>
        </p:spPr>
        <p:txBody>
          <a:bodyPr wrap="square">
            <a:spAutoFit/>
          </a:bodyPr>
          <a:lstStyle/>
          <a:p>
            <a:pPr marL="342900" indent="-342900">
              <a:buAutoNum type="alphaLcParenR"/>
            </a:pPr>
            <a:r>
              <a:rPr lang="nl-NL" dirty="0">
                <a:latin typeface="Times New Roman" panose="02020603050405020304" pitchFamily="18" charset="0"/>
                <a:cs typeface="Times New Roman" panose="02020603050405020304" pitchFamily="18" charset="0"/>
              </a:rPr>
              <a:t>Đường thẳng  y= f(x) = -x +3 song song với đường thẳng  y = g(x) = -x +5 </a:t>
            </a:r>
          </a:p>
          <a:p>
            <a:pPr marL="342900" indent="-342900">
              <a:buAutoNum type="alphaLcParenR"/>
            </a:pPr>
            <a:r>
              <a:rPr lang="nl-NL" dirty="0">
                <a:latin typeface="Times New Roman" panose="02020603050405020304" pitchFamily="18" charset="0"/>
                <a:cs typeface="Times New Roman" panose="02020603050405020304" pitchFamily="18" charset="0"/>
              </a:rPr>
              <a:t>Đường thẳng  y= f(x) = 2x - 4 cắt đường thẳng  y = g(x) = -x -3 </a:t>
            </a:r>
          </a:p>
          <a:p>
            <a:endParaRPr lang="nl-NL" dirty="0">
              <a:latin typeface="Times New Roman" panose="02020603050405020304" pitchFamily="18" charset="0"/>
              <a:cs typeface="Times New Roman" panose="02020603050405020304" pitchFamily="18" charset="0"/>
            </a:endParaRPr>
          </a:p>
          <a:p>
            <a:r>
              <a:rPr lang="nl-NL"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40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074ABE-4BD8-4E6E-A19F-49CE0A349AAC}"/>
              </a:ext>
            </a:extLst>
          </p:cNvPr>
          <p:cNvSpPr/>
          <p:nvPr/>
        </p:nvSpPr>
        <p:spPr>
          <a:xfrm>
            <a:off x="249882" y="598672"/>
            <a:ext cx="11692235" cy="369332"/>
          </a:xfrm>
          <a:prstGeom prst="rect">
            <a:avLst/>
          </a:prstGeom>
        </p:spPr>
        <p:txBody>
          <a:bodyPr wrap="square">
            <a:spAutoFit/>
          </a:bodyPr>
          <a:lstStyle/>
          <a:p>
            <a:r>
              <a:rPr lang="nl-NL" dirty="0">
                <a:solidFill>
                  <a:srgbClr val="FF0000"/>
                </a:solidFill>
                <a:latin typeface="Times New Roman" panose="02020603050405020304" pitchFamily="18" charset="0"/>
                <a:cs typeface="Times New Roman" panose="02020603050405020304" pitchFamily="18" charset="0"/>
              </a:rPr>
              <a:t>Ví dụ:  Vẽ đồ thị của đường thẳng  a) y = 2            b)  x = 3</a:t>
            </a:r>
          </a:p>
        </p:txBody>
      </p:sp>
      <p:sp>
        <p:nvSpPr>
          <p:cNvPr id="16" name="Rectangle 15">
            <a:extLst>
              <a:ext uri="{FF2B5EF4-FFF2-40B4-BE49-F238E27FC236}">
                <a16:creationId xmlns:a16="http://schemas.microsoft.com/office/drawing/2014/main" id="{568790E9-EA04-4C01-8FE4-98428E3EDC76}"/>
              </a:ext>
            </a:extLst>
          </p:cNvPr>
          <p:cNvSpPr/>
          <p:nvPr/>
        </p:nvSpPr>
        <p:spPr>
          <a:xfrm>
            <a:off x="367606" y="283017"/>
            <a:ext cx="2057038" cy="369332"/>
          </a:xfrm>
          <a:prstGeom prst="rect">
            <a:avLst/>
          </a:prstGeom>
        </p:spPr>
        <p:txBody>
          <a:bodyPr wrap="none">
            <a:spAutoFit/>
          </a:bodyPr>
          <a:lstStyle/>
          <a:p>
            <a:r>
              <a:rPr lang="nl-NL" b="1" dirty="0">
                <a:solidFill>
                  <a:srgbClr val="FF0000"/>
                </a:solidFill>
                <a:latin typeface="Times New Roman" panose="02020603050405020304" pitchFamily="18" charset="0"/>
                <a:cs typeface="Times New Roman" panose="02020603050405020304" pitchFamily="18" charset="0"/>
              </a:rPr>
              <a:t>VÍ DỤ ÁP DỤNG: </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id="{87C22A6A-5FF6-4C92-9FBA-99F12A8FB2D9}"/>
              </a:ext>
            </a:extLst>
          </p:cNvPr>
          <p:cNvSpPr/>
          <p:nvPr/>
        </p:nvSpPr>
        <p:spPr>
          <a:xfrm>
            <a:off x="249882" y="942902"/>
            <a:ext cx="11692235" cy="1477328"/>
          </a:xfrm>
          <a:prstGeom prst="rect">
            <a:avLst/>
          </a:prstGeom>
        </p:spPr>
        <p:txBody>
          <a:bodyPr wrap="square">
            <a:spAutoFit/>
          </a:bodyPr>
          <a:lstStyle/>
          <a:p>
            <a:r>
              <a:rPr lang="nl-NL" dirty="0">
                <a:latin typeface="Times New Roman" panose="02020603050405020304" pitchFamily="18" charset="0"/>
                <a:cs typeface="Times New Roman" panose="02020603050405020304" pitchFamily="18" charset="0"/>
              </a:rPr>
              <a:t>GIẢI</a:t>
            </a:r>
          </a:p>
          <a:p>
            <a:pPr marL="342900" indent="-342900">
              <a:buAutoNum type="alphaLcParenR"/>
            </a:pPr>
            <a:r>
              <a:rPr lang="nl-NL" dirty="0">
                <a:latin typeface="Times New Roman" panose="02020603050405020304" pitchFamily="18" charset="0"/>
                <a:cs typeface="Times New Roman" panose="02020603050405020304" pitchFamily="18" charset="0"/>
              </a:rPr>
              <a:t>Đường thẳng  y= 2 đi qua điểm ( 0; 2) và song song với trục Ox</a:t>
            </a:r>
          </a:p>
          <a:p>
            <a:pPr marL="342900" indent="-342900">
              <a:buAutoNum type="alphaLcParenR"/>
            </a:pPr>
            <a:r>
              <a:rPr lang="nl-NL" dirty="0">
                <a:latin typeface="Times New Roman" panose="02020603050405020304" pitchFamily="18" charset="0"/>
                <a:cs typeface="Times New Roman" panose="02020603050405020304" pitchFamily="18" charset="0"/>
              </a:rPr>
              <a:t>Đường thẳng  x = 3 đi qua điểm  ( 3; 0) và song song với trục Oy</a:t>
            </a:r>
          </a:p>
          <a:p>
            <a:endParaRPr lang="nl-NL" dirty="0">
              <a:latin typeface="Times New Roman" panose="02020603050405020304" pitchFamily="18" charset="0"/>
              <a:cs typeface="Times New Roman" panose="02020603050405020304" pitchFamily="18" charset="0"/>
            </a:endParaRPr>
          </a:p>
          <a:p>
            <a:r>
              <a:rPr lang="nl-NL" dirty="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9225CEE-5B84-4CB6-83FB-6AC6661965ED}"/>
              </a:ext>
            </a:extLst>
          </p:cNvPr>
          <p:cNvPicPr>
            <a:picLocks noChangeAspect="1"/>
          </p:cNvPicPr>
          <p:nvPr/>
        </p:nvPicPr>
        <p:blipFill>
          <a:blip r:embed="rId2"/>
          <a:stretch>
            <a:fillRect/>
          </a:stretch>
        </p:blipFill>
        <p:spPr>
          <a:xfrm>
            <a:off x="7063697" y="308119"/>
            <a:ext cx="4658375" cy="581106"/>
          </a:xfrm>
          <a:prstGeom prst="rect">
            <a:avLst/>
          </a:prstGeom>
          <a:ln w="57150">
            <a:solidFill>
              <a:srgbClr val="00B0F0"/>
            </a:solidFill>
          </a:ln>
        </p:spPr>
      </p:pic>
      <p:pic>
        <p:nvPicPr>
          <p:cNvPr id="1026" name="Picture 2">
            <a:extLst>
              <a:ext uri="{FF2B5EF4-FFF2-40B4-BE49-F238E27FC236}">
                <a16:creationId xmlns:a16="http://schemas.microsoft.com/office/drawing/2014/main" id="{3E06E187-058E-421B-85AC-AA0F71A579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5434" y="2079183"/>
            <a:ext cx="49149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16CB0BDB-9052-4065-84BA-92430243689A}"/>
              </a:ext>
            </a:extLst>
          </p:cNvPr>
          <p:cNvCxnSpPr/>
          <p:nvPr/>
        </p:nvCxnSpPr>
        <p:spPr>
          <a:xfrm>
            <a:off x="10483273" y="2079183"/>
            <a:ext cx="0" cy="44577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15B8C77C-4FF8-404A-9BF5-62837BBAC811}"/>
              </a:ext>
            </a:extLst>
          </p:cNvPr>
          <p:cNvPicPr>
            <a:picLocks noChangeAspect="1"/>
          </p:cNvPicPr>
          <p:nvPr/>
        </p:nvPicPr>
        <p:blipFill>
          <a:blip r:embed="rId4"/>
          <a:stretch>
            <a:fillRect/>
          </a:stretch>
        </p:blipFill>
        <p:spPr>
          <a:xfrm>
            <a:off x="6935434" y="2079183"/>
            <a:ext cx="4943475" cy="4476750"/>
          </a:xfrm>
          <a:prstGeom prst="rect">
            <a:avLst/>
          </a:prstGeom>
        </p:spPr>
      </p:pic>
      <p:pic>
        <p:nvPicPr>
          <p:cNvPr id="1027" name="Picture 3">
            <a:extLst>
              <a:ext uri="{FF2B5EF4-FFF2-40B4-BE49-F238E27FC236}">
                <a16:creationId xmlns:a16="http://schemas.microsoft.com/office/drawing/2014/main" id="{CF642791-91F6-44CF-8536-912858CF7D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7606" y="2041083"/>
            <a:ext cx="48291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Straight Connector 17">
            <a:extLst>
              <a:ext uri="{FF2B5EF4-FFF2-40B4-BE49-F238E27FC236}">
                <a16:creationId xmlns:a16="http://schemas.microsoft.com/office/drawing/2014/main" id="{0D8B64DC-3F10-45BD-9DF3-F91B7071DD9E}"/>
              </a:ext>
            </a:extLst>
          </p:cNvPr>
          <p:cNvCxnSpPr/>
          <p:nvPr/>
        </p:nvCxnSpPr>
        <p:spPr>
          <a:xfrm>
            <a:off x="367606" y="3759200"/>
            <a:ext cx="479552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619F438-ACFA-4A2A-B530-E5E7C538D42F}"/>
              </a:ext>
            </a:extLst>
          </p:cNvPr>
          <p:cNvPicPr>
            <a:picLocks noChangeAspect="1"/>
          </p:cNvPicPr>
          <p:nvPr/>
        </p:nvPicPr>
        <p:blipFill>
          <a:blip r:embed="rId6"/>
          <a:stretch>
            <a:fillRect/>
          </a:stretch>
        </p:blipFill>
        <p:spPr>
          <a:xfrm>
            <a:off x="354082" y="2041083"/>
            <a:ext cx="4924425" cy="4486275"/>
          </a:xfrm>
          <a:prstGeom prst="rect">
            <a:avLst/>
          </a:prstGeom>
        </p:spPr>
      </p:pic>
    </p:spTree>
    <p:extLst>
      <p:ext uri="{BB962C8B-B14F-4D97-AF65-F5344CB8AC3E}">
        <p14:creationId xmlns:p14="http://schemas.microsoft.com/office/powerpoint/2010/main" val="286960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additive="base">
                                        <p:cTn id="13" dur="500" fill="hold"/>
                                        <p:tgtEl>
                                          <p:spTgt spid="1027"/>
                                        </p:tgtEl>
                                        <p:attrNameLst>
                                          <p:attrName>ppt_x</p:attrName>
                                        </p:attrNameLst>
                                      </p:cBhvr>
                                      <p:tavLst>
                                        <p:tav tm="0">
                                          <p:val>
                                            <p:strVal val="#ppt_x"/>
                                          </p:val>
                                        </p:tav>
                                        <p:tav tm="100000">
                                          <p:val>
                                            <p:strVal val="#ppt_x"/>
                                          </p:val>
                                        </p:tav>
                                      </p:tavLst>
                                    </p:anim>
                                    <p:anim calcmode="lin" valueType="num">
                                      <p:cBhvr additive="base">
                                        <p:cTn id="14"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 calcmode="lin" valueType="num">
                                      <p:cBhvr additive="base">
                                        <p:cTn id="31" dur="500" fill="hold"/>
                                        <p:tgtEl>
                                          <p:spTgt spid="1026"/>
                                        </p:tgtEl>
                                        <p:attrNameLst>
                                          <p:attrName>ppt_x</p:attrName>
                                        </p:attrNameLst>
                                      </p:cBhvr>
                                      <p:tavLst>
                                        <p:tav tm="0">
                                          <p:val>
                                            <p:strVal val="#ppt_x"/>
                                          </p:val>
                                        </p:tav>
                                        <p:tav tm="100000">
                                          <p:val>
                                            <p:strVal val="#ppt_x"/>
                                          </p:val>
                                        </p:tav>
                                      </p:tavLst>
                                    </p:anim>
                                    <p:anim calcmode="lin" valueType="num">
                                      <p:cBhvr additive="base">
                                        <p:cTn id="3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727589" cy="461665"/>
          </a:xfrm>
          <a:prstGeom prst="rect">
            <a:avLst/>
          </a:prstGeom>
        </p:spPr>
        <p:txBody>
          <a:bodyPr wrap="none">
            <a:spAutoFit/>
          </a:bodyPr>
          <a:lstStyle/>
          <a:p>
            <a:r>
              <a:rPr lang="nl-NL" sz="2400" b="1" dirty="0">
                <a:solidFill>
                  <a:srgbClr val="FF0000"/>
                </a:solidFill>
                <a:latin typeface="Times New Roman" panose="02020603050405020304" pitchFamily="18" charset="0"/>
                <a:cs typeface="Times New Roman" panose="02020603050405020304" pitchFamily="18" charset="0"/>
              </a:rPr>
              <a:t>3. BÀI TẬP</a:t>
            </a:r>
            <a:endParaRPr lang="en-US" sz="2400" b="1" dirty="0">
              <a:solidFill>
                <a:srgbClr val="FF00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964134" y="2180196"/>
            <a:ext cx="9427782" cy="906750"/>
          </a:xfrm>
          <a:prstGeom prst="rect">
            <a:avLst/>
          </a:prstGeom>
        </p:spPr>
      </p:pic>
      <mc:AlternateContent xmlns:mc="http://schemas.openxmlformats.org/markup-compatibility/2006" xmlns:a14="http://schemas.microsoft.com/office/drawing/2010/main">
        <mc:Choice Requires="a14">
          <p:sp>
            <p:nvSpPr>
              <p:cNvPr id="9" name="Object 8"/>
              <p:cNvSpPr txBox="1"/>
              <p:nvPr/>
            </p:nvSpPr>
            <p:spPr bwMode="auto">
              <a:xfrm>
                <a:off x="1172297" y="3486613"/>
                <a:ext cx="2506662" cy="1031875"/>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d>
                        <m:dPr>
                          <m:begChr m:val="{"/>
                          <m:endChr m:val=""/>
                          <m:ctrlPr>
                            <a:rPr lang="en-US" sz="2400" i="1">
                              <a:solidFill>
                                <a:srgbClr val="000000"/>
                              </a:solidFill>
                              <a:latin typeface="Cambria Math" panose="02040503050406030204" pitchFamily="18" charset="0"/>
                            </a:rPr>
                          </m:ctrlPr>
                        </m:dPr>
                        <m:e>
                          <m:eqArr>
                            <m:eqArrPr>
                              <m:ctrlPr>
                                <a:rPr lang="en-US" sz="2400" i="1">
                                  <a:solidFill>
                                    <a:srgbClr val="000000"/>
                                  </a:solidFill>
                                  <a:latin typeface="Cambria Math" panose="02040503050406030204" pitchFamily="18" charset="0"/>
                                </a:rPr>
                              </m:ctrlPr>
                            </m:eqArrPr>
                            <m:e>
                              <m:r>
                                <a:rPr lang="en-US" sz="2400" i="1">
                                  <a:solidFill>
                                    <a:srgbClr val="000000"/>
                                  </a:solidFill>
                                  <a:latin typeface="Cambria Math" panose="02040503050406030204" pitchFamily="18" charset="0"/>
                                </a:rPr>
                                <m:t>&amp;</m:t>
                              </m:r>
                              <m:r>
                                <a:rPr lang="en-US" sz="2400" i="1">
                                  <a:solidFill>
                                    <a:srgbClr val="000000"/>
                                  </a:solidFill>
                                  <a:latin typeface="Cambria Math" panose="02040503050406030204" pitchFamily="18" charset="0"/>
                                </a:rPr>
                                <m:t>𝑀</m:t>
                              </m:r>
                              <m:d>
                                <m:dPr>
                                  <m:ctrlPr>
                                    <a:rPr lang="en-US" sz="2400" i="1">
                                      <a:solidFill>
                                        <a:srgbClr val="000000"/>
                                      </a:solidFill>
                                      <a:latin typeface="Cambria Math" panose="02040503050406030204" pitchFamily="18" charset="0"/>
                                    </a:rPr>
                                  </m:ctrlPr>
                                </m:dPr>
                                <m:e>
                                  <m:r>
                                    <a:rPr lang="en-US" sz="2400" i="1">
                                      <a:solidFill>
                                        <a:srgbClr val="000000"/>
                                      </a:solidFill>
                                      <a:latin typeface="Cambria Math" panose="02040503050406030204" pitchFamily="18" charset="0"/>
                                    </a:rPr>
                                    <m:t>2;1</m:t>
                                  </m:r>
                                </m:e>
                              </m:d>
                              <m:r>
                                <a:rPr lang="en-US" sz="2400" i="1">
                                  <a:solidFill>
                                    <a:srgbClr val="000000"/>
                                  </a:solidFill>
                                  <a:latin typeface="Cambria Math" panose="02040503050406030204" pitchFamily="18" charset="0"/>
                                </a:rPr>
                                <m:t>∈ </m:t>
                              </m:r>
                              <m:d>
                                <m:dPr>
                                  <m:ctrlPr>
                                    <a:rPr lang="en-US" sz="2400" i="1">
                                      <a:solidFill>
                                        <a:srgbClr val="000000"/>
                                      </a:solidFill>
                                      <a:latin typeface="Cambria Math" panose="02040503050406030204" pitchFamily="18" charset="0"/>
                                    </a:rPr>
                                  </m:ctrlPr>
                                </m:dPr>
                                <m:e>
                                  <m:r>
                                    <a:rPr lang="en-US" sz="2400" i="1">
                                      <a:solidFill>
                                        <a:srgbClr val="000000"/>
                                      </a:solidFill>
                                      <a:latin typeface="Cambria Math" panose="02040503050406030204" pitchFamily="18" charset="0"/>
                                    </a:rPr>
                                    <m:t>𝑀𝑁</m:t>
                                  </m:r>
                                </m:e>
                              </m:d>
                            </m:e>
                            <m:e>
                              <m:r>
                                <a:rPr lang="en-US" sz="2400" i="1">
                                  <a:solidFill>
                                    <a:srgbClr val="000000"/>
                                  </a:solidFill>
                                  <a:latin typeface="Cambria Math" panose="02040503050406030204" pitchFamily="18" charset="0"/>
                                </a:rPr>
                                <m:t>&amp;</m:t>
                              </m:r>
                              <m:r>
                                <a:rPr lang="en-US" sz="2400" i="1">
                                  <a:solidFill>
                                    <a:srgbClr val="000000"/>
                                  </a:solidFill>
                                  <a:latin typeface="Cambria Math" panose="02040503050406030204" pitchFamily="18" charset="0"/>
                                </a:rPr>
                                <m:t>𝑁</m:t>
                              </m:r>
                              <m:d>
                                <m:dPr>
                                  <m:ctrlPr>
                                    <a:rPr lang="en-US" sz="2400" i="1">
                                      <a:solidFill>
                                        <a:srgbClr val="000000"/>
                                      </a:solidFill>
                                      <a:latin typeface="Cambria Math" panose="02040503050406030204" pitchFamily="18" charset="0"/>
                                    </a:rPr>
                                  </m:ctrlPr>
                                </m:dPr>
                                <m:e>
                                  <m:r>
                                    <a:rPr lang="en-US" sz="2400" i="1">
                                      <a:solidFill>
                                        <a:srgbClr val="000000"/>
                                      </a:solidFill>
                                      <a:latin typeface="Cambria Math" panose="02040503050406030204" pitchFamily="18" charset="0"/>
                                    </a:rPr>
                                    <m:t>1;−1</m:t>
                                  </m:r>
                                </m:e>
                              </m:d>
                              <m:r>
                                <a:rPr lang="en-US" sz="2400" i="1">
                                  <a:solidFill>
                                    <a:srgbClr val="000000"/>
                                  </a:solidFill>
                                  <a:latin typeface="Cambria Math" panose="02040503050406030204" pitchFamily="18" charset="0"/>
                                </a:rPr>
                                <m:t>∈ </m:t>
                              </m:r>
                              <m:d>
                                <m:dPr>
                                  <m:ctrlPr>
                                    <a:rPr lang="en-US" sz="2400" i="1">
                                      <a:solidFill>
                                        <a:srgbClr val="000000"/>
                                      </a:solidFill>
                                      <a:latin typeface="Cambria Math" panose="02040503050406030204" pitchFamily="18" charset="0"/>
                                    </a:rPr>
                                  </m:ctrlPr>
                                </m:dPr>
                                <m:e>
                                  <m:r>
                                    <a:rPr lang="en-US" sz="2400" i="1">
                                      <a:solidFill>
                                        <a:srgbClr val="000000"/>
                                      </a:solidFill>
                                      <a:latin typeface="Cambria Math" panose="02040503050406030204" pitchFamily="18" charset="0"/>
                                    </a:rPr>
                                    <m:t>𝑀𝑁</m:t>
                                  </m:r>
                                </m:e>
                              </m:d>
                            </m:e>
                          </m:eqArr>
                        </m:e>
                      </m:d>
                      <m:r>
                        <a:rPr lang="en-US" sz="2400" i="1">
                          <a:solidFill>
                            <a:srgbClr val="000000"/>
                          </a:solidFill>
                          <a:latin typeface="Cambria Math" panose="02040503050406030204" pitchFamily="18" charset="0"/>
                        </a:rPr>
                        <m:t> </m:t>
                      </m:r>
                    </m:oMath>
                  </m:oMathPara>
                </a14:m>
                <a:endParaRPr lang="en-US" sz="2400" dirty="0"/>
              </a:p>
            </p:txBody>
          </p:sp>
        </mc:Choice>
        <mc:Fallback xmlns="">
          <p:sp>
            <p:nvSpPr>
              <p:cNvPr id="9" name="Object 8"/>
              <p:cNvSpPr txBox="1">
                <a:spLocks noRot="1" noChangeAspect="1" noMove="1" noResize="1" noEditPoints="1" noAdjustHandles="1" noChangeArrowheads="1" noChangeShapeType="1" noTextEdit="1"/>
              </p:cNvSpPr>
              <p:nvPr/>
            </p:nvSpPr>
            <p:spPr bwMode="auto">
              <a:xfrm>
                <a:off x="1172297" y="3486613"/>
                <a:ext cx="2506662" cy="1031875"/>
              </a:xfrm>
              <a:prstGeom prst="rect">
                <a:avLst/>
              </a:prstGeom>
              <a:blipFill>
                <a:blip r:embed="rId3"/>
                <a:stretch>
                  <a:fillRect/>
                </a:stretch>
              </a:blipFill>
            </p:spPr>
            <p:txBody>
              <a:bodyPr/>
              <a:lstStyle/>
              <a:p>
                <a:r>
                  <a:rPr lang="en-US">
                    <a:noFill/>
                  </a:rPr>
                  <a:t> </a:t>
                </a:r>
              </a:p>
            </p:txBody>
          </p:sp>
        </mc:Fallback>
      </mc:AlternateContent>
      <p:sp>
        <p:nvSpPr>
          <p:cNvPr id="10" name="Rectangle 9"/>
          <p:cNvSpPr/>
          <p:nvPr/>
        </p:nvSpPr>
        <p:spPr>
          <a:xfrm>
            <a:off x="964133" y="4807942"/>
            <a:ext cx="6896011" cy="587148"/>
          </a:xfrm>
          <a:prstGeom prst="rect">
            <a:avLst/>
          </a:prstGeom>
        </p:spPr>
        <p:txBody>
          <a:bodyPr wrap="square">
            <a:spAutoFit/>
          </a:bodyPr>
          <a:lstStyle/>
          <a:p>
            <a:pPr algn="just">
              <a:lnSpc>
                <a:spcPct val="150000"/>
              </a:lnSpc>
              <a:spcAft>
                <a:spcPts val="0"/>
              </a:spcAft>
            </a:pP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Vậy</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(MN): y  =  2x – 3.</a:t>
            </a:r>
            <a:endParaRPr lang="en-US" sz="2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Wave 7"/>
          <p:cNvSpPr/>
          <p:nvPr/>
        </p:nvSpPr>
        <p:spPr>
          <a:xfrm>
            <a:off x="3678959" y="268713"/>
            <a:ext cx="4855441"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sz="2400" dirty="0">
                <a:solidFill>
                  <a:srgbClr val="FF0000"/>
                </a:solidFill>
                <a:latin typeface="Times New Roman" panose="02020603050405020304" pitchFamily="18" charset="0"/>
                <a:cs typeface="Times New Roman" panose="02020603050405020304" pitchFamily="18" charset="0"/>
              </a:rPr>
              <a:t>Bài 2. HÀM SỐ  y = ax + b  </a:t>
            </a:r>
            <a:endParaRPr lang="en-US" sz="2400"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 name="Object 10"/>
              <p:cNvSpPr txBox="1"/>
              <p:nvPr/>
            </p:nvSpPr>
            <p:spPr bwMode="auto">
              <a:xfrm>
                <a:off x="3397653" y="3571178"/>
                <a:ext cx="2162175" cy="885825"/>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sz="2400" i="1">
                          <a:solidFill>
                            <a:srgbClr val="000000"/>
                          </a:solidFill>
                          <a:latin typeface="Cambria Math" panose="02040503050406030204" pitchFamily="18" charset="0"/>
                        </a:rPr>
                        <m:t>⇔ </m:t>
                      </m:r>
                      <m:d>
                        <m:dPr>
                          <m:begChr m:val="{"/>
                          <m:endChr m:val=""/>
                          <m:ctrlPr>
                            <a:rPr lang="en-US" sz="2400" i="1">
                              <a:solidFill>
                                <a:srgbClr val="000000"/>
                              </a:solidFill>
                              <a:latin typeface="Cambria Math" panose="02040503050406030204" pitchFamily="18" charset="0"/>
                            </a:rPr>
                          </m:ctrlPr>
                        </m:dPr>
                        <m:e>
                          <m:eqArr>
                            <m:eqArrPr>
                              <m:ctrlPr>
                                <a:rPr lang="en-US" sz="2400" i="1">
                                  <a:solidFill>
                                    <a:srgbClr val="000000"/>
                                  </a:solidFill>
                                  <a:latin typeface="Cambria Math" panose="02040503050406030204" pitchFamily="18" charset="0"/>
                                </a:rPr>
                              </m:ctrlPr>
                            </m:eqArrPr>
                            <m:e>
                              <m:r>
                                <a:rPr lang="en-US" sz="2400" i="1">
                                  <a:solidFill>
                                    <a:srgbClr val="000000"/>
                                  </a:solidFill>
                                  <a:latin typeface="Cambria Math" panose="02040503050406030204" pitchFamily="18" charset="0"/>
                                </a:rPr>
                                <m:t>&amp;1=2</m:t>
                              </m:r>
                              <m:r>
                                <a:rPr lang="en-US" sz="2400" i="1">
                                  <a:solidFill>
                                    <a:srgbClr val="000000"/>
                                  </a:solidFill>
                                  <a:latin typeface="Cambria Math" panose="02040503050406030204" pitchFamily="18" charset="0"/>
                                </a:rPr>
                                <m:t>𝑎</m:t>
                              </m:r>
                              <m:r>
                                <a:rPr lang="en-US" sz="2400" i="1">
                                  <a:solidFill>
                                    <a:srgbClr val="000000"/>
                                  </a:solidFill>
                                  <a:latin typeface="Cambria Math" panose="02040503050406030204" pitchFamily="18" charset="0"/>
                                </a:rPr>
                                <m:t>+</m:t>
                              </m:r>
                              <m:r>
                                <a:rPr lang="en-US" sz="2400" i="1">
                                  <a:solidFill>
                                    <a:srgbClr val="000000"/>
                                  </a:solidFill>
                                  <a:latin typeface="Cambria Math" panose="02040503050406030204" pitchFamily="18" charset="0"/>
                                </a:rPr>
                                <m:t>𝑏</m:t>
                              </m:r>
                            </m:e>
                            <m:e>
                              <m:r>
                                <a:rPr lang="en-US" sz="2400" i="1">
                                  <a:solidFill>
                                    <a:srgbClr val="000000"/>
                                  </a:solidFill>
                                  <a:latin typeface="Cambria Math" panose="02040503050406030204" pitchFamily="18" charset="0"/>
                                </a:rPr>
                                <m:t>&amp;−1=1</m:t>
                              </m:r>
                              <m:r>
                                <a:rPr lang="en-US" sz="2400" i="1">
                                  <a:solidFill>
                                    <a:srgbClr val="000000"/>
                                  </a:solidFill>
                                  <a:latin typeface="Cambria Math" panose="02040503050406030204" pitchFamily="18" charset="0"/>
                                </a:rPr>
                                <m:t>𝑎</m:t>
                              </m:r>
                              <m:r>
                                <a:rPr lang="en-US" sz="2400" i="1">
                                  <a:solidFill>
                                    <a:srgbClr val="000000"/>
                                  </a:solidFill>
                                  <a:latin typeface="Cambria Math" panose="02040503050406030204" pitchFamily="18" charset="0"/>
                                </a:rPr>
                                <m:t>+</m:t>
                              </m:r>
                              <m:r>
                                <a:rPr lang="en-US" sz="2400" i="1">
                                  <a:solidFill>
                                    <a:srgbClr val="000000"/>
                                  </a:solidFill>
                                  <a:latin typeface="Cambria Math" panose="02040503050406030204" pitchFamily="18" charset="0"/>
                                </a:rPr>
                                <m:t>𝑏</m:t>
                              </m:r>
                            </m:e>
                          </m:eqArr>
                        </m:e>
                      </m:d>
                      <m:r>
                        <a:rPr lang="en-US" sz="2400" i="1">
                          <a:solidFill>
                            <a:srgbClr val="000000"/>
                          </a:solidFill>
                          <a:latin typeface="Cambria Math" panose="02040503050406030204" pitchFamily="18" charset="0"/>
                        </a:rPr>
                        <m:t> </m:t>
                      </m:r>
                    </m:oMath>
                  </m:oMathPara>
                </a14:m>
                <a:endParaRPr lang="en-US" sz="2400" dirty="0"/>
              </a:p>
            </p:txBody>
          </p:sp>
        </mc:Choice>
        <mc:Fallback xmlns="">
          <p:sp>
            <p:nvSpPr>
              <p:cNvPr id="11" name="Object 10"/>
              <p:cNvSpPr txBox="1">
                <a:spLocks noRot="1" noChangeAspect="1" noMove="1" noResize="1" noEditPoints="1" noAdjustHandles="1" noChangeArrowheads="1" noChangeShapeType="1" noTextEdit="1"/>
              </p:cNvSpPr>
              <p:nvPr/>
            </p:nvSpPr>
            <p:spPr bwMode="auto">
              <a:xfrm>
                <a:off x="3397653" y="3571178"/>
                <a:ext cx="2162175" cy="88582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Object 11"/>
              <p:cNvSpPr txBox="1"/>
              <p:nvPr/>
            </p:nvSpPr>
            <p:spPr bwMode="auto">
              <a:xfrm>
                <a:off x="5559828" y="3559637"/>
                <a:ext cx="1376362" cy="885825"/>
              </a:xfrm>
              <a:prstGeom prst="rect">
                <a:avLst/>
              </a:prstGeom>
              <a:noFill/>
            </p:spPr>
            <p:txBody>
              <a:bodyPr>
                <a:normAutofit fontScale="77500" lnSpcReduction="20000"/>
              </a:bodyPr>
              <a:lstStyle/>
              <a:p>
                <a:pPr/>
                <a14:m>
                  <m:oMathPara xmlns:m="http://schemas.openxmlformats.org/officeDocument/2006/math">
                    <m:oMathParaPr>
                      <m:jc m:val="left"/>
                    </m:oMathParaPr>
                    <m:oMath xmlns:m="http://schemas.openxmlformats.org/officeDocument/2006/math">
                      <m:r>
                        <a:rPr lang="en-US" sz="2400" i="1">
                          <a:solidFill>
                            <a:srgbClr val="000000"/>
                          </a:solidFill>
                          <a:latin typeface="Cambria Math" panose="02040503050406030204" pitchFamily="18" charset="0"/>
                        </a:rPr>
                        <m:t>⇔ </m:t>
                      </m:r>
                      <m:d>
                        <m:dPr>
                          <m:begChr m:val="{"/>
                          <m:endChr m:val=""/>
                          <m:ctrlPr>
                            <a:rPr lang="en-US" sz="2400" i="1">
                              <a:solidFill>
                                <a:srgbClr val="000000"/>
                              </a:solidFill>
                              <a:latin typeface="Cambria Math" panose="02040503050406030204" pitchFamily="18" charset="0"/>
                            </a:rPr>
                          </m:ctrlPr>
                        </m:dPr>
                        <m:e>
                          <m:eqArr>
                            <m:eqArrPr>
                              <m:ctrlPr>
                                <a:rPr lang="en-US" sz="2400" i="1">
                                  <a:solidFill>
                                    <a:srgbClr val="000000"/>
                                  </a:solidFill>
                                  <a:latin typeface="Cambria Math" panose="02040503050406030204" pitchFamily="18" charset="0"/>
                                </a:rPr>
                              </m:ctrlPr>
                            </m:eqArrPr>
                            <m:e>
                              <m:r>
                                <a:rPr lang="en-US" sz="2400" i="1">
                                  <a:solidFill>
                                    <a:srgbClr val="000000"/>
                                  </a:solidFill>
                                  <a:latin typeface="Cambria Math" panose="02040503050406030204" pitchFamily="18" charset="0"/>
                                </a:rPr>
                                <m:t>&amp;</m:t>
                              </m:r>
                              <m:r>
                                <a:rPr lang="en-US" sz="2400" i="1">
                                  <a:solidFill>
                                    <a:srgbClr val="000000"/>
                                  </a:solidFill>
                                  <a:latin typeface="Cambria Math" panose="02040503050406030204" pitchFamily="18" charset="0"/>
                                </a:rPr>
                                <m:t>𝑎</m:t>
                              </m:r>
                              <m:r>
                                <a:rPr lang="en-US" sz="2400" i="1">
                                  <a:solidFill>
                                    <a:srgbClr val="000000"/>
                                  </a:solidFill>
                                  <a:latin typeface="Cambria Math" panose="02040503050406030204" pitchFamily="18" charset="0"/>
                                </a:rPr>
                                <m:t>=2</m:t>
                              </m:r>
                            </m:e>
                            <m:e>
                              <m:r>
                                <a:rPr lang="en-US" sz="2400" i="1">
                                  <a:solidFill>
                                    <a:srgbClr val="000000"/>
                                  </a:solidFill>
                                  <a:latin typeface="Cambria Math" panose="02040503050406030204" pitchFamily="18" charset="0"/>
                                </a:rPr>
                                <m:t>&amp;</m:t>
                              </m:r>
                              <m:r>
                                <a:rPr lang="en-US" sz="2400" i="1">
                                  <a:solidFill>
                                    <a:srgbClr val="000000"/>
                                  </a:solidFill>
                                  <a:latin typeface="Cambria Math" panose="02040503050406030204" pitchFamily="18" charset="0"/>
                                </a:rPr>
                                <m:t>𝑏</m:t>
                              </m:r>
                              <m:r>
                                <a:rPr lang="en-US" sz="2400" i="1">
                                  <a:solidFill>
                                    <a:srgbClr val="000000"/>
                                  </a:solidFill>
                                  <a:latin typeface="Cambria Math" panose="02040503050406030204" pitchFamily="18" charset="0"/>
                                </a:rPr>
                                <m:t>=−3</m:t>
                              </m:r>
                            </m:e>
                          </m:eqArr>
                        </m:e>
                      </m:d>
                    </m:oMath>
                  </m:oMathPara>
                </a14:m>
                <a:endParaRPr lang="en-US" sz="2400" dirty="0"/>
              </a:p>
            </p:txBody>
          </p:sp>
        </mc:Choice>
        <mc:Fallback xmlns="">
          <p:sp>
            <p:nvSpPr>
              <p:cNvPr id="12" name="Object 11"/>
              <p:cNvSpPr txBox="1">
                <a:spLocks noRot="1" noChangeAspect="1" noMove="1" noResize="1" noEditPoints="1" noAdjustHandles="1" noChangeArrowheads="1" noChangeShapeType="1" noTextEdit="1"/>
              </p:cNvSpPr>
              <p:nvPr/>
            </p:nvSpPr>
            <p:spPr bwMode="auto">
              <a:xfrm>
                <a:off x="5559828" y="3559637"/>
                <a:ext cx="1376362" cy="885825"/>
              </a:xfrm>
              <a:prstGeom prst="rect">
                <a:avLst/>
              </a:prstGeom>
              <a:blipFill>
                <a:blip r:embed="rId5"/>
                <a:stretch>
                  <a:fillRect/>
                </a:stretch>
              </a:blipFill>
            </p:spPr>
            <p:txBody>
              <a:bodyPr/>
              <a:lstStyle/>
              <a:p>
                <a:r>
                  <a:rPr lang="en-US">
                    <a:noFill/>
                  </a:rPr>
                  <a:t> </a:t>
                </a:r>
              </a:p>
            </p:txBody>
          </p:sp>
        </mc:Fallback>
      </mc:AlternateContent>
      <p:sp>
        <p:nvSpPr>
          <p:cNvPr id="13" name="TextBox 12">
            <a:extLst>
              <a:ext uri="{FF2B5EF4-FFF2-40B4-BE49-F238E27FC236}">
                <a16:creationId xmlns:a16="http://schemas.microsoft.com/office/drawing/2014/main" id="{81046138-E0DF-4DE5-B861-68458AF9F969}"/>
              </a:ext>
            </a:extLst>
          </p:cNvPr>
          <p:cNvSpPr txBox="1"/>
          <p:nvPr/>
        </p:nvSpPr>
        <p:spPr>
          <a:xfrm>
            <a:off x="886153" y="1066353"/>
            <a:ext cx="10816320" cy="830997"/>
          </a:xfrm>
          <a:prstGeom prst="rect">
            <a:avLst/>
          </a:prstGeom>
          <a:noFill/>
        </p:spPr>
        <p:txBody>
          <a:bodyPr wrap="square">
            <a:spAutoFit/>
          </a:bodyPr>
          <a:lstStyle/>
          <a:p>
            <a:r>
              <a:rPr lang="es-ES" sz="2400" b="1" dirty="0" err="1">
                <a:solidFill>
                  <a:srgbClr val="FF0000"/>
                </a:solidFill>
                <a:effectLst/>
                <a:latin typeface="Times New Roman" panose="02020603050405020304" pitchFamily="18" charset="0"/>
                <a:ea typeface="Times New Roman" panose="02020603050405020304" pitchFamily="18" charset="0"/>
              </a:rPr>
              <a:t>Bài</a:t>
            </a:r>
            <a:r>
              <a:rPr lang="es-ES" sz="2400" b="1" dirty="0">
                <a:solidFill>
                  <a:srgbClr val="FF0000"/>
                </a:solidFill>
                <a:effectLst/>
                <a:latin typeface="Times New Roman" panose="02020603050405020304" pitchFamily="18" charset="0"/>
                <a:ea typeface="Times New Roman" panose="02020603050405020304" pitchFamily="18" charset="0"/>
              </a:rPr>
              <a:t> </a:t>
            </a:r>
            <a:r>
              <a:rPr lang="es-ES" sz="2400" b="1" dirty="0">
                <a:solidFill>
                  <a:srgbClr val="FF0000"/>
                </a:solidFill>
                <a:latin typeface="Times New Roman" panose="02020603050405020304" pitchFamily="18" charset="0"/>
                <a:ea typeface="Times New Roman" panose="02020603050405020304" pitchFamily="18" charset="0"/>
              </a:rPr>
              <a:t>1</a:t>
            </a:r>
            <a:r>
              <a:rPr lang="es-ES" sz="2400" dirty="0">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Lập</a:t>
            </a:r>
            <a:r>
              <a:rPr lang="es-ES" sz="2400" b="1" dirty="0">
                <a:effectLst/>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phương</a:t>
            </a:r>
            <a:r>
              <a:rPr lang="es-ES" sz="2400" b="1" dirty="0">
                <a:effectLst/>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trình</a:t>
            </a:r>
            <a:r>
              <a:rPr lang="es-ES" sz="2400" b="1" dirty="0">
                <a:effectLst/>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đường</a:t>
            </a:r>
            <a:r>
              <a:rPr lang="es-ES" sz="2400" b="1" dirty="0">
                <a:effectLst/>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thẳng</a:t>
            </a:r>
            <a:r>
              <a:rPr lang="es-ES" sz="2400" b="1" dirty="0">
                <a:effectLst/>
                <a:latin typeface="Times New Roman" panose="02020603050405020304" pitchFamily="18" charset="0"/>
                <a:ea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rPr>
              <a:t>đi</a:t>
            </a:r>
            <a:r>
              <a:rPr lang="es-ES" sz="2400" b="1" dirty="0">
                <a:effectLst/>
                <a:latin typeface="Times New Roman" panose="02020603050405020304" pitchFamily="18" charset="0"/>
                <a:ea typeface="Times New Roman" panose="02020603050405020304" pitchFamily="18" charset="0"/>
              </a:rPr>
              <a:t> qua M(2;1) </a:t>
            </a:r>
            <a:r>
              <a:rPr lang="es-ES" sz="2400" b="1" dirty="0" err="1">
                <a:effectLst/>
                <a:latin typeface="Times New Roman" panose="02020603050405020304" pitchFamily="18" charset="0"/>
                <a:ea typeface="Times New Roman" panose="02020603050405020304" pitchFamily="18" charset="0"/>
              </a:rPr>
              <a:t>và</a:t>
            </a:r>
            <a:r>
              <a:rPr lang="es-ES" sz="2400" b="1" dirty="0">
                <a:effectLst/>
                <a:latin typeface="Times New Roman" panose="02020603050405020304" pitchFamily="18" charset="0"/>
                <a:ea typeface="Times New Roman" panose="02020603050405020304" pitchFamily="18" charset="0"/>
              </a:rPr>
              <a:t> N(1;-1)</a:t>
            </a:r>
            <a:endParaRPr lang="es-ES" sz="2400" b="1" dirty="0">
              <a:latin typeface="Times New Roman" panose="02020603050405020304" pitchFamily="18" charset="0"/>
              <a:ea typeface="Times New Roman" panose="02020603050405020304" pitchFamily="18" charset="0"/>
            </a:endParaRPr>
          </a:p>
          <a:p>
            <a:r>
              <a:rPr lang="es-ES" sz="2400" b="1" dirty="0">
                <a:effectLst/>
                <a:latin typeface="Times New Roman" panose="02020603050405020304" pitchFamily="18" charset="0"/>
                <a:ea typeface="Times New Roman" panose="02020603050405020304" pitchFamily="18" charset="0"/>
              </a:rPr>
              <a:t>GIẢI </a:t>
            </a:r>
          </a:p>
        </p:txBody>
      </p:sp>
      <p:cxnSp>
        <p:nvCxnSpPr>
          <p:cNvPr id="4" name="Straight Connector 3">
            <a:extLst>
              <a:ext uri="{FF2B5EF4-FFF2-40B4-BE49-F238E27FC236}">
                <a16:creationId xmlns:a16="http://schemas.microsoft.com/office/drawing/2014/main" id="{9F5F69C8-1CF9-4ABD-8575-33D30487A570}"/>
              </a:ext>
            </a:extLst>
          </p:cNvPr>
          <p:cNvCxnSpPr/>
          <p:nvPr/>
        </p:nvCxnSpPr>
        <p:spPr>
          <a:xfrm>
            <a:off x="1791854" y="1712624"/>
            <a:ext cx="8035636"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3608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414419" y="2932391"/>
            <a:ext cx="8723049" cy="425078"/>
          </a:xfrm>
          <a:prstGeom prst="rect">
            <a:avLst/>
          </a:prstGeom>
        </p:spPr>
      </p:pic>
      <p:pic>
        <p:nvPicPr>
          <p:cNvPr id="14" name="Picture 13"/>
          <p:cNvPicPr>
            <a:picLocks noChangeAspect="1"/>
          </p:cNvPicPr>
          <p:nvPr/>
        </p:nvPicPr>
        <p:blipFill rotWithShape="1">
          <a:blip r:embed="rId3"/>
          <a:srcRect l="15980" r="4458" b="24334"/>
          <a:stretch/>
        </p:blipFill>
        <p:spPr>
          <a:xfrm>
            <a:off x="1671804" y="3283148"/>
            <a:ext cx="6959577" cy="1637844"/>
          </a:xfrm>
          <a:prstGeom prst="rect">
            <a:avLst/>
          </a:prstGeom>
        </p:spPr>
      </p:pic>
      <p:sp>
        <p:nvSpPr>
          <p:cNvPr id="17" name="Rectangle 16"/>
          <p:cNvSpPr/>
          <p:nvPr/>
        </p:nvSpPr>
        <p:spPr>
          <a:xfrm>
            <a:off x="244155" y="4728335"/>
            <a:ext cx="3517951" cy="646331"/>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Đồ</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thị</a:t>
            </a:r>
            <a:r>
              <a:rPr lang="en-US" dirty="0">
                <a:latin typeface="Times New Roman" panose="02020603050405020304" pitchFamily="18" charset="0"/>
                <a:ea typeface="Times New Roman" panose="02020603050405020304" pitchFamily="18" charset="0"/>
              </a:rPr>
              <a:t>: </a:t>
            </a:r>
          </a:p>
          <a:p>
            <a:r>
              <a:rPr lang="en-US" dirty="0">
                <a:latin typeface="Times New Roman" panose="02020603050405020304" pitchFamily="18" charset="0"/>
                <a:ea typeface="Times New Roman" panose="02020603050405020304" pitchFamily="18" charset="0"/>
              </a:rPr>
              <a:t>   ⁕ </a:t>
            </a:r>
            <a:r>
              <a:rPr lang="en-US" dirty="0" err="1">
                <a:latin typeface="Times New Roman" panose="02020603050405020304" pitchFamily="18" charset="0"/>
                <a:ea typeface="Times New Roman" panose="02020603050405020304" pitchFamily="18" charset="0"/>
              </a:rPr>
              <a:t>Vẽ</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nhánh</a:t>
            </a:r>
            <a:r>
              <a:rPr lang="en-US" dirty="0">
                <a:latin typeface="Times New Roman" panose="02020603050405020304" pitchFamily="18" charset="0"/>
                <a:ea typeface="Times New Roman" panose="02020603050405020304" pitchFamily="18" charset="0"/>
              </a:rPr>
              <a:t> I: </a:t>
            </a:r>
            <a:r>
              <a:rPr lang="en-US" dirty="0" err="1">
                <a:latin typeface="Times New Roman" panose="02020603050405020304" pitchFamily="18" charset="0"/>
                <a:ea typeface="Times New Roman" panose="02020603050405020304" pitchFamily="18" charset="0"/>
              </a:rPr>
              <a:t>đồ</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thị</a:t>
            </a:r>
            <a:r>
              <a:rPr lang="en-US" dirty="0">
                <a:latin typeface="Times New Roman" panose="02020603050405020304" pitchFamily="18" charset="0"/>
                <a:ea typeface="Times New Roman" panose="02020603050405020304" pitchFamily="18" charset="0"/>
              </a:rPr>
              <a:t> y = x + 2 </a:t>
            </a:r>
            <a:r>
              <a:rPr lang="en-US" dirty="0" err="1">
                <a:latin typeface="Times New Roman" panose="02020603050405020304" pitchFamily="18" charset="0"/>
                <a:ea typeface="Times New Roman" panose="02020603050405020304" pitchFamily="18" charset="0"/>
              </a:rPr>
              <a:t>với</a:t>
            </a:r>
            <a:r>
              <a:rPr lang="en-US" dirty="0">
                <a:latin typeface="Times New Roman" panose="02020603050405020304" pitchFamily="18" charset="0"/>
                <a:ea typeface="Times New Roman" panose="02020603050405020304" pitchFamily="18" charset="0"/>
              </a:rPr>
              <a:t> </a:t>
            </a:r>
            <a:endParaRPr lang="en-US" dirty="0"/>
          </a:p>
        </p:txBody>
      </p:sp>
      <mc:AlternateContent xmlns:mc="http://schemas.openxmlformats.org/markup-compatibility/2006" xmlns:a14="http://schemas.microsoft.com/office/drawing/2010/main">
        <mc:Choice Requires="a14">
          <p:sp>
            <p:nvSpPr>
              <p:cNvPr id="19" name="Object 18"/>
              <p:cNvSpPr txBox="1"/>
              <p:nvPr/>
            </p:nvSpPr>
            <p:spPr bwMode="auto">
              <a:xfrm>
                <a:off x="3727185" y="5063544"/>
                <a:ext cx="983359" cy="260679"/>
              </a:xfrm>
              <a:prstGeom prst="rect">
                <a:avLst/>
              </a:prstGeom>
              <a:noFill/>
            </p:spPr>
            <p:txBody>
              <a:bodyPr>
                <a:noAutofit/>
              </a:bodyPr>
              <a:lstStyle/>
              <a:p>
                <a:pPr/>
                <a14:m>
                  <m:oMathPara xmlns:m="http://schemas.openxmlformats.org/officeDocument/2006/math">
                    <m:oMathParaPr>
                      <m:jc m:val="left"/>
                    </m:oMathParaPr>
                    <m:oMath xmlns:m="http://schemas.openxmlformats.org/officeDocument/2006/math">
                      <m:r>
                        <a:rPr lang="en-US" sz="1400" i="1">
                          <a:solidFill>
                            <a:srgbClr val="000000"/>
                          </a:solidFill>
                          <a:latin typeface="Cambria Math" panose="02040503050406030204" pitchFamily="18" charset="0"/>
                        </a:rPr>
                        <m:t>𝑥</m:t>
                      </m:r>
                      <m:r>
                        <a:rPr lang="en-US" sz="1400" i="1">
                          <a:solidFill>
                            <a:srgbClr val="000000"/>
                          </a:solidFill>
                          <a:latin typeface="Cambria Math" panose="02040503050406030204" pitchFamily="18" charset="0"/>
                        </a:rPr>
                        <m:t>≥</m:t>
                      </m:r>
                      <m:r>
                        <a:rPr lang="en-US" sz="1400" i="1">
                          <a:solidFill>
                            <a:srgbClr val="000000"/>
                          </a:solidFill>
                          <a:latin typeface="Cambria Math" panose="02040503050406030204" pitchFamily="18" charset="0"/>
                        </a:rPr>
                        <m:t>1</m:t>
                      </m:r>
                    </m:oMath>
                  </m:oMathPara>
                </a14:m>
                <a:endParaRPr lang="en-US" sz="1400" dirty="0"/>
              </a:p>
            </p:txBody>
          </p:sp>
        </mc:Choice>
        <mc:Fallback xmlns="">
          <p:sp>
            <p:nvSpPr>
              <p:cNvPr id="19" name="Object 18"/>
              <p:cNvSpPr txBox="1">
                <a:spLocks noRot="1" noChangeAspect="1" noMove="1" noResize="1" noEditPoints="1" noAdjustHandles="1" noChangeArrowheads="1" noChangeShapeType="1" noTextEdit="1"/>
              </p:cNvSpPr>
              <p:nvPr/>
            </p:nvSpPr>
            <p:spPr bwMode="auto">
              <a:xfrm>
                <a:off x="3727185" y="5063544"/>
                <a:ext cx="983359" cy="260679"/>
              </a:xfrm>
              <a:prstGeom prst="rect">
                <a:avLst/>
              </a:prstGeom>
              <a:blipFill>
                <a:blip r:embed="rId5"/>
                <a:stretch>
                  <a:fillRect b="-9524"/>
                </a:stretch>
              </a:blipFill>
            </p:spPr>
            <p:txBody>
              <a:bodyPr/>
              <a:lstStyle/>
              <a:p>
                <a:r>
                  <a:rPr lang="en-US">
                    <a:noFill/>
                  </a:rPr>
                  <a:t> </a:t>
                </a:r>
              </a:p>
            </p:txBody>
          </p:sp>
        </mc:Fallback>
      </mc:AlternateContent>
      <p:pic>
        <p:nvPicPr>
          <p:cNvPr id="26" name="Picture 25"/>
          <p:cNvPicPr>
            <a:picLocks noChangeAspect="1"/>
          </p:cNvPicPr>
          <p:nvPr/>
        </p:nvPicPr>
        <p:blipFill rotWithShape="1">
          <a:blip r:embed="rId6"/>
          <a:srcRect t="1" r="85518" b="816"/>
          <a:stretch/>
        </p:blipFill>
        <p:spPr>
          <a:xfrm>
            <a:off x="915123" y="5324440"/>
            <a:ext cx="1412441" cy="937815"/>
          </a:xfrm>
          <a:prstGeom prst="rect">
            <a:avLst/>
          </a:prstGeom>
        </p:spPr>
      </p:pic>
      <p:sp>
        <p:nvSpPr>
          <p:cNvPr id="27" name="Rectangle 26"/>
          <p:cNvSpPr/>
          <p:nvPr/>
        </p:nvSpPr>
        <p:spPr>
          <a:xfrm>
            <a:off x="574255" y="6055538"/>
            <a:ext cx="7211378" cy="463397"/>
          </a:xfrm>
          <a:prstGeom prst="rect">
            <a:avLst/>
          </a:prstGeom>
        </p:spPr>
        <p:txBody>
          <a:bodyPr wrap="square">
            <a:spAutoFit/>
          </a:bodyPr>
          <a:lstStyle/>
          <a:p>
            <a:pPr algn="just">
              <a:lnSpc>
                <a:spcPct val="150000"/>
              </a:lnSpc>
              <a:spcAft>
                <a:spcPts val="0"/>
              </a:spcAf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Nhánh</a:t>
            </a:r>
            <a:r>
              <a:rPr lang="en-US" dirty="0">
                <a:latin typeface="Times New Roman" panose="02020603050405020304" pitchFamily="18" charset="0"/>
                <a:ea typeface="Times New Roman" panose="02020603050405020304" pitchFamily="18" charset="0"/>
                <a:cs typeface="Times New Roman" panose="02020603050405020304" pitchFamily="18" charset="0"/>
              </a:rPr>
              <a:t> I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(1; 3)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đi</a:t>
            </a:r>
            <a:r>
              <a:rPr lang="en-US" dirty="0">
                <a:latin typeface="Times New Roman" panose="02020603050405020304" pitchFamily="18" charset="0"/>
                <a:ea typeface="Times New Roman" panose="02020603050405020304" pitchFamily="18" charset="0"/>
                <a:cs typeface="Times New Roman" panose="02020603050405020304" pitchFamily="18" charset="0"/>
              </a:rPr>
              <a:t> qua (2; 4)</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8" name="Rectangle 27"/>
          <p:cNvSpPr/>
          <p:nvPr/>
        </p:nvSpPr>
        <p:spPr>
          <a:xfrm>
            <a:off x="7092881" y="4954891"/>
            <a:ext cx="4032514"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Vẽ</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nhánh</a:t>
            </a:r>
            <a:r>
              <a:rPr lang="en-US" dirty="0">
                <a:latin typeface="Times New Roman" panose="02020603050405020304" pitchFamily="18" charset="0"/>
                <a:ea typeface="Times New Roman" panose="02020603050405020304" pitchFamily="18" charset="0"/>
              </a:rPr>
              <a:t> II: </a:t>
            </a:r>
            <a:r>
              <a:rPr lang="en-US" dirty="0" err="1">
                <a:latin typeface="Times New Roman" panose="02020603050405020304" pitchFamily="18" charset="0"/>
                <a:ea typeface="Times New Roman" panose="02020603050405020304" pitchFamily="18" charset="0"/>
              </a:rPr>
              <a:t>đồ</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thị</a:t>
            </a:r>
            <a:r>
              <a:rPr lang="en-US" dirty="0">
                <a:latin typeface="Times New Roman" panose="02020603050405020304" pitchFamily="18" charset="0"/>
                <a:ea typeface="Times New Roman" panose="02020603050405020304" pitchFamily="18" charset="0"/>
              </a:rPr>
              <a:t> y = - x + 4 </a:t>
            </a:r>
            <a:r>
              <a:rPr lang="en-US" dirty="0" err="1">
                <a:latin typeface="Times New Roman" panose="02020603050405020304" pitchFamily="18" charset="0"/>
                <a:ea typeface="Times New Roman" panose="02020603050405020304" pitchFamily="18" charset="0"/>
              </a:rPr>
              <a:t>với</a:t>
            </a:r>
            <a:r>
              <a:rPr lang="en-US" dirty="0">
                <a:latin typeface="Times New Roman" panose="02020603050405020304" pitchFamily="18" charset="0"/>
                <a:ea typeface="Times New Roman" panose="02020603050405020304" pitchFamily="18" charset="0"/>
              </a:rPr>
              <a:t> x &lt; 1</a:t>
            </a:r>
            <a:endParaRPr lang="en-US" dirty="0"/>
          </a:p>
        </p:txBody>
      </p:sp>
      <mc:AlternateContent xmlns:mc="http://schemas.openxmlformats.org/markup-compatibility/2006" xmlns:a14="http://schemas.microsoft.com/office/drawing/2010/main">
        <mc:Choice Requires="a14">
          <p:sp>
            <p:nvSpPr>
              <p:cNvPr id="30" name="Object 29"/>
              <p:cNvSpPr txBox="1"/>
              <p:nvPr/>
            </p:nvSpPr>
            <p:spPr bwMode="auto">
              <a:xfrm>
                <a:off x="7533212" y="5392021"/>
                <a:ext cx="1575926" cy="367206"/>
              </a:xfrm>
              <a:prstGeom prst="rect">
                <a:avLst/>
              </a:prstGeom>
              <a:noFill/>
            </p:spPr>
            <p:txBody>
              <a:bodyPr>
                <a:normAutofit fontScale="70000" lnSpcReduction="2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1</m:t>
                          </m:r>
                        </m:e>
                        <m:sup>
                          <m:r>
                            <a:rPr lang="en-US" i="1">
                              <a:solidFill>
                                <a:srgbClr val="000000"/>
                              </a:solidFill>
                              <a:latin typeface="Cambria Math" panose="02040503050406030204" pitchFamily="18" charset="0"/>
                            </a:rPr>
                            <m:t>−</m:t>
                          </m:r>
                        </m:sup>
                      </m:sSup>
                      <m:r>
                        <a:rPr lang="en-US" i="1">
                          <a:solidFill>
                            <a:srgbClr val="000000"/>
                          </a:solidFill>
                          <a:latin typeface="Cambria Math" panose="02040503050406030204" pitchFamily="18" charset="0"/>
                        </a:rPr>
                        <m:t> ⇒ </m:t>
                      </m:r>
                      <m:r>
                        <a:rPr lang="en-US" i="1">
                          <a:solidFill>
                            <a:srgbClr val="000000"/>
                          </a:solidFill>
                          <a:latin typeface="Cambria Math" panose="02040503050406030204" pitchFamily="18" charset="0"/>
                        </a:rPr>
                        <m:t>𝑦</m:t>
                      </m:r>
                      <m:r>
                        <a:rPr lang="en-US" i="1">
                          <a:solidFill>
                            <a:srgbClr val="000000"/>
                          </a:solidFill>
                          <a:latin typeface="Cambria Math" panose="02040503050406030204" pitchFamily="18" charset="0"/>
                        </a:rPr>
                        <m:t>=</m:t>
                      </m:r>
                      <m:sSup>
                        <m:sSupPr>
                          <m:ctrlPr>
                            <a:rPr lang="en-US" i="1">
                              <a:solidFill>
                                <a:srgbClr val="000000"/>
                              </a:solidFill>
                              <a:latin typeface="Cambria Math" panose="02040503050406030204" pitchFamily="18" charset="0"/>
                            </a:rPr>
                          </m:ctrlPr>
                        </m:sSupPr>
                        <m:e>
                          <m:r>
                            <a:rPr lang="en-US" i="1">
                              <a:solidFill>
                                <a:srgbClr val="000000"/>
                              </a:solidFill>
                              <a:latin typeface="Cambria Math" panose="02040503050406030204" pitchFamily="18" charset="0"/>
                            </a:rPr>
                            <m:t>3</m:t>
                          </m:r>
                        </m:e>
                        <m:sup>
                          <m:r>
                            <a:rPr lang="en-US" i="1">
                              <a:solidFill>
                                <a:srgbClr val="000000"/>
                              </a:solidFill>
                              <a:latin typeface="Cambria Math" panose="02040503050406030204" pitchFamily="18" charset="0"/>
                            </a:rPr>
                            <m:t>+</m:t>
                          </m:r>
                        </m:sup>
                      </m:sSup>
                    </m:oMath>
                  </m:oMathPara>
                </a14:m>
                <a:endParaRPr lang="en-US" dirty="0"/>
              </a:p>
            </p:txBody>
          </p:sp>
        </mc:Choice>
        <mc:Fallback xmlns="">
          <p:sp>
            <p:nvSpPr>
              <p:cNvPr id="30" name="Object 29"/>
              <p:cNvSpPr txBox="1">
                <a:spLocks noRot="1" noChangeAspect="1" noMove="1" noResize="1" noEditPoints="1" noAdjustHandles="1" noChangeArrowheads="1" noChangeShapeType="1" noTextEdit="1"/>
              </p:cNvSpPr>
              <p:nvPr/>
            </p:nvSpPr>
            <p:spPr bwMode="auto">
              <a:xfrm>
                <a:off x="7533212" y="5392021"/>
                <a:ext cx="1575926" cy="367206"/>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Object 31"/>
              <p:cNvSpPr txBox="1"/>
              <p:nvPr/>
            </p:nvSpPr>
            <p:spPr bwMode="auto">
              <a:xfrm>
                <a:off x="7533212" y="5827025"/>
                <a:ext cx="1545474" cy="348978"/>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0</m:t>
                      </m:r>
                      <m:r>
                        <a:rPr lang="en-US" i="1">
                          <a:solidFill>
                            <a:srgbClr val="000000"/>
                          </a:solidFill>
                          <a:latin typeface="Cambria Math" panose="02040503050406030204" pitchFamily="18" charset="0"/>
                        </a:rPr>
                        <m:t> ⇒ </m:t>
                      </m:r>
                      <m:r>
                        <a:rPr lang="en-US" i="1">
                          <a:solidFill>
                            <a:srgbClr val="000000"/>
                          </a:solidFill>
                          <a:latin typeface="Cambria Math" panose="02040503050406030204" pitchFamily="18" charset="0"/>
                        </a:rPr>
                        <m:t>𝑦</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4</m:t>
                      </m:r>
                    </m:oMath>
                  </m:oMathPara>
                </a14:m>
                <a:endParaRPr lang="en-US"/>
              </a:p>
            </p:txBody>
          </p:sp>
        </mc:Choice>
        <mc:Fallback xmlns="">
          <p:sp>
            <p:nvSpPr>
              <p:cNvPr id="32" name="Object 31"/>
              <p:cNvSpPr txBox="1">
                <a:spLocks noRot="1" noChangeAspect="1" noMove="1" noResize="1" noEditPoints="1" noAdjustHandles="1" noChangeArrowheads="1" noChangeShapeType="1" noTextEdit="1"/>
              </p:cNvSpPr>
              <p:nvPr/>
            </p:nvSpPr>
            <p:spPr bwMode="auto">
              <a:xfrm>
                <a:off x="7533212" y="5827025"/>
                <a:ext cx="1545474" cy="348978"/>
              </a:xfrm>
              <a:prstGeom prst="rect">
                <a:avLst/>
              </a:prstGeom>
              <a:blipFill>
                <a:blip r:embed="rId9"/>
                <a:stretch>
                  <a:fillRect/>
                </a:stretch>
              </a:blipFill>
            </p:spPr>
            <p:txBody>
              <a:bodyPr/>
              <a:lstStyle/>
              <a:p>
                <a:r>
                  <a:rPr lang="en-US">
                    <a:noFill/>
                  </a:rPr>
                  <a:t> </a:t>
                </a:r>
              </a:p>
            </p:txBody>
          </p:sp>
        </mc:Fallback>
      </mc:AlternateContent>
      <p:sp>
        <p:nvSpPr>
          <p:cNvPr id="33" name="Rectangle 32"/>
          <p:cNvSpPr/>
          <p:nvPr/>
        </p:nvSpPr>
        <p:spPr>
          <a:xfrm>
            <a:off x="7247871" y="6176003"/>
            <a:ext cx="4743606" cy="507831"/>
          </a:xfrm>
          <a:prstGeom prst="rect">
            <a:avLst/>
          </a:prstGeom>
        </p:spPr>
        <p:txBody>
          <a:bodyPr wrap="none">
            <a:spAutoFit/>
          </a:bodyPr>
          <a:lstStyle/>
          <a:p>
            <a:pPr algn="just">
              <a:lnSpc>
                <a:spcPct val="150000"/>
              </a:lnSpc>
              <a:spcAft>
                <a:spcPts val="0"/>
              </a:spcAf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Nhánh</a:t>
            </a:r>
            <a:r>
              <a:rPr lang="en-US" dirty="0">
                <a:latin typeface="Times New Roman" panose="02020603050405020304" pitchFamily="18" charset="0"/>
                <a:ea typeface="Times New Roman" panose="02020603050405020304" pitchFamily="18" charset="0"/>
                <a:cs typeface="Times New Roman" panose="02020603050405020304" pitchFamily="18" charset="0"/>
              </a:rPr>
              <a:t> II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(1; 3)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đi</a:t>
            </a:r>
            <a:r>
              <a:rPr lang="en-US" dirty="0">
                <a:latin typeface="Times New Roman" panose="02020603050405020304" pitchFamily="18" charset="0"/>
                <a:ea typeface="Times New Roman" panose="02020603050405020304" pitchFamily="18" charset="0"/>
                <a:cs typeface="Times New Roman" panose="02020603050405020304" pitchFamily="18" charset="0"/>
              </a:rPr>
              <a:t> qua (0;4).</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4" name="Picture 33"/>
          <p:cNvPicPr>
            <a:picLocks noChangeAspect="1"/>
          </p:cNvPicPr>
          <p:nvPr/>
        </p:nvPicPr>
        <p:blipFill>
          <a:blip r:embed="rId10"/>
          <a:stretch>
            <a:fillRect/>
          </a:stretch>
        </p:blipFill>
        <p:spPr>
          <a:xfrm>
            <a:off x="7900651" y="412023"/>
            <a:ext cx="3947933" cy="2777798"/>
          </a:xfrm>
          <a:prstGeom prst="rect">
            <a:avLst/>
          </a:prstGeom>
        </p:spPr>
      </p:pic>
      <p:sp>
        <p:nvSpPr>
          <p:cNvPr id="20" name="Wave 19"/>
          <p:cNvSpPr/>
          <p:nvPr/>
        </p:nvSpPr>
        <p:spPr>
          <a:xfrm>
            <a:off x="4891612" y="355111"/>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pic>
        <p:nvPicPr>
          <p:cNvPr id="21" name="Picture 20"/>
          <p:cNvPicPr>
            <a:picLocks noChangeAspect="1"/>
          </p:cNvPicPr>
          <p:nvPr/>
        </p:nvPicPr>
        <p:blipFill rotWithShape="1">
          <a:blip r:embed="rId6"/>
          <a:srcRect l="14193" t="1" r="78013" b="-132"/>
          <a:stretch/>
        </p:blipFill>
        <p:spPr>
          <a:xfrm>
            <a:off x="2363901" y="5353638"/>
            <a:ext cx="760125" cy="946774"/>
          </a:xfrm>
          <a:prstGeom prst="rect">
            <a:avLst/>
          </a:prstGeom>
        </p:spPr>
      </p:pic>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392F5DBD-6273-4284-87F4-14587F7D5DEC}"/>
                  </a:ext>
                </a:extLst>
              </p:cNvPr>
              <p:cNvSpPr txBox="1"/>
              <p:nvPr/>
            </p:nvSpPr>
            <p:spPr>
              <a:xfrm>
                <a:off x="343416" y="1008614"/>
                <a:ext cx="7627116" cy="1702197"/>
              </a:xfrm>
              <a:prstGeom prst="rect">
                <a:avLst/>
              </a:prstGeom>
              <a:noFill/>
            </p:spPr>
            <p:txBody>
              <a:bodyPr wrap="square">
                <a:spAutoFit/>
              </a:bodyPr>
              <a:lstStyle/>
              <a:p>
                <a:r>
                  <a:rPr lang="en-US" sz="2000" b="1" dirty="0" err="1">
                    <a:solidFill>
                      <a:srgbClr val="FF0000"/>
                    </a:solidFill>
                    <a:latin typeface="Times New Roman" panose="02020603050405020304" pitchFamily="18" charset="0"/>
                    <a:cs typeface="Times New Roman" panose="02020603050405020304" pitchFamily="18" charset="0"/>
                  </a:rPr>
                  <a:t>Bài</a:t>
                </a:r>
                <a:r>
                  <a:rPr lang="en-US" sz="2000" b="1" dirty="0">
                    <a:solidFill>
                      <a:srgbClr val="FF0000"/>
                    </a:solidFill>
                    <a:latin typeface="Times New Roman" panose="02020603050405020304" pitchFamily="18" charset="0"/>
                    <a:cs typeface="Times New Roman" panose="02020603050405020304" pitchFamily="18" charset="0"/>
                  </a:rPr>
                  <a:t> 2</a:t>
                </a:r>
                <a:r>
                  <a:rPr lang="en-US" sz="2000"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Lập</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bảng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biến</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thiên</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và</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vẽ</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đồ</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thị</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hàm</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số</a:t>
                </a:r>
                <a:endParaRPr lang="en-US" sz="2000" b="1" dirty="0">
                  <a:latin typeface="Times New Roman" panose="02020603050405020304" pitchFamily="18" charset="0"/>
                  <a:cs typeface="Times New Roman" panose="02020603050405020304" pitchFamily="18" charset="0"/>
                </a:endParaRPr>
              </a:p>
              <a:p>
                <a:pPr algn="ctr"/>
                <a:r>
                  <a:rPr lang="en-US" sz="2000" b="1" dirty="0">
                    <a:latin typeface="Times New Roman" panose="02020603050405020304" pitchFamily="18" charset="0"/>
                    <a:cs typeface="Times New Roman" panose="02020603050405020304" pitchFamily="18" charset="0"/>
                  </a:rPr>
                  <a:t> </a:t>
                </a:r>
                <a14:m>
                  <m:oMath xmlns:m="http://schemas.openxmlformats.org/officeDocument/2006/math">
                    <m:r>
                      <a:rPr lang="en-US" sz="2000" b="1" i="1">
                        <a:latin typeface="Cambria Math" panose="02040503050406030204" pitchFamily="18" charset="0"/>
                      </a:rPr>
                      <m:t>𝐲</m:t>
                    </m:r>
                    <m:r>
                      <a:rPr lang="en-US" sz="2000" b="1">
                        <a:latin typeface="Cambria Math" panose="02040503050406030204" pitchFamily="18" charset="0"/>
                      </a:rPr>
                      <m:t>=</m:t>
                    </m:r>
                    <m:d>
                      <m:dPr>
                        <m:begChr m:val="{"/>
                        <m:endChr m:val=""/>
                        <m:ctrlPr>
                          <a:rPr lang="en-US" sz="2000" b="1" i="1">
                            <a:latin typeface="Cambria Math" panose="02040503050406030204" pitchFamily="18" charset="0"/>
                          </a:rPr>
                        </m:ctrlPr>
                      </m:dPr>
                      <m:e>
                        <m:eqArr>
                          <m:eqArrPr>
                            <m:ctrlPr>
                              <a:rPr lang="en-US" sz="2000" b="1" i="1">
                                <a:latin typeface="Cambria Math" panose="02040503050406030204" pitchFamily="18" charset="0"/>
                              </a:rPr>
                            </m:ctrlPr>
                          </m:eqArrPr>
                          <m:e>
                            <m:r>
                              <a:rPr lang="en-US" sz="2000" b="1" i="1">
                                <a:latin typeface="Cambria Math" panose="02040503050406030204" pitchFamily="18" charset="0"/>
                              </a:rPr>
                              <m:t>𝐱</m:t>
                            </m:r>
                            <m:r>
                              <a:rPr lang="en-US" sz="2000" b="1">
                                <a:latin typeface="Cambria Math" panose="02040503050406030204" pitchFamily="18" charset="0"/>
                              </a:rPr>
                              <m:t>+</m:t>
                            </m:r>
                            <m:r>
                              <a:rPr lang="en-US" sz="2000" b="1" i="1">
                                <a:latin typeface="Cambria Math" panose="02040503050406030204" pitchFamily="18" charset="0"/>
                              </a:rPr>
                              <m:t>𝟐</m:t>
                            </m:r>
                            <m:r>
                              <a:rPr lang="en-US" sz="2000" b="1">
                                <a:latin typeface="Cambria Math" panose="02040503050406030204" pitchFamily="18" charset="0"/>
                              </a:rPr>
                              <m:t> </m:t>
                            </m:r>
                            <m:r>
                              <a:rPr lang="en-US" sz="2000" b="1" i="1">
                                <a:latin typeface="Cambria Math" panose="02040503050406030204" pitchFamily="18" charset="0"/>
                              </a:rPr>
                              <m:t>𝐯</m:t>
                            </m:r>
                            <m:r>
                              <a:rPr lang="en-US" sz="2000" b="1">
                                <a:latin typeface="Cambria Math" panose="02040503050406030204" pitchFamily="18" charset="0"/>
                              </a:rPr>
                              <m:t>ớ</m:t>
                            </m:r>
                            <m:r>
                              <a:rPr lang="en-US" sz="2000" b="1" i="1">
                                <a:latin typeface="Cambria Math" panose="02040503050406030204" pitchFamily="18" charset="0"/>
                              </a:rPr>
                              <m:t>𝐢</m:t>
                            </m:r>
                            <m:r>
                              <a:rPr lang="en-US" sz="2000" b="1">
                                <a:latin typeface="Cambria Math" panose="02040503050406030204" pitchFamily="18" charset="0"/>
                              </a:rPr>
                              <m:t> </m:t>
                            </m:r>
                            <m:r>
                              <a:rPr lang="en-US" sz="2000" b="1" i="1">
                                <a:latin typeface="Cambria Math" panose="02040503050406030204" pitchFamily="18" charset="0"/>
                              </a:rPr>
                              <m:t>𝐱</m:t>
                            </m:r>
                            <m:r>
                              <a:rPr lang="en-US" sz="2000" b="1">
                                <a:latin typeface="Cambria Math" panose="02040503050406030204" pitchFamily="18" charset="0"/>
                              </a:rPr>
                              <m:t>≥</m:t>
                            </m:r>
                            <m:r>
                              <a:rPr lang="en-US" sz="2000" b="1" i="1">
                                <a:latin typeface="Cambria Math" panose="02040503050406030204" pitchFamily="18" charset="0"/>
                              </a:rPr>
                              <m:t>𝟏</m:t>
                            </m:r>
                          </m:e>
                          <m:e>
                            <m:r>
                              <a:rPr lang="en-US" sz="2000" b="1" i="1">
                                <a:latin typeface="Cambria Math" panose="02040503050406030204" pitchFamily="18" charset="0"/>
                              </a:rPr>
                              <m:t>−</m:t>
                            </m:r>
                            <m:r>
                              <a:rPr lang="en-US" sz="2000" b="1" i="1">
                                <a:latin typeface="Cambria Math" panose="02040503050406030204" pitchFamily="18" charset="0"/>
                              </a:rPr>
                              <m:t>𝐱</m:t>
                            </m:r>
                            <m:r>
                              <a:rPr lang="en-US" sz="2000" b="1">
                                <a:latin typeface="Cambria Math" panose="02040503050406030204" pitchFamily="18" charset="0"/>
                              </a:rPr>
                              <m:t>+</m:t>
                            </m:r>
                            <m:r>
                              <a:rPr lang="en-US" sz="2000" b="1" i="1">
                                <a:latin typeface="Cambria Math" panose="02040503050406030204" pitchFamily="18" charset="0"/>
                              </a:rPr>
                              <m:t>𝟒</m:t>
                            </m:r>
                            <m:r>
                              <a:rPr lang="en-US" sz="2000" b="1">
                                <a:latin typeface="Cambria Math" panose="02040503050406030204" pitchFamily="18" charset="0"/>
                              </a:rPr>
                              <m:t> </m:t>
                            </m:r>
                            <m:r>
                              <a:rPr lang="en-US" sz="2000" b="1" i="1">
                                <a:latin typeface="Cambria Math" panose="02040503050406030204" pitchFamily="18" charset="0"/>
                              </a:rPr>
                              <m:t>𝐯</m:t>
                            </m:r>
                            <m:r>
                              <a:rPr lang="en-US" sz="2000" b="1">
                                <a:latin typeface="Cambria Math" panose="02040503050406030204" pitchFamily="18" charset="0"/>
                              </a:rPr>
                              <m:t>ớ</m:t>
                            </m:r>
                            <m:r>
                              <a:rPr lang="en-US" sz="2000" b="1" i="1">
                                <a:latin typeface="Cambria Math" panose="02040503050406030204" pitchFamily="18" charset="0"/>
                              </a:rPr>
                              <m:t>𝐢</m:t>
                            </m:r>
                            <m:r>
                              <a:rPr lang="en-US" sz="2000" b="1">
                                <a:latin typeface="Cambria Math" panose="02040503050406030204" pitchFamily="18" charset="0"/>
                              </a:rPr>
                              <m:t> </m:t>
                            </m:r>
                            <m:r>
                              <a:rPr lang="en-US" sz="2000" b="1" i="1">
                                <a:latin typeface="Cambria Math" panose="02040503050406030204" pitchFamily="18" charset="0"/>
                              </a:rPr>
                              <m:t>𝐱</m:t>
                            </m:r>
                            <m:r>
                              <a:rPr lang="en-US" sz="2000" b="1">
                                <a:latin typeface="Cambria Math" panose="02040503050406030204" pitchFamily="18" charset="0"/>
                              </a:rPr>
                              <m:t>&lt;</m:t>
                            </m:r>
                            <m:r>
                              <a:rPr lang="en-US" sz="2000" b="1" i="1">
                                <a:latin typeface="Cambria Math" panose="02040503050406030204" pitchFamily="18" charset="0"/>
                              </a:rPr>
                              <m:t>𝟏</m:t>
                            </m:r>
                          </m:e>
                        </m:eqArr>
                      </m:e>
                    </m:d>
                  </m:oMath>
                </a14:m>
                <a:endParaRPr lang="en-US" sz="2000" b="1" dirty="0">
                  <a:latin typeface="Times New Roman" panose="02020603050405020304" pitchFamily="18" charset="0"/>
                  <a:cs typeface="Times New Roman" panose="02020603050405020304" pitchFamily="18" charset="0"/>
                </a:endParaRPr>
              </a:p>
              <a:p>
                <a:pPr algn="ctr"/>
                <a:endParaRPr lang="en-US" sz="2000" b="1"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GIẢI</a:t>
                </a:r>
              </a:p>
            </p:txBody>
          </p:sp>
        </mc:Choice>
        <mc:Fallback xmlns="">
          <p:sp>
            <p:nvSpPr>
              <p:cNvPr id="22" name="TextBox 21">
                <a:extLst>
                  <a:ext uri="{FF2B5EF4-FFF2-40B4-BE49-F238E27FC236}">
                    <a16:creationId xmlns:a16="http://schemas.microsoft.com/office/drawing/2014/main" id="{392F5DBD-6273-4284-87F4-14587F7D5DEC}"/>
                  </a:ext>
                </a:extLst>
              </p:cNvPr>
              <p:cNvSpPr txBox="1">
                <a:spLocks noRot="1" noChangeAspect="1" noMove="1" noResize="1" noEditPoints="1" noAdjustHandles="1" noChangeArrowheads="1" noChangeShapeType="1" noTextEdit="1"/>
              </p:cNvSpPr>
              <p:nvPr/>
            </p:nvSpPr>
            <p:spPr>
              <a:xfrm>
                <a:off x="343416" y="1008614"/>
                <a:ext cx="7627116" cy="1702197"/>
              </a:xfrm>
              <a:prstGeom prst="rect">
                <a:avLst/>
              </a:prstGeom>
              <a:blipFill>
                <a:blip r:embed="rId11"/>
                <a:stretch>
                  <a:fillRect l="-799" t="-1786" b="-5357"/>
                </a:stretch>
              </a:blipFill>
            </p:spPr>
            <p:txBody>
              <a:bodyPr/>
              <a:lstStyle/>
              <a:p>
                <a:r>
                  <a:rPr lang="en-US">
                    <a:noFill/>
                  </a:rPr>
                  <a:t> </a:t>
                </a:r>
              </a:p>
            </p:txBody>
          </p:sp>
        </mc:Fallback>
      </mc:AlternateContent>
      <p:sp>
        <p:nvSpPr>
          <p:cNvPr id="18" name="Rectangle 17">
            <a:extLst>
              <a:ext uri="{FF2B5EF4-FFF2-40B4-BE49-F238E27FC236}">
                <a16:creationId xmlns:a16="http://schemas.microsoft.com/office/drawing/2014/main" id="{78D29DB6-DBE0-4244-947C-1D494A64651B}"/>
              </a:ext>
            </a:extLst>
          </p:cNvPr>
          <p:cNvSpPr/>
          <p:nvPr/>
        </p:nvSpPr>
        <p:spPr>
          <a:xfrm>
            <a:off x="353017" y="335844"/>
            <a:ext cx="1727589" cy="461665"/>
          </a:xfrm>
          <a:prstGeom prst="rect">
            <a:avLst/>
          </a:prstGeom>
        </p:spPr>
        <p:txBody>
          <a:bodyPr wrap="none">
            <a:spAutoFit/>
          </a:bodyPr>
          <a:lstStyle/>
          <a:p>
            <a:r>
              <a:rPr lang="nl-NL" sz="2400" b="1" dirty="0">
                <a:solidFill>
                  <a:srgbClr val="FF0000"/>
                </a:solidFill>
                <a:latin typeface="Times New Roman" panose="02020603050405020304" pitchFamily="18" charset="0"/>
                <a:cs typeface="Times New Roman" panose="02020603050405020304" pitchFamily="18" charset="0"/>
              </a:rPr>
              <a:t>3. BÀI TẬP</a:t>
            </a:r>
            <a:endParaRPr lang="en-US" sz="2400" b="1" dirty="0">
              <a:solidFill>
                <a:srgbClr val="FF0000"/>
              </a:solidFill>
              <a:latin typeface="Times New Roman" panose="02020603050405020304" pitchFamily="18" charset="0"/>
              <a:cs typeface="Times New Roman" panose="02020603050405020304" pitchFamily="18" charset="0"/>
            </a:endParaRPr>
          </a:p>
        </p:txBody>
      </p:sp>
      <p:cxnSp>
        <p:nvCxnSpPr>
          <p:cNvPr id="3" name="Straight Connector 2">
            <a:extLst>
              <a:ext uri="{FF2B5EF4-FFF2-40B4-BE49-F238E27FC236}">
                <a16:creationId xmlns:a16="http://schemas.microsoft.com/office/drawing/2014/main" id="{8FC772AD-BF4D-4865-B867-FFA937AADE8B}"/>
              </a:ext>
            </a:extLst>
          </p:cNvPr>
          <p:cNvCxnSpPr/>
          <p:nvPr/>
        </p:nvCxnSpPr>
        <p:spPr>
          <a:xfrm>
            <a:off x="1037511" y="2521527"/>
            <a:ext cx="6748122"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162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ppt_x"/>
                                          </p:val>
                                        </p:tav>
                                        <p:tav tm="100000">
                                          <p:val>
                                            <p:strVal val="#ppt_x"/>
                                          </p:val>
                                        </p:tav>
                                      </p:tavLst>
                                    </p:anim>
                                    <p:anim calcmode="lin" valueType="num">
                                      <p:cBhvr additive="base">
                                        <p:cTn id="3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ppt_x"/>
                                          </p:val>
                                        </p:tav>
                                        <p:tav tm="100000">
                                          <p:val>
                                            <p:strVal val="#ppt_x"/>
                                          </p:val>
                                        </p:tav>
                                      </p:tavLst>
                                    </p:anim>
                                    <p:anim calcmode="lin" valueType="num">
                                      <p:cBhvr additive="base">
                                        <p:cTn id="46" dur="500" fill="hold"/>
                                        <p:tgtEl>
                                          <p:spTgt spid="2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ppt_x"/>
                                          </p:val>
                                        </p:tav>
                                        <p:tav tm="100000">
                                          <p:val>
                                            <p:strVal val="#ppt_x"/>
                                          </p:val>
                                        </p:tav>
                                      </p:tavLst>
                                    </p:anim>
                                    <p:anim calcmode="lin" valueType="num">
                                      <p:cBhvr additive="base">
                                        <p:cTn id="50" dur="500" fill="hold"/>
                                        <p:tgtEl>
                                          <p:spTgt spid="3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7" grpId="0"/>
      <p:bldP spid="28" grpId="0"/>
      <p:bldP spid="30"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727589" cy="461665"/>
          </a:xfrm>
          <a:prstGeom prst="rect">
            <a:avLst/>
          </a:prstGeom>
        </p:spPr>
        <p:txBody>
          <a:bodyPr wrap="none">
            <a:spAutoFit/>
          </a:bodyPr>
          <a:lstStyle/>
          <a:p>
            <a:r>
              <a:rPr lang="nl-NL" sz="2400" b="1" dirty="0">
                <a:solidFill>
                  <a:srgbClr val="FF0000"/>
                </a:solidFill>
                <a:latin typeface="Times New Roman" panose="02020603050405020304" pitchFamily="18" charset="0"/>
                <a:cs typeface="Times New Roman" panose="02020603050405020304" pitchFamily="18" charset="0"/>
              </a:rPr>
              <a:t>3. BÀI TẬP</a:t>
            </a:r>
            <a:endParaRPr lang="en-US" sz="2400" b="1" dirty="0">
              <a:solidFill>
                <a:srgbClr val="FF0000"/>
              </a:solidFill>
              <a:latin typeface="Times New Roman" panose="02020603050405020304" pitchFamily="18" charset="0"/>
              <a:cs typeface="Times New Roman" panose="02020603050405020304" pitchFamily="18" charset="0"/>
            </a:endParaRPr>
          </a:p>
        </p:txBody>
      </p:sp>
      <p:sp>
        <p:nvSpPr>
          <p:cNvPr id="8" name="Wave 7"/>
          <p:cNvSpPr/>
          <p:nvPr/>
        </p:nvSpPr>
        <p:spPr>
          <a:xfrm>
            <a:off x="3678959" y="268713"/>
            <a:ext cx="4855441"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sz="2400" dirty="0">
                <a:solidFill>
                  <a:srgbClr val="FF0000"/>
                </a:solidFill>
                <a:latin typeface="Times New Roman" panose="02020603050405020304" pitchFamily="18" charset="0"/>
                <a:cs typeface="Times New Roman" panose="02020603050405020304" pitchFamily="18" charset="0"/>
              </a:rPr>
              <a:t>Bài 2. HÀM SỐ  y = ax + b  </a:t>
            </a:r>
            <a:endParaRPr lang="en-US" sz="2400"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FC10C97-A143-48EE-915D-605D13529EC6}"/>
                  </a:ext>
                </a:extLst>
              </p:cNvPr>
              <p:cNvSpPr txBox="1"/>
              <p:nvPr/>
            </p:nvSpPr>
            <p:spPr>
              <a:xfrm>
                <a:off x="581891" y="1004868"/>
                <a:ext cx="11425382" cy="5007781"/>
              </a:xfrm>
              <a:prstGeom prst="rect">
                <a:avLst/>
              </a:prstGeom>
              <a:noFill/>
            </p:spPr>
            <p:txBody>
              <a:bodyPr wrap="square">
                <a:spAutoFit/>
              </a:bodyPr>
              <a:lstStyle/>
              <a:p>
                <a:pPr marL="0" marR="0">
                  <a:lnSpc>
                    <a:spcPct val="115000"/>
                  </a:lnSpc>
                  <a:spcBef>
                    <a:spcPts val="0"/>
                  </a:spcBef>
                  <a:spcAft>
                    <a:spcPts val="0"/>
                  </a:spcAft>
                </a:pP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A(0; 12)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rPr>
                  <a:t> 3.</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800" b="1"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y = ax + b</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3.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ra  </a:t>
                </a:r>
                <a:r>
                  <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 3</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A(0; 12)</a:t>
                </a:r>
              </a:p>
              <a:p>
                <a:pPr marL="457200" marR="0">
                  <a:lnSpc>
                    <a:spcPct val="115000"/>
                  </a:lnSpc>
                  <a:spcBef>
                    <a:spcPts val="0"/>
                  </a:spcBef>
                  <a:spcAft>
                    <a:spcPts val="0"/>
                  </a:spcAft>
                </a:pP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=&gt;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x = 0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y= 12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12 = </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 .0+</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oMath>
                  </m:oMathPara>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đưởng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dirty="0">
                    <a:effectLst/>
                    <a:latin typeface="Times New Roman" panose="02020603050405020304" pitchFamily="18" charset="0"/>
                    <a:ea typeface="Times New Roman" panose="02020603050405020304" pitchFamily="18" charset="0"/>
                    <a:cs typeface="Times New Roman" panose="02020603050405020304" pitchFamily="18" charset="0"/>
                  </a:rPr>
                  <a:t>:  y = 3x +12</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CFC10C97-A143-48EE-915D-605D13529EC6}"/>
                  </a:ext>
                </a:extLst>
              </p:cNvPr>
              <p:cNvSpPr txBox="1">
                <a:spLocks noRot="1" noChangeAspect="1" noMove="1" noResize="1" noEditPoints="1" noAdjustHandles="1" noChangeArrowheads="1" noChangeShapeType="1" noTextEdit="1"/>
              </p:cNvSpPr>
              <p:nvPr/>
            </p:nvSpPr>
            <p:spPr>
              <a:xfrm>
                <a:off x="581891" y="1004868"/>
                <a:ext cx="11425382" cy="5007781"/>
              </a:xfrm>
              <a:prstGeom prst="rect">
                <a:avLst/>
              </a:prstGeom>
              <a:blipFill>
                <a:blip r:embed="rId2"/>
                <a:stretch>
                  <a:fillRect l="-1120" t="-853" b="-2558"/>
                </a:stretch>
              </a:blipFill>
            </p:spPr>
            <p:txBody>
              <a:bodyPr/>
              <a:lstStyle/>
              <a:p>
                <a:r>
                  <a:rPr lang="en-US">
                    <a:noFill/>
                  </a:rPr>
                  <a:t> </a:t>
                </a:r>
              </a:p>
            </p:txBody>
          </p:sp>
        </mc:Fallback>
      </mc:AlternateContent>
      <p:cxnSp>
        <p:nvCxnSpPr>
          <p:cNvPr id="4" name="Straight Connector 3">
            <a:extLst>
              <a:ext uri="{FF2B5EF4-FFF2-40B4-BE49-F238E27FC236}">
                <a16:creationId xmlns:a16="http://schemas.microsoft.com/office/drawing/2014/main" id="{EF6B5406-A8B4-4CC5-849E-F823542D40B7}"/>
              </a:ext>
            </a:extLst>
          </p:cNvPr>
          <p:cNvCxnSpPr/>
          <p:nvPr/>
        </p:nvCxnSpPr>
        <p:spPr>
          <a:xfrm>
            <a:off x="1487055" y="2318327"/>
            <a:ext cx="9393381"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89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 calcmode="lin" valueType="num">
                                      <p:cBhvr additive="base">
                                        <p:cTn id="7"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anim calcmode="lin" valueType="num">
                                      <p:cBhvr additive="base">
                                        <p:cTn id="13"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anim calcmode="lin" valueType="num">
                                      <p:cBhvr additive="base">
                                        <p:cTn id="17"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anim calcmode="lin" valueType="num">
                                      <p:cBhvr additive="base">
                                        <p:cTn id="23"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anim calcmode="lin" valueType="num">
                                      <p:cBhvr additive="base">
                                        <p:cTn id="27" dur="500" fill="hold"/>
                                        <p:tgtEl>
                                          <p:spTgt spid="14">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xEl>
                                              <p:pRg st="7" end="7"/>
                                            </p:txEl>
                                          </p:spTgt>
                                        </p:tgtEl>
                                        <p:attrNameLst>
                                          <p:attrName>style.visibility</p:attrName>
                                        </p:attrNameLst>
                                      </p:cBhvr>
                                      <p:to>
                                        <p:strVal val="visible"/>
                                      </p:to>
                                    </p:set>
                                    <p:anim calcmode="lin" valueType="num">
                                      <p:cBhvr additive="base">
                                        <p:cTn id="31" dur="500" fill="hold"/>
                                        <p:tgtEl>
                                          <p:spTgt spid="1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xEl>
                                              <p:pRg st="8" end="8"/>
                                            </p:txEl>
                                          </p:spTgt>
                                        </p:tgtEl>
                                        <p:attrNameLst>
                                          <p:attrName>style.visibility</p:attrName>
                                        </p:attrNameLst>
                                      </p:cBhvr>
                                      <p:to>
                                        <p:strVal val="visible"/>
                                      </p:to>
                                    </p:set>
                                    <p:anim calcmode="lin" valueType="num">
                                      <p:cBhvr additive="base">
                                        <p:cTn id="37" dur="500" fill="hold"/>
                                        <p:tgtEl>
                                          <p:spTgt spid="14">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2916" y="780101"/>
            <a:ext cx="3237168" cy="369332"/>
          </a:xfrm>
          <a:prstGeom prst="rect">
            <a:avLst/>
          </a:prstGeom>
        </p:spPr>
        <p:txBody>
          <a:bodyPr wrap="none">
            <a:spAutoFit/>
          </a:bodyPr>
          <a:lstStyle/>
          <a:p>
            <a:r>
              <a:rPr lang="en-US" b="1" dirty="0">
                <a:solidFill>
                  <a:srgbClr val="00B0F0"/>
                </a:solidFill>
                <a:latin typeface="Times New Roman" panose="02020603050405020304" pitchFamily="18" charset="0"/>
                <a:cs typeface="Times New Roman" panose="02020603050405020304" pitchFamily="18" charset="0"/>
              </a:rPr>
              <a:t>BÀI TẬP KT TRẮC NGHIỆM</a:t>
            </a:r>
            <a:endParaRPr lang="en-US" dirty="0">
              <a:solidFill>
                <a:srgbClr val="00B0F0"/>
              </a:solidFill>
              <a:latin typeface="Times New Roman" panose="02020603050405020304" pitchFamily="18" charset="0"/>
              <a:cs typeface="Times New Roman" panose="02020603050405020304" pitchFamily="18" charset="0"/>
            </a:endParaRPr>
          </a:p>
        </p:txBody>
      </p:sp>
      <p:sp>
        <p:nvSpPr>
          <p:cNvPr id="6" name="Wave 5"/>
          <p:cNvSpPr/>
          <p:nvPr/>
        </p:nvSpPr>
        <p:spPr>
          <a:xfrm>
            <a:off x="4858327" y="402896"/>
            <a:ext cx="3657600"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dirty="0">
                <a:solidFill>
                  <a:srgbClr val="FF0000"/>
                </a:solidFill>
                <a:latin typeface="Times New Roman" panose="02020603050405020304" pitchFamily="18" charset="0"/>
                <a:cs typeface="Times New Roman" panose="02020603050405020304" pitchFamily="18" charset="0"/>
              </a:rPr>
              <a:t>Bài 2. HÀM SỐ  y = ax + b  </a:t>
            </a:r>
            <a:endParaRPr lang="en-US" dirty="0">
              <a:solidFill>
                <a:srgbClr val="FF0000"/>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2"/>
          <a:stretch>
            <a:fillRect/>
          </a:stretch>
        </p:blipFill>
        <p:spPr>
          <a:xfrm>
            <a:off x="723137" y="1334816"/>
            <a:ext cx="9184785" cy="909620"/>
          </a:xfrm>
          <a:prstGeom prst="rect">
            <a:avLst/>
          </a:prstGeom>
          <a:ln>
            <a:solidFill>
              <a:srgbClr val="00B0F0"/>
            </a:solidFill>
          </a:ln>
        </p:spPr>
      </p:pic>
      <p:pic>
        <p:nvPicPr>
          <p:cNvPr id="9" name="Picture 8"/>
          <p:cNvPicPr>
            <a:picLocks noChangeAspect="1"/>
          </p:cNvPicPr>
          <p:nvPr/>
        </p:nvPicPr>
        <p:blipFill>
          <a:blip r:embed="rId3"/>
          <a:stretch>
            <a:fillRect/>
          </a:stretch>
        </p:blipFill>
        <p:spPr>
          <a:xfrm>
            <a:off x="1346593" y="2244436"/>
            <a:ext cx="8836498" cy="615291"/>
          </a:xfrm>
          <a:prstGeom prst="rect">
            <a:avLst/>
          </a:prstGeom>
        </p:spPr>
      </p:pic>
      <p:pic>
        <p:nvPicPr>
          <p:cNvPr id="10" name="Picture 9"/>
          <p:cNvPicPr>
            <a:picLocks noChangeAspect="1"/>
          </p:cNvPicPr>
          <p:nvPr/>
        </p:nvPicPr>
        <p:blipFill>
          <a:blip r:embed="rId4"/>
          <a:stretch>
            <a:fillRect/>
          </a:stretch>
        </p:blipFill>
        <p:spPr>
          <a:xfrm>
            <a:off x="723137" y="3154056"/>
            <a:ext cx="9187577" cy="866671"/>
          </a:xfrm>
          <a:prstGeom prst="rect">
            <a:avLst/>
          </a:prstGeom>
          <a:ln>
            <a:solidFill>
              <a:srgbClr val="00B0F0"/>
            </a:solidFill>
          </a:ln>
        </p:spPr>
      </p:pic>
      <p:pic>
        <p:nvPicPr>
          <p:cNvPr id="11" name="Picture 10"/>
          <p:cNvPicPr>
            <a:picLocks noChangeAspect="1"/>
          </p:cNvPicPr>
          <p:nvPr/>
        </p:nvPicPr>
        <p:blipFill>
          <a:blip r:embed="rId5"/>
          <a:stretch>
            <a:fillRect/>
          </a:stretch>
        </p:blipFill>
        <p:spPr>
          <a:xfrm>
            <a:off x="706082" y="4455205"/>
            <a:ext cx="9201840" cy="1571521"/>
          </a:xfrm>
          <a:prstGeom prst="rect">
            <a:avLst/>
          </a:prstGeom>
          <a:ln>
            <a:solidFill>
              <a:srgbClr val="00B0F0"/>
            </a:solidFill>
          </a:ln>
        </p:spPr>
      </p:pic>
    </p:spTree>
    <p:extLst>
      <p:ext uri="{BB962C8B-B14F-4D97-AF65-F5344CB8AC3E}">
        <p14:creationId xmlns:p14="http://schemas.microsoft.com/office/powerpoint/2010/main" val="1089137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806264" y="1542634"/>
            <a:ext cx="9324685" cy="923475"/>
          </a:xfrm>
          <a:prstGeom prst="rect">
            <a:avLst/>
          </a:prstGeom>
          <a:ln>
            <a:solidFill>
              <a:srgbClr val="00B0F0"/>
            </a:solidFill>
          </a:ln>
        </p:spPr>
      </p:pic>
      <p:pic>
        <p:nvPicPr>
          <p:cNvPr id="3" name="Picture 2"/>
          <p:cNvPicPr>
            <a:picLocks noChangeAspect="1"/>
          </p:cNvPicPr>
          <p:nvPr/>
        </p:nvPicPr>
        <p:blipFill>
          <a:blip r:embed="rId3"/>
          <a:stretch>
            <a:fillRect/>
          </a:stretch>
        </p:blipFill>
        <p:spPr>
          <a:xfrm>
            <a:off x="2025464" y="2716643"/>
            <a:ext cx="9402751" cy="285334"/>
          </a:xfrm>
          <a:prstGeom prst="rect">
            <a:avLst/>
          </a:prstGeom>
        </p:spPr>
      </p:pic>
      <p:pic>
        <p:nvPicPr>
          <p:cNvPr id="4" name="Picture 3"/>
          <p:cNvPicPr>
            <a:picLocks noChangeAspect="1"/>
          </p:cNvPicPr>
          <p:nvPr/>
        </p:nvPicPr>
        <p:blipFill>
          <a:blip r:embed="rId4"/>
          <a:stretch>
            <a:fillRect/>
          </a:stretch>
        </p:blipFill>
        <p:spPr>
          <a:xfrm>
            <a:off x="806264" y="3512611"/>
            <a:ext cx="8940533" cy="1184079"/>
          </a:xfrm>
          <a:prstGeom prst="rect">
            <a:avLst/>
          </a:prstGeom>
          <a:ln>
            <a:solidFill>
              <a:srgbClr val="00B0F0"/>
            </a:solidFill>
          </a:ln>
        </p:spPr>
      </p:pic>
      <p:pic>
        <p:nvPicPr>
          <p:cNvPr id="7" name="Picture 6"/>
          <p:cNvPicPr>
            <a:picLocks noChangeAspect="1"/>
          </p:cNvPicPr>
          <p:nvPr/>
        </p:nvPicPr>
        <p:blipFill>
          <a:blip r:embed="rId5"/>
          <a:stretch>
            <a:fillRect/>
          </a:stretch>
        </p:blipFill>
        <p:spPr>
          <a:xfrm>
            <a:off x="644358" y="4821475"/>
            <a:ext cx="9648495" cy="385849"/>
          </a:xfrm>
          <a:prstGeom prst="rect">
            <a:avLst/>
          </a:prstGeom>
        </p:spPr>
      </p:pic>
      <p:pic>
        <p:nvPicPr>
          <p:cNvPr id="12" name="Picture 11"/>
          <p:cNvPicPr>
            <a:picLocks noChangeAspect="1"/>
          </p:cNvPicPr>
          <p:nvPr/>
        </p:nvPicPr>
        <p:blipFill>
          <a:blip r:embed="rId6"/>
          <a:stretch>
            <a:fillRect/>
          </a:stretch>
        </p:blipFill>
        <p:spPr>
          <a:xfrm>
            <a:off x="806264" y="5207324"/>
            <a:ext cx="9128828" cy="633499"/>
          </a:xfrm>
          <a:prstGeom prst="rect">
            <a:avLst/>
          </a:prstGeom>
        </p:spPr>
      </p:pic>
      <mc:AlternateContent xmlns:mc="http://schemas.openxmlformats.org/markup-compatibility/2006" xmlns:a14="http://schemas.microsoft.com/office/drawing/2010/main">
        <mc:Choice Requires="a14">
          <p:sp>
            <p:nvSpPr>
              <p:cNvPr id="14" name="Object 13"/>
              <p:cNvSpPr txBox="1"/>
              <p:nvPr/>
            </p:nvSpPr>
            <p:spPr bwMode="auto">
              <a:xfrm>
                <a:off x="3994150" y="5541963"/>
                <a:ext cx="1241425" cy="768350"/>
              </a:xfrm>
              <a:prstGeom prst="rect">
                <a:avLst/>
              </a:prstGeom>
              <a:noFill/>
            </p:spPr>
            <p:txBody>
              <a:bodyPr>
                <a:normAutofit fontScale="92500"/>
              </a:bodyPr>
              <a:lstStyle/>
              <a:p>
                <a:pPr/>
                <a14:m>
                  <m:oMathPara xmlns:m="http://schemas.openxmlformats.org/officeDocument/2006/math">
                    <m:oMathParaPr>
                      <m:jc m:val="left"/>
                    </m:oMathParaPr>
                    <m:oMath xmlns:m="http://schemas.openxmlformats.org/officeDocument/2006/math">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𝑎</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𝑏</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1</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𝑏</m:t>
                              </m:r>
                            </m:e>
                          </m:eqArr>
                        </m:e>
                      </m:d>
                    </m:oMath>
                  </m:oMathPara>
                </a14:m>
                <a:endParaRPr lang="en-US" dirty="0"/>
              </a:p>
            </p:txBody>
          </p:sp>
        </mc:Choice>
        <mc:Fallback xmlns="">
          <p:sp>
            <p:nvSpPr>
              <p:cNvPr id="14" name="Object 13"/>
              <p:cNvSpPr txBox="1">
                <a:spLocks noRot="1" noChangeAspect="1" noMove="1" noResize="1" noEditPoints="1" noAdjustHandles="1" noChangeArrowheads="1" noChangeShapeType="1" noTextEdit="1"/>
              </p:cNvSpPr>
              <p:nvPr/>
            </p:nvSpPr>
            <p:spPr bwMode="auto">
              <a:xfrm>
                <a:off x="3994150" y="5541963"/>
                <a:ext cx="1241425" cy="768350"/>
              </a:xfrm>
              <a:prstGeom prst="rect">
                <a:avLst/>
              </a:prstGeom>
              <a:blipFill>
                <a:blip r:embed="rId7"/>
                <a:stretch>
                  <a:fillRect r="-980"/>
                </a:stretch>
              </a:blipFill>
            </p:spPr>
            <p:txBody>
              <a:bodyPr/>
              <a:lstStyle/>
              <a:p>
                <a:r>
                  <a:rPr lang="en-US">
                    <a:noFill/>
                  </a:rPr>
                  <a:t> </a:t>
                </a:r>
              </a:p>
            </p:txBody>
          </p:sp>
        </mc:Fallback>
      </mc:AlternateContent>
      <p:pic>
        <p:nvPicPr>
          <p:cNvPr id="15" name="Picture 14"/>
          <p:cNvPicPr>
            <a:picLocks noChangeAspect="1"/>
          </p:cNvPicPr>
          <p:nvPr/>
        </p:nvPicPr>
        <p:blipFill>
          <a:blip r:embed="rId8"/>
          <a:stretch>
            <a:fillRect/>
          </a:stretch>
        </p:blipFill>
        <p:spPr>
          <a:xfrm>
            <a:off x="1402011" y="6279892"/>
            <a:ext cx="9193788" cy="588264"/>
          </a:xfrm>
          <a:prstGeom prst="rect">
            <a:avLst/>
          </a:prstGeom>
        </p:spPr>
      </p:pic>
      <mc:AlternateContent xmlns:mc="http://schemas.openxmlformats.org/markup-compatibility/2006" xmlns:a14="http://schemas.microsoft.com/office/drawing/2010/main">
        <mc:Choice Requires="a14">
          <p:sp>
            <p:nvSpPr>
              <p:cNvPr id="16" name="Object 15"/>
              <p:cNvSpPr txBox="1"/>
              <p:nvPr/>
            </p:nvSpPr>
            <p:spPr bwMode="auto">
              <a:xfrm>
                <a:off x="5370678" y="5593173"/>
                <a:ext cx="1198563" cy="768350"/>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𝑎</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3</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𝑏</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m:t>
                              </m:r>
                            </m:e>
                          </m:eqArr>
                        </m:e>
                      </m:d>
                    </m:oMath>
                  </m:oMathPara>
                </a14:m>
                <a:endParaRPr lang="en-US"/>
              </a:p>
            </p:txBody>
          </p:sp>
        </mc:Choice>
        <mc:Fallback xmlns="">
          <p:sp>
            <p:nvSpPr>
              <p:cNvPr id="16" name="Object 15"/>
              <p:cNvSpPr txBox="1">
                <a:spLocks noRot="1" noChangeAspect="1" noMove="1" noResize="1" noEditPoints="1" noAdjustHandles="1" noChangeArrowheads="1" noChangeShapeType="1" noTextEdit="1"/>
              </p:cNvSpPr>
              <p:nvPr/>
            </p:nvSpPr>
            <p:spPr bwMode="auto">
              <a:xfrm>
                <a:off x="5370678" y="5593173"/>
                <a:ext cx="1198563" cy="768350"/>
              </a:xfrm>
              <a:prstGeom prst="rect">
                <a:avLst/>
              </a:prstGeom>
              <a:blipFill>
                <a:blip r:embed="rId9"/>
                <a:stretch>
                  <a:fillRect r="-2030"/>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B68F280D-5300-4485-BC8A-9A24FA9067E7}"/>
              </a:ext>
            </a:extLst>
          </p:cNvPr>
          <p:cNvSpPr/>
          <p:nvPr/>
        </p:nvSpPr>
        <p:spPr>
          <a:xfrm>
            <a:off x="622916" y="780101"/>
            <a:ext cx="3237168" cy="369332"/>
          </a:xfrm>
          <a:prstGeom prst="rect">
            <a:avLst/>
          </a:prstGeom>
        </p:spPr>
        <p:txBody>
          <a:bodyPr wrap="none">
            <a:spAutoFit/>
          </a:bodyPr>
          <a:lstStyle/>
          <a:p>
            <a:r>
              <a:rPr lang="en-US" b="1" dirty="0">
                <a:solidFill>
                  <a:srgbClr val="00B0F0"/>
                </a:solidFill>
                <a:latin typeface="Times New Roman" panose="02020603050405020304" pitchFamily="18" charset="0"/>
                <a:cs typeface="Times New Roman" panose="02020603050405020304" pitchFamily="18" charset="0"/>
              </a:rPr>
              <a:t>BÀI TẬP KT TRẮC NGHIỆM</a:t>
            </a:r>
            <a:endParaRPr lang="en-US" dirty="0">
              <a:solidFill>
                <a:srgbClr val="00B0F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165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ppt_x"/>
                                          </p:val>
                                        </p:tav>
                                        <p:tav tm="100000">
                                          <p:val>
                                            <p:strVal val="#ppt_x"/>
                                          </p:val>
                                        </p:tav>
                                      </p:tavLst>
                                    </p:anim>
                                    <p:anim calcmode="lin" valueType="num">
                                      <p:cBhvr additive="base">
                                        <p:cTn id="4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49208" y="3071098"/>
            <a:ext cx="1419812" cy="461665"/>
          </a:xfrm>
          <a:prstGeom prst="rect">
            <a:avLst/>
          </a:prstGeom>
        </p:spPr>
        <p:txBody>
          <a:bodyPr wrap="none">
            <a:spAutoFit/>
          </a:bodyPr>
          <a:lstStyle/>
          <a:p>
            <a:r>
              <a:rPr lang="nl-NL" sz="2400" b="1" dirty="0">
                <a:solidFill>
                  <a:srgbClr val="FF0000"/>
                </a:solidFill>
                <a:latin typeface="Times New Roman" panose="02020603050405020304" pitchFamily="18" charset="0"/>
                <a:cs typeface="Times New Roman" panose="02020603050405020304" pitchFamily="18" charset="0"/>
              </a:rPr>
              <a:t>BÀI TẬP</a:t>
            </a:r>
            <a:endParaRPr lang="en-US" sz="2400" b="1" dirty="0">
              <a:solidFill>
                <a:srgbClr val="FF0000"/>
              </a:solidFill>
              <a:latin typeface="Times New Roman" panose="02020603050405020304" pitchFamily="18" charset="0"/>
              <a:cs typeface="Times New Roman" panose="02020603050405020304" pitchFamily="18" charset="0"/>
            </a:endParaRPr>
          </a:p>
        </p:txBody>
      </p:sp>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3897745" y="812800"/>
            <a:ext cx="0" cy="559723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E5B6C6F-D5F1-4530-B854-59299343AB1B}"/>
                  </a:ext>
                </a:extLst>
              </p:cNvPr>
              <p:cNvSpPr txBox="1"/>
              <p:nvPr/>
            </p:nvSpPr>
            <p:spPr>
              <a:xfrm>
                <a:off x="4017816" y="788978"/>
                <a:ext cx="7472211" cy="5579797"/>
              </a:xfrm>
              <a:prstGeom prst="rect">
                <a:avLst/>
              </a:prstGeom>
              <a:noFill/>
            </p:spPr>
            <p:txBody>
              <a:bodyPr wrap="square">
                <a:spAutoFit/>
              </a:bodyPr>
              <a:lstStyle/>
              <a:p>
                <a:pPr marL="0" marR="0">
                  <a:lnSpc>
                    <a:spcPct val="115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M(-5; 6)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a:t>
                </a:r>
              </a:p>
              <a:p>
                <a:pPr marL="0" marR="0">
                  <a:lnSpc>
                    <a:spcPct val="115000"/>
                  </a:lnSpc>
                  <a:spcBef>
                    <a:spcPts val="0"/>
                  </a:spcBef>
                  <a:spcAft>
                    <a:spcPts val="0"/>
                  </a:spcAft>
                </a:pP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( 2; -1).</a:t>
                </a:r>
              </a:p>
              <a:p>
                <a:pPr>
                  <a:lnSpc>
                    <a:spcPct val="115000"/>
                  </a:lnSpc>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pP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4:</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m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sao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15000"/>
                  </a:lnSpc>
                </a:pP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EE5B6C6F-D5F1-4530-B854-59299343AB1B}"/>
                  </a:ext>
                </a:extLst>
              </p:cNvPr>
              <p:cNvSpPr txBox="1">
                <a:spLocks noRot="1" noChangeAspect="1" noMove="1" noResize="1" noEditPoints="1" noAdjustHandles="1" noChangeArrowheads="1" noChangeShapeType="1" noTextEdit="1"/>
              </p:cNvSpPr>
              <p:nvPr/>
            </p:nvSpPr>
            <p:spPr>
              <a:xfrm>
                <a:off x="4017816" y="788978"/>
                <a:ext cx="7472211" cy="5579797"/>
              </a:xfrm>
              <a:prstGeom prst="rect">
                <a:avLst/>
              </a:prstGeom>
              <a:blipFill>
                <a:blip r:embed="rId2"/>
                <a:stretch>
                  <a:fillRect l="-1223" t="-437"/>
                </a:stretch>
              </a:blipFill>
            </p:spPr>
            <p:txBody>
              <a:bodyPr/>
              <a:lstStyle/>
              <a:p>
                <a:r>
                  <a:rPr lang="en-US">
                    <a:noFill/>
                  </a:rPr>
                  <a:t> </a:t>
                </a:r>
              </a:p>
            </p:txBody>
          </p:sp>
        </mc:Fallback>
      </mc:AlternateContent>
    </p:spTree>
    <p:extLst>
      <p:ext uri="{BB962C8B-B14F-4D97-AF65-F5344CB8AC3E}">
        <p14:creationId xmlns:p14="http://schemas.microsoft.com/office/powerpoint/2010/main" val="20314555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2078692" y="1162163"/>
            <a:ext cx="6358298"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E5B6C6F-D5F1-4530-B854-59299343AB1B}"/>
              </a:ext>
            </a:extLst>
          </p:cNvPr>
          <p:cNvSpPr txBox="1"/>
          <p:nvPr/>
        </p:nvSpPr>
        <p:spPr>
          <a:xfrm>
            <a:off x="374070" y="347388"/>
            <a:ext cx="16696960" cy="907749"/>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GIẢI:</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C84D497-1FC5-4986-9AAD-F0117C3ED903}"/>
                  </a:ext>
                </a:extLst>
              </p:cNvPr>
              <p:cNvSpPr txBox="1"/>
              <p:nvPr/>
            </p:nvSpPr>
            <p:spPr>
              <a:xfrm>
                <a:off x="923255" y="1584869"/>
                <a:ext cx="10723418" cy="4389343"/>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1; −2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 4</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Khi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e>
                        </m:eqAr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1C84D497-1FC5-4986-9AAD-F0117C3ED903}"/>
                  </a:ext>
                </a:extLst>
              </p:cNvPr>
              <p:cNvSpPr txBox="1">
                <a:spLocks noRot="1" noChangeAspect="1" noMove="1" noResize="1" noEditPoints="1" noAdjustHandles="1" noChangeArrowheads="1" noChangeShapeType="1" noTextEdit="1"/>
              </p:cNvSpPr>
              <p:nvPr/>
            </p:nvSpPr>
            <p:spPr>
              <a:xfrm>
                <a:off x="923255" y="1584869"/>
                <a:ext cx="10723418" cy="4389343"/>
              </a:xfrm>
              <a:prstGeom prst="rect">
                <a:avLst/>
              </a:prstGeom>
              <a:blipFill>
                <a:blip r:embed="rId2"/>
                <a:stretch>
                  <a:fillRect l="-909" t="-833" b="-417"/>
                </a:stretch>
              </a:blipFill>
            </p:spPr>
            <p:txBody>
              <a:bodyPr/>
              <a:lstStyle/>
              <a:p>
                <a:r>
                  <a:rPr lang="en-US">
                    <a:noFill/>
                  </a:rPr>
                  <a:t> </a:t>
                </a:r>
              </a:p>
            </p:txBody>
          </p:sp>
        </mc:Fallback>
      </mc:AlternateContent>
    </p:spTree>
    <p:extLst>
      <p:ext uri="{BB962C8B-B14F-4D97-AF65-F5344CB8AC3E}">
        <p14:creationId xmlns:p14="http://schemas.microsoft.com/office/powerpoint/2010/main" val="3623663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1070882" y="1108363"/>
            <a:ext cx="9042936" cy="51067"/>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E5B6C6F-D5F1-4530-B854-59299343AB1B}"/>
              </a:ext>
            </a:extLst>
          </p:cNvPr>
          <p:cNvSpPr txBox="1"/>
          <p:nvPr/>
        </p:nvSpPr>
        <p:spPr>
          <a:xfrm>
            <a:off x="479754" y="378693"/>
            <a:ext cx="11462863" cy="483017"/>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M(-5; 6)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-2.</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32EF4BB-4F15-4539-BEF2-E0CD3EADFBAE}"/>
                  </a:ext>
                </a:extLst>
              </p:cNvPr>
              <p:cNvSpPr txBox="1"/>
              <p:nvPr/>
            </p:nvSpPr>
            <p:spPr>
              <a:xfrm>
                <a:off x="364568" y="1406083"/>
                <a:ext cx="11462863" cy="4403513"/>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Gọi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ra  </a:t>
                </a:r>
                <a:r>
                  <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 -2 </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(1)</a:t>
                </a: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A(-5; 6)</a:t>
                </a:r>
              </a:p>
              <a:p>
                <a:pPr marL="45720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=&gt;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x = -5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y= 6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oMath>
                  </m:oMathPara>
                </a14:m>
                <a:endPar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m:t>
                            </m:r>
                          </m:e>
                        </m:eqArr>
                      </m:e>
                    </m:d>
                    <m:r>
                      <a:rPr lang="en-US" sz="2400" i="1"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10</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bấm</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tính</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suy</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ra a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4</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332EF4BB-4F15-4539-BEF2-E0CD3EADFBAE}"/>
                  </a:ext>
                </a:extLst>
              </p:cNvPr>
              <p:cNvSpPr txBox="1">
                <a:spLocks noRot="1" noChangeAspect="1" noMove="1" noResize="1" noEditPoints="1" noAdjustHandles="1" noChangeArrowheads="1" noChangeShapeType="1" noTextEdit="1"/>
              </p:cNvSpPr>
              <p:nvPr/>
            </p:nvSpPr>
            <p:spPr>
              <a:xfrm>
                <a:off x="364568" y="1406083"/>
                <a:ext cx="11462863" cy="4403513"/>
              </a:xfrm>
              <a:prstGeom prst="rect">
                <a:avLst/>
              </a:prstGeom>
              <a:blipFill>
                <a:blip r:embed="rId2"/>
                <a:stretch>
                  <a:fillRect l="-851" t="-970" b="-2355"/>
                </a:stretch>
              </a:blipFill>
            </p:spPr>
            <p:txBody>
              <a:bodyPr/>
              <a:lstStyle/>
              <a:p>
                <a:r>
                  <a:rPr lang="en-US">
                    <a:noFill/>
                  </a:rPr>
                  <a:t> </a:t>
                </a:r>
              </a:p>
            </p:txBody>
          </p:sp>
        </mc:Fallback>
      </mc:AlternateContent>
    </p:spTree>
    <p:extLst>
      <p:ext uri="{BB962C8B-B14F-4D97-AF65-F5344CB8AC3E}">
        <p14:creationId xmlns:p14="http://schemas.microsoft.com/office/powerpoint/2010/main" val="287667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922" y="3048001"/>
            <a:ext cx="12143077" cy="1200329"/>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CHƯƠNG 2: HÀM SỐ BẬC NHẤT VÀ BẬC HAI</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US" sz="3600" b="1" kern="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Arial"/>
              </a:rPr>
              <a:t>BÀI 1: HÀM SỐ</a:t>
            </a:r>
            <a:endPar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endParaRPr>
          </a:p>
        </p:txBody>
      </p:sp>
      <p:sp>
        <p:nvSpPr>
          <p:cNvPr id="9" name="Rectangle 8"/>
          <p:cNvSpPr/>
          <p:nvPr/>
        </p:nvSpPr>
        <p:spPr>
          <a:xfrm>
            <a:off x="137591" y="17294"/>
            <a:ext cx="11872912" cy="523220"/>
          </a:xfrm>
          <a:prstGeom prst="rect">
            <a:avLst/>
          </a:prstGeom>
          <a:solidFill>
            <a:srgbClr val="FFFF00"/>
          </a:solid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TRƯỜNG CAO ĐẲNG LÝ TỰ TRỌNG TP. HỒ </a:t>
            </a:r>
            <a:r>
              <a:rPr kumimoji="0" lang="en-US" sz="28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CHÍ MINH</a:t>
            </a:r>
            <a:endPar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4" name="Picture 2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722715"/>
            <a:ext cx="2669499" cy="2401485"/>
          </a:xfrm>
          <a:prstGeom prst="rect">
            <a:avLst/>
          </a:prstGeom>
          <a:noFill/>
          <a:ln>
            <a:noFill/>
          </a:ln>
        </p:spPr>
      </p:pic>
      <p:sp>
        <p:nvSpPr>
          <p:cNvPr id="11265" name="Text Box 2"/>
          <p:cNvSpPr txBox="1">
            <a:spLocks noChangeArrowheads="1"/>
          </p:cNvSpPr>
          <p:nvPr/>
        </p:nvSpPr>
        <p:spPr bwMode="auto">
          <a:xfrm>
            <a:off x="3200400" y="1295401"/>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7" name="WordArt 3"/>
          <p:cNvSpPr>
            <a:spLocks noChangeArrowheads="1" noChangeShapeType="1" noTextEdit="1"/>
          </p:cNvSpPr>
          <p:nvPr/>
        </p:nvSpPr>
        <p:spPr bwMode="auto">
          <a:xfrm>
            <a:off x="2667000" y="3743325"/>
            <a:ext cx="6629400" cy="9906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2" name="Text Box 4"/>
          <p:cNvSpPr txBox="1">
            <a:spLocks noChangeArrowheads="1"/>
          </p:cNvSpPr>
          <p:nvPr/>
        </p:nvSpPr>
        <p:spPr bwMode="auto">
          <a:xfrm>
            <a:off x="4419600" y="4267201"/>
            <a:ext cx="411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8" name="Text Box 5"/>
          <p:cNvSpPr txBox="1">
            <a:spLocks noChangeArrowheads="1"/>
          </p:cNvSpPr>
          <p:nvPr/>
        </p:nvSpPr>
        <p:spPr bwMode="auto">
          <a:xfrm>
            <a:off x="4632327" y="417513"/>
            <a:ext cx="35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70" name="WordArt 6"/>
          <p:cNvSpPr>
            <a:spLocks noChangeArrowheads="1" noChangeShapeType="1" noTextEdit="1"/>
          </p:cNvSpPr>
          <p:nvPr/>
        </p:nvSpPr>
        <p:spPr bwMode="auto">
          <a:xfrm>
            <a:off x="1853857" y="457200"/>
            <a:ext cx="8763000" cy="22860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3" name="Text Box 7"/>
          <p:cNvSpPr txBox="1">
            <a:spLocks noChangeArrowheads="1"/>
          </p:cNvSpPr>
          <p:nvPr/>
        </p:nvSpPr>
        <p:spPr bwMode="auto">
          <a:xfrm>
            <a:off x="2133600" y="5638801"/>
            <a:ext cx="91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08" name="Picture 8"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1524000" y="3505200"/>
            <a:ext cx="1676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9"/>
          <p:cNvSpPr txBox="1">
            <a:spLocks noChangeArrowheads="1"/>
          </p:cNvSpPr>
          <p:nvPr/>
        </p:nvSpPr>
        <p:spPr bwMode="auto">
          <a:xfrm>
            <a:off x="9448800" y="5486401"/>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10" name="Picture 10"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8991600" y="3657600"/>
            <a:ext cx="1981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Text Box 11"/>
          <p:cNvSpPr txBox="1">
            <a:spLocks noChangeArrowheads="1"/>
          </p:cNvSpPr>
          <p:nvPr/>
        </p:nvSpPr>
        <p:spPr bwMode="auto">
          <a:xfrm>
            <a:off x="838200" y="6096001"/>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4" name="Group 12"/>
          <p:cNvGrpSpPr>
            <a:grpSpLocks/>
          </p:cNvGrpSpPr>
          <p:nvPr/>
        </p:nvGrpSpPr>
        <p:grpSpPr bwMode="auto">
          <a:xfrm>
            <a:off x="-14288" y="5334000"/>
            <a:ext cx="1538288" cy="1676400"/>
            <a:chOff x="0" y="2496"/>
            <a:chExt cx="1161" cy="1536"/>
          </a:xfrm>
        </p:grpSpPr>
        <p:pic>
          <p:nvPicPr>
            <p:cNvPr id="11276" name="Picture 13"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105" y="2880"/>
              <a:ext cx="105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4"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0" y="2496"/>
              <a:ext cx="1104"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8" name="Text Box 15"/>
          <p:cNvSpPr txBox="1">
            <a:spLocks noChangeArrowheads="1"/>
          </p:cNvSpPr>
          <p:nvPr/>
        </p:nvSpPr>
        <p:spPr bwMode="auto">
          <a:xfrm>
            <a:off x="9829800" y="7162800"/>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5" name="Group 16"/>
          <p:cNvGrpSpPr>
            <a:grpSpLocks/>
          </p:cNvGrpSpPr>
          <p:nvPr/>
        </p:nvGrpSpPr>
        <p:grpSpPr bwMode="auto">
          <a:xfrm>
            <a:off x="10668000" y="6553200"/>
            <a:ext cx="1676400" cy="1066800"/>
            <a:chOff x="4080" y="2496"/>
            <a:chExt cx="1296" cy="1392"/>
          </a:xfrm>
        </p:grpSpPr>
        <p:pic>
          <p:nvPicPr>
            <p:cNvPr id="11280" name="Picture 17"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224" y="249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8"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080" y="273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2" name="Text Box 19"/>
          <p:cNvSpPr txBox="1">
            <a:spLocks noChangeArrowheads="1"/>
          </p:cNvSpPr>
          <p:nvPr/>
        </p:nvSpPr>
        <p:spPr bwMode="auto">
          <a:xfrm>
            <a:off x="3429000" y="7467600"/>
            <a:ext cx="38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6" name="Text Box 5"/>
          <p:cNvSpPr txBox="1">
            <a:spLocks noChangeArrowheads="1"/>
          </p:cNvSpPr>
          <p:nvPr/>
        </p:nvSpPr>
        <p:spPr bwMode="auto">
          <a:xfrm>
            <a:off x="3213842" y="6044626"/>
            <a:ext cx="5727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GV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thực</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hiện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Nguyễn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Thị</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Thủy</a:t>
            </a:r>
            <a:endPar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endParaRPr>
          </a:p>
        </p:txBody>
      </p:sp>
    </p:spTree>
    <p:extLst>
      <p:ext uri="{BB962C8B-B14F-4D97-AF65-F5344CB8AC3E}">
        <p14:creationId xmlns:p14="http://schemas.microsoft.com/office/powerpoint/2010/main" val="1601107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7"/>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nodePh="1">
                                  <p:stCondLst>
                                    <p:cond delay="0"/>
                                  </p:stCondLst>
                                  <p:endCondLst>
                                    <p:cond evt="begin" delay="0">
                                      <p:tn val="11"/>
                                    </p:cond>
                                  </p:end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27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27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270"/>
                                        </p:tgtEl>
                                        <p:attrNameLst>
                                          <p:attrName>ppt_y</p:attrName>
                                        </p:attrNameLst>
                                      </p:cBhvr>
                                      <p:tavLst>
                                        <p:tav tm="0">
                                          <p:val>
                                            <p:strVal val="#ppt_y"/>
                                          </p:val>
                                        </p:tav>
                                        <p:tav tm="100000">
                                          <p:val>
                                            <p:strVal val="#ppt_y"/>
                                          </p:val>
                                        </p:tav>
                                      </p:tavLst>
                                    </p:anim>
                                  </p:childTnLst>
                                </p:cTn>
                              </p:par>
                              <p:par>
                                <p:cTn id="17" presetID="19" presetClass="entr" presetSubtype="10" repeatCount="indefinite" fill="hold" nodeType="withEffect">
                                  <p:stCondLst>
                                    <p:cond delay="0"/>
                                  </p:stCondLst>
                                  <p:childTnLst>
                                    <p:set>
                                      <p:cBhvr>
                                        <p:cTn id="18" dur="1" fill="hold">
                                          <p:stCondLst>
                                            <p:cond delay="0"/>
                                          </p:stCondLst>
                                        </p:cTn>
                                        <p:tgtEl>
                                          <p:spTgt spid="128008"/>
                                        </p:tgtEl>
                                        <p:attrNameLst>
                                          <p:attrName>style.visibility</p:attrName>
                                        </p:attrNameLst>
                                      </p:cBhvr>
                                      <p:to>
                                        <p:strVal val="visible"/>
                                      </p:to>
                                    </p:set>
                                    <p:anim calcmode="lin" valueType="num">
                                      <p:cBhvr>
                                        <p:cTn id="19" dur="15000" fill="hold"/>
                                        <p:tgtEl>
                                          <p:spTgt spid="128008"/>
                                        </p:tgtEl>
                                        <p:attrNameLst>
                                          <p:attrName>ppt_w</p:attrName>
                                        </p:attrNameLst>
                                      </p:cBhvr>
                                      <p:tavLst>
                                        <p:tav tm="0" fmla="#ppt_w*sin(2.5*pi*$)">
                                          <p:val>
                                            <p:fltVal val="0"/>
                                          </p:val>
                                        </p:tav>
                                        <p:tav tm="100000">
                                          <p:val>
                                            <p:fltVal val="1"/>
                                          </p:val>
                                        </p:tav>
                                      </p:tavLst>
                                    </p:anim>
                                    <p:anim calcmode="lin" valueType="num">
                                      <p:cBhvr>
                                        <p:cTn id="20" dur="15000" fill="hold"/>
                                        <p:tgtEl>
                                          <p:spTgt spid="128008"/>
                                        </p:tgtEl>
                                        <p:attrNameLst>
                                          <p:attrName>ppt_h</p:attrName>
                                        </p:attrNameLst>
                                      </p:cBhvr>
                                      <p:tavLst>
                                        <p:tav tm="0">
                                          <p:val>
                                            <p:strVal val="#ppt_h"/>
                                          </p:val>
                                        </p:tav>
                                        <p:tav tm="100000">
                                          <p:val>
                                            <p:strVal val="#ppt_h"/>
                                          </p:val>
                                        </p:tav>
                                      </p:tavLst>
                                    </p:anim>
                                  </p:childTnLst>
                                </p:cTn>
                              </p:par>
                              <p:par>
                                <p:cTn id="21" presetID="19" presetClass="entr" presetSubtype="10" repeatCount="indefinite" fill="hold" nodeType="withEffect">
                                  <p:stCondLst>
                                    <p:cond delay="0"/>
                                  </p:stCondLst>
                                  <p:childTnLst>
                                    <p:set>
                                      <p:cBhvr>
                                        <p:cTn id="22" dur="1" fill="hold">
                                          <p:stCondLst>
                                            <p:cond delay="0"/>
                                          </p:stCondLst>
                                        </p:cTn>
                                        <p:tgtEl>
                                          <p:spTgt spid="128010"/>
                                        </p:tgtEl>
                                        <p:attrNameLst>
                                          <p:attrName>style.visibility</p:attrName>
                                        </p:attrNameLst>
                                      </p:cBhvr>
                                      <p:to>
                                        <p:strVal val="visible"/>
                                      </p:to>
                                    </p:set>
                                    <p:anim calcmode="lin" valueType="num">
                                      <p:cBhvr>
                                        <p:cTn id="23" dur="15000" fill="hold"/>
                                        <p:tgtEl>
                                          <p:spTgt spid="128010"/>
                                        </p:tgtEl>
                                        <p:attrNameLst>
                                          <p:attrName>ppt_w</p:attrName>
                                        </p:attrNameLst>
                                      </p:cBhvr>
                                      <p:tavLst>
                                        <p:tav tm="0" fmla="#ppt_w*sin(2.5*pi*$)">
                                          <p:val>
                                            <p:fltVal val="0"/>
                                          </p:val>
                                        </p:tav>
                                        <p:tav tm="100000">
                                          <p:val>
                                            <p:fltVal val="1"/>
                                          </p:val>
                                        </p:tav>
                                      </p:tavLst>
                                    </p:anim>
                                    <p:anim calcmode="lin" valueType="num">
                                      <p:cBhvr>
                                        <p:cTn id="24" dur="15000" fill="hold"/>
                                        <p:tgtEl>
                                          <p:spTgt spid="128010"/>
                                        </p:tgtEl>
                                        <p:attrNameLst>
                                          <p:attrName>ppt_h</p:attrName>
                                        </p:attrNameLst>
                                      </p:cBhvr>
                                      <p:tavLst>
                                        <p:tav tm="0">
                                          <p:val>
                                            <p:strVal val="#ppt_h"/>
                                          </p:val>
                                        </p:tav>
                                        <p:tav tm="100000">
                                          <p:val>
                                            <p:strVal val="#ppt_h"/>
                                          </p:val>
                                        </p:tav>
                                      </p:tavLst>
                                    </p:anim>
                                  </p:childTnLst>
                                </p:cTn>
                              </p:par>
                              <p:par>
                                <p:cTn id="25" presetID="0" presetClass="path" presetSubtype="0" repeatCount="indefinite" accel="50000" decel="50000" fill="hold" nodeType="withEffect">
                                  <p:stCondLst>
                                    <p:cond delay="0"/>
                                  </p:stCondLst>
                                  <p:childTnLst>
                                    <p:animMotion origin="layout" path="M -0.14011 -0.00417 C -0.13229 -0.00833 -0.12669 -0.01458 -0.11888 -0.01852 C -0.1155 -0.03218 -0.11927 -0.01759 -0.11289 -0.03565 C -0.11198 -0.03773 -0.11211 -0.04028 -0.11107 -0.0419 C -0.11003 -0.04352 -0.1082 -0.04329 -0.10638 -0.04375 C -0.09688 -0.05787 -0.08477 -0.06319 -0.07175 -0.06921 C -0.07083 -0.0706 -0.06979 -0.07245 -0.06862 -0.07315 C -0.06576 -0.07523 -0.05977 -0.07731 -0.05977 -0.07708 C -0.05534 -0.09468 -0.06159 -0.07431 -0.05352 -0.08611 C -0.04518 -0.09722 -0.0599 -0.08843 -0.04727 -0.09444 C -0.04271 -0.10741 -0.0444 -0.1081 -0.03359 -0.11111 C -0.02513 -0.12245 -0.01406 -0.13079 -0.00313 -0.13611 C 0.00508 -0.14444 0.01198 -0.15255 0.01979 -0.16111 C 0.02357 -0.16551 0.03333 -0.16991 0.03333 -0.16968 C 0.03698 -0.17963 0.04075 -0.18403 0.0457 -0.19282 C 0.04805 -0.19722 0.04948 -0.20278 0.05195 -0.20741 C 0.05221 -0.20926 0.05221 -0.21227 0.05325 -0.21366 C 0.05456 -0.21551 0.0569 -0.21389 0.05781 -0.21574 C 0.05898 -0.21898 0.05872 -0.22315 0.05924 -0.22662 C 0.06146 -0.24005 0.06263 -0.2669 0.07031 -0.27685 C 0.0737 -0.29306 0.0707 -0.28611 0.07917 -0.29745 C 0.08333 -0.31111 0.08685 -0.3206 0.0944 -0.33102 C 0.09831 -0.35694 0.09219 -0.32708 0.10221 -0.34792 C 0.10391 -0.35162 0.10391 -0.35625 0.10508 -0.36042 C 0.10742 -0.36968 0.11107 -0.37708 0.11419 -0.38542 C 0.11471 -0.38889 0.11419 -0.39306 0.11575 -0.39606 C 0.11667 -0.39792 0.11927 -0.39653 0.12031 -0.39815 C 0.12253 -0.40139 0.12148 -0.40741 0.12344 -0.41088 C 0.12487 -0.41273 0.12656 -0.41366 0.12799 -0.41481 C 0.12982 -0.42407 0.13529 -0.42731 0.1401 -0.43403 C 0.14648 -0.45648 0.13815 -0.43356 0.15091 -0.45093 C 0.15351 -0.45463 0.15417 -0.45972 0.1569 -0.46366 C 0.16133 -0.48032 0.15469 -0.46019 0.16315 -0.47153 C 0.16862 -0.47986 0.16042 -0.47662 0.16614 -0.48426 C 0.16758 -0.48588 0.16914 -0.48588 0.1707 -0.48634 C 0.17331 -0.49745 0.17773 -0.50486 0.18281 -0.51343 C 0.18789 -0.52176 0.18437 -0.52477 0.19206 -0.52801 C 0.19544 -0.53773 0.19987 -0.54653 0.2043 -0.55556 C 0.20612 -0.55926 0.20625 -0.56458 0.20898 -0.56806 C 0.20989 -0.56968 0.21185 -0.56944 0.21354 -0.57014 C 0.21732 -0.58611 0.21146 -0.56736 0.21966 -0.5787 C 0.22695 -0.58866 0.21406 -0.58125 0.22396 -0.59097 C 0.22643 -0.59329 0.22904 -0.59398 0.23177 -0.59537 C 0.2345 -0.60648 0.2319 -0.60046 0.24219 -0.61019 C 0.24739 -0.61435 0.24948 -0.62292 0.25469 -0.62685 C 0.27083 -0.64005 0.28138 -0.65602 0.30013 -0.66042 C 0.31458 -0.67338 0.32917 -0.67616 0.3457 -0.68148 C 0.34779 -0.68194 0.34909 -0.68241 0.35052 -0.68356 C 0.35586 -0.6875 0.36016 -0.69398 0.36575 -0.6963 C 0.38281 -0.70278 0.37279 -0.69977 0.39622 -0.7044 C 0.4095 -0.71597 0.42552 -0.71806 0.44049 -0.72315 C 0.47904 -0.73588 0.44726 -0.7294 0.49101 -0.73565 C 0.52148 -0.73426 0.52708 -0.73333 0.55052 -0.72963 C 0.58437 -0.73495 0.61029 -0.73935 0.64648 -0.74213 C 0.6625 -0.74653 0.6776 -0.75347 0.69362 -0.7588 C 0.70417 -0.75833 0.71497 -0.75787 0.72565 -0.75694 C 0.74232 -0.75556 0.77591 -0.75255 0.77591 -0.75231 C 0.79544 -0.74722 0.81575 -0.74792 0.83529 -0.7463 C 0.86732 -0.74005 0.90052 -0.7419 0.93281 -0.74005 C 0.95312 -0.73889 0.99388 -0.73773 0.99388 -0.7375 " pathEditMode="relative" rAng="0" ptsTypes="AAAAAAAAAAAAAAAAAAAAAAAAAAAAAAAAAAAAAAAAAAAAAAAAAAAAAAAAAAAA">
                                      <p:cBhvr>
                                        <p:cTn id="26" dur="5000" fill="hold"/>
                                        <p:tgtEl>
                                          <p:spTgt spid="4"/>
                                        </p:tgtEl>
                                        <p:attrNameLst>
                                          <p:attrName>ppt_x,ppt_y</p:attrName>
                                        </p:attrNameLst>
                                      </p:cBhvr>
                                      <p:rCtr x="56693" y="-37731"/>
                                    </p:animMotion>
                                  </p:childTnLst>
                                </p:cTn>
                              </p:par>
                              <p:par>
                                <p:cTn id="27" presetID="0" presetClass="path" presetSubtype="0" repeatCount="indefinite" accel="50000" decel="50000" fill="hold" nodeType="withEffect">
                                  <p:stCondLst>
                                    <p:cond delay="0"/>
                                  </p:stCondLst>
                                  <p:childTnLst>
                                    <p:animMotion origin="layout" path="M -3.33333E-6 -0.00023 C -0.01632 0.00278 -0.0309 -0.00347 -0.04739 -0.00647 C -0.06302 -0.01364 -0.07986 -0.0074 -0.09323 -0.02127 C -0.09895 -0.04023 -0.10781 -0.04508 -0.12083 -0.05087 C -0.1243 -0.06636 -0.12118 -0.06127 -0.12847 -0.06798 C -0.13055 -0.0763 -0.13142 -0.08 -0.1375 -0.08277 C -0.14514 -0.09688 -0.15295 -0.10913 -0.16059 -0.123 C -0.16753 -0.13572 -0.16927 -0.15029 -0.17743 -0.16139 C -0.18003 -0.17688 -0.18524 -0.19075 -0.18802 -0.20601 C -0.19114 -0.22196 -0.19427 -0.24902 -0.20347 -0.26127 C -0.20764 -0.28508 -0.21024 -0.30913 -0.21423 -0.33341 C -0.21527 -0.34011 -0.21545 -0.34774 -0.21718 -0.35468 C -0.21805 -0.35792 -0.22048 -0.36 -0.2217 -0.363 C -0.22361 -0.3674 -0.22708 -0.38196 -0.22795 -0.38636 C -0.22864 -0.38982 -0.2283 -0.39376 -0.22934 -0.39699 C -0.23142 -0.40324 -0.23455 -0.40855 -0.23715 -0.4141 C -0.24097 -0.42243 -0.23559 -0.42104 -0.24166 -0.43098 C -0.24253 -0.43283 -0.24479 -0.43237 -0.24635 -0.43306 C -0.24687 -0.43537 -0.2467 -0.43769 -0.24774 -0.4393 C -0.24895 -0.44115 -0.25139 -0.44 -0.25225 -0.44162 C -0.25416 -0.44555 -0.25347 -0.4504 -0.25538 -0.45456 C -0.26024 -0.46428 -0.25711 -0.45896 -0.26458 -0.46913 C -0.26545 -0.47283 -0.2658 -0.47699 -0.2677 -0.48 C -0.26875 -0.48139 -0.271 -0.48023 -0.27222 -0.48185 C -0.27708 -0.48855 -0.27951 -0.4985 -0.28437 -0.50543 C -0.28576 -0.50728 -0.28784 -0.50821 -0.28906 -0.50982 C -0.30486 -0.52925 -0.29236 -0.51699 -0.30277 -0.5267 C -0.30677 -0.54358 -0.30868 -0.53942 -0.3243 -0.54358 C -0.32743 -0.55699 -0.32291 -0.54358 -0.3335 -0.55422 C -0.33489 -0.55561 -0.33507 -0.5593 -0.33645 -0.56069 C -0.34479 -0.5711 -0.35086 -0.57503 -0.36093 -0.57965 C -0.3618 -0.58104 -0.36267 -0.58289 -0.36406 -0.58381 C -0.36684 -0.58566 -0.37309 -0.58798 -0.37309 -0.58774 C -0.38871 -0.60439 -0.40816 -0.5993 -0.42656 -0.60532 C -0.5033 -0.62959 -0.57847 -0.63191 -0.65764 -0.63491 C -0.67135 -0.63954 -0.68264 -0.64809 -0.69583 -0.6541 C -0.71024 -0.66728 -0.72413 -0.67491 -0.74027 -0.6837 C -0.75156 -0.68069 -0.74757 -0.67561 -0.7585 -0.67098 C -0.77864 -0.66266 -0.80156 -0.66081 -0.82274 -0.65826 C -0.8375 -0.66613 -0.83107 -0.66243 -0.84253 -0.6689 C -0.84461 -0.67722 -0.84722 -0.67907 -0.8533 -0.68162 C -0.85625 -0.69387 -0.85225 -0.68347 -0.85955 -0.68994 C -0.86128 -0.69156 -0.8625 -0.69433 -0.86406 -0.69641 C -0.86458 -0.6985 -0.86458 -0.70104 -0.86545 -0.70266 C -0.86892 -0.70844 -0.875 -0.70844 -0.87934 -0.71144 C -0.88211 -0.71329 -0.88437 -0.71561 -0.88698 -0.71769 C -0.88958 -0.72809 -0.89652 -0.73318 -0.90382 -0.73665 C -0.90434 -0.73873 -0.90416 -0.7415 -0.90538 -0.74312 C -0.90642 -0.74474 -0.9085 -0.74428 -0.91007 -0.7452 C -0.91475 -0.74844 -0.91909 -0.7526 -0.92378 -0.75607 C -0.92621 -0.7667 -0.93177 -0.76902 -0.93889 -0.77295 C -0.94774 -0.79029 -0.97517 -0.79907 -0.98941 -0.80462 C -1.02395 -0.80277 -1.05486 -0.79491 -1.08871 -0.79191 C -1.09878 -0.78728 -1.11007 -0.78566 -1.12083 -0.78566 " pathEditMode="relative" rAng="0" ptsTypes="fffffffffffffffffffffffffffffffffffffffffffffffffffffA">
                                      <p:cBhvr>
                                        <p:cTn id="28" dur="5000" fill="hold"/>
                                        <p:tgtEl>
                                          <p:spTgt spid="5"/>
                                        </p:tgtEl>
                                        <p:attrNameLst>
                                          <p:attrName>ppt_x,ppt_y</p:attrName>
                                        </p:attrNameLst>
                                      </p:cBhvr>
                                      <p:rCtr x="-56000" y="-40100"/>
                                    </p:animMotion>
                                  </p:child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70" grpId="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1070882" y="1108363"/>
            <a:ext cx="9042936" cy="51067"/>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2868B40-7C41-419C-A054-37E93C0C6C50}"/>
              </a:ext>
            </a:extLst>
          </p:cNvPr>
          <p:cNvSpPr txBox="1"/>
          <p:nvPr/>
        </p:nvSpPr>
        <p:spPr>
          <a:xfrm>
            <a:off x="517235" y="344493"/>
            <a:ext cx="11157527" cy="483017"/>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B ( 2; -1).</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501EBF4-A0FF-4D4E-8F6B-792B7BF4B90B}"/>
                  </a:ext>
                </a:extLst>
              </p:cNvPr>
              <p:cNvSpPr txBox="1"/>
              <p:nvPr/>
            </p:nvSpPr>
            <p:spPr>
              <a:xfrm>
                <a:off x="517237" y="1228366"/>
                <a:ext cx="11305308" cy="4816703"/>
              </a:xfrm>
              <a:prstGeom prst="rect">
                <a:avLst/>
              </a:prstGeom>
              <a:noFill/>
            </p:spPr>
            <p:txBody>
              <a:bodyPr wrap="square">
                <a:spAutoFit/>
              </a:bodyPr>
              <a:lstStyle/>
              <a:p>
                <a:pPr marL="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( 2; -1).</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R="0" lvl="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 −7</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=−7</m:t>
                      </m:r>
                    </m:oMath>
                  </m:oMathPara>
                </a14:m>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 −1</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Khi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e>
                        </m:eqAr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1501EBF4-A0FF-4D4E-8F6B-792B7BF4B90B}"/>
                  </a:ext>
                </a:extLst>
              </p:cNvPr>
              <p:cNvSpPr txBox="1">
                <a:spLocks noRot="1" noChangeAspect="1" noMove="1" noResize="1" noEditPoints="1" noAdjustHandles="1" noChangeArrowheads="1" noChangeShapeType="1" noTextEdit="1"/>
              </p:cNvSpPr>
              <p:nvPr/>
            </p:nvSpPr>
            <p:spPr>
              <a:xfrm>
                <a:off x="517237" y="1228366"/>
                <a:ext cx="11305308" cy="4816703"/>
              </a:xfrm>
              <a:prstGeom prst="rect">
                <a:avLst/>
              </a:prstGeom>
              <a:blipFill>
                <a:blip r:embed="rId2"/>
                <a:stretch>
                  <a:fillRect l="-863" t="-506" b="-253"/>
                </a:stretch>
              </a:blipFill>
            </p:spPr>
            <p:txBody>
              <a:bodyPr/>
              <a:lstStyle/>
              <a:p>
                <a:r>
                  <a:rPr lang="en-US">
                    <a:noFill/>
                  </a:rPr>
                  <a:t> </a:t>
                </a:r>
              </a:p>
            </p:txBody>
          </p:sp>
        </mc:Fallback>
      </mc:AlternateContent>
    </p:spTree>
    <p:extLst>
      <p:ext uri="{BB962C8B-B14F-4D97-AF65-F5344CB8AC3E}">
        <p14:creationId xmlns:p14="http://schemas.microsoft.com/office/powerpoint/2010/main" val="10462777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flipV="1">
            <a:off x="1163246" y="1382924"/>
            <a:ext cx="9024463" cy="1"/>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2FA8501-A4DB-4071-932B-B34AB7B9DA04}"/>
                  </a:ext>
                </a:extLst>
              </p:cNvPr>
              <p:cNvSpPr txBox="1"/>
              <p:nvPr/>
            </p:nvSpPr>
            <p:spPr>
              <a:xfrm>
                <a:off x="392546" y="307300"/>
                <a:ext cx="11203708" cy="907749"/>
              </a:xfrm>
              <a:prstGeom prst="rect">
                <a:avLst/>
              </a:prstGeom>
              <a:noFill/>
            </p:spPr>
            <p:txBody>
              <a:bodyPr wrap="square">
                <a:spAutoFit/>
              </a:bodyPr>
              <a:lstStyle/>
              <a:p>
                <a:pPr marL="0" marR="0">
                  <a:lnSpc>
                    <a:spcPct val="115000"/>
                  </a:lnSpc>
                  <a:spcBef>
                    <a:spcPts val="0"/>
                  </a:spcBef>
                  <a:spcAft>
                    <a:spcPts val="0"/>
                  </a:spcAft>
                </a:pPr>
                <a:r>
                  <a:rPr lang="fr-FR"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fr-FR"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4</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m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sao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p>
              <a:p>
                <a:pPr marL="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B2FA8501-A4DB-4071-932B-B34AB7B9DA04}"/>
                  </a:ext>
                </a:extLst>
              </p:cNvPr>
              <p:cNvSpPr txBox="1">
                <a:spLocks noRot="1" noChangeAspect="1" noMove="1" noResize="1" noEditPoints="1" noAdjustHandles="1" noChangeArrowheads="1" noChangeShapeType="1" noTextEdit="1"/>
              </p:cNvSpPr>
              <p:nvPr/>
            </p:nvSpPr>
            <p:spPr>
              <a:xfrm>
                <a:off x="392546" y="307300"/>
                <a:ext cx="11203708" cy="907749"/>
              </a:xfrm>
              <a:prstGeom prst="rect">
                <a:avLst/>
              </a:prstGeom>
              <a:blipFill>
                <a:blip r:embed="rId2"/>
                <a:stretch>
                  <a:fillRect l="-816" t="-2685" b="-147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4500CC8-5623-451B-9B23-1CC1AF7C2754}"/>
                  </a:ext>
                </a:extLst>
              </p:cNvPr>
              <p:cNvSpPr txBox="1"/>
              <p:nvPr/>
            </p:nvSpPr>
            <p:spPr>
              <a:xfrm>
                <a:off x="489527" y="1601866"/>
                <a:ext cx="11277600" cy="4857355"/>
              </a:xfrm>
              <a:prstGeom prst="rect">
                <a:avLst/>
              </a:prstGeom>
              <a:noFill/>
            </p:spPr>
            <p:txBody>
              <a:bodyPr wrap="square">
                <a:spAutoFit/>
              </a:bodyPr>
              <a:lstStyle/>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A(-2 ; 4).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−2</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oMath>
                  </m:oMathPara>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smtClean="0">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−5=4</m:t>
                      </m:r>
                    </m:oMath>
                  </m:oMathPara>
                </a14:m>
                <a:endParaRPr lang="en-US" sz="2400" i="1" dirty="0">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−5=4</m:t>
                      </m:r>
                    </m:oMath>
                  </m:oMathPara>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r>
                        <a:rPr lang="en-US" sz="2400" b="0" i="1" smtClean="0">
                          <a:effectLst/>
                          <a:latin typeface="Cambria Math" panose="02040503050406030204" pitchFamily="18" charset="0"/>
                          <a:ea typeface="Times New Roman" panose="02020603050405020304" pitchFamily="18" charset="0"/>
                          <a:cs typeface="Times New Roman" panose="02020603050405020304" pitchFamily="18" charset="0"/>
                        </a:rPr>
                        <m:t>𝑚</m:t>
                      </m:r>
                      <m:r>
                        <a:rPr lang="en-US" sz="2400" b="0" i="1" smtClean="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thì</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74500CC8-5623-451B-9B23-1CC1AF7C2754}"/>
                  </a:ext>
                </a:extLst>
              </p:cNvPr>
              <p:cNvSpPr txBox="1">
                <a:spLocks noRot="1" noChangeAspect="1" noMove="1" noResize="1" noEditPoints="1" noAdjustHandles="1" noChangeArrowheads="1" noChangeShapeType="1" noTextEdit="1"/>
              </p:cNvSpPr>
              <p:nvPr/>
            </p:nvSpPr>
            <p:spPr>
              <a:xfrm>
                <a:off x="489527" y="1601866"/>
                <a:ext cx="11277600" cy="4857355"/>
              </a:xfrm>
              <a:prstGeom prst="rect">
                <a:avLst/>
              </a:prstGeom>
              <a:blipFill>
                <a:blip r:embed="rId3"/>
                <a:stretch>
                  <a:fillRect l="-811" t="-502"/>
                </a:stretch>
              </a:blipFill>
            </p:spPr>
            <p:txBody>
              <a:bodyPr/>
              <a:lstStyle/>
              <a:p>
                <a:r>
                  <a:rPr lang="en-US">
                    <a:noFill/>
                  </a:rPr>
                  <a:t> </a:t>
                </a:r>
              </a:p>
            </p:txBody>
          </p:sp>
        </mc:Fallback>
      </mc:AlternateContent>
    </p:spTree>
    <p:extLst>
      <p:ext uri="{BB962C8B-B14F-4D97-AF65-F5344CB8AC3E}">
        <p14:creationId xmlns:p14="http://schemas.microsoft.com/office/powerpoint/2010/main" val="176752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B2FA8501-A4DB-4071-932B-B34AB7B9DA04}"/>
              </a:ext>
            </a:extLst>
          </p:cNvPr>
          <p:cNvSpPr txBox="1"/>
          <p:nvPr/>
        </p:nvSpPr>
        <p:spPr>
          <a:xfrm>
            <a:off x="23091" y="196464"/>
            <a:ext cx="2008909" cy="483017"/>
          </a:xfrm>
          <a:prstGeom prst="rect">
            <a:avLst/>
          </a:prstGeom>
          <a:noFill/>
        </p:spPr>
        <p:txBody>
          <a:bodyPr wrap="square">
            <a:spAutoFit/>
          </a:bodyPr>
          <a:lstStyle/>
          <a:p>
            <a:pPr marL="0" marR="0" algn="ctr">
              <a:lnSpc>
                <a:spcPct val="115000"/>
              </a:lnSpc>
              <a:spcBef>
                <a:spcPts val="0"/>
              </a:spcBef>
              <a:spcAft>
                <a:spcPts val="0"/>
              </a:spcAft>
            </a:pPr>
            <a:r>
              <a:rPr lang="fr-FR"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CỦNG CỐ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4A82BD50-A5B4-4D6E-BAB7-D300B07F5DE0}"/>
              </a:ext>
            </a:extLst>
          </p:cNvPr>
          <p:cNvPicPr>
            <a:picLocks noChangeAspect="1"/>
          </p:cNvPicPr>
          <p:nvPr/>
        </p:nvPicPr>
        <p:blipFill>
          <a:blip r:embed="rId2"/>
          <a:stretch>
            <a:fillRect/>
          </a:stretch>
        </p:blipFill>
        <p:spPr>
          <a:xfrm>
            <a:off x="2401455" y="307301"/>
            <a:ext cx="7758545" cy="6243399"/>
          </a:xfrm>
          <a:prstGeom prst="rect">
            <a:avLst/>
          </a:prstGeom>
        </p:spPr>
      </p:pic>
    </p:spTree>
    <p:extLst>
      <p:ext uri="{BB962C8B-B14F-4D97-AF65-F5344CB8AC3E}">
        <p14:creationId xmlns:p14="http://schemas.microsoft.com/office/powerpoint/2010/main" val="476692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110240"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rotWithShape="1">
          <a:blip r:embed="rId2"/>
          <a:srcRect r="21957" b="825"/>
          <a:stretch/>
        </p:blipFill>
        <p:spPr>
          <a:xfrm>
            <a:off x="736438" y="1338082"/>
            <a:ext cx="6828144" cy="1626791"/>
          </a:xfrm>
          <a:prstGeom prst="rect">
            <a:avLst/>
          </a:prstGeom>
          <a:ln>
            <a:solidFill>
              <a:srgbClr val="0070C0"/>
            </a:solidFill>
          </a:ln>
        </p:spPr>
      </p:pic>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7145128" y="1838104"/>
            <a:ext cx="3859198" cy="410882"/>
          </a:xfrm>
          <a:prstGeom prst="rect">
            <a:avLst/>
          </a:prstGeom>
        </p:spPr>
        <p:txBody>
          <a:bodyPr wrap="none">
            <a:spAutoFit/>
          </a:bodyPr>
          <a:lstStyle/>
          <a:p>
            <a:pPr marL="804545" algn="just">
              <a:lnSpc>
                <a:spcPct val="115000"/>
              </a:lnSpc>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HD: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Thay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tọa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dirty="0">
                <a:latin typeface="Times New Roman" panose="02020603050405020304" pitchFamily="18" charset="0"/>
                <a:ea typeface="Times New Roman" panose="02020603050405020304" pitchFamily="18" charset="0"/>
                <a:cs typeface="Times New Roman" panose="02020603050405020304" pitchFamily="18" charset="0"/>
              </a:rPr>
              <a:t> A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số</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Rectangle 3"/>
          <p:cNvSpPr/>
          <p:nvPr/>
        </p:nvSpPr>
        <p:spPr>
          <a:xfrm>
            <a:off x="7145128" y="2248986"/>
            <a:ext cx="3122650" cy="410882"/>
          </a:xfrm>
          <a:prstGeom prst="rect">
            <a:avLst/>
          </a:prstGeom>
        </p:spPr>
        <p:txBody>
          <a:bodyPr wrap="none">
            <a:spAutoFit/>
          </a:bodyPr>
          <a:lstStyle/>
          <a:p>
            <a:pPr marL="804545"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HD: Dùng công thức //</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Rectangle 6"/>
          <p:cNvSpPr/>
          <p:nvPr/>
        </p:nvSpPr>
        <p:spPr>
          <a:xfrm>
            <a:off x="7145128" y="2646325"/>
            <a:ext cx="4642567" cy="729430"/>
          </a:xfrm>
          <a:prstGeom prst="rect">
            <a:avLst/>
          </a:prstGeom>
        </p:spPr>
        <p:txBody>
          <a:bodyPr wrap="square">
            <a:spAutoFit/>
          </a:bodyPr>
          <a:lstStyle/>
          <a:p>
            <a:pPr marL="804545"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HD: Điểm thuộc trục hoành sẽ có tung độ bằng 0</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3362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110240"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1034903" y="1405345"/>
            <a:ext cx="8723049" cy="1722685"/>
          </a:xfrm>
          <a:prstGeom prst="rect">
            <a:avLst/>
          </a:prstGeom>
          <a:ln>
            <a:solidFill>
              <a:srgbClr val="00B050"/>
            </a:solidFill>
          </a:ln>
        </p:spPr>
      </p:pic>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619455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110240"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486265" y="1284188"/>
            <a:ext cx="8788364" cy="1823490"/>
          </a:xfrm>
          <a:prstGeom prst="rect">
            <a:avLst/>
          </a:prstGeom>
          <a:ln>
            <a:solidFill>
              <a:srgbClr val="00B050"/>
            </a:solidFill>
          </a:ln>
        </p:spPr>
      </p:pic>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73644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1110240"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rotWithShape="1">
          <a:blip r:embed="rId2"/>
          <a:srcRect r="37983" b="1745"/>
          <a:stretch/>
        </p:blipFill>
        <p:spPr>
          <a:xfrm>
            <a:off x="486265" y="1272540"/>
            <a:ext cx="5401918" cy="1470660"/>
          </a:xfrm>
          <a:prstGeom prst="rect">
            <a:avLst/>
          </a:prstGeom>
          <a:ln>
            <a:solidFill>
              <a:srgbClr val="00B050"/>
            </a:solidFill>
          </a:ln>
        </p:spPr>
      </p:pic>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17513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845103" cy="369332"/>
          </a:xfrm>
          <a:prstGeom prst="rect">
            <a:avLst/>
          </a:prstGeom>
        </p:spPr>
        <p:txBody>
          <a:bodyPr wrap="none">
            <a:spAutoFit/>
          </a:bodyPr>
          <a:lstStyle/>
          <a:p>
            <a:r>
              <a:rPr lang="nl-NL">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702565" y="1437675"/>
            <a:ext cx="8736112" cy="938813"/>
          </a:xfrm>
          <a:prstGeom prst="rect">
            <a:avLst/>
          </a:prstGeom>
          <a:ln>
            <a:solidFill>
              <a:srgbClr val="00B050"/>
            </a:solidFill>
          </a:ln>
        </p:spPr>
      </p:pic>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27387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845103" cy="369332"/>
          </a:xfrm>
          <a:prstGeom prst="rect">
            <a:avLst/>
          </a:prstGeom>
        </p:spPr>
        <p:txBody>
          <a:bodyPr wrap="none">
            <a:spAutoFit/>
          </a:bodyPr>
          <a:lstStyle/>
          <a:p>
            <a:r>
              <a:rPr lang="nl-NL">
                <a:solidFill>
                  <a:srgbClr val="00B0F0"/>
                </a:solidFill>
                <a:latin typeface="Times New Roman" panose="02020603050405020304" pitchFamily="18" charset="0"/>
                <a:cs typeface="Times New Roman" panose="02020603050405020304" pitchFamily="18" charset="0"/>
              </a:rPr>
              <a:t>Bài tập</a:t>
            </a:r>
            <a:endParaRPr lang="en-US">
              <a:solidFill>
                <a:srgbClr val="00B0F0"/>
              </a:solidFill>
              <a:latin typeface="Times New Roman" panose="02020603050405020304" pitchFamily="18" charset="0"/>
              <a:cs typeface="Times New Roman" panose="02020603050405020304" pitchFamily="18" charset="0"/>
            </a:endParaRPr>
          </a:p>
        </p:txBody>
      </p:sp>
      <p:sp>
        <p:nvSpPr>
          <p:cNvPr id="6" name="Wave 5"/>
          <p:cNvSpPr/>
          <p:nvPr/>
        </p:nvSpPr>
        <p:spPr>
          <a:xfrm>
            <a:off x="4959927" y="43946"/>
            <a:ext cx="2604655" cy="736155"/>
          </a:xfrm>
          <a:prstGeom prst="wave">
            <a:avLst/>
          </a:prstGeom>
        </p:spPr>
        <p:style>
          <a:lnRef idx="2">
            <a:schemeClr val="accent2"/>
          </a:lnRef>
          <a:fillRef idx="1">
            <a:schemeClr val="lt1"/>
          </a:fillRef>
          <a:effectRef idx="0">
            <a:schemeClr val="accent2"/>
          </a:effectRef>
          <a:fontRef idx="minor">
            <a:schemeClr val="dk1"/>
          </a:fontRef>
        </p:style>
        <p:txBody>
          <a:bodyPr rtlCol="0" anchor="ctr"/>
          <a:lstStyle/>
          <a:p>
            <a:r>
              <a:rPr lang="nl-NL">
                <a:solidFill>
                  <a:srgbClr val="FF0000"/>
                </a:solidFill>
                <a:latin typeface="Times New Roman" panose="02020603050405020304" pitchFamily="18" charset="0"/>
                <a:cs typeface="Times New Roman" panose="02020603050405020304" pitchFamily="18" charset="0"/>
              </a:rPr>
              <a:t>2. HÀM SỐ  y = ax + b  </a:t>
            </a:r>
            <a:endParaRPr lang="en-US">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525935" y="1094394"/>
            <a:ext cx="10890211" cy="1754326"/>
          </a:xfrm>
          <a:prstGeom prst="rect">
            <a:avLst/>
          </a:prstGeom>
          <a:ln>
            <a:solidFill>
              <a:srgbClr val="92D050"/>
            </a:solidFill>
          </a:ln>
        </p:spPr>
        <p:txBody>
          <a:bodyPr wrap="square">
            <a:spAutoFit/>
          </a:bodyPr>
          <a:lstStyle/>
          <a:p>
            <a:pPr algn="just">
              <a:lnSpc>
                <a:spcPct val="150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Bài 6. Lập phương trình đường thẳng (d) khi biết:</a:t>
            </a:r>
            <a:endParaRPr lang="en-US" sz="140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Aft>
                <a:spcPts val="0"/>
              </a:spcAft>
            </a:pPr>
            <a:r>
              <a:rPr lang="it-IT">
                <a:latin typeface="Times New Roman" panose="02020603050405020304" pitchFamily="18" charset="0"/>
                <a:ea typeface="Times New Roman" panose="02020603050405020304" pitchFamily="18" charset="0"/>
                <a:cs typeface="Times New Roman" panose="02020603050405020304" pitchFamily="18" charset="0"/>
              </a:rPr>
              <a:t>          a) (d) đi qua A(2 ;- 1) và B (2; 3);</a:t>
            </a:r>
            <a:endParaRPr lang="en-US" sz="140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Aft>
                <a:spcPts val="0"/>
              </a:spcAft>
            </a:pPr>
            <a:r>
              <a:rPr lang="it-IT">
                <a:latin typeface="Times New Roman" panose="02020603050405020304" pitchFamily="18" charset="0"/>
                <a:ea typeface="Times New Roman" panose="02020603050405020304" pitchFamily="18" charset="0"/>
                <a:cs typeface="Times New Roman" panose="02020603050405020304" pitchFamily="18" charset="0"/>
              </a:rPr>
              <a:t>          b) (d) vuông góc (d’): y = 2x – 1 và cắt trục tung tại điểm có tung độ là 8;</a:t>
            </a:r>
            <a:endParaRPr lang="en-US" sz="140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50000"/>
              </a:lnSpc>
              <a:spcAft>
                <a:spcPts val="0"/>
              </a:spcAft>
            </a:pPr>
            <a:r>
              <a:rPr lang="it-IT">
                <a:latin typeface="Times New Roman" panose="02020603050405020304" pitchFamily="18" charset="0"/>
                <a:ea typeface="Times New Roman" panose="02020603050405020304" pitchFamily="18" charset="0"/>
                <a:cs typeface="Times New Roman" panose="02020603050405020304" pitchFamily="18" charset="0"/>
              </a:rPr>
              <a:t>          c) (d) đi qua gốc tọa độ và góc tạo bởi tia Ox với phần đường thẳng (d) nằm trên trục hoành có số đo là 30.</a:t>
            </a:r>
            <a:r>
              <a:rPr lang="it-IT" baseline="30000">
                <a:latin typeface="Times New Roman" panose="02020603050405020304" pitchFamily="18" charset="0"/>
                <a:ea typeface="Times New Roman" panose="02020603050405020304" pitchFamily="18" charset="0"/>
                <a:cs typeface="Times New Roman" panose="02020603050405020304" pitchFamily="18" charset="0"/>
              </a:rPr>
              <a:t>0</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378246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922" y="3048001"/>
            <a:ext cx="12143077" cy="1217834"/>
          </a:xfrm>
          <a:prstGeom prst="rect">
            <a:avLst/>
          </a:prstGeom>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CHƯƠNG 2: PHƯƠNG TRÌNH BẬC NHẤT VÀ BẬC HAI</a:t>
            </a: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BÀI 3: HÀM SỐ</a:t>
            </a:r>
            <a:r>
              <a:rPr kumimoji="0" lang="en-US" sz="3600" b="1" i="0" u="none" strike="noStrike" kern="0" cap="none" spc="0" normalizeH="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 BẬC HAI</a:t>
            </a:r>
            <a:endPar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endParaRPr>
          </a:p>
        </p:txBody>
      </p:sp>
      <p:sp>
        <p:nvSpPr>
          <p:cNvPr id="9" name="Rectangle 8"/>
          <p:cNvSpPr/>
          <p:nvPr/>
        </p:nvSpPr>
        <p:spPr>
          <a:xfrm>
            <a:off x="137591" y="17294"/>
            <a:ext cx="11872912" cy="523220"/>
          </a:xfrm>
          <a:prstGeom prst="rect">
            <a:avLst/>
          </a:prstGeom>
          <a:solidFill>
            <a:srgbClr val="FFFF00"/>
          </a:solid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TRƯỜNG CAO ĐẲNG LÝ TỰ TRỌNG TP. HỒ </a:t>
            </a:r>
            <a:r>
              <a:rPr kumimoji="0" lang="en-US" sz="28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CHÍ MINH</a:t>
            </a:r>
            <a:endPar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4" name="Picture 2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722715"/>
            <a:ext cx="2669499" cy="2401485"/>
          </a:xfrm>
          <a:prstGeom prst="rect">
            <a:avLst/>
          </a:prstGeom>
          <a:noFill/>
          <a:ln>
            <a:noFill/>
          </a:ln>
        </p:spPr>
      </p:pic>
      <p:sp>
        <p:nvSpPr>
          <p:cNvPr id="11265" name="Text Box 2"/>
          <p:cNvSpPr txBox="1">
            <a:spLocks noChangeArrowheads="1"/>
          </p:cNvSpPr>
          <p:nvPr/>
        </p:nvSpPr>
        <p:spPr bwMode="auto">
          <a:xfrm>
            <a:off x="3200400" y="1295401"/>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7" name="WordArt 3"/>
          <p:cNvSpPr>
            <a:spLocks noChangeArrowheads="1" noChangeShapeType="1" noTextEdit="1"/>
          </p:cNvSpPr>
          <p:nvPr/>
        </p:nvSpPr>
        <p:spPr bwMode="auto">
          <a:xfrm>
            <a:off x="2667000" y="3743325"/>
            <a:ext cx="6629400" cy="9906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2" name="Text Box 4"/>
          <p:cNvSpPr txBox="1">
            <a:spLocks noChangeArrowheads="1"/>
          </p:cNvSpPr>
          <p:nvPr/>
        </p:nvSpPr>
        <p:spPr bwMode="auto">
          <a:xfrm>
            <a:off x="4419600" y="4267201"/>
            <a:ext cx="411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8" name="Text Box 5"/>
          <p:cNvSpPr txBox="1">
            <a:spLocks noChangeArrowheads="1"/>
          </p:cNvSpPr>
          <p:nvPr/>
        </p:nvSpPr>
        <p:spPr bwMode="auto">
          <a:xfrm>
            <a:off x="4632327" y="417513"/>
            <a:ext cx="35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70" name="WordArt 6"/>
          <p:cNvSpPr>
            <a:spLocks noChangeArrowheads="1" noChangeShapeType="1" noTextEdit="1"/>
          </p:cNvSpPr>
          <p:nvPr/>
        </p:nvSpPr>
        <p:spPr bwMode="auto">
          <a:xfrm>
            <a:off x="1853857" y="457200"/>
            <a:ext cx="8763000" cy="22860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3" name="Text Box 7"/>
          <p:cNvSpPr txBox="1">
            <a:spLocks noChangeArrowheads="1"/>
          </p:cNvSpPr>
          <p:nvPr/>
        </p:nvSpPr>
        <p:spPr bwMode="auto">
          <a:xfrm>
            <a:off x="2133600" y="5638801"/>
            <a:ext cx="91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08" name="Picture 8"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1524000" y="3505200"/>
            <a:ext cx="1676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9"/>
          <p:cNvSpPr txBox="1">
            <a:spLocks noChangeArrowheads="1"/>
          </p:cNvSpPr>
          <p:nvPr/>
        </p:nvSpPr>
        <p:spPr bwMode="auto">
          <a:xfrm>
            <a:off x="9448800" y="5486401"/>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10" name="Picture 10"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8991600" y="3657600"/>
            <a:ext cx="1981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Text Box 11"/>
          <p:cNvSpPr txBox="1">
            <a:spLocks noChangeArrowheads="1"/>
          </p:cNvSpPr>
          <p:nvPr/>
        </p:nvSpPr>
        <p:spPr bwMode="auto">
          <a:xfrm>
            <a:off x="838200" y="6096001"/>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4" name="Group 12"/>
          <p:cNvGrpSpPr>
            <a:grpSpLocks/>
          </p:cNvGrpSpPr>
          <p:nvPr/>
        </p:nvGrpSpPr>
        <p:grpSpPr bwMode="auto">
          <a:xfrm>
            <a:off x="-14288" y="5334000"/>
            <a:ext cx="1538288" cy="1676400"/>
            <a:chOff x="0" y="2496"/>
            <a:chExt cx="1161" cy="1536"/>
          </a:xfrm>
        </p:grpSpPr>
        <p:pic>
          <p:nvPicPr>
            <p:cNvPr id="11276" name="Picture 13"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105" y="2880"/>
              <a:ext cx="105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4"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0" y="2496"/>
              <a:ext cx="1104"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8" name="Text Box 15"/>
          <p:cNvSpPr txBox="1">
            <a:spLocks noChangeArrowheads="1"/>
          </p:cNvSpPr>
          <p:nvPr/>
        </p:nvSpPr>
        <p:spPr bwMode="auto">
          <a:xfrm>
            <a:off x="9829800" y="7162800"/>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5" name="Group 16"/>
          <p:cNvGrpSpPr>
            <a:grpSpLocks/>
          </p:cNvGrpSpPr>
          <p:nvPr/>
        </p:nvGrpSpPr>
        <p:grpSpPr bwMode="auto">
          <a:xfrm>
            <a:off x="10668000" y="6553200"/>
            <a:ext cx="1676400" cy="1066800"/>
            <a:chOff x="4080" y="2496"/>
            <a:chExt cx="1296" cy="1392"/>
          </a:xfrm>
        </p:grpSpPr>
        <p:pic>
          <p:nvPicPr>
            <p:cNvPr id="11280" name="Picture 17"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224" y="249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8"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080" y="273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2" name="Text Box 19"/>
          <p:cNvSpPr txBox="1">
            <a:spLocks noChangeArrowheads="1"/>
          </p:cNvSpPr>
          <p:nvPr/>
        </p:nvSpPr>
        <p:spPr bwMode="auto">
          <a:xfrm>
            <a:off x="3429000" y="7467600"/>
            <a:ext cx="38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6" name="Text Box 5"/>
          <p:cNvSpPr txBox="1">
            <a:spLocks noChangeArrowheads="1"/>
          </p:cNvSpPr>
          <p:nvPr/>
        </p:nvSpPr>
        <p:spPr bwMode="auto">
          <a:xfrm>
            <a:off x="3213842" y="6044626"/>
            <a:ext cx="5727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GV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thực</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hiện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Nguyễn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Thị</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Thủy</a:t>
            </a:r>
            <a:endPar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endParaRPr>
          </a:p>
        </p:txBody>
      </p:sp>
    </p:spTree>
    <p:extLst>
      <p:ext uri="{BB962C8B-B14F-4D97-AF65-F5344CB8AC3E}">
        <p14:creationId xmlns:p14="http://schemas.microsoft.com/office/powerpoint/2010/main" val="40224117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7"/>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nodePh="1">
                                  <p:stCondLst>
                                    <p:cond delay="0"/>
                                  </p:stCondLst>
                                  <p:endCondLst>
                                    <p:cond evt="begin" delay="0">
                                      <p:tn val="11"/>
                                    </p:cond>
                                  </p:end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27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27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270"/>
                                        </p:tgtEl>
                                        <p:attrNameLst>
                                          <p:attrName>ppt_y</p:attrName>
                                        </p:attrNameLst>
                                      </p:cBhvr>
                                      <p:tavLst>
                                        <p:tav tm="0">
                                          <p:val>
                                            <p:strVal val="#ppt_y"/>
                                          </p:val>
                                        </p:tav>
                                        <p:tav tm="100000">
                                          <p:val>
                                            <p:strVal val="#ppt_y"/>
                                          </p:val>
                                        </p:tav>
                                      </p:tavLst>
                                    </p:anim>
                                  </p:childTnLst>
                                </p:cTn>
                              </p:par>
                              <p:par>
                                <p:cTn id="17" presetID="19" presetClass="entr" presetSubtype="10" repeatCount="indefinite" fill="hold" nodeType="withEffect">
                                  <p:stCondLst>
                                    <p:cond delay="0"/>
                                  </p:stCondLst>
                                  <p:childTnLst>
                                    <p:set>
                                      <p:cBhvr>
                                        <p:cTn id="18" dur="1" fill="hold">
                                          <p:stCondLst>
                                            <p:cond delay="0"/>
                                          </p:stCondLst>
                                        </p:cTn>
                                        <p:tgtEl>
                                          <p:spTgt spid="128008"/>
                                        </p:tgtEl>
                                        <p:attrNameLst>
                                          <p:attrName>style.visibility</p:attrName>
                                        </p:attrNameLst>
                                      </p:cBhvr>
                                      <p:to>
                                        <p:strVal val="visible"/>
                                      </p:to>
                                    </p:set>
                                    <p:anim calcmode="lin" valueType="num">
                                      <p:cBhvr>
                                        <p:cTn id="19" dur="15000" fill="hold"/>
                                        <p:tgtEl>
                                          <p:spTgt spid="128008"/>
                                        </p:tgtEl>
                                        <p:attrNameLst>
                                          <p:attrName>ppt_w</p:attrName>
                                        </p:attrNameLst>
                                      </p:cBhvr>
                                      <p:tavLst>
                                        <p:tav tm="0" fmla="#ppt_w*sin(2.5*pi*$)">
                                          <p:val>
                                            <p:fltVal val="0"/>
                                          </p:val>
                                        </p:tav>
                                        <p:tav tm="100000">
                                          <p:val>
                                            <p:fltVal val="1"/>
                                          </p:val>
                                        </p:tav>
                                      </p:tavLst>
                                    </p:anim>
                                    <p:anim calcmode="lin" valueType="num">
                                      <p:cBhvr>
                                        <p:cTn id="20" dur="15000" fill="hold"/>
                                        <p:tgtEl>
                                          <p:spTgt spid="128008"/>
                                        </p:tgtEl>
                                        <p:attrNameLst>
                                          <p:attrName>ppt_h</p:attrName>
                                        </p:attrNameLst>
                                      </p:cBhvr>
                                      <p:tavLst>
                                        <p:tav tm="0">
                                          <p:val>
                                            <p:strVal val="#ppt_h"/>
                                          </p:val>
                                        </p:tav>
                                        <p:tav tm="100000">
                                          <p:val>
                                            <p:strVal val="#ppt_h"/>
                                          </p:val>
                                        </p:tav>
                                      </p:tavLst>
                                    </p:anim>
                                  </p:childTnLst>
                                </p:cTn>
                              </p:par>
                              <p:par>
                                <p:cTn id="21" presetID="19" presetClass="entr" presetSubtype="10" repeatCount="indefinite" fill="hold" nodeType="withEffect">
                                  <p:stCondLst>
                                    <p:cond delay="0"/>
                                  </p:stCondLst>
                                  <p:childTnLst>
                                    <p:set>
                                      <p:cBhvr>
                                        <p:cTn id="22" dur="1" fill="hold">
                                          <p:stCondLst>
                                            <p:cond delay="0"/>
                                          </p:stCondLst>
                                        </p:cTn>
                                        <p:tgtEl>
                                          <p:spTgt spid="128010"/>
                                        </p:tgtEl>
                                        <p:attrNameLst>
                                          <p:attrName>style.visibility</p:attrName>
                                        </p:attrNameLst>
                                      </p:cBhvr>
                                      <p:to>
                                        <p:strVal val="visible"/>
                                      </p:to>
                                    </p:set>
                                    <p:anim calcmode="lin" valueType="num">
                                      <p:cBhvr>
                                        <p:cTn id="23" dur="15000" fill="hold"/>
                                        <p:tgtEl>
                                          <p:spTgt spid="128010"/>
                                        </p:tgtEl>
                                        <p:attrNameLst>
                                          <p:attrName>ppt_w</p:attrName>
                                        </p:attrNameLst>
                                      </p:cBhvr>
                                      <p:tavLst>
                                        <p:tav tm="0" fmla="#ppt_w*sin(2.5*pi*$)">
                                          <p:val>
                                            <p:fltVal val="0"/>
                                          </p:val>
                                        </p:tav>
                                        <p:tav tm="100000">
                                          <p:val>
                                            <p:fltVal val="1"/>
                                          </p:val>
                                        </p:tav>
                                      </p:tavLst>
                                    </p:anim>
                                    <p:anim calcmode="lin" valueType="num">
                                      <p:cBhvr>
                                        <p:cTn id="24" dur="15000" fill="hold"/>
                                        <p:tgtEl>
                                          <p:spTgt spid="128010"/>
                                        </p:tgtEl>
                                        <p:attrNameLst>
                                          <p:attrName>ppt_h</p:attrName>
                                        </p:attrNameLst>
                                      </p:cBhvr>
                                      <p:tavLst>
                                        <p:tav tm="0">
                                          <p:val>
                                            <p:strVal val="#ppt_h"/>
                                          </p:val>
                                        </p:tav>
                                        <p:tav tm="100000">
                                          <p:val>
                                            <p:strVal val="#ppt_h"/>
                                          </p:val>
                                        </p:tav>
                                      </p:tavLst>
                                    </p:anim>
                                  </p:childTnLst>
                                </p:cTn>
                              </p:par>
                              <p:par>
                                <p:cTn id="25" presetID="0" presetClass="path" presetSubtype="0" repeatCount="indefinite" accel="50000" decel="50000" fill="hold" nodeType="withEffect">
                                  <p:stCondLst>
                                    <p:cond delay="0"/>
                                  </p:stCondLst>
                                  <p:childTnLst>
                                    <p:animMotion origin="layout" path="M -0.14011 -0.00417 C -0.13229 -0.00833 -0.12669 -0.01458 -0.11888 -0.01852 C -0.1155 -0.03218 -0.11927 -0.01759 -0.11289 -0.03565 C -0.11198 -0.03773 -0.11211 -0.04028 -0.11107 -0.0419 C -0.11003 -0.04352 -0.1082 -0.04329 -0.10638 -0.04375 C -0.09688 -0.05787 -0.08477 -0.06319 -0.07175 -0.06921 C -0.07083 -0.0706 -0.06979 -0.07245 -0.06862 -0.07315 C -0.06576 -0.07523 -0.05977 -0.07731 -0.05977 -0.07708 C -0.05534 -0.09468 -0.06159 -0.07431 -0.05352 -0.08611 C -0.04518 -0.09722 -0.0599 -0.08843 -0.04727 -0.09444 C -0.04271 -0.10741 -0.0444 -0.1081 -0.03359 -0.11111 C -0.02513 -0.12245 -0.01406 -0.13079 -0.00313 -0.13611 C 0.00508 -0.14444 0.01198 -0.15255 0.01979 -0.16111 C 0.02357 -0.16551 0.03333 -0.16991 0.03333 -0.16968 C 0.03698 -0.17963 0.04075 -0.18403 0.0457 -0.19282 C 0.04805 -0.19722 0.04948 -0.20278 0.05195 -0.20741 C 0.05221 -0.20926 0.05221 -0.21227 0.05325 -0.21366 C 0.05456 -0.21551 0.0569 -0.21389 0.05781 -0.21574 C 0.05898 -0.21898 0.05872 -0.22315 0.05924 -0.22662 C 0.06146 -0.24005 0.06263 -0.2669 0.07031 -0.27685 C 0.0737 -0.29306 0.0707 -0.28611 0.07917 -0.29745 C 0.08333 -0.31111 0.08685 -0.3206 0.0944 -0.33102 C 0.09831 -0.35694 0.09219 -0.32708 0.10221 -0.34792 C 0.10391 -0.35162 0.10391 -0.35625 0.10508 -0.36042 C 0.10742 -0.36968 0.11107 -0.37708 0.11419 -0.38542 C 0.11471 -0.38889 0.11419 -0.39306 0.11575 -0.39606 C 0.11667 -0.39792 0.11927 -0.39653 0.12031 -0.39815 C 0.12253 -0.40139 0.12148 -0.40741 0.12344 -0.41088 C 0.12487 -0.41273 0.12656 -0.41366 0.12799 -0.41481 C 0.12982 -0.42407 0.13529 -0.42731 0.1401 -0.43403 C 0.14648 -0.45648 0.13815 -0.43356 0.15091 -0.45093 C 0.15351 -0.45463 0.15417 -0.45972 0.1569 -0.46366 C 0.16133 -0.48032 0.15469 -0.46019 0.16315 -0.47153 C 0.16862 -0.47986 0.16042 -0.47662 0.16614 -0.48426 C 0.16758 -0.48588 0.16914 -0.48588 0.1707 -0.48634 C 0.17331 -0.49745 0.17773 -0.50486 0.18281 -0.51343 C 0.18789 -0.52176 0.18437 -0.52477 0.19206 -0.52801 C 0.19544 -0.53773 0.19987 -0.54653 0.2043 -0.55556 C 0.20612 -0.55926 0.20625 -0.56458 0.20898 -0.56806 C 0.20989 -0.56968 0.21185 -0.56944 0.21354 -0.57014 C 0.21732 -0.58611 0.21146 -0.56736 0.21966 -0.5787 C 0.22695 -0.58866 0.21406 -0.58125 0.22396 -0.59097 C 0.22643 -0.59329 0.22904 -0.59398 0.23177 -0.59537 C 0.2345 -0.60648 0.2319 -0.60046 0.24219 -0.61019 C 0.24739 -0.61435 0.24948 -0.62292 0.25469 -0.62685 C 0.27083 -0.64005 0.28138 -0.65602 0.30013 -0.66042 C 0.31458 -0.67338 0.32917 -0.67616 0.3457 -0.68148 C 0.34779 -0.68194 0.34909 -0.68241 0.35052 -0.68356 C 0.35586 -0.6875 0.36016 -0.69398 0.36575 -0.6963 C 0.38281 -0.70278 0.37279 -0.69977 0.39622 -0.7044 C 0.4095 -0.71597 0.42552 -0.71806 0.44049 -0.72315 C 0.47904 -0.73588 0.44726 -0.7294 0.49101 -0.73565 C 0.52148 -0.73426 0.52708 -0.73333 0.55052 -0.72963 C 0.58437 -0.73495 0.61029 -0.73935 0.64648 -0.74213 C 0.6625 -0.74653 0.6776 -0.75347 0.69362 -0.7588 C 0.70417 -0.75833 0.71497 -0.75787 0.72565 -0.75694 C 0.74232 -0.75556 0.77591 -0.75255 0.77591 -0.75231 C 0.79544 -0.74722 0.81575 -0.74792 0.83529 -0.7463 C 0.86732 -0.74005 0.90052 -0.7419 0.93281 -0.74005 C 0.95312 -0.73889 0.99388 -0.73773 0.99388 -0.7375 " pathEditMode="relative" rAng="0" ptsTypes="AAAAAAAAAAAAAAAAAAAAAAAAAAAAAAAAAAAAAAAAAAAAAAAAAAAAAAAAAAAA">
                                      <p:cBhvr>
                                        <p:cTn id="26" dur="5000" fill="hold"/>
                                        <p:tgtEl>
                                          <p:spTgt spid="4"/>
                                        </p:tgtEl>
                                        <p:attrNameLst>
                                          <p:attrName>ppt_x,ppt_y</p:attrName>
                                        </p:attrNameLst>
                                      </p:cBhvr>
                                      <p:rCtr x="56693" y="-37731"/>
                                    </p:animMotion>
                                  </p:childTnLst>
                                </p:cTn>
                              </p:par>
                              <p:par>
                                <p:cTn id="27" presetID="0" presetClass="path" presetSubtype="0" repeatCount="indefinite" accel="50000" decel="50000" fill="hold" nodeType="withEffect">
                                  <p:stCondLst>
                                    <p:cond delay="0"/>
                                  </p:stCondLst>
                                  <p:childTnLst>
                                    <p:animMotion origin="layout" path="M -3.33333E-6 -0.00023 C -0.01632 0.00278 -0.0309 -0.00347 -0.04739 -0.00647 C -0.06302 -0.01364 -0.07986 -0.0074 -0.09323 -0.02127 C -0.09895 -0.04023 -0.10781 -0.04508 -0.12083 -0.05087 C -0.1243 -0.06636 -0.12118 -0.06127 -0.12847 -0.06798 C -0.13055 -0.0763 -0.13142 -0.08 -0.1375 -0.08277 C -0.14514 -0.09688 -0.15295 -0.10913 -0.16059 -0.123 C -0.16753 -0.13572 -0.16927 -0.15029 -0.17743 -0.16139 C -0.18003 -0.17688 -0.18524 -0.19075 -0.18802 -0.20601 C -0.19114 -0.22196 -0.19427 -0.24902 -0.20347 -0.26127 C -0.20764 -0.28508 -0.21024 -0.30913 -0.21423 -0.33341 C -0.21527 -0.34011 -0.21545 -0.34774 -0.21718 -0.35468 C -0.21805 -0.35792 -0.22048 -0.36 -0.2217 -0.363 C -0.22361 -0.3674 -0.22708 -0.38196 -0.22795 -0.38636 C -0.22864 -0.38982 -0.2283 -0.39376 -0.22934 -0.39699 C -0.23142 -0.40324 -0.23455 -0.40855 -0.23715 -0.4141 C -0.24097 -0.42243 -0.23559 -0.42104 -0.24166 -0.43098 C -0.24253 -0.43283 -0.24479 -0.43237 -0.24635 -0.43306 C -0.24687 -0.43537 -0.2467 -0.43769 -0.24774 -0.4393 C -0.24895 -0.44115 -0.25139 -0.44 -0.25225 -0.44162 C -0.25416 -0.44555 -0.25347 -0.4504 -0.25538 -0.45456 C -0.26024 -0.46428 -0.25711 -0.45896 -0.26458 -0.46913 C -0.26545 -0.47283 -0.2658 -0.47699 -0.2677 -0.48 C -0.26875 -0.48139 -0.271 -0.48023 -0.27222 -0.48185 C -0.27708 -0.48855 -0.27951 -0.4985 -0.28437 -0.50543 C -0.28576 -0.50728 -0.28784 -0.50821 -0.28906 -0.50982 C -0.30486 -0.52925 -0.29236 -0.51699 -0.30277 -0.5267 C -0.30677 -0.54358 -0.30868 -0.53942 -0.3243 -0.54358 C -0.32743 -0.55699 -0.32291 -0.54358 -0.3335 -0.55422 C -0.33489 -0.55561 -0.33507 -0.5593 -0.33645 -0.56069 C -0.34479 -0.5711 -0.35086 -0.57503 -0.36093 -0.57965 C -0.3618 -0.58104 -0.36267 -0.58289 -0.36406 -0.58381 C -0.36684 -0.58566 -0.37309 -0.58798 -0.37309 -0.58774 C -0.38871 -0.60439 -0.40816 -0.5993 -0.42656 -0.60532 C -0.5033 -0.62959 -0.57847 -0.63191 -0.65764 -0.63491 C -0.67135 -0.63954 -0.68264 -0.64809 -0.69583 -0.6541 C -0.71024 -0.66728 -0.72413 -0.67491 -0.74027 -0.6837 C -0.75156 -0.68069 -0.74757 -0.67561 -0.7585 -0.67098 C -0.77864 -0.66266 -0.80156 -0.66081 -0.82274 -0.65826 C -0.8375 -0.66613 -0.83107 -0.66243 -0.84253 -0.6689 C -0.84461 -0.67722 -0.84722 -0.67907 -0.8533 -0.68162 C -0.85625 -0.69387 -0.85225 -0.68347 -0.85955 -0.68994 C -0.86128 -0.69156 -0.8625 -0.69433 -0.86406 -0.69641 C -0.86458 -0.6985 -0.86458 -0.70104 -0.86545 -0.70266 C -0.86892 -0.70844 -0.875 -0.70844 -0.87934 -0.71144 C -0.88211 -0.71329 -0.88437 -0.71561 -0.88698 -0.71769 C -0.88958 -0.72809 -0.89652 -0.73318 -0.90382 -0.73665 C -0.90434 -0.73873 -0.90416 -0.7415 -0.90538 -0.74312 C -0.90642 -0.74474 -0.9085 -0.74428 -0.91007 -0.7452 C -0.91475 -0.74844 -0.91909 -0.7526 -0.92378 -0.75607 C -0.92621 -0.7667 -0.93177 -0.76902 -0.93889 -0.77295 C -0.94774 -0.79029 -0.97517 -0.79907 -0.98941 -0.80462 C -1.02395 -0.80277 -1.05486 -0.79491 -1.08871 -0.79191 C -1.09878 -0.78728 -1.11007 -0.78566 -1.12083 -0.78566 " pathEditMode="relative" rAng="0" ptsTypes="fffffffffffffffffffffffffffffffffffffffffffffffffffffA">
                                      <p:cBhvr>
                                        <p:cTn id="28" dur="5000" fill="hold"/>
                                        <p:tgtEl>
                                          <p:spTgt spid="5"/>
                                        </p:tgtEl>
                                        <p:attrNameLst>
                                          <p:attrName>ppt_x,ppt_y</p:attrName>
                                        </p:attrNameLst>
                                      </p:cBhvr>
                                      <p:rCtr x="-56000" y="-40100"/>
                                    </p:animMotion>
                                  </p:child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70"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8390" y="818214"/>
            <a:ext cx="1511952" cy="458074"/>
          </a:xfrm>
          <a:prstGeom prst="rect">
            <a:avLst/>
          </a:prstGeom>
        </p:spPr>
        <p:txBody>
          <a:bodyPr wrap="none">
            <a:spAutoFit/>
          </a:bodyPr>
          <a:lstStyle/>
          <a:p>
            <a:pPr algn="just">
              <a:lnSpc>
                <a:spcPct val="150000"/>
              </a:lnSpc>
              <a:spcAft>
                <a:spcPts val="0"/>
              </a:spcAft>
              <a:tabLst>
                <a:tab pos="1980565" algn="l"/>
              </a:tabLst>
            </a:pPr>
            <a:r>
              <a:rPr lang="en-US" b="1">
                <a:solidFill>
                  <a:srgbClr val="FF0000"/>
                </a:solidFill>
                <a:latin typeface="Times New Roman" panose="02020603050405020304" pitchFamily="18" charset="0"/>
                <a:ea typeface="Times New Roman" panose="02020603050405020304" pitchFamily="18" charset="0"/>
              </a:rPr>
              <a:t>1. </a:t>
            </a:r>
            <a:r>
              <a:rPr lang="en-US" b="1" u="sng">
                <a:solidFill>
                  <a:srgbClr val="FF0000"/>
                </a:solidFill>
                <a:latin typeface="Times New Roman" panose="02020603050405020304" pitchFamily="18" charset="0"/>
                <a:ea typeface="Times New Roman" panose="02020603050405020304" pitchFamily="18" charset="0"/>
              </a:rPr>
              <a:t>Định nghĩa</a:t>
            </a:r>
            <a:endParaRPr lang="en-US" b="1">
              <a:solidFill>
                <a:srgbClr val="FF0000"/>
              </a:solidFill>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616893" y="2090882"/>
            <a:ext cx="8606968" cy="807938"/>
          </a:xfrm>
          <a:prstGeom prst="rect">
            <a:avLst/>
          </a:prstGeom>
        </p:spPr>
      </p:pic>
      <p:pic>
        <p:nvPicPr>
          <p:cNvPr id="8" name="Picture 7"/>
          <p:cNvPicPr>
            <a:picLocks noChangeAspect="1"/>
          </p:cNvPicPr>
          <p:nvPr/>
        </p:nvPicPr>
        <p:blipFill>
          <a:blip r:embed="rId3"/>
          <a:stretch>
            <a:fillRect/>
          </a:stretch>
        </p:blipFill>
        <p:spPr>
          <a:xfrm>
            <a:off x="616893" y="2968268"/>
            <a:ext cx="8775301" cy="693202"/>
          </a:xfrm>
          <a:prstGeom prst="rect">
            <a:avLst/>
          </a:prstGeom>
        </p:spPr>
      </p:pic>
      <p:pic>
        <p:nvPicPr>
          <p:cNvPr id="9" name="Picture 8"/>
          <p:cNvPicPr>
            <a:picLocks noChangeAspect="1"/>
          </p:cNvPicPr>
          <p:nvPr/>
        </p:nvPicPr>
        <p:blipFill>
          <a:blip r:embed="rId4"/>
          <a:stretch>
            <a:fillRect/>
          </a:stretch>
        </p:blipFill>
        <p:spPr>
          <a:xfrm>
            <a:off x="1714173" y="3637263"/>
            <a:ext cx="8801427" cy="695265"/>
          </a:xfrm>
          <a:prstGeom prst="rect">
            <a:avLst/>
          </a:prstGeom>
        </p:spPr>
      </p:pic>
      <p:pic>
        <p:nvPicPr>
          <p:cNvPr id="10" name="Picture 9"/>
          <p:cNvPicPr>
            <a:picLocks noChangeAspect="1"/>
          </p:cNvPicPr>
          <p:nvPr/>
        </p:nvPicPr>
        <p:blipFill>
          <a:blip r:embed="rId5"/>
          <a:stretch>
            <a:fillRect/>
          </a:stretch>
        </p:blipFill>
        <p:spPr>
          <a:xfrm>
            <a:off x="1750243" y="4396635"/>
            <a:ext cx="8670798" cy="604888"/>
          </a:xfrm>
          <a:prstGeom prst="rect">
            <a:avLst/>
          </a:prstGeom>
        </p:spPr>
      </p:pic>
      <p:sp>
        <p:nvSpPr>
          <p:cNvPr id="11" name="Rectangle 10"/>
          <p:cNvSpPr/>
          <p:nvPr/>
        </p:nvSpPr>
        <p:spPr>
          <a:xfrm>
            <a:off x="1184366" y="5001523"/>
            <a:ext cx="9809623" cy="410882"/>
          </a:xfrm>
          <a:prstGeom prst="rect">
            <a:avLst/>
          </a:prstGeom>
        </p:spPr>
        <p:txBody>
          <a:bodyPr wrap="square">
            <a:spAutoFit/>
          </a:bodyPr>
          <a:lstStyle/>
          <a:p>
            <a:pPr indent="90170" algn="just">
              <a:lnSpc>
                <a:spcPct val="115000"/>
              </a:lnSpc>
              <a:spcBef>
                <a:spcPts val="600"/>
              </a:spcBef>
              <a:spcAft>
                <a:spcPts val="0"/>
              </a:spcAft>
            </a:pPr>
            <a:r>
              <a:rPr lang="pt-BR" b="1">
                <a:latin typeface="Times New Roman" panose="02020603050405020304" pitchFamily="18" charset="0"/>
                <a:ea typeface="Times New Roman" panose="02020603050405020304" pitchFamily="18" charset="0"/>
                <a:cs typeface="Times New Roman" panose="02020603050405020304" pitchFamily="18" charset="0"/>
              </a:rPr>
              <a:t>Tập xác định</a:t>
            </a:r>
            <a:r>
              <a:rPr lang="pt-BR">
                <a:latin typeface="Times New Roman" panose="02020603050405020304" pitchFamily="18" charset="0"/>
                <a:ea typeface="Times New Roman" panose="02020603050405020304" pitchFamily="18" charset="0"/>
                <a:cs typeface="Times New Roman" panose="02020603050405020304" pitchFamily="18" charset="0"/>
              </a:rPr>
              <a:t> của hàm số: gồm tất cả các số thực x sao cho f (x)  xác định (có nghĩa).</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6"/>
          <a:stretch>
            <a:fillRect/>
          </a:stretch>
        </p:blipFill>
        <p:spPr>
          <a:xfrm>
            <a:off x="2038706" y="5446217"/>
            <a:ext cx="8152360" cy="947161"/>
          </a:xfrm>
          <a:prstGeom prst="rect">
            <a:avLst/>
          </a:prstGeom>
        </p:spPr>
      </p:pic>
      <p:sp>
        <p:nvSpPr>
          <p:cNvPr id="3" name="Cloud 2"/>
          <p:cNvSpPr/>
          <p:nvPr/>
        </p:nvSpPr>
        <p:spPr>
          <a:xfrm>
            <a:off x="3204839" y="281509"/>
            <a:ext cx="5761607"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sz="3600" b="1"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2B9D0F05-DDEF-4F64-83DE-AE07CCA8AAB4}"/>
                  </a:ext>
                </a:extLst>
              </p:cNvPr>
              <p:cNvSpPr txBox="1"/>
              <p:nvPr/>
            </p:nvSpPr>
            <p:spPr>
              <a:xfrm>
                <a:off x="683491" y="1270174"/>
                <a:ext cx="10760364" cy="646331"/>
              </a:xfrm>
              <a:prstGeom prst="rect">
                <a:avLst/>
              </a:prstGeom>
              <a:noFill/>
            </p:spPr>
            <p:txBody>
              <a:bodyPr wrap="square">
                <a:spAutoFit/>
              </a:bodyPr>
              <a:lstStyle/>
              <a:p>
                <a:r>
                  <a:rPr lang="en-US" sz="1800" dirty="0">
                    <a:effectLst/>
                    <a:latin typeface="Times New Roman" panose="02020603050405020304" pitchFamily="18" charset="0"/>
                    <a:ea typeface="Times New Roman" panose="02020603050405020304" pitchFamily="18" charset="0"/>
                  </a:rPr>
                  <a:t>Cho </a:t>
                </a:r>
                <a:r>
                  <a:rPr lang="en-US" sz="1800" dirty="0" err="1">
                    <a:effectLst/>
                    <a:latin typeface="Times New Roman" panose="02020603050405020304" pitchFamily="18" charset="0"/>
                    <a:ea typeface="Times New Roman" panose="02020603050405020304" pitchFamily="18" charset="0"/>
                  </a:rPr>
                  <a:t>tập</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D</a:t>
                </a:r>
                <a14:m>
                  <m:oMath xmlns:m="http://schemas.openxmlformats.org/officeDocument/2006/math">
                    <m:r>
                      <a:rPr lang="en-US" sz="1800" i="1">
                        <a:effectLst/>
                        <a:latin typeface="Cambria Math" panose="02040503050406030204" pitchFamily="18" charset="0"/>
                        <a:ea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Cambria Math" panose="02040503050406030204" pitchFamily="18" charset="0"/>
                      </a:rPr>
                      <m:t>∅</m:t>
                    </m:r>
                  </m:oMath>
                </a14:m>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D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rPr>
                      <m:t>ℝ</m:t>
                    </m:r>
                  </m:oMath>
                </a14:m>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Hàm</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f </a:t>
                </a:r>
                <a:r>
                  <a:rPr lang="en-US" sz="1800" dirty="0" err="1">
                    <a:effectLst/>
                    <a:latin typeface="Times New Roman" panose="02020603050405020304" pitchFamily="18" charset="0"/>
                    <a:ea typeface="Times New Roman" panose="02020603050405020304" pitchFamily="18" charset="0"/>
                  </a:rPr>
                  <a:t>xác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định</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trên</a:t>
                </a:r>
                <a:r>
                  <a:rPr lang="en-US" sz="1800" dirty="0">
                    <a:effectLst/>
                    <a:latin typeface="Times New Roman" panose="02020603050405020304" pitchFamily="18" charset="0"/>
                    <a:ea typeface="Times New Roman" panose="02020603050405020304" pitchFamily="18" charset="0"/>
                  </a:rPr>
                  <a:t> D </a:t>
                </a:r>
                <a:r>
                  <a:rPr lang="en-US" sz="1800" dirty="0" err="1">
                    <a:effectLst/>
                    <a:latin typeface="Times New Roman" panose="02020603050405020304" pitchFamily="18" charset="0"/>
                    <a:ea typeface="Times New Roman" panose="02020603050405020304" pitchFamily="18" charset="0"/>
                  </a:rPr>
                  <a:t>là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quy</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tắc</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đặt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tương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ứng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mỗi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x </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en-US" sz="1800" dirty="0">
                    <a:effectLst/>
                    <a:latin typeface="Times New Roman" panose="02020603050405020304" pitchFamily="18" charset="0"/>
                    <a:ea typeface="Times New Roman" panose="02020603050405020304" pitchFamily="18" charset="0"/>
                  </a:rPr>
                  <a:t> D, </a:t>
                </a:r>
                <a:r>
                  <a:rPr lang="en-US" sz="1800" dirty="0" err="1">
                    <a:effectLst/>
                    <a:latin typeface="Times New Roman" panose="02020603050405020304" pitchFamily="18" charset="0"/>
                    <a:ea typeface="Times New Roman" panose="02020603050405020304" pitchFamily="18" charset="0"/>
                  </a:rPr>
                  <a:t>với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và</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chỉ</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một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số</a:t>
                </a:r>
                <a:r>
                  <a:rPr lang="en-US" sz="1800" dirty="0">
                    <a:effectLst/>
                    <a:latin typeface="Times New Roman" panose="02020603050405020304" pitchFamily="18" charset="0"/>
                    <a:ea typeface="Times New Roman" panose="02020603050405020304" pitchFamily="18" charset="0"/>
                  </a:rPr>
                  <a:t> f (x). </a:t>
                </a:r>
                <a:endParaRPr lang="en-US" dirty="0"/>
              </a:p>
            </p:txBody>
          </p:sp>
        </mc:Choice>
        <mc:Fallback xmlns="">
          <p:sp>
            <p:nvSpPr>
              <p:cNvPr id="12" name="TextBox 11">
                <a:extLst>
                  <a:ext uri="{FF2B5EF4-FFF2-40B4-BE49-F238E27FC236}">
                    <a16:creationId xmlns:a16="http://schemas.microsoft.com/office/drawing/2014/main" id="{2B9D0F05-DDEF-4F64-83DE-AE07CCA8AAB4}"/>
                  </a:ext>
                </a:extLst>
              </p:cNvPr>
              <p:cNvSpPr txBox="1">
                <a:spLocks noRot="1" noChangeAspect="1" noMove="1" noResize="1" noEditPoints="1" noAdjustHandles="1" noChangeArrowheads="1" noChangeShapeType="1" noTextEdit="1"/>
              </p:cNvSpPr>
              <p:nvPr/>
            </p:nvSpPr>
            <p:spPr>
              <a:xfrm>
                <a:off x="683491" y="1270174"/>
                <a:ext cx="10760364" cy="646331"/>
              </a:xfrm>
              <a:prstGeom prst="rect">
                <a:avLst/>
              </a:prstGeom>
              <a:blipFill>
                <a:blip r:embed="rId7"/>
                <a:stretch>
                  <a:fillRect l="-453" t="-5660" b="-13208"/>
                </a:stretch>
              </a:blipFill>
            </p:spPr>
            <p:txBody>
              <a:bodyPr/>
              <a:lstStyle/>
              <a:p>
                <a:r>
                  <a:rPr lang="en-US">
                    <a:noFill/>
                  </a:rPr>
                  <a:t> </a:t>
                </a:r>
              </a:p>
            </p:txBody>
          </p:sp>
        </mc:Fallback>
      </mc:AlternateContent>
    </p:spTree>
    <p:extLst>
      <p:ext uri="{BB962C8B-B14F-4D97-AF65-F5344CB8AC3E}">
        <p14:creationId xmlns:p14="http://schemas.microsoft.com/office/powerpoint/2010/main" val="360599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20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ircle(in)">
                                      <p:cBhvr>
                                        <p:cTn id="38"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7958" y="731226"/>
            <a:ext cx="1447832" cy="369332"/>
          </a:xfrm>
          <a:prstGeom prst="rect">
            <a:avLst/>
          </a:prstGeom>
        </p:spPr>
        <p:txBody>
          <a:bodyPr wrap="none">
            <a:spAutoFit/>
          </a:bodyPr>
          <a:lstStyle/>
          <a:p>
            <a:r>
              <a:rPr lang="it-IT">
                <a:solidFill>
                  <a:srgbClr val="FF0000"/>
                </a:solidFill>
                <a:latin typeface="Times New Roman" panose="02020603050405020304" pitchFamily="18" charset="0"/>
                <a:cs typeface="Times New Roman" panose="02020603050405020304" pitchFamily="18" charset="0"/>
              </a:rPr>
              <a:t>1. </a:t>
            </a:r>
            <a:r>
              <a:rPr lang="it-IT" u="sng">
                <a:solidFill>
                  <a:srgbClr val="FF0000"/>
                </a:solidFill>
                <a:latin typeface="Times New Roman" panose="02020603050405020304" pitchFamily="18" charset="0"/>
                <a:cs typeface="Times New Roman" panose="02020603050405020304" pitchFamily="18" charset="0"/>
              </a:rPr>
              <a:t>Định nghĩa</a:t>
            </a:r>
            <a:endParaRPr lang="en-US">
              <a:solidFill>
                <a:srgbClr val="FF00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2"/>
          <a:stretch>
            <a:fillRect/>
          </a:stretch>
        </p:blipFill>
        <p:spPr>
          <a:xfrm>
            <a:off x="1256974" y="1250660"/>
            <a:ext cx="8696924" cy="564330"/>
          </a:xfrm>
          <a:prstGeom prst="rect">
            <a:avLst/>
          </a:prstGeom>
        </p:spPr>
      </p:pic>
      <p:pic>
        <p:nvPicPr>
          <p:cNvPr id="8" name="Picture 7"/>
          <p:cNvPicPr>
            <a:picLocks noChangeAspect="1"/>
          </p:cNvPicPr>
          <p:nvPr/>
        </p:nvPicPr>
        <p:blipFill rotWithShape="1">
          <a:blip r:embed="rId3"/>
          <a:srcRect r="50612" b="1245"/>
          <a:stretch/>
        </p:blipFill>
        <p:spPr>
          <a:xfrm>
            <a:off x="6281850" y="1269444"/>
            <a:ext cx="4333930" cy="526761"/>
          </a:xfrm>
          <a:prstGeom prst="rect">
            <a:avLst/>
          </a:prstGeom>
        </p:spPr>
      </p:pic>
      <p:sp>
        <p:nvSpPr>
          <p:cNvPr id="9" name="Rectangle 8"/>
          <p:cNvSpPr/>
          <p:nvPr/>
        </p:nvSpPr>
        <p:spPr>
          <a:xfrm>
            <a:off x="319619" y="1780426"/>
            <a:ext cx="1279004" cy="369332"/>
          </a:xfrm>
          <a:prstGeom prst="rect">
            <a:avLst/>
          </a:prstGeom>
        </p:spPr>
        <p:txBody>
          <a:bodyPr wrap="none">
            <a:spAutoFit/>
          </a:bodyPr>
          <a:lstStyle/>
          <a:p>
            <a:r>
              <a:rPr lang="it-IT">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it-IT" u="sng">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Tính chất</a:t>
            </a:r>
            <a:endParaRPr lang="en-US">
              <a:solidFill>
                <a:srgbClr val="FF0000"/>
              </a:solidFill>
              <a:latin typeface="Times New Roman" panose="02020603050405020304" pitchFamily="18" charset="0"/>
              <a:cs typeface="Times New Roman" panose="02020603050405020304" pitchFamily="18" charset="0"/>
            </a:endParaRPr>
          </a:p>
        </p:txBody>
      </p:sp>
      <p:sp>
        <p:nvSpPr>
          <p:cNvPr id="29" name="Rectangle 28"/>
          <p:cNvSpPr/>
          <p:nvPr/>
        </p:nvSpPr>
        <p:spPr>
          <a:xfrm>
            <a:off x="1835556" y="4852076"/>
            <a:ext cx="1687321" cy="410882"/>
          </a:xfrm>
          <a:prstGeom prst="rect">
            <a:avLst/>
          </a:prstGeom>
        </p:spPr>
        <p:txBody>
          <a:bodyPr wrap="none">
            <a:spAutoFit/>
          </a:bodyPr>
          <a:lstStyle/>
          <a:p>
            <a:pPr algn="just">
              <a:lnSpc>
                <a:spcPct val="115000"/>
              </a:lnSpc>
              <a:spcBef>
                <a:spcPts val="600"/>
              </a:spcBef>
              <a:spcAft>
                <a:spcPts val="0"/>
              </a:spcAft>
            </a:pPr>
            <a:r>
              <a:rPr lang="en-US" dirty="0">
                <a:latin typeface="Times New Roman" panose="02020603050405020304" pitchFamily="18" charset="0"/>
                <a:ea typeface="Times New Roman" panose="02020603050405020304" pitchFamily="18" charset="0"/>
                <a:cs typeface="Times New Roman" panose="02020603050405020304" pitchFamily="18" charset="0"/>
              </a:rPr>
              <a:t>c)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Tính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chẵn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lẻ</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0" name="Rectangle 29"/>
          <p:cNvSpPr/>
          <p:nvPr/>
        </p:nvSpPr>
        <p:spPr>
          <a:xfrm>
            <a:off x="1644009" y="2133256"/>
            <a:ext cx="1956626" cy="369332"/>
          </a:xfrm>
          <a:prstGeom prst="rect">
            <a:avLst/>
          </a:prstGeom>
        </p:spPr>
        <p:txBody>
          <a:bodyPr wrap="none">
            <a:spAutoFit/>
          </a:bodyPr>
          <a:lstStyle/>
          <a:p>
            <a:r>
              <a:rPr lang="it-IT"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a:latin typeface="Times New Roman" panose="02020603050405020304" pitchFamily="18" charset="0"/>
                <a:ea typeface="Times New Roman" panose="02020603050405020304" pitchFamily="18" charset="0"/>
                <a:cs typeface="Times New Roman" panose="02020603050405020304" pitchFamily="18" charset="0"/>
              </a:rPr>
              <a:t>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Tính</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biến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thiên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p>
        </p:txBody>
      </p:sp>
      <p:pic>
        <p:nvPicPr>
          <p:cNvPr id="31" name="Picture 30"/>
          <p:cNvPicPr>
            <a:picLocks noChangeAspect="1"/>
          </p:cNvPicPr>
          <p:nvPr/>
        </p:nvPicPr>
        <p:blipFill>
          <a:blip r:embed="rId4"/>
          <a:stretch>
            <a:fillRect/>
          </a:stretch>
        </p:blipFill>
        <p:spPr>
          <a:xfrm>
            <a:off x="2622322" y="4801156"/>
            <a:ext cx="9018472" cy="846566"/>
          </a:xfrm>
          <a:prstGeom prst="rect">
            <a:avLst/>
          </a:prstGeom>
        </p:spPr>
      </p:pic>
      <p:pic>
        <p:nvPicPr>
          <p:cNvPr id="32" name="Picture 31"/>
          <p:cNvPicPr>
            <a:picLocks noChangeAspect="1"/>
          </p:cNvPicPr>
          <p:nvPr/>
        </p:nvPicPr>
        <p:blipFill>
          <a:blip r:embed="rId5"/>
          <a:stretch>
            <a:fillRect/>
          </a:stretch>
        </p:blipFill>
        <p:spPr>
          <a:xfrm>
            <a:off x="2333985" y="5750440"/>
            <a:ext cx="9050867" cy="773003"/>
          </a:xfrm>
          <a:prstGeom prst="rect">
            <a:avLst/>
          </a:prstGeom>
        </p:spPr>
      </p:pic>
      <p:sp>
        <p:nvSpPr>
          <p:cNvPr id="3" name="Up Ribbon 2"/>
          <p:cNvSpPr/>
          <p:nvPr/>
        </p:nvSpPr>
        <p:spPr>
          <a:xfrm>
            <a:off x="3522877" y="256429"/>
            <a:ext cx="7321335" cy="525598"/>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 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6"/>
          <a:stretch>
            <a:fillRect/>
          </a:stretch>
        </p:blipFill>
        <p:spPr>
          <a:xfrm>
            <a:off x="1837481" y="2502588"/>
            <a:ext cx="4613184" cy="2195850"/>
          </a:xfrm>
          <a:prstGeom prst="rect">
            <a:avLst/>
          </a:prstGeom>
        </p:spPr>
      </p:pic>
      <p:pic>
        <p:nvPicPr>
          <p:cNvPr id="16" name="Picture 15"/>
          <p:cNvPicPr>
            <a:picLocks noChangeAspect="1"/>
          </p:cNvPicPr>
          <p:nvPr/>
        </p:nvPicPr>
        <p:blipFill>
          <a:blip r:embed="rId7"/>
          <a:stretch>
            <a:fillRect/>
          </a:stretch>
        </p:blipFill>
        <p:spPr>
          <a:xfrm>
            <a:off x="6520449" y="2468529"/>
            <a:ext cx="4323763" cy="2229909"/>
          </a:xfrm>
          <a:prstGeom prst="rect">
            <a:avLst/>
          </a:prstGeom>
        </p:spPr>
      </p:pic>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D9595C0-4306-4DD7-8599-9F3AB6BA4898}"/>
                  </a:ext>
                </a:extLst>
              </p:cNvPr>
              <p:cNvSpPr txBox="1"/>
              <p:nvPr/>
            </p:nvSpPr>
            <p:spPr>
              <a:xfrm>
                <a:off x="1701902" y="1742261"/>
                <a:ext cx="6096000" cy="400110"/>
              </a:xfrm>
              <a:prstGeom prst="rect">
                <a:avLst/>
              </a:prstGeom>
              <a:noFill/>
            </p:spPr>
            <p:txBody>
              <a:bodyPr wrap="square">
                <a:spAutoFit/>
              </a:bodyPr>
              <a:lstStyle/>
              <a:p>
                <a:r>
                  <a:rPr lang="it-IT" sz="2000" dirty="0">
                    <a:effectLst/>
                    <a:latin typeface="Times New Roman" panose="02020603050405020304" pitchFamily="18" charset="0"/>
                    <a:ea typeface="Times New Roman" panose="02020603050405020304" pitchFamily="18" charset="0"/>
                  </a:rPr>
                  <a:t>a) Tập xác định:  D  =  </a:t>
                </a:r>
                <a14:m>
                  <m:oMath xmlns:m="http://schemas.openxmlformats.org/officeDocument/2006/math">
                    <m:r>
                      <a:rPr lang="it-IT" sz="2000" i="1">
                        <a:effectLst/>
                        <a:latin typeface="Cambria Math" panose="02040503050406030204" pitchFamily="18" charset="0"/>
                        <a:ea typeface="Times New Roman" panose="02020603050405020304" pitchFamily="18" charset="0"/>
                      </a:rPr>
                      <m:t>ℝ</m:t>
                    </m:r>
                  </m:oMath>
                </a14:m>
                <a:r>
                  <a:rPr lang="it-IT" sz="2000" dirty="0">
                    <a:effectLst/>
                    <a:latin typeface="Times New Roman" panose="02020603050405020304" pitchFamily="18" charset="0"/>
                    <a:ea typeface="Times New Roman" panose="02020603050405020304" pitchFamily="18" charset="0"/>
                  </a:rPr>
                  <a:t> </a:t>
                </a:r>
                <a:endParaRPr lang="en-US" sz="2000" dirty="0"/>
              </a:p>
            </p:txBody>
          </p:sp>
        </mc:Choice>
        <mc:Fallback xmlns="">
          <p:sp>
            <p:nvSpPr>
              <p:cNvPr id="15" name="TextBox 14">
                <a:extLst>
                  <a:ext uri="{FF2B5EF4-FFF2-40B4-BE49-F238E27FC236}">
                    <a16:creationId xmlns:a16="http://schemas.microsoft.com/office/drawing/2014/main" id="{ED9595C0-4306-4DD7-8599-9F3AB6BA4898}"/>
                  </a:ext>
                </a:extLst>
              </p:cNvPr>
              <p:cNvSpPr txBox="1">
                <a:spLocks noRot="1" noChangeAspect="1" noMove="1" noResize="1" noEditPoints="1" noAdjustHandles="1" noChangeArrowheads="1" noChangeShapeType="1" noTextEdit="1"/>
              </p:cNvSpPr>
              <p:nvPr/>
            </p:nvSpPr>
            <p:spPr>
              <a:xfrm>
                <a:off x="1701902" y="1742261"/>
                <a:ext cx="6096000" cy="400110"/>
              </a:xfrm>
              <a:prstGeom prst="rect">
                <a:avLst/>
              </a:prstGeom>
              <a:blipFill>
                <a:blip r:embed="rId8"/>
                <a:stretch>
                  <a:fillRect l="-1000" t="-10769" b="-26154"/>
                </a:stretch>
              </a:blipFill>
            </p:spPr>
            <p:txBody>
              <a:bodyPr/>
              <a:lstStyle/>
              <a:p>
                <a:r>
                  <a:rPr lang="en-US">
                    <a:noFill/>
                  </a:rPr>
                  <a:t> </a:t>
                </a:r>
              </a:p>
            </p:txBody>
          </p:sp>
        </mc:Fallback>
      </mc:AlternateContent>
    </p:spTree>
    <p:extLst>
      <p:ext uri="{BB962C8B-B14F-4D97-AF65-F5344CB8AC3E}">
        <p14:creationId xmlns:p14="http://schemas.microsoft.com/office/powerpoint/2010/main" val="2303088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ppt_x"/>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ppt_x"/>
                                          </p:val>
                                        </p:tav>
                                        <p:tav tm="100000">
                                          <p:val>
                                            <p:strVal val="#ppt_x"/>
                                          </p:val>
                                        </p:tav>
                                      </p:tavLst>
                                    </p:anim>
                                    <p:anim calcmode="lin" valueType="num">
                                      <p:cBhvr additive="base">
                                        <p:cTn id="6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9" grpId="0"/>
      <p:bldP spid="30"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224F6475-213C-499F-8A83-2D6C55729974}"/>
                  </a:ext>
                </a:extLst>
              </p:cNvPr>
              <p:cNvSpPr txBox="1"/>
              <p:nvPr/>
            </p:nvSpPr>
            <p:spPr>
              <a:xfrm>
                <a:off x="1688708" y="825558"/>
                <a:ext cx="8046420" cy="1086309"/>
              </a:xfrm>
              <a:prstGeom prst="rect">
                <a:avLst/>
              </a:prstGeom>
              <a:noFill/>
              <a:ln w="57150">
                <a:solidFill>
                  <a:srgbClr val="00B0F0"/>
                </a:solidFill>
              </a:ln>
            </p:spPr>
            <p:txBody>
              <a:bodyPr wrap="square">
                <a:spAutoFit/>
              </a:bodyPr>
              <a:lstStyle/>
              <a:p>
                <a:pPr marL="0" marR="0">
                  <a:lnSpc>
                    <a:spcPct val="115000"/>
                  </a:lnSpc>
                  <a:spcBef>
                    <a:spcPts val="0"/>
                  </a:spcBef>
                  <a:spcAft>
                    <a:spcPts val="1000"/>
                  </a:spcAft>
                </a:pPr>
                <a:r>
                  <a:rPr lang="it-IT" sz="1800" dirty="0">
                    <a:effectLst/>
                    <a:latin typeface="Times New Roman" panose="02020603050405020304" pitchFamily="18" charset="0"/>
                    <a:ea typeface="Times New Roman" panose="02020603050405020304" pitchFamily="18" charset="0"/>
                    <a:cs typeface="Times New Roman" panose="02020603050405020304" pitchFamily="18" charset="0"/>
                  </a:rPr>
                  <a:t>Hàm số bậc hai là hàm số có dạng: </a:t>
                </a:r>
                <a14:m>
                  <m:oMath xmlns:m="http://schemas.openxmlformats.org/officeDocument/2006/math">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𝑎</m:t>
                    </m:r>
                    <m:sSup>
                      <m:sSup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𝑏𝑥</m:t>
                    </m:r>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it-IT" sz="1800" i="1">
                        <a:effectLst/>
                        <a:latin typeface="Cambria Math" panose="02040503050406030204" pitchFamily="18" charset="0"/>
                        <a:ea typeface="Times New Roman" panose="02020603050405020304" pitchFamily="18" charset="0"/>
                        <a:cs typeface="Times New Roman" panose="02020603050405020304" pitchFamily="18" charset="0"/>
                      </a:rPr>
                      <m:t>𝑐</m:t>
                    </m:r>
                  </m:oMath>
                </a14:m>
                <a:r>
                  <a:rPr lang="it-IT" sz="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algn="just">
                  <a:lnSpc>
                    <a:spcPct val="115000"/>
                  </a:lnSpc>
                  <a:spcBef>
                    <a:spcPts val="600"/>
                  </a:spcBef>
                  <a:spcAft>
                    <a:spcPts val="0"/>
                  </a:spcAft>
                  <a:tabLst>
                    <a:tab pos="0" algn="l"/>
                  </a:tabLst>
                </a:pP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là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(P)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đỉnh</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𝐼</m:t>
                    </m:r>
                    <m:d>
                      <m:d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𝛥</m:t>
                            </m:r>
                          </m:num>
                          <m:den>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4</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den>
                        </m:f>
                      </m:e>
                    </m:d>
                  </m:oMath>
                </a14:m>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là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8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7" name="TextBox 16">
                <a:extLst>
                  <a:ext uri="{FF2B5EF4-FFF2-40B4-BE49-F238E27FC236}">
                    <a16:creationId xmlns:a16="http://schemas.microsoft.com/office/drawing/2014/main" id="{224F6475-213C-499F-8A83-2D6C55729974}"/>
                  </a:ext>
                </a:extLst>
              </p:cNvPr>
              <p:cNvSpPr txBox="1">
                <a:spLocks noRot="1" noChangeAspect="1" noMove="1" noResize="1" noEditPoints="1" noAdjustHandles="1" noChangeArrowheads="1" noChangeShapeType="1" noTextEdit="1"/>
              </p:cNvSpPr>
              <p:nvPr/>
            </p:nvSpPr>
            <p:spPr>
              <a:xfrm>
                <a:off x="1688708" y="825558"/>
                <a:ext cx="8046420" cy="1086309"/>
              </a:xfrm>
              <a:prstGeom prst="rect">
                <a:avLst/>
              </a:prstGeom>
              <a:blipFill>
                <a:blip r:embed="rId2"/>
                <a:stretch>
                  <a:fillRect l="-301"/>
                </a:stretch>
              </a:blipFill>
              <a:ln w="57150">
                <a:solidFill>
                  <a:srgbClr val="00B0F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4B08AEF4-B321-49F1-9C34-441D47B0C51B}"/>
                  </a:ext>
                </a:extLst>
              </p:cNvPr>
              <p:cNvSpPr txBox="1"/>
              <p:nvPr/>
            </p:nvSpPr>
            <p:spPr>
              <a:xfrm>
                <a:off x="460271" y="2113751"/>
                <a:ext cx="11251437" cy="395558"/>
              </a:xfrm>
              <a:prstGeom prst="rect">
                <a:avLst/>
              </a:prstGeom>
              <a:noFill/>
            </p:spPr>
            <p:txBody>
              <a:bodyPr wrap="square">
                <a:spAutoFit/>
              </a:bodyPr>
              <a:lstStyle/>
              <a:p>
                <a:pPr marL="0" marR="0">
                  <a:lnSpc>
                    <a:spcPct val="115000"/>
                  </a:lnSpc>
                  <a:spcBef>
                    <a:spcPts val="0"/>
                  </a:spcBef>
                  <a:spcAft>
                    <a:spcPts val="1000"/>
                  </a:spcAft>
                </a:pPr>
                <a:r>
                  <a:rPr lang="it-IT" sz="1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Ví dụ</a:t>
                </a:r>
                <a:r>
                  <a:rPr lang="it-IT"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it-IT" sz="1800" b="1" dirty="0">
                    <a:effectLst/>
                    <a:latin typeface="Times New Roman" panose="02020603050405020304" pitchFamily="18" charset="0"/>
                    <a:ea typeface="Times New Roman" panose="02020603050405020304" pitchFamily="18" charset="0"/>
                    <a:cs typeface="Times New Roman" panose="02020603050405020304" pitchFamily="18" charset="0"/>
                  </a:rPr>
                  <a:t>Cho hàm số : </a:t>
                </a:r>
                <a14:m>
                  <m:oMath xmlns:m="http://schemas.openxmlformats.org/officeDocument/2006/math">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𝒚</m:t>
                    </m:r>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1800" b="1"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1" i="1" smtClean="0">
                        <a:effectLst/>
                        <a:latin typeface="Cambria Math" panose="02040503050406030204" pitchFamily="18" charset="0"/>
                        <a:ea typeface="Times New Roman" panose="02020603050405020304" pitchFamily="18" charset="0"/>
                        <a:cs typeface="Times New Roman" panose="02020603050405020304" pitchFamily="18" charset="0"/>
                      </a:rPr>
                      <m:t>𝟐</m:t>
                    </m:r>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𝒙</m:t>
                    </m:r>
                    <m:r>
                      <a:rPr lang="it-IT" sz="1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b="1" i="1" smtClean="0">
                        <a:effectLst/>
                        <a:latin typeface="Cambria Math" panose="02040503050406030204" pitchFamily="18" charset="0"/>
                        <a:ea typeface="Times New Roman" panose="02020603050405020304" pitchFamily="18" charset="0"/>
                        <a:cs typeface="Times New Roman" panose="02020603050405020304" pitchFamily="18" charset="0"/>
                      </a:rPr>
                      <m:t>𝟑</m:t>
                    </m:r>
                  </m:oMath>
                </a14:m>
                <a:r>
                  <a:rPr lang="it-IT" sz="1800" b="1" dirty="0">
                    <a:effectLst/>
                    <a:latin typeface="Times New Roman" panose="02020603050405020304" pitchFamily="18" charset="0"/>
                    <a:ea typeface="Times New Roman" panose="02020603050405020304" pitchFamily="18" charset="0"/>
                    <a:cs typeface="Times New Roman" panose="02020603050405020304" pitchFamily="18" charset="0"/>
                  </a:rPr>
                  <a:t> . Hãy tìm Tọa độ đỉnh và trục đối xứng của đồ thị hàm số trên </a:t>
                </a:r>
                <a14:m>
                  <m:oMath xmlns:m="http://schemas.openxmlformats.org/officeDocument/2006/math">
                    <m:r>
                      <a:rPr lang="fr-FR"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18" name="TextBox 17">
                <a:extLst>
                  <a:ext uri="{FF2B5EF4-FFF2-40B4-BE49-F238E27FC236}">
                    <a16:creationId xmlns:a16="http://schemas.microsoft.com/office/drawing/2014/main" id="{4B08AEF4-B321-49F1-9C34-441D47B0C51B}"/>
                  </a:ext>
                </a:extLst>
              </p:cNvPr>
              <p:cNvSpPr txBox="1">
                <a:spLocks noRot="1" noChangeAspect="1" noMove="1" noResize="1" noEditPoints="1" noAdjustHandles="1" noChangeArrowheads="1" noChangeShapeType="1" noTextEdit="1"/>
              </p:cNvSpPr>
              <p:nvPr/>
            </p:nvSpPr>
            <p:spPr>
              <a:xfrm>
                <a:off x="460271" y="2113751"/>
                <a:ext cx="11251437" cy="395558"/>
              </a:xfrm>
              <a:prstGeom prst="rect">
                <a:avLst/>
              </a:prstGeom>
              <a:blipFill>
                <a:blip r:embed="rId3"/>
                <a:stretch>
                  <a:fillRect l="-488" t="-3077" b="-23077"/>
                </a:stretch>
              </a:blipFill>
            </p:spPr>
            <p:txBody>
              <a:bodyPr/>
              <a:lstStyle/>
              <a:p>
                <a:r>
                  <a:rPr lang="en-US">
                    <a:noFill/>
                  </a:rPr>
                  <a:t> </a:t>
                </a:r>
              </a:p>
            </p:txBody>
          </p:sp>
        </mc:Fallback>
      </mc:AlternateContent>
      <p:sp>
        <p:nvSpPr>
          <p:cNvPr id="19" name="TextBox 18">
            <a:extLst>
              <a:ext uri="{FF2B5EF4-FFF2-40B4-BE49-F238E27FC236}">
                <a16:creationId xmlns:a16="http://schemas.microsoft.com/office/drawing/2014/main" id="{F93471B1-3A95-4913-96CE-E7790F7FFA76}"/>
              </a:ext>
            </a:extLst>
          </p:cNvPr>
          <p:cNvSpPr txBox="1"/>
          <p:nvPr/>
        </p:nvSpPr>
        <p:spPr>
          <a:xfrm>
            <a:off x="460271" y="396190"/>
            <a:ext cx="8092602" cy="369332"/>
          </a:xfrm>
          <a:prstGeom prst="rect">
            <a:avLst/>
          </a:prstGeom>
          <a:noFill/>
        </p:spPr>
        <p:txBody>
          <a:bodyPr wrap="square">
            <a:spAutoFit/>
          </a:bodyPr>
          <a:lstStyle/>
          <a:p>
            <a:pPr marL="4572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LƯU Ý: PHƯƠNG PHÁP TÌM TỌA ĐỘ ĐỈNH VÀ TRỤC ĐỐI XỨNG </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9449A2A0-9FCF-4AB9-B6DD-6E2501E14959}"/>
              </a:ext>
            </a:extLst>
          </p:cNvPr>
          <p:cNvSpPr txBox="1"/>
          <p:nvPr/>
        </p:nvSpPr>
        <p:spPr>
          <a:xfrm>
            <a:off x="460271" y="2518512"/>
            <a:ext cx="6096000" cy="385362"/>
          </a:xfrm>
          <a:prstGeom prst="rect">
            <a:avLst/>
          </a:prstGeom>
          <a:noFill/>
        </p:spPr>
        <p:txBody>
          <a:bodyPr wrap="square">
            <a:spAutoFit/>
          </a:bodyPr>
          <a:lstStyle/>
          <a:p>
            <a:pPr marL="0" marR="0">
              <a:lnSpc>
                <a:spcPct val="115000"/>
              </a:lnSpc>
              <a:spcBef>
                <a:spcPts val="0"/>
              </a:spcBef>
              <a:spcAft>
                <a:spcPts val="1000"/>
              </a:spcAft>
            </a:pPr>
            <a:r>
              <a:rPr lang="it-IT" dirty="0">
                <a:latin typeface="Times New Roman" panose="02020603050405020304" pitchFamily="18" charset="0"/>
                <a:ea typeface="Times New Roman" panose="02020603050405020304" pitchFamily="18" charset="0"/>
                <a:cs typeface="Times New Roman" panose="02020603050405020304" pitchFamily="18" charset="0"/>
              </a:rPr>
              <a:t>Giải: </a:t>
            </a:r>
          </a:p>
        </p:txBody>
      </p:sp>
      <p:sp>
        <p:nvSpPr>
          <p:cNvPr id="22" name="TextBox 21">
            <a:extLst>
              <a:ext uri="{FF2B5EF4-FFF2-40B4-BE49-F238E27FC236}">
                <a16:creationId xmlns:a16="http://schemas.microsoft.com/office/drawing/2014/main" id="{F06EDADD-4DD3-4191-818D-B07CF81A4BE2}"/>
              </a:ext>
            </a:extLst>
          </p:cNvPr>
          <p:cNvSpPr txBox="1"/>
          <p:nvPr/>
        </p:nvSpPr>
        <p:spPr>
          <a:xfrm>
            <a:off x="203199" y="2903874"/>
            <a:ext cx="2068946" cy="369332"/>
          </a:xfrm>
          <a:prstGeom prst="rect">
            <a:avLst/>
          </a:prstGeom>
          <a:noFill/>
        </p:spPr>
        <p:txBody>
          <a:bodyPr wrap="square">
            <a:spAutoFit/>
          </a:bodyPr>
          <a:lstStyle/>
          <a:p>
            <a:pPr marL="228600" marR="0">
              <a:spcBef>
                <a:spcPts val="0"/>
              </a:spcBef>
              <a:spcAft>
                <a:spcPts val="0"/>
              </a:spcAft>
            </a:pP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a:t>
            </a:r>
            <a:r>
              <a:rPr lang="fr-FR" sz="1800" b="1"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800" b="1"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1800" b="1" dirty="0" err="1">
                <a:effectLst/>
                <a:latin typeface="Times New Roman" panose="02020603050405020304" pitchFamily="18" charset="0"/>
                <a:ea typeface="Calibri" panose="020F0502020204030204" pitchFamily="34" charset="0"/>
                <a:cs typeface="Times New Roman" panose="02020603050405020304" pitchFamily="18" charset="0"/>
              </a:rPr>
              <a:t>đỉnh</a:t>
            </a:r>
            <a:r>
              <a:rPr lang="fr-FR" sz="18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3" name="Picture 12">
            <a:extLst>
              <a:ext uri="{FF2B5EF4-FFF2-40B4-BE49-F238E27FC236}">
                <a16:creationId xmlns:a16="http://schemas.microsoft.com/office/drawing/2014/main" id="{377F62CA-4C90-44FA-85E9-D83F32147841}"/>
              </a:ext>
            </a:extLst>
          </p:cNvPr>
          <p:cNvPicPr>
            <a:picLocks noChangeAspect="1"/>
          </p:cNvPicPr>
          <p:nvPr/>
        </p:nvPicPr>
        <p:blipFill>
          <a:blip r:embed="rId4"/>
          <a:stretch>
            <a:fillRect/>
          </a:stretch>
        </p:blipFill>
        <p:spPr>
          <a:xfrm>
            <a:off x="2011980" y="2913077"/>
            <a:ext cx="3810000" cy="2524125"/>
          </a:xfrm>
          <a:prstGeom prst="rect">
            <a:avLst/>
          </a:prstGeom>
          <a:ln w="28575">
            <a:noFill/>
          </a:ln>
        </p:spPr>
      </p:pic>
      <p:pic>
        <p:nvPicPr>
          <p:cNvPr id="21" name="Picture 20">
            <a:extLst>
              <a:ext uri="{FF2B5EF4-FFF2-40B4-BE49-F238E27FC236}">
                <a16:creationId xmlns:a16="http://schemas.microsoft.com/office/drawing/2014/main" id="{BCB86C2E-9154-4E92-9E15-742960915815}"/>
              </a:ext>
            </a:extLst>
          </p:cNvPr>
          <p:cNvPicPr>
            <a:picLocks noChangeAspect="1"/>
          </p:cNvPicPr>
          <p:nvPr/>
        </p:nvPicPr>
        <p:blipFill>
          <a:blip r:embed="rId5"/>
          <a:stretch>
            <a:fillRect/>
          </a:stretch>
        </p:blipFill>
        <p:spPr>
          <a:xfrm>
            <a:off x="6462135" y="2930190"/>
            <a:ext cx="4106723" cy="2011265"/>
          </a:xfrm>
          <a:prstGeom prst="rect">
            <a:avLst/>
          </a:prstGeom>
          <a:ln w="28575">
            <a:solidFill>
              <a:srgbClr val="00B050"/>
            </a:solidFill>
          </a:ln>
        </p:spPr>
      </p:pic>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DFE80DFA-F842-4AC2-872A-97B788D68AA1}"/>
                  </a:ext>
                </a:extLst>
              </p:cNvPr>
              <p:cNvSpPr txBox="1"/>
              <p:nvPr/>
            </p:nvSpPr>
            <p:spPr>
              <a:xfrm>
                <a:off x="203199" y="5784105"/>
                <a:ext cx="6096000" cy="496674"/>
              </a:xfrm>
              <a:prstGeom prst="rect">
                <a:avLst/>
              </a:prstGeom>
              <a:noFill/>
            </p:spPr>
            <p:txBody>
              <a:bodyPr wrap="square">
                <a:spAutoFit/>
              </a:bodyPr>
              <a:lstStyle/>
              <a:p>
                <a:pPr marL="228600" marR="0">
                  <a:spcBef>
                    <a:spcPts val="0"/>
                  </a:spcBef>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Trục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xứng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 </a:t>
                </a:r>
                <a14:m>
                  <m:oMath xmlns:m="http://schemas.openxmlformats.org/officeDocument/2006/math">
                    <m:r>
                      <a:rPr lang="fr-FR"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𝒃</m:t>
                        </m:r>
                      </m:num>
                      <m:den>
                        <m:r>
                          <a:rPr lang="en-US"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𝟐</m:t>
                        </m:r>
                        <m:r>
                          <a:rPr lang="fr-FR" sz="1800" b="1"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𝒂</m:t>
                        </m:r>
                      </m:den>
                    </m:f>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𝟏</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28" name="TextBox 27">
                <a:extLst>
                  <a:ext uri="{FF2B5EF4-FFF2-40B4-BE49-F238E27FC236}">
                    <a16:creationId xmlns:a16="http://schemas.microsoft.com/office/drawing/2014/main" id="{DFE80DFA-F842-4AC2-872A-97B788D68AA1}"/>
                  </a:ext>
                </a:extLst>
              </p:cNvPr>
              <p:cNvSpPr txBox="1">
                <a:spLocks noRot="1" noChangeAspect="1" noMove="1" noResize="1" noEditPoints="1" noAdjustHandles="1" noChangeArrowheads="1" noChangeShapeType="1" noTextEdit="1"/>
              </p:cNvSpPr>
              <p:nvPr/>
            </p:nvSpPr>
            <p:spPr>
              <a:xfrm>
                <a:off x="203199" y="5784105"/>
                <a:ext cx="6096000" cy="496674"/>
              </a:xfrm>
              <a:prstGeom prst="rect">
                <a:avLst/>
              </a:prstGeom>
              <a:blipFill>
                <a:blip r:embed="rId6"/>
                <a:stretch>
                  <a:fillRect b="-7407"/>
                </a:stretch>
              </a:blipFill>
            </p:spPr>
            <p:txBody>
              <a:bodyPr/>
              <a:lstStyle/>
              <a:p>
                <a:r>
                  <a:rPr lang="en-US">
                    <a:noFill/>
                  </a:rPr>
                  <a:t> </a:t>
                </a:r>
              </a:p>
            </p:txBody>
          </p:sp>
        </mc:Fallback>
      </mc:AlternateContent>
      <p:sp>
        <p:nvSpPr>
          <p:cNvPr id="25" name="Arrow: Down 24">
            <a:extLst>
              <a:ext uri="{FF2B5EF4-FFF2-40B4-BE49-F238E27FC236}">
                <a16:creationId xmlns:a16="http://schemas.microsoft.com/office/drawing/2014/main" id="{E3D64EA9-A2CF-4D96-AE9A-AE24060204F1}"/>
              </a:ext>
            </a:extLst>
          </p:cNvPr>
          <p:cNvSpPr/>
          <p:nvPr/>
        </p:nvSpPr>
        <p:spPr>
          <a:xfrm rot="2729638" flipH="1">
            <a:off x="4244422" y="4258321"/>
            <a:ext cx="202572" cy="21709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p>
        </p:txBody>
      </p:sp>
    </p:spTree>
    <p:extLst>
      <p:ext uri="{BB962C8B-B14F-4D97-AF65-F5344CB8AC3E}">
        <p14:creationId xmlns:p14="http://schemas.microsoft.com/office/powerpoint/2010/main" val="113083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4B08AEF4-B321-49F1-9C34-441D47B0C51B}"/>
              </a:ext>
            </a:extLst>
          </p:cNvPr>
          <p:cNvSpPr txBox="1"/>
          <p:nvPr/>
        </p:nvSpPr>
        <p:spPr>
          <a:xfrm>
            <a:off x="357260" y="1935099"/>
            <a:ext cx="11251437" cy="385362"/>
          </a:xfrm>
          <a:prstGeom prst="rect">
            <a:avLst/>
          </a:prstGeom>
          <a:noFill/>
        </p:spPr>
        <p:txBody>
          <a:bodyPr wrap="square">
            <a:spAutoFit/>
          </a:bodyPr>
          <a:lstStyle/>
          <a:p>
            <a:pPr marL="0" marR="0">
              <a:lnSpc>
                <a:spcPct val="115000"/>
              </a:lnSpc>
              <a:spcBef>
                <a:spcPts val="0"/>
              </a:spcBef>
              <a:spcAft>
                <a:spcPts val="1000"/>
              </a:spcAft>
            </a:pPr>
            <a:r>
              <a:rPr lang="it-IT" sz="1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Ví dụ</a:t>
            </a:r>
            <a:r>
              <a:rPr lang="it-IT"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it-IT" sz="1800" b="1" dirty="0">
                <a:effectLst/>
                <a:latin typeface="Times New Roman" panose="02020603050405020304" pitchFamily="18" charset="0"/>
                <a:ea typeface="Times New Roman" panose="02020603050405020304" pitchFamily="18" charset="0"/>
                <a:cs typeface="Times New Roman" panose="02020603050405020304" pitchFamily="18" charset="0"/>
              </a:rPr>
              <a:t>Tính biến thiên của hàm số :</a:t>
            </a:r>
          </a:p>
        </p:txBody>
      </p:sp>
      <p:sp>
        <p:nvSpPr>
          <p:cNvPr id="19" name="TextBox 18">
            <a:extLst>
              <a:ext uri="{FF2B5EF4-FFF2-40B4-BE49-F238E27FC236}">
                <a16:creationId xmlns:a16="http://schemas.microsoft.com/office/drawing/2014/main" id="{F93471B1-3A95-4913-96CE-E7790F7FFA76}"/>
              </a:ext>
            </a:extLst>
          </p:cNvPr>
          <p:cNvSpPr txBox="1"/>
          <p:nvPr/>
        </p:nvSpPr>
        <p:spPr>
          <a:xfrm>
            <a:off x="-10011" y="317042"/>
            <a:ext cx="6096000" cy="646331"/>
          </a:xfrm>
          <a:prstGeom prst="rect">
            <a:avLst/>
          </a:prstGeom>
          <a:noFill/>
        </p:spPr>
        <p:txBody>
          <a:bodyPr wrap="square">
            <a:spAutoFit/>
          </a:bodyPr>
          <a:lstStyle/>
          <a:p>
            <a:pPr marL="4572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LƯU Ý:</a:t>
            </a:r>
          </a:p>
          <a:p>
            <a:pPr marL="4572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PHƯƠNG PHÁP </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VẼ BẢNG BIẾN THIÊN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1" name="Picture 10">
            <a:extLst>
              <a:ext uri="{FF2B5EF4-FFF2-40B4-BE49-F238E27FC236}">
                <a16:creationId xmlns:a16="http://schemas.microsoft.com/office/drawing/2014/main" id="{33424736-A69A-4F9B-ACE7-CA5F0FEC82B1}"/>
              </a:ext>
            </a:extLst>
          </p:cNvPr>
          <p:cNvPicPr>
            <a:picLocks noChangeAspect="1"/>
          </p:cNvPicPr>
          <p:nvPr/>
        </p:nvPicPr>
        <p:blipFill>
          <a:blip r:embed="rId3"/>
          <a:stretch>
            <a:fillRect/>
          </a:stretch>
        </p:blipFill>
        <p:spPr>
          <a:xfrm>
            <a:off x="5018796" y="392231"/>
            <a:ext cx="2979895" cy="1418414"/>
          </a:xfrm>
          <a:prstGeom prst="rect">
            <a:avLst/>
          </a:prstGeom>
          <a:ln w="28575">
            <a:solidFill>
              <a:srgbClr val="00B0F0"/>
            </a:solidFill>
          </a:ln>
        </p:spPr>
      </p:pic>
      <p:pic>
        <p:nvPicPr>
          <p:cNvPr id="12" name="Picture 11">
            <a:extLst>
              <a:ext uri="{FF2B5EF4-FFF2-40B4-BE49-F238E27FC236}">
                <a16:creationId xmlns:a16="http://schemas.microsoft.com/office/drawing/2014/main" id="{F9656A47-0181-41A9-9598-E3274310ADFE}"/>
              </a:ext>
            </a:extLst>
          </p:cNvPr>
          <p:cNvPicPr>
            <a:picLocks noChangeAspect="1"/>
          </p:cNvPicPr>
          <p:nvPr/>
        </p:nvPicPr>
        <p:blipFill>
          <a:blip r:embed="rId4"/>
          <a:stretch>
            <a:fillRect/>
          </a:stretch>
        </p:blipFill>
        <p:spPr>
          <a:xfrm>
            <a:off x="8462680" y="396190"/>
            <a:ext cx="2741029" cy="1413641"/>
          </a:xfrm>
          <a:prstGeom prst="rect">
            <a:avLst/>
          </a:prstGeom>
          <a:ln w="28575">
            <a:solidFill>
              <a:srgbClr val="00B0F0"/>
            </a:solidFill>
          </a:ln>
        </p:spPr>
      </p:pic>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id="{689D3D85-D8F8-4873-9A3C-D6F61D00BDEA}"/>
                  </a:ext>
                </a:extLst>
              </p:cNvPr>
              <p:cNvSpPr txBox="1"/>
              <p:nvPr/>
            </p:nvSpPr>
            <p:spPr>
              <a:xfrm>
                <a:off x="1791858" y="2336775"/>
                <a:ext cx="9411849" cy="375552"/>
              </a:xfrm>
              <a:prstGeom prst="rect">
                <a:avLst/>
              </a:prstGeom>
              <a:noFill/>
            </p:spPr>
            <p:txBody>
              <a:bodyPr wrap="square">
                <a:spAutoFit/>
              </a:bodyPr>
              <a:lstStyle/>
              <a:p>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oMath>
                </a14:m>
                <a:r>
                  <a:rPr lang="en-US" sz="1800" b="1" dirty="0">
                    <a:effectLst/>
                    <a:latin typeface="Times New Roman" panose="02020603050405020304" pitchFamily="18" charset="0"/>
                    <a:ea typeface="Times New Roman" panose="02020603050405020304" pitchFamily="18" charset="0"/>
                    <a:cs typeface="Times New Roman" panose="02020603050405020304" pitchFamily="18" charset="0"/>
                  </a:rPr>
                  <a:t>                                                                  b)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sSup>
                      <m:sSup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𝟒</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𝟏</m:t>
                    </m:r>
                  </m:oMath>
                </a14:m>
                <a:endParaRPr lang="en-US" b="1" dirty="0"/>
              </a:p>
            </p:txBody>
          </p:sp>
        </mc:Choice>
        <mc:Fallback>
          <p:sp>
            <p:nvSpPr>
              <p:cNvPr id="14" name="TextBox 13">
                <a:extLst>
                  <a:ext uri="{FF2B5EF4-FFF2-40B4-BE49-F238E27FC236}">
                    <a16:creationId xmlns:a16="http://schemas.microsoft.com/office/drawing/2014/main" id="{689D3D85-D8F8-4873-9A3C-D6F61D00BDEA}"/>
                  </a:ext>
                </a:extLst>
              </p:cNvPr>
              <p:cNvSpPr txBox="1">
                <a:spLocks noRot="1" noChangeAspect="1" noMove="1" noResize="1" noEditPoints="1" noAdjustHandles="1" noChangeArrowheads="1" noChangeShapeType="1" noTextEdit="1"/>
              </p:cNvSpPr>
              <p:nvPr/>
            </p:nvSpPr>
            <p:spPr>
              <a:xfrm>
                <a:off x="1791858" y="2336775"/>
                <a:ext cx="9411849" cy="375552"/>
              </a:xfrm>
              <a:prstGeom prst="rect">
                <a:avLst/>
              </a:prstGeom>
              <a:blipFill>
                <a:blip r:embed="rId5"/>
                <a:stretch>
                  <a:fillRect l="-583" t="-8065" b="-22581"/>
                </a:stretch>
              </a:blipFill>
            </p:spPr>
            <p:txBody>
              <a:bodyPr/>
              <a:lstStyle/>
              <a:p>
                <a:r>
                  <a:rPr lang="en-US">
                    <a:noFill/>
                  </a:rPr>
                  <a:t> </a:t>
                </a:r>
              </a:p>
            </p:txBody>
          </p:sp>
        </mc:Fallback>
      </mc:AlternateContent>
      <p:cxnSp>
        <p:nvCxnSpPr>
          <p:cNvPr id="4" name="Straight Connector 3">
            <a:extLst>
              <a:ext uri="{FF2B5EF4-FFF2-40B4-BE49-F238E27FC236}">
                <a16:creationId xmlns:a16="http://schemas.microsoft.com/office/drawing/2014/main" id="{46CB2053-CD73-450E-92EE-E38B3D01AB70}"/>
              </a:ext>
            </a:extLst>
          </p:cNvPr>
          <p:cNvCxnSpPr>
            <a:cxnSpLocks/>
          </p:cNvCxnSpPr>
          <p:nvPr/>
        </p:nvCxnSpPr>
        <p:spPr>
          <a:xfrm>
            <a:off x="5982978" y="2336775"/>
            <a:ext cx="0" cy="3702812"/>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751B31AD-CAA2-4B5A-ACFA-59518DFC1CB6}"/>
              </a:ext>
            </a:extLst>
          </p:cNvPr>
          <p:cNvPicPr>
            <a:picLocks noChangeAspect="1"/>
          </p:cNvPicPr>
          <p:nvPr/>
        </p:nvPicPr>
        <p:blipFill>
          <a:blip r:embed="rId6"/>
          <a:stretch>
            <a:fillRect/>
          </a:stretch>
        </p:blipFill>
        <p:spPr>
          <a:xfrm>
            <a:off x="250941" y="2941561"/>
            <a:ext cx="5423855" cy="3191958"/>
          </a:xfrm>
          <a:prstGeom prst="rect">
            <a:avLst/>
          </a:prstGeom>
        </p:spPr>
      </p:pic>
      <p:pic>
        <p:nvPicPr>
          <p:cNvPr id="8" name="Picture 7">
            <a:extLst>
              <a:ext uri="{FF2B5EF4-FFF2-40B4-BE49-F238E27FC236}">
                <a16:creationId xmlns:a16="http://schemas.microsoft.com/office/drawing/2014/main" id="{90FF2DA6-CF52-4A4E-8326-855A4A3302CB}"/>
              </a:ext>
            </a:extLst>
          </p:cNvPr>
          <p:cNvPicPr>
            <a:picLocks noChangeAspect="1"/>
          </p:cNvPicPr>
          <p:nvPr/>
        </p:nvPicPr>
        <p:blipFill>
          <a:blip r:embed="rId7"/>
          <a:stretch>
            <a:fillRect/>
          </a:stretch>
        </p:blipFill>
        <p:spPr>
          <a:xfrm>
            <a:off x="6085989" y="2845466"/>
            <a:ext cx="5592681" cy="3462969"/>
          </a:xfrm>
          <a:prstGeom prst="rect">
            <a:avLst/>
          </a:prstGeom>
        </p:spPr>
      </p:pic>
      <p:sp>
        <p:nvSpPr>
          <p:cNvPr id="23" name="TextBox 22">
            <a:extLst>
              <a:ext uri="{FF2B5EF4-FFF2-40B4-BE49-F238E27FC236}">
                <a16:creationId xmlns:a16="http://schemas.microsoft.com/office/drawing/2014/main" id="{24A05FFE-0EB6-4153-81EF-DB50578A2775}"/>
              </a:ext>
            </a:extLst>
          </p:cNvPr>
          <p:cNvSpPr txBox="1"/>
          <p:nvPr/>
        </p:nvSpPr>
        <p:spPr>
          <a:xfrm>
            <a:off x="296343" y="6133519"/>
            <a:ext cx="11599314" cy="369332"/>
          </a:xfrm>
          <a:prstGeom prst="rect">
            <a:avLst/>
          </a:prstGeom>
          <a:solidFill>
            <a:srgbClr val="FFFF00"/>
          </a:solidFill>
        </p:spPr>
        <p:txBody>
          <a:bodyPr wrap="square">
            <a:spAutoFit/>
          </a:bodyPr>
          <a:lstStyle/>
          <a:p>
            <a:pPr marL="228600" marR="0">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Chú</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ý </a:t>
            </a: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quy</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luật</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 </a:t>
            </a:r>
            <a:r>
              <a:rPr lang="en-US" sz="18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dương</a:t>
            </a:r>
            <a:r>
              <a:rPr lang="en-US" sz="18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bề</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lõm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Nếu</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a </a:t>
            </a:r>
            <a:r>
              <a:rPr lang="en-US" sz="1800"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âm</a:t>
            </a:r>
            <a:r>
              <a:rPr lang="en-US" sz="18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bề</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lõm</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effectLst/>
                <a:latin typeface="Times New Roman" panose="02020603050405020304" pitchFamily="18" charset="0"/>
                <a:ea typeface="Calibri" panose="020F0502020204030204" pitchFamily="34" charset="0"/>
                <a:cs typeface="Times New Roman" panose="02020603050405020304" pitchFamily="18" charset="0"/>
              </a:rPr>
              <a:t>dưới</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09988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6" name="TextBox 25">
                <a:extLst>
                  <a:ext uri="{FF2B5EF4-FFF2-40B4-BE49-F238E27FC236}">
                    <a16:creationId xmlns:a16="http://schemas.microsoft.com/office/drawing/2014/main" id="{112048E9-B4E8-4205-95F2-A2E951A14524}"/>
                  </a:ext>
                </a:extLst>
              </p:cNvPr>
              <p:cNvSpPr txBox="1"/>
              <p:nvPr/>
            </p:nvSpPr>
            <p:spPr>
              <a:xfrm>
                <a:off x="277091" y="310414"/>
                <a:ext cx="8091054" cy="3217932"/>
              </a:xfrm>
              <a:prstGeom prst="rect">
                <a:avLst/>
              </a:prstGeom>
              <a:noFill/>
            </p:spPr>
            <p:txBody>
              <a:bodyPr wrap="square">
                <a:spAutoFit/>
              </a:bodyPr>
              <a:lstStyle/>
              <a:p>
                <a:pPr marL="457200" marR="0">
                  <a:spcBef>
                    <a:spcPts val="0"/>
                  </a:spcBef>
                  <a:spcAft>
                    <a:spcPts val="0"/>
                  </a:spcAft>
                </a:pP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Ví </a:t>
                </a: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dụ</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định</a:t>
                </a:r>
                <a14:m>
                  <m:oMath xmlns:m="http://schemas.openxmlformats.org/officeDocument/2006/math">
                    <m:r>
                      <a:rPr lang="en-US" sz="2400" i="1">
                        <a:effectLst/>
                        <a:latin typeface="Cambria Math" panose="02040503050406030204" pitchFamily="18" charset="0"/>
                        <a:ea typeface="Calibri" panose="020F0502020204030204" pitchFamily="34" charset="0"/>
                        <a:cs typeface="Times New Roman" panose="02020603050405020304" pitchFamily="18" charset="0"/>
                      </a:rPr>
                      <m:t>: </m:t>
                    </m:r>
                    <m:r>
                      <a:rPr lang="en-US" sz="2400" i="1">
                        <a:effectLst/>
                        <a:latin typeface="Cambria Math" panose="02040503050406030204" pitchFamily="18" charset="0"/>
                        <a:ea typeface="Calibri" panose="020F0502020204030204" pitchFamily="34" charset="0"/>
                        <a:cs typeface="Times New Roman" panose="02020603050405020304" pitchFamily="18" charset="0"/>
                      </a:rPr>
                      <m:t>𝐷</m:t>
                    </m:r>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effectLst/>
                        <a:latin typeface="Cambria Math" panose="02040503050406030204" pitchFamily="18" charset="0"/>
                        <a:ea typeface="Calibri" panose="020F0502020204030204" pitchFamily="34" charset="0"/>
                        <a:cs typeface="Times New Roman" panose="02020603050405020304" pitchFamily="18" charset="0"/>
                      </a:rPr>
                      <m:t>𝑅</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thiên</a:t>
                </a:r>
                <a:r>
                  <a:rPr lang="fr-FR" sz="2400" dirty="0">
                    <a:effectLst/>
                    <a:latin typeface="Times New Roman" panose="02020603050405020304" pitchFamily="18" charset="0"/>
                    <a:ea typeface="Calibri" panose="020F0502020204030204" pitchFamily="34" charset="0"/>
                    <a:cs typeface="Times New Roman" panose="02020603050405020304" pitchFamily="18" charset="0"/>
                  </a:rPr>
                  <a:t>: ta </a:t>
                </a:r>
                <a:r>
                  <a:rPr lang="fr-FR" sz="2400"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fr-FR" sz="2400"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Calibri" panose="020F0502020204030204" pitchFamily="34" charset="0"/>
                        <a:cs typeface="Times New Roman" panose="02020603050405020304" pitchFamily="18" charset="0"/>
                      </a:rPr>
                      <m:t>𝑎</m:t>
                    </m:r>
                    <m:r>
                      <a:rPr lang="fr-FR" sz="2400" i="1">
                        <a:effectLst/>
                        <a:latin typeface="Cambria Math" panose="02040503050406030204" pitchFamily="18" charset="0"/>
                        <a:ea typeface="Calibri" panose="020F0502020204030204" pitchFamily="34" charset="0"/>
                        <a:cs typeface="Times New Roman" panose="02020603050405020304" pitchFamily="18" charset="0"/>
                      </a:rPr>
                      <m:t>= −1 ; </m:t>
                    </m:r>
                    <m:r>
                      <a:rPr lang="fr-FR" sz="2400" i="1">
                        <a:effectLst/>
                        <a:latin typeface="Cambria Math" panose="02040503050406030204" pitchFamily="18" charset="0"/>
                        <a:ea typeface="Calibri" panose="020F0502020204030204" pitchFamily="34" charset="0"/>
                        <a:cs typeface="Times New Roman" panose="02020603050405020304" pitchFamily="18" charset="0"/>
                      </a:rPr>
                      <m:t>𝑏</m:t>
                    </m:r>
                    <m:r>
                      <a:rPr lang="fr-FR" sz="2400" i="1">
                        <a:effectLst/>
                        <a:latin typeface="Cambria Math" panose="02040503050406030204" pitchFamily="18" charset="0"/>
                        <a:ea typeface="Calibri" panose="020F0502020204030204" pitchFamily="34" charset="0"/>
                        <a:cs typeface="Times New Roman" panose="02020603050405020304" pitchFamily="18" charset="0"/>
                      </a:rPr>
                      <m:t>=0 ; </m:t>
                    </m:r>
                    <m:r>
                      <a:rPr lang="fr-FR" sz="2400" i="1">
                        <a:effectLst/>
                        <a:latin typeface="Cambria Math" panose="02040503050406030204" pitchFamily="18" charset="0"/>
                        <a:ea typeface="Calibri" panose="020F0502020204030204" pitchFamily="34" charset="0"/>
                        <a:cs typeface="Times New Roman" panose="02020603050405020304" pitchFamily="18" charset="0"/>
                      </a:rPr>
                      <m:t>𝑐</m:t>
                    </m:r>
                    <m:r>
                      <a:rPr lang="fr-FR" sz="2400" i="1">
                        <a:effectLst/>
                        <a:latin typeface="Cambria Math" panose="02040503050406030204" pitchFamily="18" charset="0"/>
                        <a:ea typeface="Calibri" panose="020F0502020204030204" pitchFamily="34" charset="0"/>
                        <a:cs typeface="Times New Roman" panose="02020603050405020304" pitchFamily="18" charset="0"/>
                      </a:rPr>
                      <m:t>=2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Tọa</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đỉnh</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I: </a:t>
                </a:r>
                <a14:m>
                  <m:oMath xmlns:m="http://schemas.openxmlformats.org/officeDocument/2006/math">
                    <m:sSub>
                      <m:sSubPr>
                        <m:ctrlP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ctrlPr>
                      </m:sSubPr>
                      <m:e>
                        <m:r>
                          <a:rPr lang="fr-FR"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e>
                      <m:sub>
                        <m:r>
                          <a:rPr lang="fr-FR"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𝐼</m:t>
                        </m:r>
                      </m:sub>
                    </m:sSub>
                    <m: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ctrlPr>
                      </m:fPr>
                      <m:num>
                        <m:r>
                          <a:rPr lang="fr-FR"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𝑏</m:t>
                        </m:r>
                      </m:num>
                      <m:den>
                        <m: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2</m:t>
                        </m:r>
                        <m:r>
                          <a:rPr lang="fr-FR"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𝑎</m:t>
                        </m:r>
                      </m:den>
                    </m:f>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b="0" i="1"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400" i="1">
                            <a:effectLst/>
                            <a:latin typeface="Cambria Math" panose="02040503050406030204" pitchFamily="18" charset="0"/>
                            <a:ea typeface="Calibri" panose="020F0502020204030204" pitchFamily="34" charset="0"/>
                            <a:cs typeface="Times New Roman" panose="02020603050405020304" pitchFamily="18" charset="0"/>
                          </a:rPr>
                          <m:t>0</m:t>
                        </m:r>
                      </m:num>
                      <m:den>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r>
                          <a:rPr lang="fr-FR" sz="2400" i="1">
                            <a:effectLst/>
                            <a:latin typeface="Cambria Math" panose="02040503050406030204" pitchFamily="18" charset="0"/>
                            <a:ea typeface="Calibri" panose="020F0502020204030204" pitchFamily="34" charset="0"/>
                            <a:cs typeface="Times New Roman" panose="02020603050405020304" pitchFamily="18" charset="0"/>
                          </a:rPr>
                          <m:t>𝑎</m:t>
                        </m:r>
                      </m:den>
                    </m:f>
                    <m:r>
                      <a:rPr lang="en-US" sz="2400" i="1">
                        <a:effectLst/>
                        <a:latin typeface="Cambria Math" panose="02040503050406030204" pitchFamily="18" charset="0"/>
                        <a:ea typeface="Calibri" panose="020F0502020204030204" pitchFamily="34" charset="0"/>
                        <a:cs typeface="Times New Roman" panose="02020603050405020304" pitchFamily="18" charset="0"/>
                      </a:rPr>
                      <m:t>=</m:t>
                    </m:r>
                    <m: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0</m:t>
                    </m:r>
                    <m:r>
                      <a:rPr lang="fr-FR" sz="24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sSubPr>
                      <m:e>
                        <m:r>
                          <a:rPr lang="fr-FR" sz="2400" i="1">
                            <a:effectLst/>
                            <a:latin typeface="Cambria Math" panose="02040503050406030204" pitchFamily="18" charset="0"/>
                            <a:ea typeface="Calibri" panose="020F0502020204030204" pitchFamily="34" charset="0"/>
                            <a:cs typeface="Times New Roman" panose="02020603050405020304" pitchFamily="18" charset="0"/>
                          </a:rPr>
                          <m:t>𝑦</m:t>
                        </m:r>
                      </m:e>
                      <m:sub>
                        <m:r>
                          <a:rPr lang="fr-FR" sz="2400" i="1">
                            <a:effectLst/>
                            <a:latin typeface="Cambria Math" panose="02040503050406030204" pitchFamily="18" charset="0"/>
                            <a:ea typeface="Calibri" panose="020F0502020204030204" pitchFamily="34" charset="0"/>
                            <a:cs typeface="Times New Roman" panose="02020603050405020304" pitchFamily="18" charset="0"/>
                          </a:rPr>
                          <m:t>𝐼</m:t>
                        </m:r>
                      </m:sub>
                    </m:sSub>
                    <m:r>
                      <a:rPr lang="en-US" sz="24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4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400" i="1">
                            <a:effectLst/>
                            <a:latin typeface="Cambria Math" panose="02040503050406030204" pitchFamily="18" charset="0"/>
                            <a:ea typeface="Calibri" panose="020F0502020204030204" pitchFamily="34" charset="0"/>
                            <a:cs typeface="Times New Roman" panose="02020603050405020304" pitchFamily="18" charset="0"/>
                          </a:rPr>
                          <m:t>0</m:t>
                        </m:r>
                      </m:e>
                      <m:sup>
                        <m:r>
                          <a:rPr lang="en-US" sz="24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400" i="1">
                        <a:effectLst/>
                        <a:latin typeface="Cambria Math" panose="02040503050406030204" pitchFamily="18" charset="0"/>
                        <a:ea typeface="Calibri" panose="020F0502020204030204" pitchFamily="34" charset="0"/>
                        <a:cs typeface="Times New Roman" panose="02020603050405020304" pitchFamily="18" charset="0"/>
                      </a:rPr>
                      <m:t>+2=2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lgn="ctr">
                  <a:spcBef>
                    <a:spcPts val="0"/>
                  </a:spcBef>
                  <a:spcAft>
                    <a:spcPts val="0"/>
                  </a:spcAft>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Vậy</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I( 0 ; 2)</a:t>
                </a:r>
              </a:p>
              <a:p>
                <a:pPr marL="228600" marR="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Trục</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đối</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xứng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 </a:t>
                </a:r>
                <a14:m>
                  <m:oMath xmlns:m="http://schemas.openxmlformats.org/officeDocument/2006/math">
                    <m: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𝑥</m:t>
                    </m:r>
                    <m:r>
                      <a:rPr lang="en-US" sz="2400" i="1">
                        <a:solidFill>
                          <a:srgbClr val="FF0000"/>
                        </a:solidFill>
                        <a:effectLst/>
                        <a:latin typeface="Cambria Math" panose="02040503050406030204" pitchFamily="18" charset="0"/>
                        <a:ea typeface="Calibri" panose="020F0502020204030204" pitchFamily="34" charset="0"/>
                        <a:cs typeface="Times New Roman" panose="02020603050405020304" pitchFamily="18" charset="0"/>
                      </a:rPr>
                      <m:t>=0</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r>
                  <a:rPr lang="fr-FR" sz="2400"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fr-FR"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fr-FR"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dirty="0" err="1">
                    <a:effectLst/>
                    <a:latin typeface="Times New Roman" panose="02020603050405020304" pitchFamily="18" charset="0"/>
                    <a:ea typeface="Calibri" panose="020F0502020204030204" pitchFamily="34" charset="0"/>
                    <a:cs typeface="Times New Roman" panose="02020603050405020304" pitchFamily="18" charset="0"/>
                  </a:rPr>
                  <a:t>thiên</a:t>
                </a:r>
                <a:r>
                  <a:rPr lang="fr-FR" sz="2400" dirty="0">
                    <a:effectLst/>
                    <a:latin typeface="Times New Roman" panose="02020603050405020304" pitchFamily="18" charset="0"/>
                    <a:ea typeface="Calibri" panose="020F0502020204030204" pitchFamily="34" charset="0"/>
                    <a:cs typeface="Times New Roman" panose="02020603050405020304" pitchFamily="18" charset="0"/>
                  </a:rPr>
                  <a:t>:  do a = -1 &lt; 0</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26" name="TextBox 25">
                <a:extLst>
                  <a:ext uri="{FF2B5EF4-FFF2-40B4-BE49-F238E27FC236}">
                    <a16:creationId xmlns:a16="http://schemas.microsoft.com/office/drawing/2014/main" id="{112048E9-B4E8-4205-95F2-A2E951A14524}"/>
                  </a:ext>
                </a:extLst>
              </p:cNvPr>
              <p:cNvSpPr txBox="1">
                <a:spLocks noRot="1" noChangeAspect="1" noMove="1" noResize="1" noEditPoints="1" noAdjustHandles="1" noChangeArrowheads="1" noChangeShapeType="1" noTextEdit="1"/>
              </p:cNvSpPr>
              <p:nvPr/>
            </p:nvSpPr>
            <p:spPr>
              <a:xfrm>
                <a:off x="277091" y="310414"/>
                <a:ext cx="8091054" cy="3217932"/>
              </a:xfrm>
              <a:prstGeom prst="rect">
                <a:avLst/>
              </a:prstGeom>
              <a:blipFill>
                <a:blip r:embed="rId2"/>
                <a:stretch>
                  <a:fillRect l="-1205" t="-1136" b="-3409"/>
                </a:stretch>
              </a:blipFill>
            </p:spPr>
            <p:txBody>
              <a:bodyPr/>
              <a:lstStyle/>
              <a:p>
                <a:r>
                  <a:rPr lang="en-US">
                    <a:noFill/>
                  </a:rPr>
                  <a:t> </a:t>
                </a:r>
              </a:p>
            </p:txBody>
          </p:sp>
        </mc:Fallback>
      </mc:AlternateContent>
      <p:pic>
        <p:nvPicPr>
          <p:cNvPr id="27" name="Picture 26">
            <a:extLst>
              <a:ext uri="{FF2B5EF4-FFF2-40B4-BE49-F238E27FC236}">
                <a16:creationId xmlns:a16="http://schemas.microsoft.com/office/drawing/2014/main" id="{171430BE-E40E-48FC-B9C9-7C321779A43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56388" y="3429000"/>
            <a:ext cx="5941217" cy="1654844"/>
          </a:xfrm>
          <a:prstGeom prst="rect">
            <a:avLst/>
          </a:prstGeom>
          <a:noFill/>
          <a:ln>
            <a:noFill/>
          </a:ln>
        </p:spPr>
      </p:pic>
      <p:sp>
        <p:nvSpPr>
          <p:cNvPr id="31" name="TextBox 30">
            <a:extLst>
              <a:ext uri="{FF2B5EF4-FFF2-40B4-BE49-F238E27FC236}">
                <a16:creationId xmlns:a16="http://schemas.microsoft.com/office/drawing/2014/main" id="{77419816-8286-4D99-9410-E2904D23B37E}"/>
              </a:ext>
            </a:extLst>
          </p:cNvPr>
          <p:cNvSpPr txBox="1"/>
          <p:nvPr/>
        </p:nvSpPr>
        <p:spPr>
          <a:xfrm>
            <a:off x="249382" y="4872804"/>
            <a:ext cx="7575749" cy="830997"/>
          </a:xfrm>
          <a:prstGeom prst="rect">
            <a:avLst/>
          </a:prstGeom>
          <a:noFill/>
        </p:spPr>
        <p:txBody>
          <a:bodyPr wrap="square">
            <a:spAutoFit/>
          </a:bodyPr>
          <a:lstStyle/>
          <a:p>
            <a:pPr marL="342900" marR="0" lvl="0" indent="-342900">
              <a:spcBef>
                <a:spcPts val="0"/>
              </a:spcBef>
              <a:spcAft>
                <a:spcPts val="0"/>
              </a:spcAft>
              <a:buFont typeface="Symbol" panose="05050102010706020507" pitchFamily="18" charset="2"/>
              <a:buChar char=""/>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thị</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p>
        </p:txBody>
      </p:sp>
      <p:graphicFrame>
        <p:nvGraphicFramePr>
          <p:cNvPr id="29" name="Table 28">
            <a:extLst>
              <a:ext uri="{FF2B5EF4-FFF2-40B4-BE49-F238E27FC236}">
                <a16:creationId xmlns:a16="http://schemas.microsoft.com/office/drawing/2014/main" id="{3FB2E34F-7552-471D-9C36-8689E3F754EC}"/>
              </a:ext>
            </a:extLst>
          </p:cNvPr>
          <p:cNvGraphicFramePr>
            <a:graphicFrameLocks noGrp="1"/>
          </p:cNvGraphicFramePr>
          <p:nvPr>
            <p:extLst>
              <p:ext uri="{D42A27DB-BD31-4B8C-83A1-F6EECF244321}">
                <p14:modId xmlns:p14="http://schemas.microsoft.com/office/powerpoint/2010/main" val="2720316973"/>
              </p:ext>
            </p:extLst>
          </p:nvPr>
        </p:nvGraphicFramePr>
        <p:xfrm>
          <a:off x="2540092" y="5157420"/>
          <a:ext cx="4748754" cy="731520"/>
        </p:xfrm>
        <a:graphic>
          <a:graphicData uri="http://schemas.openxmlformats.org/drawingml/2006/table">
            <a:tbl>
              <a:tblPr firstRow="1" firstCol="1" bandRow="1"/>
              <a:tblGrid>
                <a:gridCol w="791459">
                  <a:extLst>
                    <a:ext uri="{9D8B030D-6E8A-4147-A177-3AD203B41FA5}">
                      <a16:colId xmlns:a16="http://schemas.microsoft.com/office/drawing/2014/main" val="4058785850"/>
                    </a:ext>
                  </a:extLst>
                </a:gridCol>
                <a:gridCol w="791459">
                  <a:extLst>
                    <a:ext uri="{9D8B030D-6E8A-4147-A177-3AD203B41FA5}">
                      <a16:colId xmlns:a16="http://schemas.microsoft.com/office/drawing/2014/main" val="3913308917"/>
                    </a:ext>
                  </a:extLst>
                </a:gridCol>
                <a:gridCol w="791459">
                  <a:extLst>
                    <a:ext uri="{9D8B030D-6E8A-4147-A177-3AD203B41FA5}">
                      <a16:colId xmlns:a16="http://schemas.microsoft.com/office/drawing/2014/main" val="2846955693"/>
                    </a:ext>
                  </a:extLst>
                </a:gridCol>
                <a:gridCol w="791459">
                  <a:extLst>
                    <a:ext uri="{9D8B030D-6E8A-4147-A177-3AD203B41FA5}">
                      <a16:colId xmlns:a16="http://schemas.microsoft.com/office/drawing/2014/main" val="586941048"/>
                    </a:ext>
                  </a:extLst>
                </a:gridCol>
                <a:gridCol w="791459">
                  <a:extLst>
                    <a:ext uri="{9D8B030D-6E8A-4147-A177-3AD203B41FA5}">
                      <a16:colId xmlns:a16="http://schemas.microsoft.com/office/drawing/2014/main" val="2109681345"/>
                    </a:ext>
                  </a:extLst>
                </a:gridCol>
                <a:gridCol w="791459">
                  <a:extLst>
                    <a:ext uri="{9D8B030D-6E8A-4147-A177-3AD203B41FA5}">
                      <a16:colId xmlns:a16="http://schemas.microsoft.com/office/drawing/2014/main" val="346069784"/>
                    </a:ext>
                  </a:extLst>
                </a:gridCol>
              </a:tblGrid>
              <a:tr h="265200">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dirty="0">
                          <a:solidFill>
                            <a:srgbClr val="FF0000"/>
                          </a:solidFill>
                          <a:effectLst/>
                          <a:highlight>
                            <a:srgbClr val="00FFFF"/>
                          </a:highlight>
                          <a:latin typeface="Times New Roman" panose="02020603050405020304" pitchFamily="18" charset="0"/>
                          <a:ea typeface="Calibri" panose="020F0502020204030204" pitchFamily="34" charset="0"/>
                          <a:cs typeface="Times New Roman" panose="02020603050405020304" pitchFamily="18" charset="0"/>
                        </a:rPr>
                        <a:t>0</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2846569"/>
                  </a:ext>
                </a:extLst>
              </a:tr>
              <a:tr h="265200">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a:solidFill>
                            <a:srgbClr val="FF0000"/>
                          </a:solidFill>
                          <a:effectLst/>
                          <a:highlight>
                            <a:srgbClr val="00FFFF"/>
                          </a:highlight>
                          <a:latin typeface="Times New Roman" panose="02020603050405020304" pitchFamily="18" charset="0"/>
                          <a:ea typeface="Calibri" panose="020F0502020204030204" pitchFamily="34" charset="0"/>
                          <a:cs typeface="Times New Roman" panose="02020603050405020304" pitchFamily="18" charset="0"/>
                        </a:rPr>
                        <a:t>2</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4316113"/>
                  </a:ext>
                </a:extLst>
              </a:tr>
            </a:tbl>
          </a:graphicData>
        </a:graphic>
      </p:graphicFrame>
      <p:pic>
        <p:nvPicPr>
          <p:cNvPr id="33" name="Picture 32" descr="Chart, line chart&#10;&#10;Description automatically generated">
            <a:extLst>
              <a:ext uri="{FF2B5EF4-FFF2-40B4-BE49-F238E27FC236}">
                <a16:creationId xmlns:a16="http://schemas.microsoft.com/office/drawing/2014/main" id="{2CC829B4-501E-46B9-9B4D-C8CFA72C1E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7605" y="2288564"/>
            <a:ext cx="4517304" cy="4259022"/>
          </a:xfrm>
          <a:prstGeom prst="rect">
            <a:avLst/>
          </a:prstGeom>
          <a:noFill/>
          <a:ln>
            <a:noFill/>
          </a:ln>
        </p:spPr>
      </p:pic>
      <p:sp>
        <p:nvSpPr>
          <p:cNvPr id="30" name="Rectangle 29">
            <a:extLst>
              <a:ext uri="{FF2B5EF4-FFF2-40B4-BE49-F238E27FC236}">
                <a16:creationId xmlns:a16="http://schemas.microsoft.com/office/drawing/2014/main" id="{DF0A62D2-3464-4377-A221-957BA967FCA4}"/>
              </a:ext>
            </a:extLst>
          </p:cNvPr>
          <p:cNvSpPr/>
          <p:nvPr/>
        </p:nvSpPr>
        <p:spPr>
          <a:xfrm>
            <a:off x="9249857" y="3179618"/>
            <a:ext cx="406400" cy="249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a:t>
            </a:r>
          </a:p>
        </p:txBody>
      </p:sp>
    </p:spTree>
    <p:extLst>
      <p:ext uri="{BB962C8B-B14F-4D97-AF65-F5344CB8AC3E}">
        <p14:creationId xmlns:p14="http://schemas.microsoft.com/office/powerpoint/2010/main" val="202038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1">
                                            <p:txEl>
                                              <p:pRg st="0" end="0"/>
                                            </p:txEl>
                                          </p:spTgt>
                                        </p:tgtEl>
                                        <p:attrNameLst>
                                          <p:attrName>style.visibility</p:attrName>
                                        </p:attrNameLst>
                                      </p:cBhvr>
                                      <p:to>
                                        <p:strVal val="visible"/>
                                      </p:to>
                                    </p:set>
                                    <p:anim calcmode="lin" valueType="num">
                                      <p:cBhvr additive="base">
                                        <p:cTn id="13" dur="500" fill="hold"/>
                                        <p:tgtEl>
                                          <p:spTgt spid="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1">
                                            <p:txEl>
                                              <p:pRg st="1" end="1"/>
                                            </p:txEl>
                                          </p:spTgt>
                                        </p:tgtEl>
                                        <p:attrNameLst>
                                          <p:attrName>style.visibility</p:attrName>
                                        </p:attrNameLst>
                                      </p:cBhvr>
                                      <p:to>
                                        <p:strVal val="visible"/>
                                      </p:to>
                                    </p:set>
                                    <p:anim calcmode="lin" valueType="num">
                                      <p:cBhvr additive="base">
                                        <p:cTn id="17" dur="500" fill="hold"/>
                                        <p:tgtEl>
                                          <p:spTgt spid="3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ppt_x"/>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6" name="TextBox 25">
                <a:extLst>
                  <a:ext uri="{FF2B5EF4-FFF2-40B4-BE49-F238E27FC236}">
                    <a16:creationId xmlns:a16="http://schemas.microsoft.com/office/drawing/2014/main" id="{112048E9-B4E8-4205-95F2-A2E951A14524}"/>
                  </a:ext>
                </a:extLst>
              </p:cNvPr>
              <p:cNvSpPr txBox="1"/>
              <p:nvPr/>
            </p:nvSpPr>
            <p:spPr>
              <a:xfrm>
                <a:off x="461819" y="526444"/>
                <a:ext cx="8091054" cy="470000"/>
              </a:xfrm>
              <a:prstGeom prst="rect">
                <a:avLst/>
              </a:prstGeom>
              <a:noFill/>
            </p:spPr>
            <p:txBody>
              <a:bodyPr wrap="square">
                <a:spAutoFit/>
              </a:bodyPr>
              <a:lstStyle/>
              <a:p>
                <a:pPr marL="457200" marR="0">
                  <a:spcBef>
                    <a:spcPts val="0"/>
                  </a:spcBef>
                  <a:spcAft>
                    <a:spcPts val="0"/>
                  </a:spcAft>
                </a:pP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Ví </a:t>
                </a: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dụ</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26" name="TextBox 25">
                <a:extLst>
                  <a:ext uri="{FF2B5EF4-FFF2-40B4-BE49-F238E27FC236}">
                    <a16:creationId xmlns:a16="http://schemas.microsoft.com/office/drawing/2014/main" id="{112048E9-B4E8-4205-95F2-A2E951A14524}"/>
                  </a:ext>
                </a:extLst>
              </p:cNvPr>
              <p:cNvSpPr txBox="1">
                <a:spLocks noRot="1" noChangeAspect="1" noMove="1" noResize="1" noEditPoints="1" noAdjustHandles="1" noChangeArrowheads="1" noChangeShapeType="1" noTextEdit="1"/>
              </p:cNvSpPr>
              <p:nvPr/>
            </p:nvSpPr>
            <p:spPr>
              <a:xfrm>
                <a:off x="461819" y="526444"/>
                <a:ext cx="8091054" cy="470000"/>
              </a:xfrm>
              <a:prstGeom prst="rect">
                <a:avLst/>
              </a:prstGeom>
              <a:blipFill>
                <a:blip r:embed="rId2"/>
                <a:stretch>
                  <a:fillRect t="-7792" b="-29870"/>
                </a:stretch>
              </a:blipFill>
            </p:spPr>
            <p:txBody>
              <a:bodyPr/>
              <a:lstStyle/>
              <a:p>
                <a:r>
                  <a:rPr lang="en-US">
                    <a:noFill/>
                  </a:rPr>
                  <a:t> </a:t>
                </a:r>
              </a:p>
            </p:txBody>
          </p:sp>
        </mc:Fallback>
      </mc:AlternateContent>
      <p:sp>
        <p:nvSpPr>
          <p:cNvPr id="31" name="TextBox 30">
            <a:extLst>
              <a:ext uri="{FF2B5EF4-FFF2-40B4-BE49-F238E27FC236}">
                <a16:creationId xmlns:a16="http://schemas.microsoft.com/office/drawing/2014/main" id="{77419816-8286-4D99-9410-E2904D23B37E}"/>
              </a:ext>
            </a:extLst>
          </p:cNvPr>
          <p:cNvSpPr txBox="1"/>
          <p:nvPr/>
        </p:nvSpPr>
        <p:spPr>
          <a:xfrm>
            <a:off x="230910" y="882695"/>
            <a:ext cx="7575749" cy="830997"/>
          </a:xfrm>
          <a:prstGeom prst="rect">
            <a:avLst/>
          </a:prstGeom>
          <a:noFill/>
        </p:spPr>
        <p:txBody>
          <a:bodyPr wrap="square">
            <a:spAutoFit/>
          </a:bodyPr>
          <a:lstStyle/>
          <a:p>
            <a:pPr marL="342900" marR="0" lvl="0" indent="-342900">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thị</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a:t>
            </a:r>
          </a:p>
        </p:txBody>
      </p:sp>
      <p:graphicFrame>
        <p:nvGraphicFramePr>
          <p:cNvPr id="29" name="Table 28">
            <a:extLst>
              <a:ext uri="{FF2B5EF4-FFF2-40B4-BE49-F238E27FC236}">
                <a16:creationId xmlns:a16="http://schemas.microsoft.com/office/drawing/2014/main" id="{3FB2E34F-7552-471D-9C36-8689E3F754EC}"/>
              </a:ext>
            </a:extLst>
          </p:cNvPr>
          <p:cNvGraphicFramePr>
            <a:graphicFrameLocks noGrp="1"/>
          </p:cNvGraphicFramePr>
          <p:nvPr>
            <p:extLst>
              <p:ext uri="{D42A27DB-BD31-4B8C-83A1-F6EECF244321}">
                <p14:modId xmlns:p14="http://schemas.microsoft.com/office/powerpoint/2010/main" val="3244305794"/>
              </p:ext>
            </p:extLst>
          </p:nvPr>
        </p:nvGraphicFramePr>
        <p:xfrm>
          <a:off x="2336892" y="1280617"/>
          <a:ext cx="4748754" cy="731520"/>
        </p:xfrm>
        <a:graphic>
          <a:graphicData uri="http://schemas.openxmlformats.org/drawingml/2006/table">
            <a:tbl>
              <a:tblPr firstRow="1" firstCol="1" bandRow="1"/>
              <a:tblGrid>
                <a:gridCol w="791459">
                  <a:extLst>
                    <a:ext uri="{9D8B030D-6E8A-4147-A177-3AD203B41FA5}">
                      <a16:colId xmlns:a16="http://schemas.microsoft.com/office/drawing/2014/main" val="4058785850"/>
                    </a:ext>
                  </a:extLst>
                </a:gridCol>
                <a:gridCol w="791459">
                  <a:extLst>
                    <a:ext uri="{9D8B030D-6E8A-4147-A177-3AD203B41FA5}">
                      <a16:colId xmlns:a16="http://schemas.microsoft.com/office/drawing/2014/main" val="3913308917"/>
                    </a:ext>
                  </a:extLst>
                </a:gridCol>
                <a:gridCol w="791459">
                  <a:extLst>
                    <a:ext uri="{9D8B030D-6E8A-4147-A177-3AD203B41FA5}">
                      <a16:colId xmlns:a16="http://schemas.microsoft.com/office/drawing/2014/main" val="2846955693"/>
                    </a:ext>
                  </a:extLst>
                </a:gridCol>
                <a:gridCol w="791459">
                  <a:extLst>
                    <a:ext uri="{9D8B030D-6E8A-4147-A177-3AD203B41FA5}">
                      <a16:colId xmlns:a16="http://schemas.microsoft.com/office/drawing/2014/main" val="586941048"/>
                    </a:ext>
                  </a:extLst>
                </a:gridCol>
                <a:gridCol w="791459">
                  <a:extLst>
                    <a:ext uri="{9D8B030D-6E8A-4147-A177-3AD203B41FA5}">
                      <a16:colId xmlns:a16="http://schemas.microsoft.com/office/drawing/2014/main" val="2109681345"/>
                    </a:ext>
                  </a:extLst>
                </a:gridCol>
                <a:gridCol w="791459">
                  <a:extLst>
                    <a:ext uri="{9D8B030D-6E8A-4147-A177-3AD203B41FA5}">
                      <a16:colId xmlns:a16="http://schemas.microsoft.com/office/drawing/2014/main" val="346069784"/>
                    </a:ext>
                  </a:extLst>
                </a:gridCol>
              </a:tblGrid>
              <a:tr h="265200">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dirty="0">
                          <a:solidFill>
                            <a:srgbClr val="FF0000"/>
                          </a:solidFill>
                          <a:effectLst/>
                          <a:highlight>
                            <a:srgbClr val="00FFFF"/>
                          </a:highlight>
                          <a:latin typeface="Times New Roman" panose="02020603050405020304" pitchFamily="18" charset="0"/>
                          <a:ea typeface="Calibri" panose="020F0502020204030204" pitchFamily="34" charset="0"/>
                          <a:cs typeface="Times New Roman" panose="02020603050405020304" pitchFamily="18" charset="0"/>
                        </a:rPr>
                        <a:t>0</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82846569"/>
                  </a:ext>
                </a:extLst>
              </a:tr>
              <a:tr h="265200">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a:solidFill>
                            <a:srgbClr val="FF0000"/>
                          </a:solidFill>
                          <a:effectLst/>
                          <a:highlight>
                            <a:srgbClr val="00FFFF"/>
                          </a:highlight>
                          <a:latin typeface="Times New Roman" panose="02020603050405020304" pitchFamily="18" charset="0"/>
                          <a:ea typeface="Calibri" panose="020F0502020204030204" pitchFamily="34" charset="0"/>
                          <a:cs typeface="Times New Roman" panose="02020603050405020304" pitchFamily="18" charset="0"/>
                        </a:rPr>
                        <a:t>2</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dirty="0">
                          <a:effectLst/>
                          <a:latin typeface="Times New Roman" panose="02020603050405020304" pitchFamily="18" charset="0"/>
                          <a:ea typeface="Calibri" panose="020F0502020204030204" pitchFamily="34"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228600">
                        <a:spcBef>
                          <a:spcPts val="0"/>
                        </a:spcBef>
                        <a:spcAft>
                          <a:spcPts val="0"/>
                        </a:spcAft>
                      </a:pPr>
                      <a:r>
                        <a:rPr lang="en-US" sz="2400" b="1"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4316113"/>
                  </a:ext>
                </a:extLst>
              </a:tr>
            </a:tbl>
          </a:graphicData>
        </a:graphic>
      </p:graphicFrame>
      <p:pic>
        <p:nvPicPr>
          <p:cNvPr id="33" name="Picture 32" descr="Chart, line chart&#10;&#10;Description automatically generated">
            <a:extLst>
              <a:ext uri="{FF2B5EF4-FFF2-40B4-BE49-F238E27FC236}">
                <a16:creationId xmlns:a16="http://schemas.microsoft.com/office/drawing/2014/main" id="{2CC829B4-501E-46B9-9B4D-C8CFA72C1E5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37239" y="4269838"/>
            <a:ext cx="2280416" cy="2150031"/>
          </a:xfrm>
          <a:prstGeom prst="rect">
            <a:avLst/>
          </a:prstGeom>
          <a:noFill/>
          <a:ln>
            <a:noFill/>
          </a:ln>
        </p:spPr>
      </p:pic>
      <p:sp>
        <p:nvSpPr>
          <p:cNvPr id="30" name="Rectangle 29">
            <a:extLst>
              <a:ext uri="{FF2B5EF4-FFF2-40B4-BE49-F238E27FC236}">
                <a16:creationId xmlns:a16="http://schemas.microsoft.com/office/drawing/2014/main" id="{DF0A62D2-3464-4377-A221-957BA967FCA4}"/>
              </a:ext>
            </a:extLst>
          </p:cNvPr>
          <p:cNvSpPr/>
          <p:nvPr/>
        </p:nvSpPr>
        <p:spPr>
          <a:xfrm>
            <a:off x="9249857" y="3179618"/>
            <a:ext cx="406400" cy="2493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a:t>
            </a:r>
          </a:p>
        </p:txBody>
      </p:sp>
      <p:sp>
        <p:nvSpPr>
          <p:cNvPr id="9" name="TextBox 8">
            <a:extLst>
              <a:ext uri="{FF2B5EF4-FFF2-40B4-BE49-F238E27FC236}">
                <a16:creationId xmlns:a16="http://schemas.microsoft.com/office/drawing/2014/main" id="{632DBD92-86CE-4BE2-8B85-B387D6EC463F}"/>
              </a:ext>
            </a:extLst>
          </p:cNvPr>
          <p:cNvSpPr txBox="1"/>
          <p:nvPr/>
        </p:nvSpPr>
        <p:spPr>
          <a:xfrm>
            <a:off x="369455" y="2197214"/>
            <a:ext cx="6437745" cy="2031325"/>
          </a:xfrm>
          <a:prstGeom prst="rect">
            <a:avLst/>
          </a:prstGeom>
          <a:noFill/>
        </p:spPr>
        <p:txBody>
          <a:bodyPr wrap="square">
            <a:spAutoFit/>
          </a:bodyPr>
          <a:lstStyle/>
          <a:p>
            <a:pPr marL="228600" marR="0">
              <a:spcBef>
                <a:spcPts val="0"/>
              </a:spcBef>
              <a:spcAft>
                <a:spcPts val="0"/>
              </a:spcAft>
            </a:pP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Lưu</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ý: </a:t>
            </a:r>
            <a:r>
              <a:rPr lang="en-US" b="1" dirty="0" err="1">
                <a:solidFill>
                  <a:srgbClr val="FF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C</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ách</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bấm</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máy</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tính</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giá</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trị</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ví</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dụ</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máy</a:t>
            </a:r>
            <a:r>
              <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570)</a:t>
            </a:r>
            <a:endParaRPr lang="en-US" sz="18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sz="1800" b="1"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mode</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sym typeface="Wingdings" panose="05000000000000000000" pitchFamily="2" charset="2"/>
              </a:rPr>
              <a:t></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7</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(table)</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=&gt; f(X)=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đề</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ra </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Start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x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đầu</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tiên</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end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nhập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x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cuối</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cùng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p>
          <a:p>
            <a:pPr marL="228600" marR="0">
              <a:spcBef>
                <a:spcPts val="0"/>
              </a:spcBef>
              <a:spcAft>
                <a:spcPts val="0"/>
              </a:spcAft>
            </a:pP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Step </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máy</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tính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dựa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vào</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bảng</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suy</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ra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giá</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trị</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y</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7F3917EE-C056-4D2E-8463-D0808D900656}"/>
              </a:ext>
            </a:extLst>
          </p:cNvPr>
          <p:cNvPicPr>
            <a:picLocks noChangeAspect="1"/>
          </p:cNvPicPr>
          <p:nvPr/>
        </p:nvPicPr>
        <p:blipFill>
          <a:blip r:embed="rId4"/>
          <a:stretch>
            <a:fillRect/>
          </a:stretch>
        </p:blipFill>
        <p:spPr>
          <a:xfrm>
            <a:off x="833337" y="4192452"/>
            <a:ext cx="3274780" cy="2304804"/>
          </a:xfrm>
          <a:prstGeom prst="rect">
            <a:avLst/>
          </a:prstGeom>
        </p:spPr>
      </p:pic>
      <p:pic>
        <p:nvPicPr>
          <p:cNvPr id="5" name="Picture 4">
            <a:extLst>
              <a:ext uri="{FF2B5EF4-FFF2-40B4-BE49-F238E27FC236}">
                <a16:creationId xmlns:a16="http://schemas.microsoft.com/office/drawing/2014/main" id="{5A59439A-6FE9-4B98-83DF-42BA82291D67}"/>
              </a:ext>
            </a:extLst>
          </p:cNvPr>
          <p:cNvPicPr>
            <a:picLocks noChangeAspect="1"/>
          </p:cNvPicPr>
          <p:nvPr/>
        </p:nvPicPr>
        <p:blipFill>
          <a:blip r:embed="rId5"/>
          <a:stretch>
            <a:fillRect/>
          </a:stretch>
        </p:blipFill>
        <p:spPr>
          <a:xfrm>
            <a:off x="8783782" y="267854"/>
            <a:ext cx="3038763" cy="6374613"/>
          </a:xfrm>
          <a:prstGeom prst="rect">
            <a:avLst/>
          </a:prstGeom>
        </p:spPr>
      </p:pic>
    </p:spTree>
    <p:extLst>
      <p:ext uri="{BB962C8B-B14F-4D97-AF65-F5344CB8AC3E}">
        <p14:creationId xmlns:p14="http://schemas.microsoft.com/office/powerpoint/2010/main" val="165070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45021"/>
            <a:ext cx="9735127" cy="806375"/>
          </a:xfrm>
          <a:prstGeom prst="rect">
            <a:avLst/>
          </a:prstGeom>
        </p:spPr>
        <p:txBody>
          <a:bodyPr wrap="square">
            <a:spAutoFit/>
          </a:bodyPr>
          <a:lstStyle/>
          <a:p>
            <a:pPr algn="just">
              <a:lnSpc>
                <a:spcPct val="115000"/>
              </a:lnSpc>
              <a:spcBef>
                <a:spcPts val="600"/>
              </a:spcBef>
              <a:spcAft>
                <a:spcPts val="0"/>
              </a:spcAft>
            </a:pP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Ví</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dụ</a:t>
            </a:r>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2</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Khảo</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sát</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vẽ</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thị</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hàm</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số</a:t>
            </a:r>
            <a:r>
              <a:rPr lang="en-US" b="1" dirty="0">
                <a:latin typeface="Times New Roman" panose="02020603050405020304" pitchFamily="18" charset="0"/>
                <a:ea typeface="Times New Roman" panose="02020603050405020304" pitchFamily="18" charset="0"/>
                <a:cs typeface="Times New Roman" panose="02020603050405020304" pitchFamily="18" charset="0"/>
              </a:rPr>
              <a:t>: y = x</a:t>
            </a:r>
            <a:r>
              <a:rPr lang="en-US" b="1" baseline="30000" dirty="0">
                <a:latin typeface="Times New Roman" panose="02020603050405020304" pitchFamily="18" charset="0"/>
                <a:ea typeface="Times New Roman" panose="02020603050405020304" pitchFamily="18" charset="0"/>
                <a:cs typeface="Times New Roman" panose="02020603050405020304" pitchFamily="18" charset="0"/>
              </a:rPr>
              <a:t>2</a:t>
            </a:r>
            <a:r>
              <a:rPr lang="en-US" b="1" dirty="0">
                <a:latin typeface="Times New Roman" panose="02020603050405020304" pitchFamily="18" charset="0"/>
                <a:ea typeface="Times New Roman" panose="02020603050405020304" pitchFamily="18" charset="0"/>
                <a:cs typeface="Times New Roman" panose="02020603050405020304" pitchFamily="18" charset="0"/>
              </a:rPr>
              <a:t> - 4x +3</a:t>
            </a:r>
            <a:endParaRPr lang="en-US" sz="1400" b="1" dirty="0">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600"/>
              </a:spcBef>
              <a:spcAft>
                <a:spcPts val="0"/>
              </a:spcAft>
            </a:pPr>
            <a:r>
              <a:rPr lang="pt-BR" b="1" dirty="0">
                <a:latin typeface="Times New Roman" panose="02020603050405020304" pitchFamily="18" charset="0"/>
                <a:ea typeface="Times New Roman" panose="02020603050405020304" pitchFamily="18" charset="0"/>
                <a:cs typeface="Times New Roman" panose="02020603050405020304" pitchFamily="18" charset="0"/>
              </a:rPr>
              <a:t>                                   </a:t>
            </a:r>
            <a:r>
              <a:rPr lang="pt-BR" dirty="0">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Rectangle 2"/>
          <p:cNvSpPr/>
          <p:nvPr/>
        </p:nvSpPr>
        <p:spPr>
          <a:xfrm>
            <a:off x="593209" y="1934820"/>
            <a:ext cx="1980029" cy="369332"/>
          </a:xfrm>
          <a:prstGeom prst="rect">
            <a:avLst/>
          </a:prstGeom>
        </p:spPr>
        <p:txBody>
          <a:bodyPr wrap="none">
            <a:spAutoFit/>
          </a:bodyPr>
          <a:lstStyle/>
          <a:p>
            <a:r>
              <a:rPr lang="pt-BR" dirty="0">
                <a:latin typeface="Times New Roman" panose="02020603050405020304" pitchFamily="18" charset="0"/>
                <a:ea typeface="Times New Roman" panose="02020603050405020304" pitchFamily="18" charset="0"/>
              </a:rPr>
              <a:t>* </a:t>
            </a:r>
            <a:r>
              <a:rPr lang="pt-BR" dirty="0">
                <a:solidFill>
                  <a:srgbClr val="FF0000"/>
                </a:solidFill>
                <a:latin typeface="Times New Roman" panose="02020603050405020304" pitchFamily="18" charset="0"/>
                <a:ea typeface="Times New Roman" panose="02020603050405020304" pitchFamily="18" charset="0"/>
              </a:rPr>
              <a:t>Đỉnh I </a:t>
            </a:r>
            <a:r>
              <a:rPr lang="pt-BR" dirty="0">
                <a:latin typeface="Times New Roman" panose="02020603050405020304" pitchFamily="18" charset="0"/>
                <a:ea typeface="Times New Roman" panose="02020603050405020304" pitchFamily="18" charset="0"/>
              </a:rPr>
              <a:t>có tọa độ :</a:t>
            </a:r>
            <a:endParaRPr lang="en-US" dirty="0"/>
          </a:p>
        </p:txBody>
      </p:sp>
      <mc:AlternateContent xmlns:mc="http://schemas.openxmlformats.org/markup-compatibility/2006" xmlns:a14="http://schemas.microsoft.com/office/drawing/2010/main">
        <mc:Choice Requires="a14">
          <p:sp>
            <p:nvSpPr>
              <p:cNvPr id="11" name="Object 10"/>
              <p:cNvSpPr txBox="1"/>
              <p:nvPr/>
            </p:nvSpPr>
            <p:spPr bwMode="auto">
              <a:xfrm>
                <a:off x="2506502" y="1994648"/>
                <a:ext cx="1166812" cy="706438"/>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sSub>
                        <m:sSubPr>
                          <m:ctrlPr>
                            <a:rPr lang="en-US" b="1" i="1" smtClean="0">
                              <a:solidFill>
                                <a:srgbClr val="FF0000"/>
                              </a:solidFill>
                              <a:highlight>
                                <a:srgbClr val="FFFF00"/>
                              </a:highlight>
                              <a:latin typeface="Cambria Math" panose="02040503050406030204" pitchFamily="18" charset="0"/>
                            </a:rPr>
                          </m:ctrlPr>
                        </m:sSubPr>
                        <m:e>
                          <m:r>
                            <a:rPr lang="en-US" b="1" i="1">
                              <a:solidFill>
                                <a:srgbClr val="FF0000"/>
                              </a:solidFill>
                              <a:highlight>
                                <a:srgbClr val="FFFF00"/>
                              </a:highlight>
                              <a:latin typeface="Cambria Math" panose="02040503050406030204" pitchFamily="18" charset="0"/>
                            </a:rPr>
                            <m:t>𝒙</m:t>
                          </m:r>
                        </m:e>
                        <m:sub>
                          <m:r>
                            <a:rPr lang="en-US" b="1" i="1">
                              <a:solidFill>
                                <a:srgbClr val="FF0000"/>
                              </a:solidFill>
                              <a:highlight>
                                <a:srgbClr val="FFFF00"/>
                              </a:highlight>
                              <a:latin typeface="Cambria Math" panose="02040503050406030204" pitchFamily="18" charset="0"/>
                            </a:rPr>
                            <m:t>𝑰</m:t>
                          </m:r>
                        </m:sub>
                      </m:sSub>
                      <m:r>
                        <a:rPr lang="en-US" b="1" i="1">
                          <a:solidFill>
                            <a:srgbClr val="FF0000"/>
                          </a:solidFill>
                          <a:highlight>
                            <a:srgbClr val="FFFF00"/>
                          </a:highlight>
                          <a:latin typeface="Cambria Math" panose="02040503050406030204" pitchFamily="18" charset="0"/>
                        </a:rPr>
                        <m:t>=</m:t>
                      </m:r>
                      <m:f>
                        <m:fPr>
                          <m:ctrlPr>
                            <a:rPr lang="en-US" b="1" i="1">
                              <a:solidFill>
                                <a:srgbClr val="FF0000"/>
                              </a:solidFill>
                              <a:highlight>
                                <a:srgbClr val="FFFF00"/>
                              </a:highlight>
                              <a:latin typeface="Cambria Math" panose="02040503050406030204" pitchFamily="18" charset="0"/>
                            </a:rPr>
                          </m:ctrlPr>
                        </m:fPr>
                        <m:num>
                          <m:r>
                            <a:rPr lang="en-US" b="1" i="1">
                              <a:solidFill>
                                <a:srgbClr val="FF0000"/>
                              </a:solidFill>
                              <a:highlight>
                                <a:srgbClr val="FFFF00"/>
                              </a:highlight>
                              <a:latin typeface="Cambria Math" panose="02040503050406030204" pitchFamily="18" charset="0"/>
                            </a:rPr>
                            <m:t>−</m:t>
                          </m:r>
                          <m:r>
                            <a:rPr lang="en-US" b="1" i="1">
                              <a:solidFill>
                                <a:srgbClr val="FF0000"/>
                              </a:solidFill>
                              <a:highlight>
                                <a:srgbClr val="FFFF00"/>
                              </a:highlight>
                              <a:latin typeface="Cambria Math" panose="02040503050406030204" pitchFamily="18" charset="0"/>
                            </a:rPr>
                            <m:t>𝒃</m:t>
                          </m:r>
                        </m:num>
                        <m:den>
                          <m:r>
                            <a:rPr lang="en-US" b="1" i="1">
                              <a:solidFill>
                                <a:srgbClr val="FF0000"/>
                              </a:solidFill>
                              <a:highlight>
                                <a:srgbClr val="FFFF00"/>
                              </a:highlight>
                              <a:latin typeface="Cambria Math" panose="02040503050406030204" pitchFamily="18" charset="0"/>
                            </a:rPr>
                            <m:t>𝟐</m:t>
                          </m:r>
                          <m:r>
                            <a:rPr lang="en-US" b="1" i="1">
                              <a:solidFill>
                                <a:srgbClr val="FF0000"/>
                              </a:solidFill>
                              <a:highlight>
                                <a:srgbClr val="FFFF00"/>
                              </a:highlight>
                              <a:latin typeface="Cambria Math" panose="02040503050406030204" pitchFamily="18" charset="0"/>
                            </a:rPr>
                            <m:t>𝒂</m:t>
                          </m:r>
                        </m:den>
                      </m:f>
                      <m:r>
                        <a:rPr lang="en-US" i="1">
                          <a:solidFill>
                            <a:srgbClr val="000000"/>
                          </a:solidFill>
                          <a:highlight>
                            <a:srgbClr val="FFFF00"/>
                          </a:highlight>
                          <a:latin typeface="Cambria Math" panose="02040503050406030204" pitchFamily="18" charset="0"/>
                        </a:rPr>
                        <m:t>=</m:t>
                      </m:r>
                    </m:oMath>
                  </m:oMathPara>
                </a14:m>
                <a:endParaRPr lang="en-US" dirty="0">
                  <a:highlight>
                    <a:srgbClr val="FFFF00"/>
                  </a:highlight>
                </a:endParaRPr>
              </a:p>
            </p:txBody>
          </p:sp>
        </mc:Choice>
        <mc:Fallback xmlns="">
          <p:sp>
            <p:nvSpPr>
              <p:cNvPr id="11" name="Object 10"/>
              <p:cNvSpPr txBox="1">
                <a:spLocks noRot="1" noChangeAspect="1" noMove="1" noResize="1" noEditPoints="1" noAdjustHandles="1" noChangeArrowheads="1" noChangeShapeType="1" noTextEdit="1"/>
              </p:cNvSpPr>
              <p:nvPr/>
            </p:nvSpPr>
            <p:spPr bwMode="auto">
              <a:xfrm>
                <a:off x="2506502" y="1994648"/>
                <a:ext cx="1166812" cy="706438"/>
              </a:xfrm>
              <a:prstGeom prst="rect">
                <a:avLst/>
              </a:prstGeom>
              <a:blipFill>
                <a:blip r:embed="rId2"/>
                <a:stretch>
                  <a:fillRect/>
                </a:stretch>
              </a:blipFill>
            </p:spPr>
            <p:txBody>
              <a:bodyPr/>
              <a:lstStyle/>
              <a:p>
                <a:r>
                  <a:rPr lang="en-US">
                    <a:noFill/>
                  </a:rPr>
                  <a:t> </a:t>
                </a:r>
              </a:p>
            </p:txBody>
          </p:sp>
        </mc:Fallback>
      </mc:AlternateContent>
      <p:sp>
        <p:nvSpPr>
          <p:cNvPr id="12" name="Rectangle 11"/>
          <p:cNvSpPr/>
          <p:nvPr/>
        </p:nvSpPr>
        <p:spPr>
          <a:xfrm>
            <a:off x="2512741" y="2744076"/>
            <a:ext cx="2541080" cy="400110"/>
          </a:xfrm>
          <a:prstGeom prst="rect">
            <a:avLst/>
          </a:prstGeom>
        </p:spPr>
        <p:txBody>
          <a:bodyPr wrap="none">
            <a:spAutoFit/>
          </a:bodyPr>
          <a:lstStyle/>
          <a:p>
            <a:r>
              <a:rPr lang="pt-BR" sz="2000" dirty="0">
                <a:latin typeface="Times New Roman" panose="02020603050405020304" pitchFamily="18" charset="0"/>
                <a:ea typeface="Times New Roman" panose="02020603050405020304" pitchFamily="18" charset="0"/>
              </a:rPr>
              <a:t>y</a:t>
            </a:r>
            <a:r>
              <a:rPr lang="pt-BR" sz="2000" baseline="-25000" dirty="0">
                <a:latin typeface="Times New Roman" panose="02020603050405020304" pitchFamily="18" charset="0"/>
                <a:ea typeface="Times New Roman" panose="02020603050405020304" pitchFamily="18" charset="0"/>
              </a:rPr>
              <a:t>I</a:t>
            </a:r>
            <a:r>
              <a:rPr lang="pt-BR" sz="2000" dirty="0">
                <a:latin typeface="Times New Roman" panose="02020603050405020304" pitchFamily="18" charset="0"/>
                <a:ea typeface="Times New Roman" panose="02020603050405020304" pitchFamily="18" charset="0"/>
              </a:rPr>
              <a:t> = (x</a:t>
            </a:r>
            <a:r>
              <a:rPr lang="pt-BR" sz="2000" baseline="-25000" dirty="0">
                <a:latin typeface="Times New Roman" panose="02020603050405020304" pitchFamily="18" charset="0"/>
                <a:ea typeface="Times New Roman" panose="02020603050405020304" pitchFamily="18" charset="0"/>
              </a:rPr>
              <a:t>I</a:t>
            </a:r>
            <a:r>
              <a:rPr lang="pt-BR" sz="2000" dirty="0">
                <a:latin typeface="Times New Roman" panose="02020603050405020304" pitchFamily="18" charset="0"/>
                <a:ea typeface="Times New Roman" panose="02020603050405020304" pitchFamily="18" charset="0"/>
              </a:rPr>
              <a:t> )</a:t>
            </a:r>
            <a:r>
              <a:rPr lang="pt-BR" sz="2000" baseline="30000" dirty="0">
                <a:latin typeface="Times New Roman" panose="02020603050405020304" pitchFamily="18" charset="0"/>
                <a:ea typeface="Times New Roman" panose="02020603050405020304" pitchFamily="18" charset="0"/>
              </a:rPr>
              <a:t>2</a:t>
            </a:r>
            <a:r>
              <a:rPr lang="pt-BR" sz="2000" dirty="0">
                <a:latin typeface="Times New Roman" panose="02020603050405020304" pitchFamily="18" charset="0"/>
                <a:ea typeface="Times New Roman" panose="02020603050405020304" pitchFamily="18" charset="0"/>
              </a:rPr>
              <a:t> – 4.(x</a:t>
            </a:r>
            <a:r>
              <a:rPr lang="pt-BR" sz="2000" baseline="-25000" dirty="0">
                <a:latin typeface="Times New Roman" panose="02020603050405020304" pitchFamily="18" charset="0"/>
                <a:ea typeface="Times New Roman" panose="02020603050405020304" pitchFamily="18" charset="0"/>
              </a:rPr>
              <a:t>I </a:t>
            </a:r>
            <a:r>
              <a:rPr lang="pt-BR" sz="2000" dirty="0">
                <a:latin typeface="Times New Roman" panose="02020603050405020304" pitchFamily="18" charset="0"/>
                <a:ea typeface="Times New Roman" panose="02020603050405020304" pitchFamily="18" charset="0"/>
              </a:rPr>
              <a:t>) +3 =</a:t>
            </a:r>
            <a:endParaRPr lang="en-US" sz="2000" dirty="0"/>
          </a:p>
        </p:txBody>
      </p:sp>
      <p:sp>
        <p:nvSpPr>
          <p:cNvPr id="16" name="Rectangle 15"/>
          <p:cNvSpPr/>
          <p:nvPr/>
        </p:nvSpPr>
        <p:spPr>
          <a:xfrm>
            <a:off x="2512741" y="3312136"/>
            <a:ext cx="1345240"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Vậy</a:t>
            </a:r>
            <a:r>
              <a:rPr lang="en-US" dirty="0">
                <a:latin typeface="Times New Roman" panose="02020603050405020304" pitchFamily="18" charset="0"/>
                <a:ea typeface="Times New Roman" panose="02020603050405020304" pitchFamily="18" charset="0"/>
              </a:rPr>
              <a:t> I(2; -1).</a:t>
            </a:r>
            <a:endParaRPr lang="en-US" dirty="0"/>
          </a:p>
        </p:txBody>
      </p:sp>
      <p:sp>
        <p:nvSpPr>
          <p:cNvPr id="17" name="Rectangle 16"/>
          <p:cNvSpPr/>
          <p:nvPr/>
        </p:nvSpPr>
        <p:spPr>
          <a:xfrm>
            <a:off x="484750" y="3534337"/>
            <a:ext cx="2196948"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Trục</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đối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xứng</a:t>
            </a:r>
            <a:r>
              <a:rPr lang="en-US" dirty="0">
                <a:latin typeface="Times New Roman" panose="02020603050405020304" pitchFamily="18" charset="0"/>
                <a:ea typeface="Times New Roman" panose="02020603050405020304" pitchFamily="18" charset="0"/>
              </a:rPr>
              <a:t> </a:t>
            </a:r>
            <a:r>
              <a:rPr lang="en-US" dirty="0">
                <a:solidFill>
                  <a:srgbClr val="FF0000"/>
                </a:solidFill>
                <a:latin typeface="Times New Roman" panose="02020603050405020304" pitchFamily="18" charset="0"/>
                <a:ea typeface="Times New Roman" panose="02020603050405020304" pitchFamily="18" charset="0"/>
              </a:rPr>
              <a:t>x = 2</a:t>
            </a:r>
            <a:endParaRPr lang="en-US" dirty="0">
              <a:solidFill>
                <a:srgbClr val="FF0000"/>
              </a:solidFill>
            </a:endParaRPr>
          </a:p>
        </p:txBody>
      </p:sp>
      <p:sp>
        <p:nvSpPr>
          <p:cNvPr id="18" name="Rectangle 17"/>
          <p:cNvSpPr/>
          <p:nvPr/>
        </p:nvSpPr>
        <p:spPr>
          <a:xfrm>
            <a:off x="484750" y="3937549"/>
            <a:ext cx="1762021" cy="369332"/>
          </a:xfrm>
          <a:prstGeom prst="rect">
            <a:avLst/>
          </a:prstGeom>
        </p:spPr>
        <p:txBody>
          <a:bodyPr wrap="none">
            <a:spAutoFit/>
          </a:bodyPr>
          <a:lstStyle/>
          <a:p>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Bảng</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biến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thiên</a:t>
            </a:r>
            <a:r>
              <a:rPr lang="en-US" dirty="0">
                <a:latin typeface="Times New Roman" panose="02020603050405020304" pitchFamily="18" charset="0"/>
                <a:ea typeface="Times New Roman" panose="02020603050405020304" pitchFamily="18" charset="0"/>
              </a:rPr>
              <a:t> </a:t>
            </a:r>
            <a:endParaRPr lang="en-US" dirty="0"/>
          </a:p>
        </p:txBody>
      </p:sp>
      <p:pic>
        <p:nvPicPr>
          <p:cNvPr id="19" name="Picture 18"/>
          <p:cNvPicPr>
            <a:picLocks noChangeAspect="1"/>
          </p:cNvPicPr>
          <p:nvPr/>
        </p:nvPicPr>
        <p:blipFill rotWithShape="1">
          <a:blip r:embed="rId3"/>
          <a:srcRect r="35107" b="14846"/>
          <a:stretch/>
        </p:blipFill>
        <p:spPr>
          <a:xfrm>
            <a:off x="484750" y="4356825"/>
            <a:ext cx="5452224" cy="2097882"/>
          </a:xfrm>
          <a:prstGeom prst="rect">
            <a:avLst/>
          </a:prstGeom>
          <a:ln>
            <a:solidFill>
              <a:schemeClr val="tx1"/>
            </a:solidFill>
          </a:ln>
        </p:spPr>
      </p:pic>
      <mc:AlternateContent xmlns:mc="http://schemas.openxmlformats.org/markup-compatibility/2006" xmlns:a14="http://schemas.microsoft.com/office/drawing/2010/main">
        <mc:Choice Requires="a14">
          <p:sp>
            <p:nvSpPr>
              <p:cNvPr id="15" name="Object 14"/>
              <p:cNvSpPr txBox="1"/>
              <p:nvPr/>
            </p:nvSpPr>
            <p:spPr bwMode="auto">
              <a:xfrm>
                <a:off x="3621897" y="1984593"/>
                <a:ext cx="1166812" cy="706438"/>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4</m:t>
                          </m:r>
                          <m:r>
                            <a:rPr lang="en-US" i="1">
                              <a:solidFill>
                                <a:srgbClr val="000000"/>
                              </a:solidFill>
                              <a:latin typeface="Cambria Math" panose="02040503050406030204" pitchFamily="18" charset="0"/>
                            </a:rPr>
                            <m:t>)</m:t>
                          </m:r>
                        </m:num>
                        <m:den>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1</m:t>
                          </m:r>
                        </m:den>
                      </m:f>
                      <m:r>
                        <a:rPr lang="en-US" i="1">
                          <a:solidFill>
                            <a:srgbClr val="000000"/>
                          </a:solidFill>
                          <a:latin typeface="Cambria Math" panose="02040503050406030204" pitchFamily="18" charset="0"/>
                        </a:rPr>
                        <m:t>=</m:t>
                      </m:r>
                      <m:r>
                        <a:rPr lang="en-US" i="1" smtClean="0">
                          <a:solidFill>
                            <a:srgbClr val="FF0000"/>
                          </a:solidFill>
                          <a:latin typeface="Cambria Math" panose="02040503050406030204" pitchFamily="18" charset="0"/>
                        </a:rPr>
                        <m:t>2</m:t>
                      </m:r>
                    </m:oMath>
                  </m:oMathPara>
                </a14:m>
                <a:endParaRPr lang="en-US" dirty="0"/>
              </a:p>
            </p:txBody>
          </p:sp>
        </mc:Choice>
        <mc:Fallback xmlns="">
          <p:sp>
            <p:nvSpPr>
              <p:cNvPr id="15" name="Object 14"/>
              <p:cNvSpPr txBox="1">
                <a:spLocks noRot="1" noChangeAspect="1" noMove="1" noResize="1" noEditPoints="1" noAdjustHandles="1" noChangeArrowheads="1" noChangeShapeType="1" noTextEdit="1"/>
              </p:cNvSpPr>
              <p:nvPr/>
            </p:nvSpPr>
            <p:spPr bwMode="auto">
              <a:xfrm>
                <a:off x="3621897" y="1984593"/>
                <a:ext cx="1166812" cy="706438"/>
              </a:xfrm>
              <a:prstGeom prst="rect">
                <a:avLst/>
              </a:prstGeom>
              <a:blipFill>
                <a:blip r:embed="rId4"/>
                <a:stretch>
                  <a:fillRect/>
                </a:stretch>
              </a:blipFill>
            </p:spPr>
            <p:txBody>
              <a:bodyPr/>
              <a:lstStyle/>
              <a:p>
                <a:r>
                  <a:rPr lang="en-US">
                    <a:noFill/>
                  </a:rPr>
                  <a:t> </a:t>
                </a:r>
              </a:p>
            </p:txBody>
          </p:sp>
        </mc:Fallback>
      </mc:AlternateContent>
      <p:sp>
        <p:nvSpPr>
          <p:cNvPr id="21" name="Rectangle 20"/>
          <p:cNvSpPr/>
          <p:nvPr/>
        </p:nvSpPr>
        <p:spPr>
          <a:xfrm>
            <a:off x="5036408" y="2744076"/>
            <a:ext cx="2074607" cy="400110"/>
          </a:xfrm>
          <a:prstGeom prst="rect">
            <a:avLst/>
          </a:prstGeom>
        </p:spPr>
        <p:txBody>
          <a:bodyPr wrap="none">
            <a:spAutoFit/>
          </a:bodyPr>
          <a:lstStyle/>
          <a:p>
            <a:r>
              <a:rPr lang="pt-BR" sz="2000" dirty="0">
                <a:latin typeface="Times New Roman" panose="02020603050405020304" pitchFamily="18" charset="0"/>
                <a:ea typeface="Times New Roman" panose="02020603050405020304" pitchFamily="18" charset="0"/>
              </a:rPr>
              <a:t>2</a:t>
            </a:r>
            <a:r>
              <a:rPr lang="pt-BR" sz="2000" baseline="30000" dirty="0">
                <a:latin typeface="Times New Roman" panose="02020603050405020304" pitchFamily="18" charset="0"/>
                <a:ea typeface="Times New Roman" panose="02020603050405020304" pitchFamily="18" charset="0"/>
              </a:rPr>
              <a:t>2</a:t>
            </a:r>
            <a:r>
              <a:rPr lang="pt-BR" sz="2000" dirty="0">
                <a:latin typeface="Times New Roman" panose="02020603050405020304" pitchFamily="18" charset="0"/>
                <a:ea typeface="Times New Roman" panose="02020603050405020304" pitchFamily="18" charset="0"/>
              </a:rPr>
              <a:t>  - 4.2  +3 = -1 . </a:t>
            </a:r>
            <a:endParaRPr lang="en-US" sz="2000" dirty="0"/>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6A67F6B8-D387-47A2-A2E6-D6445242D0E8}"/>
                  </a:ext>
                </a:extLst>
              </p:cNvPr>
              <p:cNvSpPr txBox="1"/>
              <p:nvPr/>
            </p:nvSpPr>
            <p:spPr>
              <a:xfrm>
                <a:off x="437660" y="1151342"/>
                <a:ext cx="6096000" cy="712887"/>
              </a:xfrm>
              <a:prstGeom prst="rect">
                <a:avLst/>
              </a:prstGeom>
              <a:noFill/>
            </p:spPr>
            <p:txBody>
              <a:bodyPr wrap="square">
                <a:spAutoFit/>
              </a:bodyPr>
              <a:lstStyle/>
              <a:p>
                <a:pPr marL="0" marR="0" algn="just">
                  <a:lnSpc>
                    <a:spcPct val="115000"/>
                  </a:lnSpc>
                  <a:spcBef>
                    <a:spcPts val="600"/>
                  </a:spcBef>
                  <a:spcAft>
                    <a:spcPts val="0"/>
                  </a:spcAft>
                  <a:tabLst>
                    <a:tab pos="0" algn="l"/>
                  </a:tabLst>
                </a:pPr>
                <a:r>
                  <a:rPr lang="en-US" sz="16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16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1: </a:t>
                </a:r>
                <a:r>
                  <a:rPr lang="pt-BR" sz="1600" b="1" dirty="0">
                    <a:effectLst/>
                    <a:latin typeface="Times New Roman" panose="02020603050405020304" pitchFamily="18" charset="0"/>
                    <a:ea typeface="Times New Roman" panose="02020603050405020304" pitchFamily="18" charset="0"/>
                    <a:cs typeface="Times New Roman" panose="02020603050405020304" pitchFamily="18" charset="0"/>
                  </a:rPr>
                  <a:t>Tập xác định D = </a:t>
                </a:r>
                <a14:m>
                  <m:oMath xmlns:m="http://schemas.openxmlformats.org/officeDocument/2006/math">
                    <m:r>
                      <a:rPr lang="pt-BR" sz="1600" b="1" i="1">
                        <a:effectLst/>
                        <a:latin typeface="Cambria Math" panose="02040503050406030204" pitchFamily="18" charset="0"/>
                        <a:ea typeface="Times New Roman" panose="02020603050405020304" pitchFamily="18" charset="0"/>
                        <a:cs typeface="Times New Roman" panose="02020603050405020304" pitchFamily="18" charset="0"/>
                      </a:rPr>
                      <m:t>ℝ</m:t>
                    </m:r>
                  </m:oMath>
                </a14:m>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15000"/>
                  </a:lnSpc>
                  <a:spcBef>
                    <a:spcPts val="600"/>
                  </a:spcBef>
                  <a:spcAft>
                    <a:spcPts val="0"/>
                  </a:spcAft>
                  <a:tabLst>
                    <a:tab pos="0" algn="l"/>
                  </a:tabLst>
                </a:pPr>
                <a:r>
                  <a:rPr lang="en-US" sz="16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16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Tính</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biến</a:t>
                </a:r>
                <a:r>
                  <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effectLst/>
                    <a:latin typeface="Times New Roman" panose="02020603050405020304" pitchFamily="18" charset="0"/>
                    <a:ea typeface="Times New Roman" panose="02020603050405020304" pitchFamily="18" charset="0"/>
                    <a:cs typeface="Times New Roman" panose="02020603050405020304" pitchFamily="18" charset="0"/>
                  </a:rPr>
                  <a:t>thiên</a:t>
                </a:r>
                <a:endParaRPr lang="en-US" sz="1600"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xmlns="">
          <p:sp>
            <p:nvSpPr>
              <p:cNvPr id="22" name="TextBox 21">
                <a:extLst>
                  <a:ext uri="{FF2B5EF4-FFF2-40B4-BE49-F238E27FC236}">
                    <a16:creationId xmlns:a16="http://schemas.microsoft.com/office/drawing/2014/main" id="{6A67F6B8-D387-47A2-A2E6-D6445242D0E8}"/>
                  </a:ext>
                </a:extLst>
              </p:cNvPr>
              <p:cNvSpPr txBox="1">
                <a:spLocks noRot="1" noChangeAspect="1" noMove="1" noResize="1" noEditPoints="1" noAdjustHandles="1" noChangeArrowheads="1" noChangeShapeType="1" noTextEdit="1"/>
              </p:cNvSpPr>
              <p:nvPr/>
            </p:nvSpPr>
            <p:spPr>
              <a:xfrm>
                <a:off x="437660" y="1151342"/>
                <a:ext cx="6096000" cy="712887"/>
              </a:xfrm>
              <a:prstGeom prst="rect">
                <a:avLst/>
              </a:prstGeom>
              <a:blipFill>
                <a:blip r:embed="rId5"/>
                <a:stretch>
                  <a:fillRect l="-600" b="-10256"/>
                </a:stretch>
              </a:blipFill>
            </p:spPr>
            <p:txBody>
              <a:bodyPr/>
              <a:lstStyle/>
              <a:p>
                <a:r>
                  <a:rPr lang="en-US">
                    <a:noFill/>
                  </a:rPr>
                  <a:t> </a:t>
                </a:r>
              </a:p>
            </p:txBody>
          </p:sp>
        </mc:Fallback>
      </mc:AlternateContent>
      <p:sp>
        <p:nvSpPr>
          <p:cNvPr id="23" name="TextBox 22">
            <a:extLst>
              <a:ext uri="{FF2B5EF4-FFF2-40B4-BE49-F238E27FC236}">
                <a16:creationId xmlns:a16="http://schemas.microsoft.com/office/drawing/2014/main" id="{1C04124E-87EB-4FB4-8EC2-7905543133EA}"/>
              </a:ext>
            </a:extLst>
          </p:cNvPr>
          <p:cNvSpPr txBox="1"/>
          <p:nvPr/>
        </p:nvSpPr>
        <p:spPr>
          <a:xfrm>
            <a:off x="6987310" y="916159"/>
            <a:ext cx="4690884" cy="1072986"/>
          </a:xfrm>
          <a:prstGeom prst="rect">
            <a:avLst/>
          </a:prstGeom>
          <a:noFill/>
        </p:spPr>
        <p:txBody>
          <a:bodyPr wrap="square">
            <a:spAutoFit/>
          </a:bodyPr>
          <a:lstStyle/>
          <a:p>
            <a:pPr marL="0" marR="0" algn="just">
              <a:lnSpc>
                <a:spcPct val="115000"/>
              </a:lnSpc>
              <a:spcBef>
                <a:spcPts val="600"/>
              </a:spcBef>
              <a:spcAft>
                <a:spcPts val="0"/>
              </a:spcAft>
              <a:tabLst>
                <a:tab pos="0" algn="l"/>
              </a:tabLst>
            </a:pPr>
            <a:r>
              <a:rPr lang="en-US" sz="16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Bước</a:t>
            </a:r>
            <a:r>
              <a:rPr lang="en-US" sz="16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3: </a:t>
            </a:r>
            <a:r>
              <a:rPr lang="pt-BR" sz="1600" b="1" dirty="0">
                <a:latin typeface="Times New Roman" panose="02020603050405020304" pitchFamily="18" charset="0"/>
                <a:ea typeface="Times New Roman" panose="02020603050405020304" pitchFamily="18" charset="0"/>
                <a:cs typeface="Times New Roman" panose="02020603050405020304" pitchFamily="18" charset="0"/>
              </a:rPr>
              <a:t>Đồ thị</a:t>
            </a:r>
          </a:p>
          <a:p>
            <a:pPr marL="0" marR="0" algn="just">
              <a:lnSpc>
                <a:spcPct val="115000"/>
              </a:lnSpc>
              <a:spcBef>
                <a:spcPts val="600"/>
              </a:spcBef>
              <a:spcAft>
                <a:spcPts val="0"/>
              </a:spcAft>
              <a:tabLst>
                <a:tab pos="0" algn="l"/>
              </a:tabLst>
            </a:pP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Bảng</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en-US"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600" dirty="0" err="1">
                <a:effectLst/>
                <a:latin typeface="Times New Roman" panose="02020603050405020304" pitchFamily="18" charset="0"/>
                <a:ea typeface="Times New Roman" panose="02020603050405020304" pitchFamily="18" charset="0"/>
                <a:cs typeface="Times New Roman" panose="02020603050405020304" pitchFamily="18" charset="0"/>
              </a:rPr>
              <a:t>trị</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gn="just">
              <a:lnSpc>
                <a:spcPct val="115000"/>
              </a:lnSpc>
              <a:spcBef>
                <a:spcPts val="600"/>
              </a:spcBef>
              <a:spcAft>
                <a:spcPts val="0"/>
              </a:spcAft>
              <a:tabLst>
                <a:tab pos="0" algn="l"/>
              </a:tabLst>
            </a:pP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4" name="Table 4">
            <a:extLst>
              <a:ext uri="{FF2B5EF4-FFF2-40B4-BE49-F238E27FC236}">
                <a16:creationId xmlns:a16="http://schemas.microsoft.com/office/drawing/2014/main" id="{EC365D6F-B81B-498D-8AD3-873AA027E34E}"/>
              </a:ext>
            </a:extLst>
          </p:cNvPr>
          <p:cNvGraphicFramePr>
            <a:graphicFrameLocks noGrp="1"/>
          </p:cNvGraphicFramePr>
          <p:nvPr/>
        </p:nvGraphicFramePr>
        <p:xfrm>
          <a:off x="8301835" y="1357699"/>
          <a:ext cx="2927928" cy="731520"/>
        </p:xfrm>
        <a:graphic>
          <a:graphicData uri="http://schemas.openxmlformats.org/drawingml/2006/table">
            <a:tbl>
              <a:tblPr firstRow="1" bandRow="1">
                <a:tableStyleId>{5C22544A-7EE6-4342-B048-85BDC9FD1C3A}</a:tableStyleId>
              </a:tblPr>
              <a:tblGrid>
                <a:gridCol w="487988">
                  <a:extLst>
                    <a:ext uri="{9D8B030D-6E8A-4147-A177-3AD203B41FA5}">
                      <a16:colId xmlns:a16="http://schemas.microsoft.com/office/drawing/2014/main" val="1794525364"/>
                    </a:ext>
                  </a:extLst>
                </a:gridCol>
                <a:gridCol w="487988">
                  <a:extLst>
                    <a:ext uri="{9D8B030D-6E8A-4147-A177-3AD203B41FA5}">
                      <a16:colId xmlns:a16="http://schemas.microsoft.com/office/drawing/2014/main" val="1628950651"/>
                    </a:ext>
                  </a:extLst>
                </a:gridCol>
                <a:gridCol w="487988">
                  <a:extLst>
                    <a:ext uri="{9D8B030D-6E8A-4147-A177-3AD203B41FA5}">
                      <a16:colId xmlns:a16="http://schemas.microsoft.com/office/drawing/2014/main" val="3451115562"/>
                    </a:ext>
                  </a:extLst>
                </a:gridCol>
                <a:gridCol w="487988">
                  <a:extLst>
                    <a:ext uri="{9D8B030D-6E8A-4147-A177-3AD203B41FA5}">
                      <a16:colId xmlns:a16="http://schemas.microsoft.com/office/drawing/2014/main" val="3857779133"/>
                    </a:ext>
                  </a:extLst>
                </a:gridCol>
                <a:gridCol w="487988">
                  <a:extLst>
                    <a:ext uri="{9D8B030D-6E8A-4147-A177-3AD203B41FA5}">
                      <a16:colId xmlns:a16="http://schemas.microsoft.com/office/drawing/2014/main" val="429714618"/>
                    </a:ext>
                  </a:extLst>
                </a:gridCol>
                <a:gridCol w="487988">
                  <a:extLst>
                    <a:ext uri="{9D8B030D-6E8A-4147-A177-3AD203B41FA5}">
                      <a16:colId xmlns:a16="http://schemas.microsoft.com/office/drawing/2014/main" val="2253680269"/>
                    </a:ext>
                  </a:extLst>
                </a:gridCol>
              </a:tblGrid>
              <a:tr h="0">
                <a:tc>
                  <a:txBody>
                    <a:bodyPr/>
                    <a:lstStyle/>
                    <a:p>
                      <a:r>
                        <a:rPr lang="en-US" dirty="0"/>
                        <a:t>x</a:t>
                      </a:r>
                    </a:p>
                  </a:txBody>
                  <a:tcPr/>
                </a:tc>
                <a:tc>
                  <a:txBody>
                    <a:bodyPr/>
                    <a:lstStyle/>
                    <a:p>
                      <a:r>
                        <a:rPr lang="en-US" dirty="0"/>
                        <a:t>0</a:t>
                      </a:r>
                    </a:p>
                  </a:txBody>
                  <a:tcPr/>
                </a:tc>
                <a:tc>
                  <a:txBody>
                    <a:bodyPr/>
                    <a:lstStyle/>
                    <a:p>
                      <a:r>
                        <a:rPr lang="en-US" dirty="0"/>
                        <a:t>1</a:t>
                      </a:r>
                    </a:p>
                  </a:txBody>
                  <a:tcPr/>
                </a:tc>
                <a:tc>
                  <a:txBody>
                    <a:bodyPr/>
                    <a:lstStyle/>
                    <a:p>
                      <a:r>
                        <a:rPr lang="en-US" dirty="0">
                          <a:solidFill>
                            <a:srgbClr val="FF0000"/>
                          </a:solidFill>
                        </a:rPr>
                        <a:t>2</a:t>
                      </a:r>
                    </a:p>
                  </a:txBody>
                  <a:tcPr/>
                </a:tc>
                <a:tc>
                  <a:txBody>
                    <a:bodyPr/>
                    <a:lstStyle/>
                    <a:p>
                      <a:r>
                        <a:rPr lang="en-US" dirty="0"/>
                        <a:t>3</a:t>
                      </a:r>
                    </a:p>
                  </a:txBody>
                  <a:tcPr/>
                </a:tc>
                <a:tc>
                  <a:txBody>
                    <a:bodyPr/>
                    <a:lstStyle/>
                    <a:p>
                      <a:r>
                        <a:rPr lang="en-US" dirty="0"/>
                        <a:t>4</a:t>
                      </a:r>
                    </a:p>
                  </a:txBody>
                  <a:tcPr/>
                </a:tc>
                <a:extLst>
                  <a:ext uri="{0D108BD9-81ED-4DB2-BD59-A6C34878D82A}">
                    <a16:rowId xmlns:a16="http://schemas.microsoft.com/office/drawing/2014/main" val="175277888"/>
                  </a:ext>
                </a:extLst>
              </a:tr>
              <a:tr h="0">
                <a:tc>
                  <a:txBody>
                    <a:bodyPr/>
                    <a:lstStyle/>
                    <a:p>
                      <a:r>
                        <a:rPr lang="en-US" dirty="0"/>
                        <a:t>y</a:t>
                      </a:r>
                    </a:p>
                  </a:txBody>
                  <a:tcPr/>
                </a:tc>
                <a:tc>
                  <a:txBody>
                    <a:bodyPr/>
                    <a:lstStyle/>
                    <a:p>
                      <a:r>
                        <a:rPr lang="en-US" dirty="0">
                          <a:solidFill>
                            <a:srgbClr val="00B050"/>
                          </a:solidFill>
                        </a:rPr>
                        <a:t>3</a:t>
                      </a:r>
                    </a:p>
                  </a:txBody>
                  <a:tcPr/>
                </a:tc>
                <a:tc>
                  <a:txBody>
                    <a:bodyPr/>
                    <a:lstStyle/>
                    <a:p>
                      <a:r>
                        <a:rPr lang="en-US" dirty="0"/>
                        <a:t>0</a:t>
                      </a:r>
                    </a:p>
                  </a:txBody>
                  <a:tcPr/>
                </a:tc>
                <a:tc>
                  <a:txBody>
                    <a:bodyPr/>
                    <a:lstStyle/>
                    <a:p>
                      <a:r>
                        <a:rPr lang="en-US" b="1" dirty="0">
                          <a:solidFill>
                            <a:srgbClr val="FF0000"/>
                          </a:solidFill>
                        </a:rPr>
                        <a:t>-1</a:t>
                      </a:r>
                    </a:p>
                  </a:txBody>
                  <a:tcPr/>
                </a:tc>
                <a:tc>
                  <a:txBody>
                    <a:bodyPr/>
                    <a:lstStyle/>
                    <a:p>
                      <a:r>
                        <a:rPr lang="en-US" dirty="0"/>
                        <a:t>0</a:t>
                      </a:r>
                    </a:p>
                  </a:txBody>
                  <a:tcPr/>
                </a:tc>
                <a:tc>
                  <a:txBody>
                    <a:bodyPr/>
                    <a:lstStyle/>
                    <a:p>
                      <a:r>
                        <a:rPr lang="en-US" dirty="0">
                          <a:solidFill>
                            <a:srgbClr val="00B050"/>
                          </a:solidFill>
                        </a:rPr>
                        <a:t>3</a:t>
                      </a:r>
                    </a:p>
                  </a:txBody>
                  <a:tcPr/>
                </a:tc>
                <a:extLst>
                  <a:ext uri="{0D108BD9-81ED-4DB2-BD59-A6C34878D82A}">
                    <a16:rowId xmlns:a16="http://schemas.microsoft.com/office/drawing/2014/main" val="754071283"/>
                  </a:ext>
                </a:extLst>
              </a:tr>
            </a:tbl>
          </a:graphicData>
        </a:graphic>
      </p:graphicFrame>
      <p:pic>
        <p:nvPicPr>
          <p:cNvPr id="6" name="Picture 5">
            <a:extLst>
              <a:ext uri="{FF2B5EF4-FFF2-40B4-BE49-F238E27FC236}">
                <a16:creationId xmlns:a16="http://schemas.microsoft.com/office/drawing/2014/main" id="{2EFE2687-19F7-47C7-B0CA-40A846C851F1}"/>
              </a:ext>
            </a:extLst>
          </p:cNvPr>
          <p:cNvPicPr>
            <a:picLocks noChangeAspect="1"/>
          </p:cNvPicPr>
          <p:nvPr/>
        </p:nvPicPr>
        <p:blipFill>
          <a:blip r:embed="rId6"/>
          <a:stretch>
            <a:fillRect/>
          </a:stretch>
        </p:blipFill>
        <p:spPr>
          <a:xfrm>
            <a:off x="6943278" y="2185716"/>
            <a:ext cx="4943922" cy="4173763"/>
          </a:xfrm>
          <a:prstGeom prst="rect">
            <a:avLst/>
          </a:prstGeom>
        </p:spPr>
      </p:pic>
    </p:spTree>
    <p:extLst>
      <p:ext uri="{BB962C8B-B14F-4D97-AF65-F5344CB8AC3E}">
        <p14:creationId xmlns:p14="http://schemas.microsoft.com/office/powerpoint/2010/main" val="2744249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xEl>
                                              <p:pRg st="1" end="1"/>
                                            </p:txEl>
                                          </p:spTgt>
                                        </p:tgtEl>
                                        <p:attrNameLst>
                                          <p:attrName>style.visibility</p:attrName>
                                        </p:attrNameLst>
                                      </p:cBhvr>
                                      <p:to>
                                        <p:strVal val="visible"/>
                                      </p:to>
                                    </p:set>
                                    <p:anim calcmode="lin" valueType="num">
                                      <p:cBhvr additive="base">
                                        <p:cTn id="13" dur="500" fill="hold"/>
                                        <p:tgtEl>
                                          <p:spTgt spid="2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3">
                                            <p:txEl>
                                              <p:pRg st="0" end="0"/>
                                            </p:txEl>
                                          </p:spTgt>
                                        </p:tgtEl>
                                        <p:attrNameLst>
                                          <p:attrName>style.visibility</p:attrName>
                                        </p:attrNameLst>
                                      </p:cBhvr>
                                      <p:to>
                                        <p:strVal val="visible"/>
                                      </p:to>
                                    </p:set>
                                    <p:anim calcmode="lin" valueType="num">
                                      <p:cBhvr additive="base">
                                        <p:cTn id="7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3">
                                            <p:txEl>
                                              <p:pRg st="1" end="1"/>
                                            </p:txEl>
                                          </p:spTgt>
                                        </p:tgtEl>
                                        <p:attrNameLst>
                                          <p:attrName>style.visibility</p:attrName>
                                        </p:attrNameLst>
                                      </p:cBhvr>
                                      <p:to>
                                        <p:strVal val="visible"/>
                                      </p:to>
                                    </p:set>
                                    <p:anim calcmode="lin" valueType="num">
                                      <p:cBhvr additive="base">
                                        <p:cTn id="79" dur="500" fill="hold"/>
                                        <p:tgtEl>
                                          <p:spTgt spid="23">
                                            <p:txEl>
                                              <p:pRg st="1" end="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additive="base">
                                        <p:cTn id="85" dur="500" fill="hold"/>
                                        <p:tgtEl>
                                          <p:spTgt spid="4"/>
                                        </p:tgtEl>
                                        <p:attrNameLst>
                                          <p:attrName>ppt_x</p:attrName>
                                        </p:attrNameLst>
                                      </p:cBhvr>
                                      <p:tavLst>
                                        <p:tav tm="0">
                                          <p:val>
                                            <p:strVal val="#ppt_x"/>
                                          </p:val>
                                        </p:tav>
                                        <p:tav tm="100000">
                                          <p:val>
                                            <p:strVal val="#ppt_x"/>
                                          </p:val>
                                        </p:tav>
                                      </p:tavLst>
                                    </p:anim>
                                    <p:anim calcmode="lin" valueType="num">
                                      <p:cBhvr additive="base">
                                        <p:cTn id="8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6"/>
                                        </p:tgtEl>
                                        <p:attrNameLst>
                                          <p:attrName>style.visibility</p:attrName>
                                        </p:attrNameLst>
                                      </p:cBhvr>
                                      <p:to>
                                        <p:strVal val="visible"/>
                                      </p:to>
                                    </p:set>
                                    <p:anim calcmode="lin" valueType="num">
                                      <p:cBhvr additive="base">
                                        <p:cTn id="91" dur="500" fill="hold"/>
                                        <p:tgtEl>
                                          <p:spTgt spid="6"/>
                                        </p:tgtEl>
                                        <p:attrNameLst>
                                          <p:attrName>ppt_x</p:attrName>
                                        </p:attrNameLst>
                                      </p:cBhvr>
                                      <p:tavLst>
                                        <p:tav tm="0">
                                          <p:val>
                                            <p:strVal val="#ppt_x"/>
                                          </p:val>
                                        </p:tav>
                                        <p:tav tm="100000">
                                          <p:val>
                                            <p:strVal val="#ppt_x"/>
                                          </p:val>
                                        </p:tav>
                                      </p:tavLst>
                                    </p:anim>
                                    <p:anim calcmode="lin" valueType="num">
                                      <p:cBhvr additive="base">
                                        <p:cTn id="9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P spid="17" grpId="0"/>
      <p:bldP spid="18" grpId="0"/>
      <p:bldP spid="15" grpId="0"/>
      <p:bldP spid="2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6754999" y="2425079"/>
            <a:ext cx="9439125" cy="426080"/>
          </a:xfrm>
          <a:prstGeom prst="rect">
            <a:avLst/>
          </a:prstGeom>
        </p:spPr>
      </p:pic>
      <p:sp>
        <p:nvSpPr>
          <p:cNvPr id="18" name="Rectangle 17"/>
          <p:cNvSpPr/>
          <p:nvPr/>
        </p:nvSpPr>
        <p:spPr>
          <a:xfrm>
            <a:off x="6695689" y="3109825"/>
            <a:ext cx="5283819" cy="400110"/>
          </a:xfrm>
          <a:prstGeom prst="rect">
            <a:avLst/>
          </a:prstGeom>
        </p:spPr>
        <p:txBody>
          <a:bodyPr wrap="none">
            <a:spAutoFit/>
          </a:bodyPr>
          <a:lstStyle/>
          <a:p>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Phương</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trình</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hoành</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giao</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(P)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(D):</a:t>
            </a:r>
            <a:endParaRPr lang="en-US" sz="2000" dirty="0"/>
          </a:p>
        </p:txBody>
      </p:sp>
      <p:sp>
        <p:nvSpPr>
          <p:cNvPr id="19" name="Rectangle 11"/>
          <p:cNvSpPr>
            <a:spLocks noChangeArrowheads="1"/>
          </p:cNvSpPr>
          <p:nvPr/>
        </p:nvSpPr>
        <p:spPr bwMode="auto">
          <a:xfrm>
            <a:off x="7839250" y="3676787"/>
            <a:ext cx="23743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en-US" sz="2000" b="0" i="0" u="none" strike="noStrike" cap="none" normalizeH="0" baseline="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kumimoji="0" lang="es-ES" altLang="en-US" sz="2000" b="0" i="0" u="none" strike="noStrike" cap="none" normalizeH="0" baseline="3000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kumimoji="0" lang="es-ES" altLang="en-US" sz="2000" b="0" i="0" u="none" strike="noStrike" cap="none" normalizeH="0" baseline="0" dirty="0">
                <a:ln>
                  <a:noFill/>
                </a:ln>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+2x – 2 = 3x – 2 </a:t>
            </a:r>
            <a:endParaRPr kumimoji="0" lang="es-ES" altLang="en-US" sz="2000" b="0" i="0"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0" name="Object 19"/>
              <p:cNvSpPr txBox="1"/>
              <p:nvPr/>
            </p:nvSpPr>
            <p:spPr bwMode="auto">
              <a:xfrm>
                <a:off x="8017580" y="4274527"/>
                <a:ext cx="3352411" cy="353772"/>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sz="2000" i="1">
                          <a:solidFill>
                            <a:srgbClr val="000000"/>
                          </a:solidFill>
                          <a:latin typeface="Cambria Math" panose="02040503050406030204" pitchFamily="18" charset="0"/>
                        </a:rPr>
                        <m:t>⇔</m:t>
                      </m:r>
                      <m:sSup>
                        <m:sSupPr>
                          <m:ctrlPr>
                            <a:rPr lang="en-US" sz="2000" i="1">
                              <a:solidFill>
                                <a:srgbClr val="000000"/>
                              </a:solidFill>
                              <a:latin typeface="Cambria Math" panose="02040503050406030204" pitchFamily="18" charset="0"/>
                            </a:rPr>
                          </m:ctrlPr>
                        </m:sSupPr>
                        <m:e>
                          <m:r>
                            <a:rPr lang="en-US" sz="2000" i="1">
                              <a:solidFill>
                                <a:srgbClr val="000000"/>
                              </a:solidFill>
                              <a:latin typeface="Cambria Math" panose="02040503050406030204" pitchFamily="18" charset="0"/>
                            </a:rPr>
                            <m:t>𝑥</m:t>
                          </m:r>
                        </m:e>
                        <m:sup>
                          <m:r>
                            <a:rPr lang="en-US" sz="2000" i="1">
                              <a:solidFill>
                                <a:srgbClr val="000000"/>
                              </a:solidFill>
                              <a:latin typeface="Cambria Math" panose="02040503050406030204" pitchFamily="18" charset="0"/>
                            </a:rPr>
                            <m:t>2</m:t>
                          </m:r>
                        </m:sup>
                      </m:sSup>
                      <m:r>
                        <a:rPr lang="en-US" sz="2000" i="1">
                          <a:solidFill>
                            <a:srgbClr val="000000"/>
                          </a:solidFill>
                          <a:latin typeface="Cambria Math" panose="02040503050406030204" pitchFamily="18" charset="0"/>
                        </a:rPr>
                        <m:t>+</m:t>
                      </m:r>
                      <m:r>
                        <a:rPr lang="en-US" sz="2000" i="1">
                          <a:solidFill>
                            <a:srgbClr val="000000"/>
                          </a:solidFill>
                          <a:latin typeface="Cambria Math" panose="02040503050406030204" pitchFamily="18" charset="0"/>
                        </a:rPr>
                        <m:t>𝑥</m:t>
                      </m:r>
                      <m:r>
                        <a:rPr lang="en-US" sz="2000" i="1">
                          <a:solidFill>
                            <a:srgbClr val="000000"/>
                          </a:solidFill>
                          <a:latin typeface="Cambria Math" panose="02040503050406030204" pitchFamily="18" charset="0"/>
                        </a:rPr>
                        <m:t>=0⇔</m:t>
                      </m:r>
                      <m:r>
                        <a:rPr lang="en-US" sz="2000" i="1">
                          <a:solidFill>
                            <a:srgbClr val="000000"/>
                          </a:solidFill>
                          <a:latin typeface="Cambria Math" panose="02040503050406030204" pitchFamily="18" charset="0"/>
                        </a:rPr>
                        <m:t>𝑥</m:t>
                      </m:r>
                      <m:r>
                        <a:rPr lang="en-US" sz="2000" i="1">
                          <a:solidFill>
                            <a:srgbClr val="000000"/>
                          </a:solidFill>
                          <a:latin typeface="Cambria Math" panose="02040503050406030204" pitchFamily="18" charset="0"/>
                        </a:rPr>
                        <m:t>=0∨</m:t>
                      </m:r>
                      <m:r>
                        <a:rPr lang="en-US" sz="2000" i="1">
                          <a:solidFill>
                            <a:srgbClr val="000000"/>
                          </a:solidFill>
                          <a:latin typeface="Cambria Math" panose="02040503050406030204" pitchFamily="18" charset="0"/>
                        </a:rPr>
                        <m:t>𝑥</m:t>
                      </m:r>
                      <m:r>
                        <a:rPr lang="en-US" sz="2000" i="1">
                          <a:solidFill>
                            <a:srgbClr val="000000"/>
                          </a:solidFill>
                          <a:latin typeface="Cambria Math" panose="02040503050406030204" pitchFamily="18" charset="0"/>
                        </a:rPr>
                        <m:t>=−1</m:t>
                      </m:r>
                    </m:oMath>
                  </m:oMathPara>
                </a14:m>
                <a:endParaRPr lang="en-US" sz="2000" dirty="0"/>
              </a:p>
            </p:txBody>
          </p:sp>
        </mc:Choice>
        <mc:Fallback xmlns="">
          <p:sp>
            <p:nvSpPr>
              <p:cNvPr id="20" name="Object 19"/>
              <p:cNvSpPr txBox="1">
                <a:spLocks noRot="1" noChangeAspect="1" noMove="1" noResize="1" noEditPoints="1" noAdjustHandles="1" noChangeArrowheads="1" noChangeShapeType="1" noTextEdit="1"/>
              </p:cNvSpPr>
              <p:nvPr/>
            </p:nvSpPr>
            <p:spPr bwMode="auto">
              <a:xfrm>
                <a:off x="8017580" y="4274527"/>
                <a:ext cx="3352411" cy="353772"/>
              </a:xfrm>
              <a:prstGeom prst="rect">
                <a:avLst/>
              </a:prstGeom>
              <a:blipFill>
                <a:blip r:embed="rId3"/>
                <a:stretch>
                  <a:fillRect/>
                </a:stretch>
              </a:blipFill>
            </p:spPr>
            <p:txBody>
              <a:bodyPr/>
              <a:lstStyle/>
              <a:p>
                <a:r>
                  <a:rPr lang="en-US">
                    <a:noFill/>
                  </a:rPr>
                  <a:t> </a:t>
                </a:r>
              </a:p>
            </p:txBody>
          </p:sp>
        </mc:Fallback>
      </mc:AlternateContent>
      <p:pic>
        <p:nvPicPr>
          <p:cNvPr id="27" name="Picture 26"/>
          <p:cNvPicPr>
            <a:picLocks noChangeAspect="1"/>
          </p:cNvPicPr>
          <p:nvPr/>
        </p:nvPicPr>
        <p:blipFill rotWithShape="1">
          <a:blip r:embed="rId4"/>
          <a:srcRect r="46015" b="6144"/>
          <a:stretch/>
        </p:blipFill>
        <p:spPr>
          <a:xfrm>
            <a:off x="6754999" y="4825929"/>
            <a:ext cx="5060255" cy="798760"/>
          </a:xfrm>
          <a:prstGeom prst="rect">
            <a:avLst/>
          </a:prstGeom>
        </p:spPr>
      </p:pic>
      <p:sp>
        <p:nvSpPr>
          <p:cNvPr id="28" name="Rectangle 27"/>
          <p:cNvSpPr/>
          <p:nvPr/>
        </p:nvSpPr>
        <p:spPr>
          <a:xfrm>
            <a:off x="6535501" y="5846226"/>
            <a:ext cx="3773790" cy="423834"/>
          </a:xfrm>
          <a:prstGeom prst="rect">
            <a:avLst/>
          </a:prstGeom>
        </p:spPr>
        <p:txBody>
          <a:bodyPr wrap="none">
            <a:spAutoFit/>
          </a:bodyPr>
          <a:lstStyle/>
          <a:p>
            <a:pPr algn="just">
              <a:lnSpc>
                <a:spcPct val="115000"/>
              </a:lnSpc>
              <a:spcBef>
                <a:spcPts val="600"/>
              </a:spcBef>
              <a:spcAft>
                <a:spcPts val="0"/>
              </a:spcAft>
            </a:pP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Vậy</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2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giao</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điểm</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a:t>
            </a:r>
            <a:r>
              <a:rPr lang="es-ES" sz="2000" dirty="0" err="1">
                <a:latin typeface="Times New Roman" panose="02020603050405020304" pitchFamily="18" charset="0"/>
                <a:ea typeface="Times New Roman" panose="02020603050405020304" pitchFamily="18" charset="0"/>
                <a:cs typeface="Times New Roman" panose="02020603050405020304" pitchFamily="18" charset="0"/>
              </a:rPr>
              <a:t>là</a:t>
            </a:r>
            <a:r>
              <a:rPr lang="es-ES" sz="2000" dirty="0">
                <a:latin typeface="Times New Roman" panose="02020603050405020304" pitchFamily="18" charset="0"/>
                <a:ea typeface="Times New Roman" panose="02020603050405020304" pitchFamily="18" charset="0"/>
                <a:cs typeface="Times New Roman" panose="02020603050405020304" pitchFamily="18" charset="0"/>
              </a:rPr>
              <a:t> (0;-2); (-1; -5).</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2D0A8B4-2C7C-49E3-808D-AF29BF4E2E0B}"/>
              </a:ext>
            </a:extLst>
          </p:cNvPr>
          <p:cNvPicPr>
            <a:picLocks noChangeAspect="1"/>
          </p:cNvPicPr>
          <p:nvPr/>
        </p:nvPicPr>
        <p:blipFill>
          <a:blip r:embed="rId5"/>
          <a:stretch>
            <a:fillRect/>
          </a:stretch>
        </p:blipFill>
        <p:spPr>
          <a:xfrm>
            <a:off x="358568" y="592818"/>
            <a:ext cx="5815990" cy="1169232"/>
          </a:xfrm>
          <a:prstGeom prst="rect">
            <a:avLst/>
          </a:prstGeom>
        </p:spPr>
      </p:pic>
      <p:cxnSp>
        <p:nvCxnSpPr>
          <p:cNvPr id="8" name="Straight Connector 7">
            <a:extLst>
              <a:ext uri="{FF2B5EF4-FFF2-40B4-BE49-F238E27FC236}">
                <a16:creationId xmlns:a16="http://schemas.microsoft.com/office/drawing/2014/main" id="{781755CD-7757-4700-8559-ED799A614964}"/>
              </a:ext>
            </a:extLst>
          </p:cNvPr>
          <p:cNvCxnSpPr/>
          <p:nvPr/>
        </p:nvCxnSpPr>
        <p:spPr>
          <a:xfrm>
            <a:off x="1239026" y="2518959"/>
            <a:ext cx="852392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9A349F6-3638-48AE-9EE5-016390B13259}"/>
              </a:ext>
            </a:extLst>
          </p:cNvPr>
          <p:cNvCxnSpPr/>
          <p:nvPr/>
        </p:nvCxnSpPr>
        <p:spPr>
          <a:xfrm>
            <a:off x="5995447" y="2638119"/>
            <a:ext cx="0" cy="3479877"/>
          </a:xfrm>
          <a:prstGeom prst="line">
            <a:avLst/>
          </a:prstGeom>
        </p:spPr>
        <p:style>
          <a:lnRef idx="1">
            <a:schemeClr val="accent3"/>
          </a:lnRef>
          <a:fillRef idx="0">
            <a:schemeClr val="accent3"/>
          </a:fillRef>
          <a:effectRef idx="0">
            <a:schemeClr val="accent3"/>
          </a:effectRef>
          <a:fontRef idx="minor">
            <a:schemeClr val="tx1"/>
          </a:fontRef>
        </p:style>
      </p:cxnSp>
      <p:pic>
        <p:nvPicPr>
          <p:cNvPr id="12" name="Picture 11">
            <a:extLst>
              <a:ext uri="{FF2B5EF4-FFF2-40B4-BE49-F238E27FC236}">
                <a16:creationId xmlns:a16="http://schemas.microsoft.com/office/drawing/2014/main" id="{518191F6-0735-42C9-9964-157336A8E16D}"/>
              </a:ext>
            </a:extLst>
          </p:cNvPr>
          <p:cNvPicPr>
            <a:picLocks noChangeAspect="1"/>
          </p:cNvPicPr>
          <p:nvPr/>
        </p:nvPicPr>
        <p:blipFill>
          <a:blip r:embed="rId6"/>
          <a:stretch>
            <a:fillRect/>
          </a:stretch>
        </p:blipFill>
        <p:spPr>
          <a:xfrm>
            <a:off x="541788" y="3171826"/>
            <a:ext cx="5433893" cy="2205401"/>
          </a:xfrm>
          <a:prstGeom prst="rect">
            <a:avLst/>
          </a:prstGeom>
        </p:spPr>
      </p:pic>
      <p:pic>
        <p:nvPicPr>
          <p:cNvPr id="22" name="Picture 21">
            <a:extLst>
              <a:ext uri="{FF2B5EF4-FFF2-40B4-BE49-F238E27FC236}">
                <a16:creationId xmlns:a16="http://schemas.microsoft.com/office/drawing/2014/main" id="{AE993586-617B-440A-B2D8-027E2E952584}"/>
              </a:ext>
            </a:extLst>
          </p:cNvPr>
          <p:cNvPicPr>
            <a:picLocks noChangeAspect="1"/>
          </p:cNvPicPr>
          <p:nvPr/>
        </p:nvPicPr>
        <p:blipFill>
          <a:blip r:embed="rId7"/>
          <a:stretch>
            <a:fillRect/>
          </a:stretch>
        </p:blipFill>
        <p:spPr>
          <a:xfrm>
            <a:off x="6174557" y="359390"/>
            <a:ext cx="5658875" cy="1316657"/>
          </a:xfrm>
          <a:prstGeom prst="rect">
            <a:avLst/>
          </a:prstGeom>
          <a:ln w="57150">
            <a:solidFill>
              <a:srgbClr val="00B0F0"/>
            </a:solidFill>
          </a:ln>
        </p:spPr>
      </p:pic>
    </p:spTree>
    <p:extLst>
      <p:ext uri="{BB962C8B-B14F-4D97-AF65-F5344CB8AC3E}">
        <p14:creationId xmlns:p14="http://schemas.microsoft.com/office/powerpoint/2010/main" val="109307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xEl>
                                              <p:pRg st="0" end="0"/>
                                            </p:txEl>
                                          </p:spTgt>
                                        </p:tgtEl>
                                        <p:attrNameLst>
                                          <p:attrName>style.visibility</p:attrName>
                                        </p:attrNameLst>
                                      </p:cBhvr>
                                      <p:to>
                                        <p:strVal val="visible"/>
                                      </p:to>
                                    </p:set>
                                    <p:anim calcmode="lin" valueType="num">
                                      <p:cBhvr additive="base">
                                        <p:cTn id="2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xEl>
                                              <p:pRg st="0" end="0"/>
                                            </p:txEl>
                                          </p:spTgt>
                                        </p:tgtEl>
                                        <p:attrNameLst>
                                          <p:attrName>style.visibility</p:attrName>
                                        </p:attrNameLst>
                                      </p:cBhvr>
                                      <p:to>
                                        <p:strVal val="visible"/>
                                      </p:to>
                                    </p:set>
                                    <p:anim calcmode="lin" valueType="num">
                                      <p:cBhvr additive="base">
                                        <p:cTn id="3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8">
                                            <p:txEl>
                                              <p:pRg st="0" end="0"/>
                                            </p:txEl>
                                          </p:spTgt>
                                        </p:tgtEl>
                                        <p:attrNameLst>
                                          <p:attrName>style.visibility</p:attrName>
                                        </p:attrNameLst>
                                      </p:cBhvr>
                                      <p:to>
                                        <p:strVal val="visible"/>
                                      </p:to>
                                    </p:set>
                                    <p:anim calcmode="lin" valueType="num">
                                      <p:cBhvr additive="base">
                                        <p:cTn id="4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234388" y="1541713"/>
            <a:ext cx="855615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BC718C41-8DA1-4E88-866B-A6FE886C72C0}"/>
                  </a:ext>
                </a:extLst>
              </p:cNvPr>
              <p:cNvSpPr txBox="1"/>
              <p:nvPr/>
            </p:nvSpPr>
            <p:spPr>
              <a:xfrm>
                <a:off x="424873" y="304958"/>
                <a:ext cx="10994558" cy="1384995"/>
              </a:xfrm>
              <a:prstGeom prst="rect">
                <a:avLst/>
              </a:prstGeom>
              <a:noFill/>
            </p:spPr>
            <p:txBody>
              <a:bodyPr wrap="square">
                <a:spAutoFit/>
              </a:bodyPr>
              <a:lstStyle/>
              <a:p>
                <a:pPr marL="0" marR="0">
                  <a:spcBef>
                    <a:spcPts val="0"/>
                  </a:spcBef>
                  <a:spcAft>
                    <a:spcPts val="0"/>
                  </a:spcAft>
                </a:pPr>
                <a:r>
                  <a:rPr lang="es-ES" sz="28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s-E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s-E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4</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𝒄</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qua A (0; -7)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t>𝒙</m:t>
                    </m:r>
                    <m:r>
                      <a:rPr lang="fr-FR"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b="1" i="1">
                        <a:effectLst/>
                        <a:latin typeface="Cambria Math" panose="02040503050406030204" pitchFamily="18" charset="0"/>
                        <a:ea typeface="Times New Roman" panose="02020603050405020304" pitchFamily="18" charset="0"/>
                        <a:cs typeface="Times New Roman" panose="02020603050405020304" pitchFamily="18" charset="0"/>
                      </a:rPr>
                      <m:t>𝟏</m:t>
                    </m:r>
                  </m:oMath>
                </a14:m>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BC718C41-8DA1-4E88-866B-A6FE886C72C0}"/>
                  </a:ext>
                </a:extLst>
              </p:cNvPr>
              <p:cNvSpPr txBox="1">
                <a:spLocks noRot="1" noChangeAspect="1" noMove="1" noResize="1" noEditPoints="1" noAdjustHandles="1" noChangeArrowheads="1" noChangeShapeType="1" noTextEdit="1"/>
              </p:cNvSpPr>
              <p:nvPr/>
            </p:nvSpPr>
            <p:spPr>
              <a:xfrm>
                <a:off x="424873" y="304958"/>
                <a:ext cx="10994558" cy="1384995"/>
              </a:xfrm>
              <a:prstGeom prst="rect">
                <a:avLst/>
              </a:prstGeom>
              <a:blipFill>
                <a:blip r:embed="rId2"/>
                <a:stretch>
                  <a:fillRect l="-1165" t="-3524" b="-123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A167C31-3159-429E-955C-AD4748696124}"/>
                  </a:ext>
                </a:extLst>
              </p:cNvPr>
              <p:cNvSpPr txBox="1"/>
              <p:nvPr/>
            </p:nvSpPr>
            <p:spPr>
              <a:xfrm>
                <a:off x="665018" y="1896625"/>
                <a:ext cx="10861964" cy="3495637"/>
              </a:xfrm>
              <a:prstGeom prst="rect">
                <a:avLst/>
              </a:prstGeom>
              <a:noFill/>
            </p:spPr>
            <p:txBody>
              <a:bodyPr wrap="square">
                <a:spAutoFit/>
              </a:bodyPr>
              <a:lstStyle/>
              <a:p>
                <a:pPr marL="0" marR="0">
                  <a:spcBef>
                    <a:spcPts val="0"/>
                  </a:spcBef>
                  <a:spcAft>
                    <a:spcPts val="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2800" i="1"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1</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oMath>
                  </m:oMathPara>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qua A (0; -7).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x=0 ; y=-7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0</m:t>
                        </m:r>
                      </m:e>
                      <m: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0</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s-E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457200" marR="0">
                  <a:spcBef>
                    <a:spcPts val="0"/>
                  </a:spcBef>
                  <a:spcAft>
                    <a:spcPts val="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fr-FR" sz="2800" dirty="0" err="1">
                    <a:effectLst/>
                    <a:latin typeface="Times New Roman" panose="02020603050405020304" pitchFamily="18" charset="0"/>
                    <a:ea typeface="Times New Roman" panose="02020603050405020304" pitchFamily="18" charset="0"/>
                  </a:rPr>
                  <a:t>Vậy</a:t>
                </a:r>
                <a:r>
                  <a:rPr lang="fr-FR"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phương</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trình</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của</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Parabol</a:t>
                </a:r>
                <a:r>
                  <a:rPr lang="es-ES" sz="2800" dirty="0">
                    <a:effectLst/>
                    <a:latin typeface="Times New Roman" panose="02020603050405020304" pitchFamily="18" charset="0"/>
                    <a:ea typeface="Times New Roman" panose="02020603050405020304" pitchFamily="18" charset="0"/>
                  </a:rPr>
                  <a:t> (P) </a:t>
                </a:r>
                <a:r>
                  <a:rPr lang="es-ES" sz="2800" dirty="0" err="1">
                    <a:effectLst/>
                    <a:latin typeface="Times New Roman" panose="02020603050405020304" pitchFamily="18" charset="0"/>
                    <a:ea typeface="Times New Roman" panose="02020603050405020304" pitchFamily="18" charset="0"/>
                  </a:rPr>
                  <a:t>cần</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tìm</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là</a:t>
                </a:r>
                <a:r>
                  <a:rPr lang="es-ES" sz="2800" dirty="0">
                    <a:effectLst/>
                    <a:latin typeface="Times New Roman" panose="02020603050405020304" pitchFamily="18" charset="0"/>
                    <a:ea typeface="Times New Roman" panose="02020603050405020304" pitchFamily="18" charset="0"/>
                  </a:rPr>
                  <a:t>: </a:t>
                </a:r>
                <a14:m>
                  <m:oMath xmlns:m="http://schemas.openxmlformats.org/officeDocument/2006/math">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2800" dirty="0"/>
              </a:p>
            </p:txBody>
          </p:sp>
        </mc:Choice>
        <mc:Fallback xmlns="">
          <p:sp>
            <p:nvSpPr>
              <p:cNvPr id="15" name="TextBox 14">
                <a:extLst>
                  <a:ext uri="{FF2B5EF4-FFF2-40B4-BE49-F238E27FC236}">
                    <a16:creationId xmlns:a16="http://schemas.microsoft.com/office/drawing/2014/main" id="{0A167C31-3159-429E-955C-AD4748696124}"/>
                  </a:ext>
                </a:extLst>
              </p:cNvPr>
              <p:cNvSpPr txBox="1">
                <a:spLocks noRot="1" noChangeAspect="1" noMove="1" noResize="1" noEditPoints="1" noAdjustHandles="1" noChangeArrowheads="1" noChangeShapeType="1" noTextEdit="1"/>
              </p:cNvSpPr>
              <p:nvPr/>
            </p:nvSpPr>
            <p:spPr>
              <a:xfrm>
                <a:off x="665018" y="1896625"/>
                <a:ext cx="10861964" cy="3495637"/>
              </a:xfrm>
              <a:prstGeom prst="rect">
                <a:avLst/>
              </a:prstGeom>
              <a:blipFill>
                <a:blip r:embed="rId3"/>
                <a:stretch>
                  <a:fillRect l="-1178" t="-1742" b="-3659"/>
                </a:stretch>
              </a:blipFill>
            </p:spPr>
            <p:txBody>
              <a:bodyPr/>
              <a:lstStyle/>
              <a:p>
                <a:r>
                  <a:rPr lang="en-US">
                    <a:noFill/>
                  </a:rPr>
                  <a:t> </a:t>
                </a:r>
              </a:p>
            </p:txBody>
          </p:sp>
        </mc:Fallback>
      </mc:AlternateContent>
    </p:spTree>
    <p:extLst>
      <p:ext uri="{BB962C8B-B14F-4D97-AF65-F5344CB8AC3E}">
        <p14:creationId xmlns:p14="http://schemas.microsoft.com/office/powerpoint/2010/main" val="318423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anim calcmode="lin" valueType="num">
                                      <p:cBhvr additive="base">
                                        <p:cTn id="13"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anim calcmode="lin" valueType="num">
                                      <p:cBhvr additive="base">
                                        <p:cTn id="25" dur="500" fill="hold"/>
                                        <p:tgtEl>
                                          <p:spTgt spid="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 calcmode="lin" valueType="num">
                                      <p:cBhvr additive="base">
                                        <p:cTn id="31"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xEl>
                                              <p:pRg st="5" end="5"/>
                                            </p:txEl>
                                          </p:spTgt>
                                        </p:tgtEl>
                                        <p:attrNameLst>
                                          <p:attrName>style.visibility</p:attrName>
                                        </p:attrNameLst>
                                      </p:cBhvr>
                                      <p:to>
                                        <p:strVal val="visible"/>
                                      </p:to>
                                    </p:set>
                                    <p:anim calcmode="lin" valueType="num">
                                      <p:cBhvr additive="base">
                                        <p:cTn id="37" dur="500" fill="hold"/>
                                        <p:tgtEl>
                                          <p:spTgt spid="1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xEl>
                                              <p:pRg st="6" end="6"/>
                                            </p:txEl>
                                          </p:spTgt>
                                        </p:tgtEl>
                                        <p:attrNameLst>
                                          <p:attrName>style.visibility</p:attrName>
                                        </p:attrNameLst>
                                      </p:cBhvr>
                                      <p:to>
                                        <p:strVal val="visible"/>
                                      </p:to>
                                    </p:set>
                                    <p:anim calcmode="lin" valueType="num">
                                      <p:cBhvr additive="base">
                                        <p:cTn id="43" dur="500" fill="hold"/>
                                        <p:tgtEl>
                                          <p:spTgt spid="1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451728" y="1485152"/>
            <a:ext cx="6795039"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F1FF143E-C727-439E-997C-37F4580374D2}"/>
                  </a:ext>
                </a:extLst>
              </p:cNvPr>
              <p:cNvSpPr txBox="1"/>
              <p:nvPr/>
            </p:nvSpPr>
            <p:spPr>
              <a:xfrm>
                <a:off x="554181" y="475780"/>
                <a:ext cx="10852727" cy="839332"/>
              </a:xfrm>
              <a:prstGeom prst="rect">
                <a:avLst/>
              </a:prstGeom>
              <a:noFill/>
            </p:spPr>
            <p:txBody>
              <a:bodyPr wrap="square">
                <a:spAutoFit/>
              </a:bodyPr>
              <a:lstStyle/>
              <a:p>
                <a:pPr marL="0" marR="0">
                  <a:spcBef>
                    <a:spcPts val="0"/>
                  </a:spcBef>
                  <a:spcAft>
                    <a:spcPts val="0"/>
                  </a:spcAft>
                </a:pPr>
                <a:r>
                  <a:rPr lang="es-E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Ví</a:t>
                </a:r>
                <a:r>
                  <a:rPr lang="es-E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s-E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5</a:t>
                </a:r>
                <a:r>
                  <a:rPr lang="fr-FR"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Hãy v</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iết</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𝒂</m:t>
                    </m:r>
                    <m:sSup>
                      <m:sSupPr>
                        <m:ctrlPr>
                          <a:rPr lang="en-U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 </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𝟎</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qua A (-2; 5)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B(4; -3).</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F1FF143E-C727-439E-997C-37F4580374D2}"/>
                  </a:ext>
                </a:extLst>
              </p:cNvPr>
              <p:cNvSpPr txBox="1">
                <a:spLocks noRot="1" noChangeAspect="1" noMove="1" noResize="1" noEditPoints="1" noAdjustHandles="1" noChangeArrowheads="1" noChangeShapeType="1" noTextEdit="1"/>
              </p:cNvSpPr>
              <p:nvPr/>
            </p:nvSpPr>
            <p:spPr>
              <a:xfrm>
                <a:off x="554181" y="475780"/>
                <a:ext cx="10852727" cy="839332"/>
              </a:xfrm>
              <a:prstGeom prst="rect">
                <a:avLst/>
              </a:prstGeom>
              <a:blipFill>
                <a:blip r:embed="rId2"/>
                <a:stretch>
                  <a:fillRect l="-899" t="-4348" b="-159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C17EA83-8E6F-4B42-880E-218DEC0D97A4}"/>
                  </a:ext>
                </a:extLst>
              </p:cNvPr>
              <p:cNvSpPr txBox="1"/>
              <p:nvPr/>
            </p:nvSpPr>
            <p:spPr>
              <a:xfrm>
                <a:off x="669636" y="1655193"/>
                <a:ext cx="10852727" cy="4418004"/>
              </a:xfrm>
              <a:prstGeom prst="rect">
                <a:avLst/>
              </a:prstGeom>
              <a:noFill/>
            </p:spPr>
            <p:txBody>
              <a:bodyPr wrap="square">
                <a:spAutoFit/>
              </a:bodyPr>
              <a:lstStyle/>
              <a:p>
                <a:pPr marL="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 (-2; 5)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B(4; -3).</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𝑃</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e>
                              <m: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𝟒</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𝒃</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𝟓</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𝑃</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e>
                                </m:d>
                              </m:e>
                              <m: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𝟏𝟔</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𝟒</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𝒃</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𝟑</m:t>
                            </m:r>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Khi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ta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e>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16</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e>
                        </m:eqAr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3</m:t>
                                </m:r>
                              </m:e>
                              <m:e>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16</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5</m:t>
                                </m:r>
                              </m:e>
                            </m:eqArr>
                          </m:e>
                        </m:d>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24</m:t>
                                </m:r>
                              </m:den>
                            </m:f>
                          </m:e>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(P)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24</m:t>
                        </m:r>
                      </m:den>
                    </m:f>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den>
                    </m:f>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1C17EA83-8E6F-4B42-880E-218DEC0D97A4}"/>
                  </a:ext>
                </a:extLst>
              </p:cNvPr>
              <p:cNvSpPr txBox="1">
                <a:spLocks noRot="1" noChangeAspect="1" noMove="1" noResize="1" noEditPoints="1" noAdjustHandles="1" noChangeArrowheads="1" noChangeShapeType="1" noTextEdit="1"/>
              </p:cNvSpPr>
              <p:nvPr/>
            </p:nvSpPr>
            <p:spPr>
              <a:xfrm>
                <a:off x="669636" y="1655193"/>
                <a:ext cx="10852727" cy="4418004"/>
              </a:xfrm>
              <a:prstGeom prst="rect">
                <a:avLst/>
              </a:prstGeom>
              <a:blipFill>
                <a:blip r:embed="rId3"/>
                <a:stretch>
                  <a:fillRect l="-899" t="-1105" b="-552"/>
                </a:stretch>
              </a:blipFill>
            </p:spPr>
            <p:txBody>
              <a:bodyPr/>
              <a:lstStyle/>
              <a:p>
                <a:r>
                  <a:rPr lang="en-US">
                    <a:noFill/>
                  </a:rPr>
                  <a:t> </a:t>
                </a:r>
              </a:p>
            </p:txBody>
          </p:sp>
        </mc:Fallback>
      </mc:AlternateContent>
    </p:spTree>
    <p:extLst>
      <p:ext uri="{BB962C8B-B14F-4D97-AF65-F5344CB8AC3E}">
        <p14:creationId xmlns:p14="http://schemas.microsoft.com/office/powerpoint/2010/main" val="309447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 calcmode="lin" valueType="num">
                                      <p:cBhvr additive="base">
                                        <p:cTn id="3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59862" y="2488828"/>
            <a:ext cx="1831527" cy="584775"/>
          </a:xfrm>
          <a:prstGeom prst="rect">
            <a:avLst/>
          </a:prstGeom>
        </p:spPr>
        <p:txBody>
          <a:bodyPr wrap="none">
            <a:spAutoFit/>
          </a:bodyPr>
          <a:lstStyle/>
          <a:p>
            <a:r>
              <a:rPr lang="en-US" sz="3200" b="1" dirty="0">
                <a:solidFill>
                  <a:srgbClr val="FF0000"/>
                </a:solidFill>
                <a:latin typeface="Times New Roman" panose="02020603050405020304" pitchFamily="18" charset="0"/>
                <a:cs typeface="Times New Roman" panose="02020603050405020304" pitchFamily="18" charset="0"/>
              </a:rPr>
              <a:t>BÀI TẬP</a:t>
            </a:r>
          </a:p>
        </p:txBody>
      </p:sp>
      <p:cxnSp>
        <p:nvCxnSpPr>
          <p:cNvPr id="3" name="Straight Connector 2">
            <a:extLst>
              <a:ext uri="{FF2B5EF4-FFF2-40B4-BE49-F238E27FC236}">
                <a16:creationId xmlns:a16="http://schemas.microsoft.com/office/drawing/2014/main" id="{15299A1B-00AE-4E23-930C-A8206C0E418F}"/>
              </a:ext>
            </a:extLst>
          </p:cNvPr>
          <p:cNvCxnSpPr/>
          <p:nvPr/>
        </p:nvCxnSpPr>
        <p:spPr>
          <a:xfrm>
            <a:off x="2964873" y="683491"/>
            <a:ext cx="0" cy="5153891"/>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4EB31275-0A5B-45E7-9F53-4195F9164F36}"/>
                  </a:ext>
                </a:extLst>
              </p:cNvPr>
              <p:cNvSpPr txBox="1"/>
              <p:nvPr/>
            </p:nvSpPr>
            <p:spPr>
              <a:xfrm>
                <a:off x="3066473" y="1113090"/>
                <a:ext cx="8737600" cy="4832092"/>
              </a:xfrm>
              <a:prstGeom prst="rect">
                <a:avLst/>
              </a:prstGeom>
              <a:noFill/>
            </p:spPr>
            <p:txBody>
              <a:bodyPr wrap="square">
                <a:spAutoFit/>
              </a:bodyPr>
              <a:lstStyle/>
              <a:p>
                <a:pPr marL="228600" marR="0">
                  <a:spcBef>
                    <a:spcPts val="0"/>
                  </a:spcBef>
                  <a:spcAft>
                    <a:spcPts val="0"/>
                  </a:spcAft>
                </a:pPr>
                <a:r>
                  <a:rPr lang="en-US" sz="2800" b="1" dirty="0">
                    <a:latin typeface="Times New Roman" panose="02020603050405020304" pitchFamily="18" charset="0"/>
                    <a:ea typeface="Calibri" panose="020F0502020204030204" pitchFamily="34" charset="0"/>
                    <a:cs typeface="Times New Roman" panose="02020603050405020304" pitchFamily="18" charset="0"/>
                  </a:rPr>
                  <a:t>Bài 1</a:t>
                </a:r>
                <a:r>
                  <a:rPr lang="en-US" sz="2800" dirty="0">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228600" marR="0">
                  <a:spcBef>
                    <a:spcPts val="0"/>
                  </a:spcBef>
                  <a:spcAft>
                    <a:spcPts val="0"/>
                  </a:spcAft>
                </a:pPr>
                <a14:m>
                  <m:oMathPara xmlns:m="http://schemas.openxmlformats.org/officeDocument/2006/math">
                    <m:oMathParaPr>
                      <m:jc m:val="centerGroup"/>
                    </m:oMathParaPr>
                    <m:oMath xmlns:m="http://schemas.openxmlformats.org/officeDocument/2006/math">
                      <m:r>
                        <a:rPr lang="en-US" sz="28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i="1">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effectLst/>
                          <a:latin typeface="Cambria Math" panose="02040503050406030204" pitchFamily="18" charset="0"/>
                          <a:ea typeface="Calibri" panose="020F0502020204030204" pitchFamily="34" charset="0"/>
                          <a:cs typeface="Times New Roman" panose="02020603050405020304" pitchFamily="18" charset="0"/>
                        </a:rPr>
                        <m:t>−2</m:t>
                      </m:r>
                      <m:r>
                        <a:rPr lang="en-US" sz="2800" i="1">
                          <a:effectLst/>
                          <a:latin typeface="Cambria Math" panose="02040503050406030204" pitchFamily="18" charset="0"/>
                          <a:ea typeface="Calibri" panose="020F0502020204030204" pitchFamily="34" charset="0"/>
                          <a:cs typeface="Times New Roman" panose="02020603050405020304" pitchFamily="18" charset="0"/>
                        </a:rPr>
                        <m:t>𝑥</m:t>
                      </m:r>
                    </m:oMath>
                  </m:oMathPara>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2</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228600" marR="0">
                  <a:spcBef>
                    <a:spcPts val="0"/>
                  </a:spcBef>
                  <a:spcAft>
                    <a:spcPts val="0"/>
                  </a:spcAft>
                </a:pPr>
                <a14:m>
                  <m:oMathPara xmlns:m="http://schemas.openxmlformats.org/officeDocument/2006/math">
                    <m:oMathParaPr>
                      <m:jc m:val="centerGroup"/>
                    </m:oMathParaPr>
                    <m:oMath xmlns:m="http://schemas.openxmlformats.org/officeDocument/2006/math">
                      <m:r>
                        <a:rPr lang="en-US" sz="2800" i="1">
                          <a:effectLst/>
                          <a:latin typeface="Cambria Math" panose="02040503050406030204" pitchFamily="18" charset="0"/>
                          <a:ea typeface="Calibri" panose="020F0502020204030204" pitchFamily="34" charset="0"/>
                          <a:cs typeface="Times New Roman" panose="02020603050405020304" pitchFamily="18" charset="0"/>
                        </a:rPr>
                        <m:t>𝑦</m:t>
                      </m:r>
                      <m:r>
                        <a:rPr lang="en-US" sz="2800" i="1">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i="1">
                              <a:effectLst/>
                              <a:latin typeface="Cambria Math" panose="02040503050406030204" pitchFamily="18" charset="0"/>
                              <a:ea typeface="Calibri" panose="020F0502020204030204" pitchFamily="34" charset="0"/>
                              <a:cs typeface="Times New Roman" panose="02020603050405020304" pitchFamily="18" charset="0"/>
                            </a:rPr>
                            <m:t>−</m:t>
                          </m:r>
                          <m:r>
                            <a:rPr lang="en-US" sz="2800" i="1">
                              <a:effectLst/>
                              <a:latin typeface="Cambria Math" panose="02040503050406030204" pitchFamily="18" charset="0"/>
                              <a:ea typeface="Calibri" panose="020F0502020204030204" pitchFamily="34" charset="0"/>
                              <a:cs typeface="Times New Roman" panose="02020603050405020304" pitchFamily="18" charset="0"/>
                            </a:rPr>
                            <m:t>𝑥</m:t>
                          </m:r>
                        </m:e>
                        <m:sup>
                          <m:r>
                            <a:rPr lang="en-US" sz="28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US" sz="2800" i="1">
                          <a:effectLst/>
                          <a:latin typeface="Cambria Math" panose="02040503050406030204" pitchFamily="18" charset="0"/>
                          <a:ea typeface="Calibri" panose="020F0502020204030204" pitchFamily="34" charset="0"/>
                          <a:cs typeface="Times New Roman" panose="02020603050405020304" pitchFamily="18" charset="0"/>
                        </a:rPr>
                        <m:t>+3</m:t>
                      </m:r>
                      <m:r>
                        <a:rPr lang="en-US" sz="2800" i="1">
                          <a:effectLst/>
                          <a:latin typeface="Cambria Math" panose="02040503050406030204" pitchFamily="18" charset="0"/>
                          <a:ea typeface="Calibri" panose="020F0502020204030204" pitchFamily="34" charset="0"/>
                          <a:cs typeface="Times New Roman" panose="02020603050405020304" pitchFamily="18" charset="0"/>
                        </a:rPr>
                        <m:t>𝑥</m:t>
                      </m:r>
                      <m:r>
                        <a:rPr lang="en-US" sz="2800" i="1">
                          <a:effectLst/>
                          <a:latin typeface="Cambria Math" panose="02040503050406030204" pitchFamily="18" charset="0"/>
                          <a:ea typeface="Calibri" panose="020F0502020204030204" pitchFamily="34" charset="0"/>
                          <a:cs typeface="Times New Roman" panose="02020603050405020304" pitchFamily="18" charset="0"/>
                        </a:rPr>
                        <m:t>+2</m:t>
                      </m:r>
                    </m:oMath>
                  </m:oMathPara>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228600"/>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3</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nêu</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pháp</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v</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iết</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𝑏𝑥</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 ( </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≠0)</m:t>
                    </m:r>
                  </m:oMath>
                </a14:m>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s-ES" sz="28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qua A (0; -3)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4EB31275-0A5B-45E7-9F53-4195F9164F36}"/>
                  </a:ext>
                </a:extLst>
              </p:cNvPr>
              <p:cNvSpPr txBox="1">
                <a:spLocks noRot="1" noChangeAspect="1" noMove="1" noResize="1" noEditPoints="1" noAdjustHandles="1" noChangeArrowheads="1" noChangeShapeType="1" noTextEdit="1"/>
              </p:cNvSpPr>
              <p:nvPr/>
            </p:nvSpPr>
            <p:spPr>
              <a:xfrm>
                <a:off x="3066473" y="1113090"/>
                <a:ext cx="8737600" cy="4832092"/>
              </a:xfrm>
              <a:prstGeom prst="rect">
                <a:avLst/>
              </a:prstGeom>
              <a:blipFill>
                <a:blip r:embed="rId2"/>
                <a:stretch>
                  <a:fillRect t="-1389"/>
                </a:stretch>
              </a:blipFill>
            </p:spPr>
            <p:txBody>
              <a:bodyPr/>
              <a:lstStyle/>
              <a:p>
                <a:r>
                  <a:rPr lang="en-US">
                    <a:noFill/>
                  </a:rPr>
                  <a:t> </a:t>
                </a:r>
              </a:p>
            </p:txBody>
          </p:sp>
        </mc:Fallback>
      </mc:AlternateContent>
    </p:spTree>
    <p:extLst>
      <p:ext uri="{BB962C8B-B14F-4D97-AF65-F5344CB8AC3E}">
        <p14:creationId xmlns:p14="http://schemas.microsoft.com/office/powerpoint/2010/main" val="1428414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7678" y="172032"/>
            <a:ext cx="2204134" cy="458074"/>
          </a:xfrm>
          <a:prstGeom prst="rect">
            <a:avLst/>
          </a:prstGeom>
        </p:spPr>
        <p:txBody>
          <a:bodyPr wrap="square">
            <a:spAutoFit/>
          </a:bodyPr>
          <a:lstStyle/>
          <a:p>
            <a:pPr algn="just">
              <a:lnSpc>
                <a:spcPct val="150000"/>
              </a:lnSpc>
              <a:spcAft>
                <a:spcPts val="0"/>
              </a:spcAft>
              <a:tabLst>
                <a:tab pos="1980565" algn="l"/>
              </a:tabLst>
            </a:pPr>
            <a:r>
              <a:rPr lang="en-US" b="1" dirty="0">
                <a:solidFill>
                  <a:srgbClr val="FF0000"/>
                </a:solidFill>
                <a:latin typeface="Times New Roman" panose="02020603050405020304" pitchFamily="18" charset="0"/>
                <a:ea typeface="Times New Roman" panose="02020603050405020304" pitchFamily="18" charset="0"/>
              </a:rPr>
              <a:t>BÀI TẬP ÁP DỤNG</a:t>
            </a:r>
          </a:p>
        </p:txBody>
      </p:sp>
      <p:sp>
        <p:nvSpPr>
          <p:cNvPr id="11" name="Rectangle 10"/>
          <p:cNvSpPr/>
          <p:nvPr/>
        </p:nvSpPr>
        <p:spPr>
          <a:xfrm>
            <a:off x="2382377" y="219224"/>
            <a:ext cx="9809623" cy="410882"/>
          </a:xfrm>
          <a:prstGeom prst="rect">
            <a:avLst/>
          </a:prstGeom>
        </p:spPr>
        <p:txBody>
          <a:bodyPr wrap="square">
            <a:spAutoFit/>
          </a:bodyPr>
          <a:lstStyle/>
          <a:p>
            <a:pPr indent="90170" algn="just">
              <a:lnSpc>
                <a:spcPct val="115000"/>
              </a:lnSpc>
              <a:spcBef>
                <a:spcPts val="600"/>
              </a:spcBef>
              <a:spcAft>
                <a:spcPts val="0"/>
              </a:spcAft>
            </a:pPr>
            <a:r>
              <a:rPr lang="pt-BR" b="1" dirty="0">
                <a:latin typeface="Times New Roman" panose="02020603050405020304" pitchFamily="18" charset="0"/>
                <a:ea typeface="Times New Roman" panose="02020603050405020304" pitchFamily="18" charset="0"/>
                <a:cs typeface="Times New Roman" panose="02020603050405020304" pitchFamily="18" charset="0"/>
              </a:rPr>
              <a:t>Tập xác định</a:t>
            </a:r>
            <a:r>
              <a:rPr lang="pt-BR" dirty="0">
                <a:latin typeface="Times New Roman" panose="02020603050405020304" pitchFamily="18" charset="0"/>
                <a:ea typeface="Times New Roman" panose="02020603050405020304" pitchFamily="18" charset="0"/>
                <a:cs typeface="Times New Roman" panose="02020603050405020304" pitchFamily="18" charset="0"/>
              </a:rPr>
              <a:t> của hàm số: gồm tất cả các số thực x sao cho f (x)  xác định (có nghĩa).</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2"/>
          <a:stretch>
            <a:fillRect/>
          </a:stretch>
        </p:blipFill>
        <p:spPr>
          <a:xfrm>
            <a:off x="1429106" y="573671"/>
            <a:ext cx="8152360" cy="94716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A4844B5-0E28-464D-9534-8F0FE8F3F946}"/>
                  </a:ext>
                </a:extLst>
              </p:cNvPr>
              <p:cNvSpPr txBox="1"/>
              <p:nvPr/>
            </p:nvSpPr>
            <p:spPr>
              <a:xfrm>
                <a:off x="336026" y="1520832"/>
                <a:ext cx="10426868" cy="2817438"/>
              </a:xfrm>
              <a:prstGeom prst="rect">
                <a:avLst/>
              </a:prstGeom>
              <a:noFill/>
            </p:spPr>
            <p:txBody>
              <a:bodyPr wrap="square">
                <a:spAutoFit/>
              </a:bodyPr>
              <a:lstStyle/>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𝟔</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den>
                    </m:f>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𝟏</m:t>
                        </m:r>
                      </m:den>
                    </m:f>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𝟓</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𝟑</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ngoặc</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tròn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BA4844B5-0E28-464D-9534-8F0FE8F3F946}"/>
                  </a:ext>
                </a:extLst>
              </p:cNvPr>
              <p:cNvSpPr txBox="1">
                <a:spLocks noRot="1" noChangeAspect="1" noMove="1" noResize="1" noEditPoints="1" noAdjustHandles="1" noChangeArrowheads="1" noChangeShapeType="1" noTextEdit="1"/>
              </p:cNvSpPr>
              <p:nvPr/>
            </p:nvSpPr>
            <p:spPr>
              <a:xfrm>
                <a:off x="336026" y="1520832"/>
                <a:ext cx="10426868" cy="2817438"/>
              </a:xfrm>
              <a:prstGeom prst="rect">
                <a:avLst/>
              </a:prstGeom>
              <a:blipFill>
                <a:blip r:embed="rId3"/>
                <a:stretch>
                  <a:fillRect l="-468" b="-2376"/>
                </a:stretch>
              </a:blipFill>
            </p:spPr>
            <p:txBody>
              <a:bodyPr/>
              <a:lstStyle/>
              <a:p>
                <a:r>
                  <a:rPr lang="en-US">
                    <a:noFill/>
                  </a:rPr>
                  <a:t> </a:t>
                </a:r>
              </a:p>
            </p:txBody>
          </p:sp>
        </mc:Fallback>
      </mc:AlternateContent>
    </p:spTree>
    <p:extLst>
      <p:ext uri="{BB962C8B-B14F-4D97-AF65-F5344CB8AC3E}">
        <p14:creationId xmlns:p14="http://schemas.microsoft.com/office/powerpoint/2010/main" val="226325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in)">
                                      <p:cBhvr>
                                        <p:cTn id="14" dur="2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 calcmode="lin" valueType="num">
                                      <p:cBhvr additive="base">
                                        <p:cTn id="1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xEl>
                                              <p:pRg st="3" end="3"/>
                                            </p:txEl>
                                          </p:spTgt>
                                        </p:tgtEl>
                                        <p:attrNameLst>
                                          <p:attrName>style.visibility</p:attrName>
                                        </p:attrNameLst>
                                      </p:cBhvr>
                                      <p:to>
                                        <p:strVal val="visible"/>
                                      </p:to>
                                    </p:set>
                                    <p:anim calcmode="lin" valueType="num">
                                      <p:cBhvr additive="base">
                                        <p:cTn id="23"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anim calcmode="lin" valueType="num">
                                      <p:cBhvr additive="base">
                                        <p:cTn id="27"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xEl>
                                              <p:pRg st="7" end="7"/>
                                            </p:txEl>
                                          </p:spTgt>
                                        </p:tgtEl>
                                        <p:attrNameLst>
                                          <p:attrName>style.visibility</p:attrName>
                                        </p:attrNameLst>
                                      </p:cBhvr>
                                      <p:to>
                                        <p:strVal val="visible"/>
                                      </p:to>
                                    </p:set>
                                    <p:anim calcmode="lin" valueType="num">
                                      <p:cBhvr additive="base">
                                        <p:cTn id="33" dur="500" fill="hold"/>
                                        <p:tgtEl>
                                          <p:spTgt spid="14">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p:nvPr/>
        </p:nvCxnSpPr>
        <p:spPr>
          <a:xfrm>
            <a:off x="1407745" y="1301569"/>
            <a:ext cx="852392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18522A5-127A-4473-B18F-803DAEA43D40}"/>
                  </a:ext>
                </a:extLst>
              </p:cNvPr>
              <p:cNvSpPr txBox="1"/>
              <p:nvPr/>
            </p:nvSpPr>
            <p:spPr>
              <a:xfrm>
                <a:off x="751962" y="347462"/>
                <a:ext cx="9179709" cy="532966"/>
              </a:xfrm>
              <a:prstGeom prst="rect">
                <a:avLst/>
              </a:prstGeom>
              <a:noFill/>
            </p:spPr>
            <p:txBody>
              <a:bodyPr wrap="square">
                <a:spAutoFit/>
              </a:bodyPr>
              <a:lstStyle/>
              <a:p>
                <a:pPr marL="228600" marR="0">
                  <a:spcBef>
                    <a:spcPts val="0"/>
                  </a:spcBef>
                  <a:spcAft>
                    <a:spcPts val="0"/>
                  </a:spcAft>
                </a:pP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𝒚</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𝟐</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𝒙</m:t>
                    </m:r>
                  </m:oMath>
                </a14:m>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C18522A5-127A-4473-B18F-803DAEA43D40}"/>
                  </a:ext>
                </a:extLst>
              </p:cNvPr>
              <p:cNvSpPr txBox="1">
                <a:spLocks noRot="1" noChangeAspect="1" noMove="1" noResize="1" noEditPoints="1" noAdjustHandles="1" noChangeArrowheads="1" noChangeShapeType="1" noTextEdit="1"/>
              </p:cNvSpPr>
              <p:nvPr/>
            </p:nvSpPr>
            <p:spPr>
              <a:xfrm>
                <a:off x="751962" y="347462"/>
                <a:ext cx="9179709" cy="532966"/>
              </a:xfrm>
              <a:prstGeom prst="rect">
                <a:avLst/>
              </a:prstGeom>
              <a:blipFill>
                <a:blip r:embed="rId2"/>
                <a:stretch>
                  <a:fillRect t="-10345" b="-3218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A56409C9-165F-4E8C-86DF-2DAF4F88050A}"/>
              </a:ext>
            </a:extLst>
          </p:cNvPr>
          <p:cNvPicPr>
            <a:picLocks noChangeAspect="1"/>
          </p:cNvPicPr>
          <p:nvPr/>
        </p:nvPicPr>
        <p:blipFill>
          <a:blip r:embed="rId3"/>
          <a:stretch>
            <a:fillRect/>
          </a:stretch>
        </p:blipFill>
        <p:spPr>
          <a:xfrm>
            <a:off x="558656" y="1301570"/>
            <a:ext cx="5906799" cy="5085712"/>
          </a:xfrm>
          <a:prstGeom prst="rect">
            <a:avLst/>
          </a:prstGeom>
        </p:spPr>
      </p:pic>
      <p:pic>
        <p:nvPicPr>
          <p:cNvPr id="7" name="Picture 6">
            <a:extLst>
              <a:ext uri="{FF2B5EF4-FFF2-40B4-BE49-F238E27FC236}">
                <a16:creationId xmlns:a16="http://schemas.microsoft.com/office/drawing/2014/main" id="{C0F8321B-8F27-4A9A-B9D6-373E21CC89C2}"/>
              </a:ext>
            </a:extLst>
          </p:cNvPr>
          <p:cNvPicPr>
            <a:picLocks noChangeAspect="1"/>
          </p:cNvPicPr>
          <p:nvPr/>
        </p:nvPicPr>
        <p:blipFill>
          <a:blip r:embed="rId4"/>
          <a:stretch>
            <a:fillRect/>
          </a:stretch>
        </p:blipFill>
        <p:spPr>
          <a:xfrm>
            <a:off x="6799984" y="1463176"/>
            <a:ext cx="4743450" cy="4762500"/>
          </a:xfrm>
          <a:prstGeom prst="rect">
            <a:avLst/>
          </a:prstGeom>
        </p:spPr>
      </p:pic>
    </p:spTree>
    <p:extLst>
      <p:ext uri="{BB962C8B-B14F-4D97-AF65-F5344CB8AC3E}">
        <p14:creationId xmlns:p14="http://schemas.microsoft.com/office/powerpoint/2010/main" val="4049065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p:nvPr/>
        </p:nvCxnSpPr>
        <p:spPr>
          <a:xfrm>
            <a:off x="1444691" y="963854"/>
            <a:ext cx="852392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4FCA58A-674D-4AC0-BEFD-A6F61F826450}"/>
                  </a:ext>
                </a:extLst>
              </p:cNvPr>
              <p:cNvSpPr txBox="1"/>
              <p:nvPr/>
            </p:nvSpPr>
            <p:spPr>
              <a:xfrm>
                <a:off x="283153" y="295564"/>
                <a:ext cx="10547928" cy="963854"/>
              </a:xfrm>
              <a:prstGeom prst="rect">
                <a:avLst/>
              </a:prstGeom>
              <a:noFill/>
            </p:spPr>
            <p:txBody>
              <a:bodyPr wrap="square">
                <a:spAutoFit/>
              </a:bodyPr>
              <a:lstStyle/>
              <a:p>
                <a:pPr marL="228600" marR="0">
                  <a:spcBef>
                    <a:spcPts val="0"/>
                  </a:spcBef>
                  <a:spcAft>
                    <a:spcPts val="0"/>
                  </a:spcAft>
                </a:pP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8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𝟑</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𝟐</m:t>
                    </m:r>
                  </m:oMath>
                </a14:m>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p:txBody>
          </p:sp>
        </mc:Choice>
        <mc:Fallback xmlns="">
          <p:sp>
            <p:nvSpPr>
              <p:cNvPr id="9" name="TextBox 8">
                <a:extLst>
                  <a:ext uri="{FF2B5EF4-FFF2-40B4-BE49-F238E27FC236}">
                    <a16:creationId xmlns:a16="http://schemas.microsoft.com/office/drawing/2014/main" id="{94FCA58A-674D-4AC0-BEFD-A6F61F826450}"/>
                  </a:ext>
                </a:extLst>
              </p:cNvPr>
              <p:cNvSpPr txBox="1">
                <a:spLocks noRot="1" noChangeAspect="1" noMove="1" noResize="1" noEditPoints="1" noAdjustHandles="1" noChangeArrowheads="1" noChangeShapeType="1" noTextEdit="1"/>
              </p:cNvSpPr>
              <p:nvPr/>
            </p:nvSpPr>
            <p:spPr>
              <a:xfrm>
                <a:off x="283153" y="295564"/>
                <a:ext cx="10547928" cy="963854"/>
              </a:xfrm>
              <a:prstGeom prst="rect">
                <a:avLst/>
              </a:prstGeom>
              <a:blipFill>
                <a:blip r:embed="rId2"/>
                <a:stretch>
                  <a:fillRect t="-503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6120BF14-1557-40CE-B3DB-B98C4185346E}"/>
              </a:ext>
            </a:extLst>
          </p:cNvPr>
          <p:cNvPicPr>
            <a:picLocks noChangeAspect="1"/>
          </p:cNvPicPr>
          <p:nvPr/>
        </p:nvPicPr>
        <p:blipFill>
          <a:blip r:embed="rId3"/>
          <a:stretch>
            <a:fillRect/>
          </a:stretch>
        </p:blipFill>
        <p:spPr>
          <a:xfrm>
            <a:off x="283153" y="1130589"/>
            <a:ext cx="6265430" cy="5504061"/>
          </a:xfrm>
          <a:prstGeom prst="rect">
            <a:avLst/>
          </a:prstGeom>
        </p:spPr>
      </p:pic>
      <p:pic>
        <p:nvPicPr>
          <p:cNvPr id="10" name="Picture 9">
            <a:extLst>
              <a:ext uri="{FF2B5EF4-FFF2-40B4-BE49-F238E27FC236}">
                <a16:creationId xmlns:a16="http://schemas.microsoft.com/office/drawing/2014/main" id="{6B74D42D-A04D-412A-88DC-A216FAA1636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99378" y="1259418"/>
            <a:ext cx="4912332" cy="5049015"/>
          </a:xfrm>
          <a:prstGeom prst="rect">
            <a:avLst/>
          </a:prstGeom>
          <a:noFill/>
          <a:ln>
            <a:noFill/>
          </a:ln>
        </p:spPr>
      </p:pic>
    </p:spTree>
    <p:extLst>
      <p:ext uri="{BB962C8B-B14F-4D97-AF65-F5344CB8AC3E}">
        <p14:creationId xmlns:p14="http://schemas.microsoft.com/office/powerpoint/2010/main" val="100478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440569" y="1813600"/>
            <a:ext cx="8414631"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A3CBD30-6CF0-4A07-81D3-0A9E3DF8E442}"/>
                  </a:ext>
                </a:extLst>
              </p:cNvPr>
              <p:cNvSpPr txBox="1"/>
              <p:nvPr/>
            </p:nvSpPr>
            <p:spPr>
              <a:xfrm>
                <a:off x="669636" y="706734"/>
                <a:ext cx="10852727" cy="839332"/>
              </a:xfrm>
              <a:prstGeom prst="rect">
                <a:avLst/>
              </a:prstGeom>
              <a:noFill/>
            </p:spPr>
            <p:txBody>
              <a:bodyPr wrap="square">
                <a:spAutoFit/>
              </a:bodyPr>
              <a:lstStyle/>
              <a:p>
                <a:pPr marL="0" marR="0">
                  <a:spcBef>
                    <a:spcPts val="0"/>
                  </a:spcBef>
                  <a:spcAft>
                    <a:spcPts val="0"/>
                  </a:spcAft>
                </a:pPr>
                <a:r>
                  <a:rPr lang="es-E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s-E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3</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v</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iết</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𝟐</m:t>
                    </m:r>
                    <m:sSup>
                      <m:sSupPr>
                        <m:ctrlPr>
                          <a:rPr lang="en-US" sz="2400" b="1"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𝒄</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 ( </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𝒂</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𝟎</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qua A (0; 5)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b="1" i="1">
                        <a:effectLst/>
                        <a:latin typeface="Cambria Math" panose="02040503050406030204" pitchFamily="18" charset="0"/>
                        <a:ea typeface="Times New Roman" panose="02020603050405020304" pitchFamily="18" charset="0"/>
                        <a:cs typeface="Times New Roman" panose="02020603050405020304" pitchFamily="18" charset="0"/>
                      </a:rPr>
                      <m:t>𝒙</m:t>
                    </m:r>
                    <m:r>
                      <a:rPr lang="fr-FR"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a:effectLst/>
                        <a:latin typeface="Cambria Math" panose="02040503050406030204" pitchFamily="18" charset="0"/>
                        <a:ea typeface="Times New Roman" panose="02020603050405020304" pitchFamily="18" charset="0"/>
                        <a:cs typeface="Times New Roman" panose="02020603050405020304" pitchFamily="18" charset="0"/>
                      </a:rPr>
                      <m:t>𝟑</m:t>
                    </m:r>
                  </m:oMath>
                </a14:m>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1A3CBD30-6CF0-4A07-81D3-0A9E3DF8E442}"/>
                  </a:ext>
                </a:extLst>
              </p:cNvPr>
              <p:cNvSpPr txBox="1">
                <a:spLocks noRot="1" noChangeAspect="1" noMove="1" noResize="1" noEditPoints="1" noAdjustHandles="1" noChangeArrowheads="1" noChangeShapeType="1" noTextEdit="1"/>
              </p:cNvSpPr>
              <p:nvPr/>
            </p:nvSpPr>
            <p:spPr>
              <a:xfrm>
                <a:off x="669636" y="706734"/>
                <a:ext cx="10852727" cy="839332"/>
              </a:xfrm>
              <a:prstGeom prst="rect">
                <a:avLst/>
              </a:prstGeom>
              <a:blipFill>
                <a:blip r:embed="rId2"/>
                <a:stretch>
                  <a:fillRect l="-899" t="-4348" b="-159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F7D1F01-DE80-4863-B9D6-55E1F07A2B7F}"/>
                  </a:ext>
                </a:extLst>
              </p:cNvPr>
              <p:cNvSpPr txBox="1"/>
              <p:nvPr/>
            </p:nvSpPr>
            <p:spPr>
              <a:xfrm>
                <a:off x="812800" y="1939170"/>
                <a:ext cx="10291976" cy="4117602"/>
              </a:xfrm>
              <a:prstGeom prst="rect">
                <a:avLst/>
              </a:prstGeom>
              <a:noFill/>
            </p:spPr>
            <p:txBody>
              <a:bodyPr wrap="square">
                <a:spAutoFit/>
              </a:bodyPr>
              <a:lstStyle/>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=3</m:t>
                      </m:r>
                    </m:oMath>
                  </m:oMathPara>
                </a14:m>
                <a:endParaRPr lang="en-US" sz="2400" i="1" dirty="0">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 (0; 5).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x=0 ; y= 5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5=−2.</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0</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.0+</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 </m:t>
                    </m:r>
                  </m:oMath>
                </a14:m>
                <a:r>
                  <a:rPr lang="es-E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45720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(P)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+5   </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fr-FR"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0F7D1F01-DE80-4863-B9D6-55E1F07A2B7F}"/>
                  </a:ext>
                </a:extLst>
              </p:cNvPr>
              <p:cNvSpPr txBox="1">
                <a:spLocks noRot="1" noChangeAspect="1" noMove="1" noResize="1" noEditPoints="1" noAdjustHandles="1" noChangeArrowheads="1" noChangeShapeType="1" noTextEdit="1"/>
              </p:cNvSpPr>
              <p:nvPr/>
            </p:nvSpPr>
            <p:spPr>
              <a:xfrm>
                <a:off x="812800" y="1939170"/>
                <a:ext cx="10291976" cy="4117602"/>
              </a:xfrm>
              <a:prstGeom prst="rect">
                <a:avLst/>
              </a:prstGeom>
              <a:blipFill>
                <a:blip r:embed="rId3"/>
                <a:stretch>
                  <a:fillRect l="-947" t="-1183"/>
                </a:stretch>
              </a:blipFill>
            </p:spPr>
            <p:txBody>
              <a:bodyPr/>
              <a:lstStyle/>
              <a:p>
                <a:r>
                  <a:rPr lang="en-US">
                    <a:noFill/>
                  </a:rPr>
                  <a:t> </a:t>
                </a:r>
              </a:p>
            </p:txBody>
          </p:sp>
        </mc:Fallback>
      </mc:AlternateContent>
    </p:spTree>
    <p:extLst>
      <p:ext uri="{BB962C8B-B14F-4D97-AF65-F5344CB8AC3E}">
        <p14:creationId xmlns:p14="http://schemas.microsoft.com/office/powerpoint/2010/main" val="338558951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22916" y="780101"/>
            <a:ext cx="2784032" cy="369332"/>
          </a:xfrm>
          <a:prstGeom prst="rect">
            <a:avLst/>
          </a:prstGeom>
        </p:spPr>
        <p:txBody>
          <a:bodyPr wrap="none">
            <a:spAutoFit/>
          </a:bodyPr>
          <a:lstStyle/>
          <a:p>
            <a:r>
              <a:rPr lang="en-US" b="1">
                <a:solidFill>
                  <a:srgbClr val="00B0F0"/>
                </a:solidFill>
                <a:latin typeface="Times New Roman" panose="02020603050405020304" pitchFamily="18" charset="0"/>
                <a:cs typeface="Times New Roman" panose="02020603050405020304" pitchFamily="18" charset="0"/>
              </a:rPr>
              <a:t>BÀI TẬP KT Trắc nghiệm</a:t>
            </a:r>
            <a:endParaRPr lang="en-US">
              <a:solidFill>
                <a:srgbClr val="00B0F0"/>
              </a:solidFill>
              <a:latin typeface="Times New Roman" panose="02020603050405020304" pitchFamily="18" charset="0"/>
              <a:cs typeface="Times New Roman" panose="02020603050405020304" pitchFamily="18" charset="0"/>
            </a:endParaRPr>
          </a:p>
        </p:txBody>
      </p:sp>
      <p:sp>
        <p:nvSpPr>
          <p:cNvPr id="5" name="Up Ribbon 4"/>
          <p:cNvSpPr/>
          <p:nvPr/>
        </p:nvSpPr>
        <p:spPr>
          <a:xfrm>
            <a:off x="4823039" y="250049"/>
            <a:ext cx="5177777" cy="733624"/>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 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778555" y="1538685"/>
            <a:ext cx="9662929" cy="927423"/>
          </a:xfrm>
          <a:prstGeom prst="rect">
            <a:avLst/>
          </a:prstGeom>
          <a:ln>
            <a:solidFill>
              <a:srgbClr val="00B0F0"/>
            </a:solidFill>
          </a:ln>
        </p:spPr>
      </p:pic>
      <p:pic>
        <p:nvPicPr>
          <p:cNvPr id="3" name="Picture 2"/>
          <p:cNvPicPr>
            <a:picLocks noChangeAspect="1"/>
          </p:cNvPicPr>
          <p:nvPr/>
        </p:nvPicPr>
        <p:blipFill>
          <a:blip r:embed="rId3"/>
          <a:stretch>
            <a:fillRect/>
          </a:stretch>
        </p:blipFill>
        <p:spPr>
          <a:xfrm>
            <a:off x="0" y="2580416"/>
            <a:ext cx="9060347" cy="549887"/>
          </a:xfrm>
          <a:prstGeom prst="rect">
            <a:avLst/>
          </a:prstGeom>
        </p:spPr>
      </p:pic>
      <p:pic>
        <p:nvPicPr>
          <p:cNvPr id="7" name="Picture 6"/>
          <p:cNvPicPr>
            <a:picLocks noChangeAspect="1"/>
          </p:cNvPicPr>
          <p:nvPr/>
        </p:nvPicPr>
        <p:blipFill>
          <a:blip r:embed="rId4"/>
          <a:stretch>
            <a:fillRect/>
          </a:stretch>
        </p:blipFill>
        <p:spPr>
          <a:xfrm>
            <a:off x="778555" y="3229146"/>
            <a:ext cx="9351077" cy="1282446"/>
          </a:xfrm>
          <a:prstGeom prst="rect">
            <a:avLst/>
          </a:prstGeom>
          <a:ln>
            <a:solidFill>
              <a:srgbClr val="00B0F0"/>
            </a:solidFill>
          </a:ln>
        </p:spPr>
      </p:pic>
      <p:pic>
        <p:nvPicPr>
          <p:cNvPr id="8" name="Picture 7"/>
          <p:cNvPicPr>
            <a:picLocks noChangeAspect="1"/>
          </p:cNvPicPr>
          <p:nvPr/>
        </p:nvPicPr>
        <p:blipFill rotWithShape="1">
          <a:blip r:embed="rId5"/>
          <a:srcRect r="-875" b="23721"/>
          <a:stretch/>
        </p:blipFill>
        <p:spPr>
          <a:xfrm>
            <a:off x="778554" y="4934919"/>
            <a:ext cx="9584645" cy="939408"/>
          </a:xfrm>
          <a:prstGeom prst="rect">
            <a:avLst/>
          </a:prstGeom>
          <a:ln>
            <a:solidFill>
              <a:srgbClr val="00B0F0"/>
            </a:solidFill>
          </a:ln>
        </p:spPr>
      </p:pic>
      <mc:AlternateContent xmlns:mc="http://schemas.openxmlformats.org/markup-compatibility/2006" xmlns:a14="http://schemas.microsoft.com/office/drawing/2010/main">
        <mc:Choice Requires="a14">
          <p:sp>
            <p:nvSpPr>
              <p:cNvPr id="10" name="Object 9"/>
              <p:cNvSpPr txBox="1"/>
              <p:nvPr/>
            </p:nvSpPr>
            <p:spPr bwMode="auto">
              <a:xfrm>
                <a:off x="2795881" y="5957025"/>
                <a:ext cx="2027158" cy="681258"/>
              </a:xfrm>
              <a:prstGeom prst="rect">
                <a:avLst/>
              </a:prstGeom>
              <a:noFill/>
            </p:spPr>
            <p:txBody>
              <a:bodyPr>
                <a:normAutofit fontScale="85000" lnSpcReduction="10000"/>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𝑏</m:t>
                          </m:r>
                        </m:num>
                        <m:den>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𝑎</m:t>
                          </m:r>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6</m:t>
                          </m:r>
                        </m:num>
                        <m:den>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4</m:t>
                          </m:r>
                        </m:den>
                      </m:f>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3</m:t>
                          </m:r>
                        </m:num>
                        <m:den>
                          <m:r>
                            <a:rPr lang="en-US" i="1">
                              <a:solidFill>
                                <a:srgbClr val="000000"/>
                              </a:solidFill>
                              <a:latin typeface="Cambria Math" panose="02040503050406030204" pitchFamily="18" charset="0"/>
                            </a:rPr>
                            <m:t>2</m:t>
                          </m:r>
                        </m:den>
                      </m:f>
                    </m:oMath>
                  </m:oMathPara>
                </a14:m>
                <a:endParaRPr lang="en-US"/>
              </a:p>
            </p:txBody>
          </p:sp>
        </mc:Choice>
        <mc:Fallback xmlns="">
          <p:sp>
            <p:nvSpPr>
              <p:cNvPr id="10" name="Object 9"/>
              <p:cNvSpPr txBox="1">
                <a:spLocks noRot="1" noChangeAspect="1" noMove="1" noResize="1" noEditPoints="1" noAdjustHandles="1" noChangeArrowheads="1" noChangeShapeType="1" noTextEdit="1"/>
              </p:cNvSpPr>
              <p:nvPr/>
            </p:nvSpPr>
            <p:spPr bwMode="auto">
              <a:xfrm>
                <a:off x="2795881" y="5957025"/>
                <a:ext cx="2027158" cy="681258"/>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8679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748" y="997523"/>
            <a:ext cx="1110240" cy="369332"/>
          </a:xfrm>
          <a:prstGeom prst="rect">
            <a:avLst/>
          </a:prstGeom>
        </p:spPr>
        <p:txBody>
          <a:bodyPr wrap="none">
            <a:spAutoFit/>
          </a:bodyPr>
          <a:lstStyle/>
          <a:p>
            <a:r>
              <a:rPr lang="es-ES" b="1">
                <a:solidFill>
                  <a:srgbClr val="00B0F0"/>
                </a:solidFill>
                <a:latin typeface="Times New Roman" panose="02020603050405020304" pitchFamily="18" charset="0"/>
                <a:ea typeface="Times New Roman" panose="02020603050405020304" pitchFamily="18" charset="0"/>
              </a:rPr>
              <a:t>BÀI TẬP</a:t>
            </a:r>
            <a:endParaRPr lang="en-US">
              <a:solidFill>
                <a:srgbClr val="00B0F0"/>
              </a:solidFill>
            </a:endParaRPr>
          </a:p>
        </p:txBody>
      </p:sp>
      <p:pic>
        <p:nvPicPr>
          <p:cNvPr id="4" name="Picture 3"/>
          <p:cNvPicPr>
            <a:picLocks noChangeAspect="1"/>
          </p:cNvPicPr>
          <p:nvPr/>
        </p:nvPicPr>
        <p:blipFill>
          <a:blip r:embed="rId2"/>
          <a:stretch>
            <a:fillRect/>
          </a:stretch>
        </p:blipFill>
        <p:spPr>
          <a:xfrm>
            <a:off x="1178597" y="1576142"/>
            <a:ext cx="8696924" cy="1523467"/>
          </a:xfrm>
          <a:prstGeom prst="rect">
            <a:avLst/>
          </a:prstGeom>
        </p:spPr>
      </p:pic>
      <p:sp>
        <p:nvSpPr>
          <p:cNvPr id="5" name="Up Ribbon 4"/>
          <p:cNvSpPr/>
          <p:nvPr/>
        </p:nvSpPr>
        <p:spPr>
          <a:xfrm>
            <a:off x="3522877" y="256428"/>
            <a:ext cx="5177777" cy="805753"/>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10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748" y="997523"/>
            <a:ext cx="1110240" cy="369332"/>
          </a:xfrm>
          <a:prstGeom prst="rect">
            <a:avLst/>
          </a:prstGeom>
        </p:spPr>
        <p:txBody>
          <a:bodyPr wrap="none">
            <a:spAutoFit/>
          </a:bodyPr>
          <a:lstStyle/>
          <a:p>
            <a:r>
              <a:rPr lang="es-ES" b="1">
                <a:solidFill>
                  <a:srgbClr val="00B0F0"/>
                </a:solidFill>
                <a:latin typeface="Times New Roman" panose="02020603050405020304" pitchFamily="18" charset="0"/>
                <a:ea typeface="Times New Roman" panose="02020603050405020304" pitchFamily="18" charset="0"/>
              </a:rPr>
              <a:t>BÀI TẬP</a:t>
            </a:r>
            <a:endParaRPr lang="en-US">
              <a:solidFill>
                <a:srgbClr val="00B0F0"/>
              </a:solidFill>
            </a:endParaRPr>
          </a:p>
        </p:txBody>
      </p:sp>
      <p:pic>
        <p:nvPicPr>
          <p:cNvPr id="4" name="Picture 3"/>
          <p:cNvPicPr>
            <a:picLocks noChangeAspect="1"/>
          </p:cNvPicPr>
          <p:nvPr/>
        </p:nvPicPr>
        <p:blipFill>
          <a:blip r:embed="rId2"/>
          <a:stretch>
            <a:fillRect/>
          </a:stretch>
        </p:blipFill>
        <p:spPr>
          <a:xfrm>
            <a:off x="733748" y="1610977"/>
            <a:ext cx="8718035" cy="1079972"/>
          </a:xfrm>
          <a:prstGeom prst="rect">
            <a:avLst/>
          </a:prstGeom>
        </p:spPr>
      </p:pic>
      <p:sp>
        <p:nvSpPr>
          <p:cNvPr id="5" name="Up Ribbon 4"/>
          <p:cNvSpPr/>
          <p:nvPr/>
        </p:nvSpPr>
        <p:spPr>
          <a:xfrm>
            <a:off x="3522877" y="256429"/>
            <a:ext cx="5177777" cy="741094"/>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 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7184855" y="1945522"/>
            <a:ext cx="3419526" cy="410882"/>
          </a:xfrm>
          <a:prstGeom prst="rect">
            <a:avLst/>
          </a:prstGeom>
        </p:spPr>
        <p:txBody>
          <a:bodyPr wrap="none">
            <a:spAutoFit/>
          </a:bodyPr>
          <a:lstStyle/>
          <a:p>
            <a:pPr algn="just">
              <a:lnSpc>
                <a:spcPct val="115000"/>
              </a:lnSpc>
              <a:spcAft>
                <a:spcPts val="0"/>
              </a:spcAft>
            </a:pPr>
            <a:r>
              <a:rPr lang="es-ES">
                <a:latin typeface="Times New Roman" panose="02020603050405020304" pitchFamily="18" charset="0"/>
                <a:ea typeface="Times New Roman" panose="02020603050405020304" pitchFamily="18" charset="0"/>
                <a:cs typeface="Times New Roman" panose="02020603050405020304" pitchFamily="18" charset="0"/>
              </a:rPr>
              <a:t>HD: Khai triển đưa về dạng chuẩn.</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718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748" y="997523"/>
            <a:ext cx="1110240" cy="369332"/>
          </a:xfrm>
          <a:prstGeom prst="rect">
            <a:avLst/>
          </a:prstGeom>
        </p:spPr>
        <p:txBody>
          <a:bodyPr wrap="none">
            <a:spAutoFit/>
          </a:bodyPr>
          <a:lstStyle/>
          <a:p>
            <a:r>
              <a:rPr lang="es-ES" b="1">
                <a:solidFill>
                  <a:srgbClr val="00B0F0"/>
                </a:solidFill>
                <a:latin typeface="Times New Roman" panose="02020603050405020304" pitchFamily="18" charset="0"/>
                <a:ea typeface="Times New Roman" panose="02020603050405020304" pitchFamily="18" charset="0"/>
              </a:rPr>
              <a:t>BÀI TẬP</a:t>
            </a:r>
            <a:endParaRPr lang="en-US">
              <a:solidFill>
                <a:srgbClr val="00B0F0"/>
              </a:solidFill>
            </a:endParaRPr>
          </a:p>
        </p:txBody>
      </p:sp>
      <p:pic>
        <p:nvPicPr>
          <p:cNvPr id="4" name="Picture 3"/>
          <p:cNvPicPr>
            <a:picLocks noChangeAspect="1"/>
          </p:cNvPicPr>
          <p:nvPr/>
        </p:nvPicPr>
        <p:blipFill>
          <a:blip r:embed="rId2"/>
          <a:stretch>
            <a:fillRect/>
          </a:stretch>
        </p:blipFill>
        <p:spPr>
          <a:xfrm>
            <a:off x="733748" y="1366855"/>
            <a:ext cx="9058392" cy="1642545"/>
          </a:xfrm>
          <a:prstGeom prst="rect">
            <a:avLst/>
          </a:prstGeom>
        </p:spPr>
      </p:pic>
      <p:sp>
        <p:nvSpPr>
          <p:cNvPr id="5" name="Up Ribbon 4"/>
          <p:cNvSpPr/>
          <p:nvPr/>
        </p:nvSpPr>
        <p:spPr>
          <a:xfrm>
            <a:off x="3522877" y="256429"/>
            <a:ext cx="5177777" cy="709002"/>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 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Rectangle 2"/>
              <p:cNvSpPr/>
              <p:nvPr/>
            </p:nvSpPr>
            <p:spPr>
              <a:xfrm>
                <a:off x="8488561" y="965431"/>
                <a:ext cx="2187971" cy="802848"/>
              </a:xfrm>
              <a:prstGeom prst="rect">
                <a:avLst/>
              </a:prstGeom>
            </p:spPr>
            <p:txBody>
              <a:bodyPr wrap="none">
                <a:spAutoFit/>
              </a:bodyPr>
              <a:lstStyle/>
              <a:p>
                <a:pPr marL="685800"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HD: </a:t>
                </a:r>
                <a14:m>
                  <m:oMath xmlns:m="http://schemas.openxmlformats.org/officeDocument/2006/math">
                    <m:d>
                      <m:dPr>
                        <m:begChr m:val="{"/>
                        <m:endChr m:val=""/>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i="1">
                                <a:latin typeface="Cambria Math" panose="02040503050406030204" pitchFamily="18" charset="0"/>
                                <a:ea typeface="Times New Roman" panose="02020603050405020304" pitchFamily="18" charset="0"/>
                                <a:cs typeface="Times New Roman" panose="02020603050405020304" pitchFamily="18" charset="0"/>
                              </a:rPr>
                            </m:ctrlPr>
                          </m:eqArr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A</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P</m:t>
                            </m:r>
                            <m:r>
                              <a:rPr lang="en-US">
                                <a:latin typeface="Cambria Math" panose="02040503050406030204" pitchFamily="18" charset="0"/>
                                <a:ea typeface="Times New Roman" panose="02020603050405020304" pitchFamily="18" charset="0"/>
                                <a:cs typeface="Times New Roman" panose="02020603050405020304" pitchFamily="18" charset="0"/>
                              </a:rPr>
                              <m:t>)</m:t>
                            </m:r>
                          </m:e>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P</m:t>
                            </m:r>
                            <m:r>
                              <a:rPr lang="en-US">
                                <a:latin typeface="Cambria Math" panose="02040503050406030204" pitchFamily="18" charset="0"/>
                                <a:ea typeface="Times New Roman" panose="02020603050405020304" pitchFamily="18" charset="0"/>
                                <a:cs typeface="Times New Roman" panose="02020603050405020304" pitchFamily="18" charset="0"/>
                              </a:rPr>
                              <m:t>)</m:t>
                            </m:r>
                          </m:e>
                        </m:eqArr>
                      </m:e>
                    </m:d>
                  </m:oMath>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8488561" y="965431"/>
                <a:ext cx="2187971" cy="80284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8465551" y="1734200"/>
                <a:ext cx="3537571" cy="1109278"/>
              </a:xfrm>
              <a:prstGeom prst="rect">
                <a:avLst/>
              </a:prstGeom>
            </p:spPr>
            <p:txBody>
              <a:bodyPr wrap="none">
                <a:spAutoFit/>
              </a:bodyPr>
              <a:lstStyle/>
              <a:p>
                <a:pPr marL="685800"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HD: </a:t>
                </a:r>
                <a14:m>
                  <m:oMath xmlns:m="http://schemas.openxmlformats.org/officeDocument/2006/math">
                    <m:d>
                      <m:dPr>
                        <m:begChr m:val="{"/>
                        <m:endChr m:val=""/>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i="1">
                                <a:latin typeface="Cambria Math" panose="02040503050406030204" pitchFamily="18" charset="0"/>
                                <a:ea typeface="Times New Roman" panose="02020603050405020304" pitchFamily="18" charset="0"/>
                                <a:cs typeface="Times New Roman" panose="02020603050405020304" pitchFamily="18" charset="0"/>
                              </a:rPr>
                            </m:ctrlPr>
                          </m:eqArr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A</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P</m:t>
                            </m:r>
                            <m:r>
                              <a:rPr lang="en-US">
                                <a:latin typeface="Cambria Math" panose="02040503050406030204" pitchFamily="18" charset="0"/>
                                <a:ea typeface="Times New Roman" panose="02020603050405020304" pitchFamily="18" charset="0"/>
                                <a:cs typeface="Times New Roman" panose="02020603050405020304" pitchFamily="18" charset="0"/>
                              </a:rPr>
                              <m:t>)</m:t>
                            </m:r>
                          </m:e>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Tr</m:t>
                            </m:r>
                            <m:r>
                              <a:rPr lang="en-US">
                                <a:latin typeface="Cambria Math" panose="02040503050406030204" pitchFamily="18" charset="0"/>
                                <a:ea typeface="Times New Roman" panose="02020603050405020304" pitchFamily="18" charset="0"/>
                                <a:cs typeface="Times New Roman" panose="02020603050405020304" pitchFamily="18" charset="0"/>
                              </a:rPr>
                              <m:t>ụ</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c</m:t>
                            </m:r>
                            <m:r>
                              <a:rPr lang="en-US">
                                <a:latin typeface="Cambria Math" panose="02040503050406030204" pitchFamily="18" charset="0"/>
                                <a:ea typeface="Times New Roman" panose="02020603050405020304" pitchFamily="18" charset="0"/>
                                <a:cs typeface="Times New Roman" panose="02020603050405020304" pitchFamily="18" charset="0"/>
                              </a:rPr>
                              <m:t> đố</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i</m:t>
                            </m:r>
                            <m:r>
                              <a:rPr lang="en-US">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r>
                              <a:rPr lang="en-US">
                                <a:latin typeface="Cambria Math" panose="02040503050406030204" pitchFamily="18" charset="0"/>
                                <a:ea typeface="Times New Roman" panose="02020603050405020304" pitchFamily="18" charset="0"/>
                                <a:cs typeface="Times New Roman" panose="02020603050405020304" pitchFamily="18" charset="0"/>
                              </a:rPr>
                              <m:t>ứ</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ng</m:t>
                            </m:r>
                            <m:r>
                              <a:rPr lang="en-US">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r>
                              <a:rPr lang="en-US">
                                <a:latin typeface="Cambria Math" panose="02040503050406030204" pitchFamily="18" charset="0"/>
                                <a:ea typeface="Times New Roman" panose="02020603050405020304" pitchFamily="18" charset="0"/>
                                <a:cs typeface="Times New Roman" panose="02020603050405020304" pitchFamily="18" charset="0"/>
                              </a:rPr>
                              <m:t>=</m:t>
                            </m:r>
                            <m:f>
                              <m:fPr>
                                <m:ctrlPr>
                                  <a:rPr lang="en-US" i="1">
                                    <a:latin typeface="Cambria Math" panose="02040503050406030204" pitchFamily="18" charset="0"/>
                                    <a:ea typeface="Times New Roman" panose="02020603050405020304" pitchFamily="18" charset="0"/>
                                    <a:cs typeface="Times New Roman" panose="02020603050405020304" pitchFamily="18" charset="0"/>
                                  </a:rPr>
                                </m:ctrlPr>
                              </m:fPr>
                              <m:num>
                                <m:r>
                                  <a:rPr lang="en-US" i="1">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num>
                              <m:den>
                                <m:r>
                                  <a:rPr lang="en-US">
                                    <a:latin typeface="Cambria Math" panose="02040503050406030204" pitchFamily="18" charset="0"/>
                                    <a:ea typeface="Times New Roman" panose="02020603050405020304" pitchFamily="18" charset="0"/>
                                    <a:cs typeface="Times New Roman" panose="02020603050405020304" pitchFamily="18" charset="0"/>
                                  </a:rPr>
                                  <m:t>2</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a</m:t>
                                </m:r>
                              </m:den>
                            </m:f>
                          </m:e>
                        </m:eqArr>
                      </m:e>
                    </m:d>
                  </m:oMath>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8465551" y="1734200"/>
                <a:ext cx="3537571" cy="110927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8465551" y="2822106"/>
                <a:ext cx="2184252" cy="1109278"/>
              </a:xfrm>
              <a:prstGeom prst="rect">
                <a:avLst/>
              </a:prstGeom>
            </p:spPr>
            <p:txBody>
              <a:bodyPr wrap="none">
                <a:spAutoFit/>
              </a:bodyPr>
              <a:lstStyle/>
              <a:p>
                <a:pPr marL="685800"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HD: </a:t>
                </a:r>
                <a14:m>
                  <m:oMath xmlns:m="http://schemas.openxmlformats.org/officeDocument/2006/math">
                    <m:d>
                      <m:dPr>
                        <m:begChr m:val="{"/>
                        <m:endChr m:val=""/>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i="1">
                                <a:latin typeface="Cambria Math" panose="02040503050406030204" pitchFamily="18" charset="0"/>
                                <a:ea typeface="Times New Roman" panose="02020603050405020304" pitchFamily="18" charset="0"/>
                                <a:cs typeface="Times New Roman" panose="02020603050405020304" pitchFamily="18" charset="0"/>
                              </a:rPr>
                            </m:ctrlPr>
                          </m:eqArr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I</m:t>
                            </m:r>
                            <m:r>
                              <a:rPr lang="en-US">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P</m:t>
                            </m:r>
                            <m:r>
                              <a:rPr lang="en-US">
                                <a:latin typeface="Cambria Math" panose="02040503050406030204" pitchFamily="18" charset="0"/>
                                <a:ea typeface="Times New Roman" panose="02020603050405020304" pitchFamily="18" charset="0"/>
                                <a:cs typeface="Times New Roman" panose="02020603050405020304" pitchFamily="18" charset="0"/>
                              </a:rPr>
                              <m:t>)</m:t>
                            </m:r>
                          </m:e>
                          <m:e>
                            <m:sSub>
                              <m:sSubPr>
                                <m:ctrlPr>
                                  <a:rPr lang="en-US" i="1">
                                    <a:latin typeface="Cambria Math" panose="02040503050406030204" pitchFamily="18" charset="0"/>
                                    <a:ea typeface="Times New Roman" panose="02020603050405020304" pitchFamily="18" charset="0"/>
                                    <a:cs typeface="Times New Roman" panose="02020603050405020304" pitchFamily="18" charset="0"/>
                                  </a:rPr>
                                </m:ctrlPr>
                              </m:sSubPr>
                              <m:e>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x</m:t>
                                </m:r>
                              </m:e>
                              <m:sub>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I</m:t>
                                </m:r>
                              </m:sub>
                            </m:sSub>
                            <m:r>
                              <a:rPr lang="en-US">
                                <a:latin typeface="Cambria Math" panose="02040503050406030204" pitchFamily="18" charset="0"/>
                                <a:ea typeface="Times New Roman" panose="02020603050405020304" pitchFamily="18" charset="0"/>
                                <a:cs typeface="Times New Roman" panose="02020603050405020304" pitchFamily="18" charset="0"/>
                              </a:rPr>
                              <m:t>=</m:t>
                            </m:r>
                            <m:f>
                              <m:fPr>
                                <m:ctrlPr>
                                  <a:rPr lang="en-US" i="1">
                                    <a:latin typeface="Cambria Math" panose="02040503050406030204" pitchFamily="18" charset="0"/>
                                    <a:ea typeface="Times New Roman" panose="02020603050405020304" pitchFamily="18" charset="0"/>
                                    <a:cs typeface="Times New Roman" panose="02020603050405020304" pitchFamily="18" charset="0"/>
                                  </a:rPr>
                                </m:ctrlPr>
                              </m:fPr>
                              <m:num>
                                <m:r>
                                  <a:rPr lang="en-US" i="1">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b</m:t>
                                </m:r>
                              </m:num>
                              <m:den>
                                <m:r>
                                  <a:rPr lang="en-US">
                                    <a:latin typeface="Cambria Math" panose="02040503050406030204" pitchFamily="18" charset="0"/>
                                    <a:ea typeface="Times New Roman" panose="02020603050405020304" pitchFamily="18" charset="0"/>
                                    <a:cs typeface="Times New Roman" panose="02020603050405020304" pitchFamily="18" charset="0"/>
                                  </a:rPr>
                                  <m:t>2</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a</m:t>
                                </m:r>
                              </m:den>
                            </m:f>
                          </m:e>
                        </m:eqArr>
                      </m:e>
                    </m:d>
                  </m:oMath>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7" name="Rectangle 6"/>
              <p:cNvSpPr>
                <a:spLocks noRot="1" noChangeAspect="1" noMove="1" noResize="1" noEditPoints="1" noAdjustHandles="1" noChangeArrowheads="1" noChangeShapeType="1" noTextEdit="1"/>
              </p:cNvSpPr>
              <p:nvPr/>
            </p:nvSpPr>
            <p:spPr>
              <a:xfrm>
                <a:off x="8465551" y="2822106"/>
                <a:ext cx="2184252" cy="1109278"/>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886786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3748" y="997523"/>
            <a:ext cx="1110240" cy="369332"/>
          </a:xfrm>
          <a:prstGeom prst="rect">
            <a:avLst/>
          </a:prstGeom>
        </p:spPr>
        <p:txBody>
          <a:bodyPr wrap="none">
            <a:spAutoFit/>
          </a:bodyPr>
          <a:lstStyle/>
          <a:p>
            <a:r>
              <a:rPr lang="es-ES" b="1">
                <a:solidFill>
                  <a:srgbClr val="00B0F0"/>
                </a:solidFill>
                <a:latin typeface="Times New Roman" panose="02020603050405020304" pitchFamily="18" charset="0"/>
                <a:ea typeface="Times New Roman" panose="02020603050405020304" pitchFamily="18" charset="0"/>
              </a:rPr>
              <a:t>BÀI TẬP</a:t>
            </a:r>
            <a:endParaRPr lang="en-US">
              <a:solidFill>
                <a:srgbClr val="00B0F0"/>
              </a:solidFill>
            </a:endParaRPr>
          </a:p>
        </p:txBody>
      </p:sp>
      <p:pic>
        <p:nvPicPr>
          <p:cNvPr id="4" name="Picture 3"/>
          <p:cNvPicPr>
            <a:picLocks noChangeAspect="1"/>
          </p:cNvPicPr>
          <p:nvPr/>
        </p:nvPicPr>
        <p:blipFill>
          <a:blip r:embed="rId2"/>
          <a:stretch>
            <a:fillRect/>
          </a:stretch>
        </p:blipFill>
        <p:spPr>
          <a:xfrm>
            <a:off x="917338" y="1527482"/>
            <a:ext cx="8678067" cy="2234619"/>
          </a:xfrm>
          <a:prstGeom prst="rect">
            <a:avLst/>
          </a:prstGeom>
        </p:spPr>
      </p:pic>
      <p:sp>
        <p:nvSpPr>
          <p:cNvPr id="5" name="Up Ribbon 4"/>
          <p:cNvSpPr/>
          <p:nvPr/>
        </p:nvSpPr>
        <p:spPr>
          <a:xfrm>
            <a:off x="3522877" y="256429"/>
            <a:ext cx="5177777" cy="741094"/>
          </a:xfrm>
          <a:prstGeom prst="ribbon2">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it-IT" dirty="0">
                <a:solidFill>
                  <a:srgbClr val="FF0000"/>
                </a:solidFill>
                <a:latin typeface="Times New Roman" panose="02020603050405020304" pitchFamily="18" charset="0"/>
                <a:cs typeface="Times New Roman" panose="02020603050405020304" pitchFamily="18" charset="0"/>
              </a:rPr>
              <a:t>BÀI 3. 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38804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4730" y="471050"/>
            <a:ext cx="2653932" cy="369332"/>
          </a:xfrm>
          <a:prstGeom prst="rect">
            <a:avLst/>
          </a:prstGeom>
        </p:spPr>
        <p:txBody>
          <a:bodyPr wrap="none">
            <a:spAutoFit/>
          </a:bodyPr>
          <a:lstStyle/>
          <a:p>
            <a:r>
              <a:rPr lang="es-ES" b="1" dirty="0">
                <a:solidFill>
                  <a:srgbClr val="FF0000"/>
                </a:solidFill>
                <a:latin typeface="Times New Roman" panose="02020603050405020304" pitchFamily="18" charset="0"/>
                <a:ea typeface="Times New Roman" panose="02020603050405020304" pitchFamily="18" charset="0"/>
              </a:rPr>
              <a:t>CỦNG CỐ KIẾN THỨC</a:t>
            </a:r>
            <a:endParaRPr lang="en-US" dirty="0">
              <a:solidFill>
                <a:srgbClr val="FF0000"/>
              </a:solidFill>
            </a:endParaRPr>
          </a:p>
        </p:txBody>
      </p:sp>
      <p:pic>
        <p:nvPicPr>
          <p:cNvPr id="6" name="Picture 5">
            <a:extLst>
              <a:ext uri="{FF2B5EF4-FFF2-40B4-BE49-F238E27FC236}">
                <a16:creationId xmlns:a16="http://schemas.microsoft.com/office/drawing/2014/main" id="{5C08300D-DE9F-40FF-BD12-5ADDFB7022F7}"/>
              </a:ext>
            </a:extLst>
          </p:cNvPr>
          <p:cNvPicPr>
            <a:picLocks noChangeAspect="1"/>
          </p:cNvPicPr>
          <p:nvPr/>
        </p:nvPicPr>
        <p:blipFill>
          <a:blip r:embed="rId2"/>
          <a:stretch>
            <a:fillRect/>
          </a:stretch>
        </p:blipFill>
        <p:spPr>
          <a:xfrm>
            <a:off x="1628539" y="840382"/>
            <a:ext cx="7330733" cy="5259004"/>
          </a:xfrm>
          <a:prstGeom prst="rect">
            <a:avLst/>
          </a:prstGeom>
        </p:spPr>
      </p:pic>
    </p:spTree>
    <p:extLst>
      <p:ext uri="{BB962C8B-B14F-4D97-AF65-F5344CB8AC3E}">
        <p14:creationId xmlns:p14="http://schemas.microsoft.com/office/powerpoint/2010/main" val="16336785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922" y="3048001"/>
            <a:ext cx="12143077" cy="1200329"/>
          </a:xfrm>
          <a:prstGeom prst="rect">
            <a:avLst/>
          </a:prstGeom>
        </p:spPr>
        <p:txBody>
          <a:bodyPr wrap="square">
            <a:spAutoFit/>
          </a:bodyPr>
          <a:lstStyle/>
          <a:p>
            <a:pPr algn="ctr" defTabSz="1219170">
              <a:buClr>
                <a:srgbClr val="000000"/>
              </a:buClr>
              <a:defRPr/>
            </a:pPr>
            <a:r>
              <a:rPr lang="en-US" sz="3600" b="1" kern="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Arial"/>
              </a:rPr>
              <a:t>ÔN TẬP CHƯƠNG 2</a:t>
            </a:r>
            <a:endParaRPr kumimoji="0" lang="en-US" sz="3600" b="1" i="0" u="none" strike="noStrike" kern="0" cap="none" spc="0" normalizeH="0" baseline="0" noProof="0" dirty="0">
              <a:ln>
                <a:noFill/>
              </a:ln>
              <a:solidFill>
                <a:srgbClr val="FF000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3600" b="1" i="0" u="none" strike="noStrike" kern="0" cap="none" spc="0" normalizeH="0" baseline="0" noProof="0" dirty="0">
                <a:ln>
                  <a:noFill/>
                </a:ln>
                <a:solidFill>
                  <a:srgbClr val="0070C0"/>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sym typeface="Arial"/>
              </a:rPr>
              <a:t> PHƯƠNG TRÌNH BẬC NHẤT VÀ BẬC HAI</a:t>
            </a:r>
          </a:p>
        </p:txBody>
      </p:sp>
      <p:sp>
        <p:nvSpPr>
          <p:cNvPr id="9" name="Rectangle 8"/>
          <p:cNvSpPr/>
          <p:nvPr/>
        </p:nvSpPr>
        <p:spPr>
          <a:xfrm>
            <a:off x="137591" y="17294"/>
            <a:ext cx="11872912" cy="523220"/>
          </a:xfrm>
          <a:prstGeom prst="rect">
            <a:avLst/>
          </a:prstGeom>
          <a:solidFill>
            <a:srgbClr val="FFFF00"/>
          </a:solidFill>
        </p:spPr>
        <p:txBody>
          <a:bodyPr wrap="square">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TRƯỜNG CAO ĐẲNG LÝ TỰ TRỌNG TP. HỒ </a:t>
            </a:r>
            <a:r>
              <a:rPr kumimoji="0" lang="en-US" sz="28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CHÍ MINH</a:t>
            </a:r>
            <a:endParaRPr kumimoji="0" lang="en-US"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24" name="Picture 2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9600" y="722715"/>
            <a:ext cx="2669499" cy="2401485"/>
          </a:xfrm>
          <a:prstGeom prst="rect">
            <a:avLst/>
          </a:prstGeom>
          <a:noFill/>
          <a:ln>
            <a:noFill/>
          </a:ln>
        </p:spPr>
      </p:pic>
      <p:sp>
        <p:nvSpPr>
          <p:cNvPr id="11265" name="Text Box 2"/>
          <p:cNvSpPr txBox="1">
            <a:spLocks noChangeArrowheads="1"/>
          </p:cNvSpPr>
          <p:nvPr/>
        </p:nvSpPr>
        <p:spPr bwMode="auto">
          <a:xfrm>
            <a:off x="3200400" y="1295401"/>
            <a:ext cx="5105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7" name="WordArt 3"/>
          <p:cNvSpPr>
            <a:spLocks noChangeArrowheads="1" noChangeShapeType="1" noTextEdit="1"/>
          </p:cNvSpPr>
          <p:nvPr/>
        </p:nvSpPr>
        <p:spPr bwMode="auto">
          <a:xfrm>
            <a:off x="2667000" y="3743325"/>
            <a:ext cx="6629400" cy="9906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2" name="Text Box 4"/>
          <p:cNvSpPr txBox="1">
            <a:spLocks noChangeArrowheads="1"/>
          </p:cNvSpPr>
          <p:nvPr/>
        </p:nvSpPr>
        <p:spPr bwMode="auto">
          <a:xfrm>
            <a:off x="4419600" y="4267201"/>
            <a:ext cx="4114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68" name="Text Box 5"/>
          <p:cNvSpPr txBox="1">
            <a:spLocks noChangeArrowheads="1"/>
          </p:cNvSpPr>
          <p:nvPr/>
        </p:nvSpPr>
        <p:spPr bwMode="auto">
          <a:xfrm>
            <a:off x="4632327" y="417513"/>
            <a:ext cx="3521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11270" name="WordArt 6"/>
          <p:cNvSpPr>
            <a:spLocks noChangeArrowheads="1" noChangeShapeType="1" noTextEdit="1"/>
          </p:cNvSpPr>
          <p:nvPr/>
        </p:nvSpPr>
        <p:spPr bwMode="auto">
          <a:xfrm>
            <a:off x="1853857" y="457200"/>
            <a:ext cx="8763000" cy="2286000"/>
          </a:xfrm>
          <a:prstGeom prst="rect">
            <a:avLst/>
          </a:prstGeom>
        </p:spPr>
        <p:txBody>
          <a:bodyPr wrap="none" fromWordArt="1">
            <a:prstTxWarp prst="textPlain">
              <a:avLst>
                <a:gd name="adj" fmla="val 50000"/>
              </a:avLst>
            </a:prstTxWarp>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3600" b="0" i="1" u="none" strike="noStrike" kern="10" cap="none" spc="0" normalizeH="0" baseline="0" noProof="0" dirty="0">
              <a:ln w="9525">
                <a:solidFill>
                  <a:srgbClr val="00FFFF"/>
                </a:solidFill>
                <a:round/>
                <a:headEnd/>
                <a:tailEnd/>
              </a:ln>
              <a:solidFill>
                <a:srgbClr val="FF0000"/>
              </a:solidFill>
              <a:effectLst>
                <a:outerShdw dist="35921" dir="2700000" algn="ctr" rotWithShape="0">
                  <a:srgbClr val="808080">
                    <a:alpha val="79999"/>
                  </a:srgbClr>
                </a:outerShdw>
              </a:effectLst>
              <a:uLnTx/>
              <a:uFillTx/>
              <a:latin typeface="Times New Roman" panose="02020603050405020304" pitchFamily="18" charset="0"/>
              <a:ea typeface="+mn-ea"/>
              <a:cs typeface="Times New Roman" panose="02020603050405020304" pitchFamily="18" charset="0"/>
              <a:sym typeface="Arial"/>
            </a:endParaRPr>
          </a:p>
        </p:txBody>
      </p:sp>
      <p:sp>
        <p:nvSpPr>
          <p:cNvPr id="3" name="Text Box 7"/>
          <p:cNvSpPr txBox="1">
            <a:spLocks noChangeArrowheads="1"/>
          </p:cNvSpPr>
          <p:nvPr/>
        </p:nvSpPr>
        <p:spPr bwMode="auto">
          <a:xfrm>
            <a:off x="2133600" y="5638801"/>
            <a:ext cx="914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08" name="Picture 8"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1524000" y="3505200"/>
            <a:ext cx="1676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9"/>
          <p:cNvSpPr txBox="1">
            <a:spLocks noChangeArrowheads="1"/>
          </p:cNvSpPr>
          <p:nvPr/>
        </p:nvSpPr>
        <p:spPr bwMode="auto">
          <a:xfrm>
            <a:off x="9448800" y="5486401"/>
            <a:ext cx="45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8010" name="Picture 10" descr="rose001"/>
          <p:cNvPicPr>
            <a:picLocks noChangeAspect="1" noChangeArrowheads="1"/>
          </p:cNvPicPr>
          <p:nvPr/>
        </p:nvPicPr>
        <p:blipFill>
          <a:blip r:embed="rId3">
            <a:lum bright="-12000" contrast="36000"/>
            <a:extLst>
              <a:ext uri="{28A0092B-C50C-407E-A947-70E740481C1C}">
                <a14:useLocalDpi xmlns:a14="http://schemas.microsoft.com/office/drawing/2010/main" val="0"/>
              </a:ext>
            </a:extLst>
          </a:blip>
          <a:srcRect/>
          <a:stretch>
            <a:fillRect/>
          </a:stretch>
        </p:blipFill>
        <p:spPr bwMode="auto">
          <a:xfrm>
            <a:off x="8991600" y="3657600"/>
            <a:ext cx="19812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Text Box 11"/>
          <p:cNvSpPr txBox="1">
            <a:spLocks noChangeArrowheads="1"/>
          </p:cNvSpPr>
          <p:nvPr/>
        </p:nvSpPr>
        <p:spPr bwMode="auto">
          <a:xfrm>
            <a:off x="838200" y="6096001"/>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4" name="Group 12"/>
          <p:cNvGrpSpPr>
            <a:grpSpLocks/>
          </p:cNvGrpSpPr>
          <p:nvPr/>
        </p:nvGrpSpPr>
        <p:grpSpPr bwMode="auto">
          <a:xfrm>
            <a:off x="-14288" y="5334000"/>
            <a:ext cx="1538288" cy="1676400"/>
            <a:chOff x="0" y="2496"/>
            <a:chExt cx="1161" cy="1536"/>
          </a:xfrm>
        </p:grpSpPr>
        <p:pic>
          <p:nvPicPr>
            <p:cNvPr id="11276" name="Picture 13"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105" y="2880"/>
              <a:ext cx="1056"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14"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flipH="1">
              <a:off x="0" y="2496"/>
              <a:ext cx="1104"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8" name="Text Box 15"/>
          <p:cNvSpPr txBox="1">
            <a:spLocks noChangeArrowheads="1"/>
          </p:cNvSpPr>
          <p:nvPr/>
        </p:nvSpPr>
        <p:spPr bwMode="auto">
          <a:xfrm>
            <a:off x="9829800" y="7162800"/>
            <a:ext cx="838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grpSp>
        <p:nvGrpSpPr>
          <p:cNvPr id="5" name="Group 16"/>
          <p:cNvGrpSpPr>
            <a:grpSpLocks/>
          </p:cNvGrpSpPr>
          <p:nvPr/>
        </p:nvGrpSpPr>
        <p:grpSpPr bwMode="auto">
          <a:xfrm>
            <a:off x="10668000" y="6553200"/>
            <a:ext cx="1676400" cy="1066800"/>
            <a:chOff x="4080" y="2496"/>
            <a:chExt cx="1296" cy="1392"/>
          </a:xfrm>
        </p:grpSpPr>
        <p:pic>
          <p:nvPicPr>
            <p:cNvPr id="11280" name="Picture 17"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224" y="249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1" name="Picture 18" descr="bo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48973">
              <a:off x="4080" y="2736"/>
              <a:ext cx="1152" cy="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82" name="Text Box 19"/>
          <p:cNvSpPr txBox="1">
            <a:spLocks noChangeArrowheads="1"/>
          </p:cNvSpPr>
          <p:nvPr/>
        </p:nvSpPr>
        <p:spPr bwMode="auto">
          <a:xfrm>
            <a:off x="3429000" y="7467600"/>
            <a:ext cx="381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ct val="50000"/>
              </a:spcBef>
              <a:spcAft>
                <a:spcPts val="0"/>
              </a:spcAft>
              <a:buClr>
                <a:srgbClr val="000000"/>
              </a:buClr>
              <a:buSzTx/>
              <a:buFontTx/>
              <a:buNone/>
              <a:tabLst/>
              <a:defRPr/>
            </a:pPr>
            <a:endParaRPr kumimoji="0" lang="en-US" altLang="en-US" sz="1800" b="0"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sp>
        <p:nvSpPr>
          <p:cNvPr id="6" name="Text Box 5"/>
          <p:cNvSpPr txBox="1">
            <a:spLocks noChangeArrowheads="1"/>
          </p:cNvSpPr>
          <p:nvPr/>
        </p:nvSpPr>
        <p:spPr bwMode="auto">
          <a:xfrm>
            <a:off x="3213842" y="6044626"/>
            <a:ext cx="5727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b="1">
                <a:solidFill>
                  <a:srgbClr val="0000FF"/>
                </a:solidFill>
                <a:latin typeface=".VnTime" panose="020B7200000000000000" pitchFamily="34" charset="0"/>
              </a:defRPr>
            </a:lvl1pPr>
            <a:lvl2pPr>
              <a:defRPr sz="3200" b="1">
                <a:solidFill>
                  <a:srgbClr val="0000FF"/>
                </a:solidFill>
                <a:latin typeface=".VnTime" panose="020B7200000000000000" pitchFamily="34" charset="0"/>
              </a:defRPr>
            </a:lvl2pPr>
            <a:lvl3pPr>
              <a:defRPr sz="3200" b="1">
                <a:solidFill>
                  <a:srgbClr val="0000FF"/>
                </a:solidFill>
                <a:latin typeface=".VnTime" panose="020B7200000000000000" pitchFamily="34" charset="0"/>
              </a:defRPr>
            </a:lvl3pPr>
            <a:lvl4pPr>
              <a:defRPr sz="3200" b="1">
                <a:solidFill>
                  <a:srgbClr val="0000FF"/>
                </a:solidFill>
                <a:latin typeface=".VnTime" panose="020B7200000000000000" pitchFamily="34" charset="0"/>
              </a:defRPr>
            </a:lvl4pPr>
            <a:lvl5pPr>
              <a:defRPr sz="3200" b="1">
                <a:solidFill>
                  <a:srgbClr val="0000FF"/>
                </a:solidFill>
                <a:latin typeface=".VnTime" panose="020B7200000000000000" pitchFamily="34" charset="0"/>
              </a:defRPr>
            </a:lvl5pPr>
            <a:lvl6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6pPr>
            <a:lvl7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7pPr>
            <a:lvl8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8pPr>
            <a:lvl9pPr fontAlgn="base">
              <a:spcBef>
                <a:spcPct val="0"/>
              </a:spcBef>
              <a:spcAft>
                <a:spcPct val="0"/>
              </a:spcAft>
              <a:buFont typeface="Arial" panose="020B0604020202020204" pitchFamily="34" charset="0"/>
              <a:defRPr sz="3200" b="1">
                <a:solidFill>
                  <a:srgbClr val="0000FF"/>
                </a:solidFill>
                <a:latin typeface=".VnTime" panose="020B7200000000000000" pitchFamily="34" charset="0"/>
              </a:defRPr>
            </a:lvl9p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GV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thực</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hiện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Nguyễn</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Thị</a:t>
            </a:r>
            <a:r>
              <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 </a:t>
            </a:r>
            <a:r>
              <a:rPr kumimoji="0" lang="en-US" altLang="zh-CN" sz="3200" b="1" i="1" u="none" strike="noStrike" kern="0" cap="none" spc="0" normalizeH="0" baseline="0" noProof="0" dirty="0" err="1">
                <a:ln>
                  <a:noFill/>
                </a:ln>
                <a:solidFill>
                  <a:srgbClr val="FF0000"/>
                </a:solidFill>
                <a:effectLst/>
                <a:uLnTx/>
                <a:uFillTx/>
                <a:latin typeface="Times New Roman" panose="02020603050405020304" pitchFamily="18" charset="0"/>
                <a:ea typeface="宋体" panose="02010600030101010101" pitchFamily="2" charset="-122"/>
                <a:cs typeface="Arial"/>
                <a:sym typeface="Arial"/>
              </a:rPr>
              <a:t>Thủy</a:t>
            </a:r>
            <a:endParaRPr kumimoji="0" lang="en-US" altLang="zh-CN" sz="3200" b="1" i="1" u="none" strike="noStrike" kern="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Arial"/>
              <a:sym typeface="Arial"/>
            </a:endParaRPr>
          </a:p>
        </p:txBody>
      </p:sp>
    </p:spTree>
    <p:extLst>
      <p:ext uri="{BB962C8B-B14F-4D97-AF65-F5344CB8AC3E}">
        <p14:creationId xmlns:p14="http://schemas.microsoft.com/office/powerpoint/2010/main" val="21928745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9" presetClass="entr" presetSubtype="0" accel="100000" fill="hold" grpId="0" nodeType="withEffect" nodePh="1">
                                  <p:stCondLst>
                                    <p:cond delay="0"/>
                                  </p:stCondLst>
                                  <p:endCondLst>
                                    <p:cond evt="begin" delay="0">
                                      <p:tn val="5"/>
                                    </p:cond>
                                  </p:end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26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26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267"/>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nodePh="1">
                                  <p:stCondLst>
                                    <p:cond delay="0"/>
                                  </p:stCondLst>
                                  <p:endCondLst>
                                    <p:cond evt="begin" delay="0">
                                      <p:tn val="11"/>
                                    </p:cond>
                                  </p:endCondLst>
                                  <p:childTnLst>
                                    <p:set>
                                      <p:cBhvr>
                                        <p:cTn id="12" dur="1" fill="hold">
                                          <p:stCondLst>
                                            <p:cond delay="0"/>
                                          </p:stCondLst>
                                        </p:cTn>
                                        <p:tgtEl>
                                          <p:spTgt spid="11270"/>
                                        </p:tgtEl>
                                        <p:attrNameLst>
                                          <p:attrName>style.visibility</p:attrName>
                                        </p:attrNameLst>
                                      </p:cBhvr>
                                      <p:to>
                                        <p:strVal val="visible"/>
                                      </p:to>
                                    </p:set>
                                    <p:anim calcmode="lin" valueType="num">
                                      <p:cBhvr>
                                        <p:cTn id="13" dur="500" fill="hold"/>
                                        <p:tgtEl>
                                          <p:spTgt spid="11270"/>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1270"/>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1270"/>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1270"/>
                                        </p:tgtEl>
                                        <p:attrNameLst>
                                          <p:attrName>ppt_y</p:attrName>
                                        </p:attrNameLst>
                                      </p:cBhvr>
                                      <p:tavLst>
                                        <p:tav tm="0">
                                          <p:val>
                                            <p:strVal val="#ppt_y"/>
                                          </p:val>
                                        </p:tav>
                                        <p:tav tm="100000">
                                          <p:val>
                                            <p:strVal val="#ppt_y"/>
                                          </p:val>
                                        </p:tav>
                                      </p:tavLst>
                                    </p:anim>
                                  </p:childTnLst>
                                </p:cTn>
                              </p:par>
                              <p:par>
                                <p:cTn id="17" presetID="19" presetClass="entr" presetSubtype="10" repeatCount="indefinite" fill="hold" nodeType="withEffect">
                                  <p:stCondLst>
                                    <p:cond delay="0"/>
                                  </p:stCondLst>
                                  <p:childTnLst>
                                    <p:set>
                                      <p:cBhvr>
                                        <p:cTn id="18" dur="1" fill="hold">
                                          <p:stCondLst>
                                            <p:cond delay="0"/>
                                          </p:stCondLst>
                                        </p:cTn>
                                        <p:tgtEl>
                                          <p:spTgt spid="128008"/>
                                        </p:tgtEl>
                                        <p:attrNameLst>
                                          <p:attrName>style.visibility</p:attrName>
                                        </p:attrNameLst>
                                      </p:cBhvr>
                                      <p:to>
                                        <p:strVal val="visible"/>
                                      </p:to>
                                    </p:set>
                                    <p:anim calcmode="lin" valueType="num">
                                      <p:cBhvr>
                                        <p:cTn id="19" dur="15000" fill="hold"/>
                                        <p:tgtEl>
                                          <p:spTgt spid="128008"/>
                                        </p:tgtEl>
                                        <p:attrNameLst>
                                          <p:attrName>ppt_w</p:attrName>
                                        </p:attrNameLst>
                                      </p:cBhvr>
                                      <p:tavLst>
                                        <p:tav tm="0" fmla="#ppt_w*sin(2.5*pi*$)">
                                          <p:val>
                                            <p:fltVal val="0"/>
                                          </p:val>
                                        </p:tav>
                                        <p:tav tm="100000">
                                          <p:val>
                                            <p:fltVal val="1"/>
                                          </p:val>
                                        </p:tav>
                                      </p:tavLst>
                                    </p:anim>
                                    <p:anim calcmode="lin" valueType="num">
                                      <p:cBhvr>
                                        <p:cTn id="20" dur="15000" fill="hold"/>
                                        <p:tgtEl>
                                          <p:spTgt spid="128008"/>
                                        </p:tgtEl>
                                        <p:attrNameLst>
                                          <p:attrName>ppt_h</p:attrName>
                                        </p:attrNameLst>
                                      </p:cBhvr>
                                      <p:tavLst>
                                        <p:tav tm="0">
                                          <p:val>
                                            <p:strVal val="#ppt_h"/>
                                          </p:val>
                                        </p:tav>
                                        <p:tav tm="100000">
                                          <p:val>
                                            <p:strVal val="#ppt_h"/>
                                          </p:val>
                                        </p:tav>
                                      </p:tavLst>
                                    </p:anim>
                                  </p:childTnLst>
                                </p:cTn>
                              </p:par>
                              <p:par>
                                <p:cTn id="21" presetID="19" presetClass="entr" presetSubtype="10" repeatCount="indefinite" fill="hold" nodeType="withEffect">
                                  <p:stCondLst>
                                    <p:cond delay="0"/>
                                  </p:stCondLst>
                                  <p:childTnLst>
                                    <p:set>
                                      <p:cBhvr>
                                        <p:cTn id="22" dur="1" fill="hold">
                                          <p:stCondLst>
                                            <p:cond delay="0"/>
                                          </p:stCondLst>
                                        </p:cTn>
                                        <p:tgtEl>
                                          <p:spTgt spid="128010"/>
                                        </p:tgtEl>
                                        <p:attrNameLst>
                                          <p:attrName>style.visibility</p:attrName>
                                        </p:attrNameLst>
                                      </p:cBhvr>
                                      <p:to>
                                        <p:strVal val="visible"/>
                                      </p:to>
                                    </p:set>
                                    <p:anim calcmode="lin" valueType="num">
                                      <p:cBhvr>
                                        <p:cTn id="23" dur="15000" fill="hold"/>
                                        <p:tgtEl>
                                          <p:spTgt spid="128010"/>
                                        </p:tgtEl>
                                        <p:attrNameLst>
                                          <p:attrName>ppt_w</p:attrName>
                                        </p:attrNameLst>
                                      </p:cBhvr>
                                      <p:tavLst>
                                        <p:tav tm="0" fmla="#ppt_w*sin(2.5*pi*$)">
                                          <p:val>
                                            <p:fltVal val="0"/>
                                          </p:val>
                                        </p:tav>
                                        <p:tav tm="100000">
                                          <p:val>
                                            <p:fltVal val="1"/>
                                          </p:val>
                                        </p:tav>
                                      </p:tavLst>
                                    </p:anim>
                                    <p:anim calcmode="lin" valueType="num">
                                      <p:cBhvr>
                                        <p:cTn id="24" dur="15000" fill="hold"/>
                                        <p:tgtEl>
                                          <p:spTgt spid="128010"/>
                                        </p:tgtEl>
                                        <p:attrNameLst>
                                          <p:attrName>ppt_h</p:attrName>
                                        </p:attrNameLst>
                                      </p:cBhvr>
                                      <p:tavLst>
                                        <p:tav tm="0">
                                          <p:val>
                                            <p:strVal val="#ppt_h"/>
                                          </p:val>
                                        </p:tav>
                                        <p:tav tm="100000">
                                          <p:val>
                                            <p:strVal val="#ppt_h"/>
                                          </p:val>
                                        </p:tav>
                                      </p:tavLst>
                                    </p:anim>
                                  </p:childTnLst>
                                </p:cTn>
                              </p:par>
                              <p:par>
                                <p:cTn id="25" presetID="0" presetClass="path" presetSubtype="0" repeatCount="indefinite" accel="50000" decel="50000" fill="hold" nodeType="withEffect">
                                  <p:stCondLst>
                                    <p:cond delay="0"/>
                                  </p:stCondLst>
                                  <p:childTnLst>
                                    <p:animMotion origin="layout" path="M -0.14011 -0.00417 C -0.13229 -0.00833 -0.12669 -0.01458 -0.11888 -0.01852 C -0.1155 -0.03218 -0.11927 -0.01759 -0.11289 -0.03565 C -0.11198 -0.03773 -0.11211 -0.04028 -0.11107 -0.0419 C -0.11003 -0.04352 -0.1082 -0.04329 -0.10638 -0.04375 C -0.09688 -0.05787 -0.08477 -0.06319 -0.07175 -0.06921 C -0.07083 -0.0706 -0.06979 -0.07245 -0.06862 -0.07315 C -0.06576 -0.07523 -0.05977 -0.07731 -0.05977 -0.07708 C -0.05534 -0.09468 -0.06159 -0.07431 -0.05352 -0.08611 C -0.04518 -0.09722 -0.0599 -0.08843 -0.04727 -0.09444 C -0.04271 -0.10741 -0.0444 -0.1081 -0.03359 -0.11111 C -0.02513 -0.12245 -0.01406 -0.13079 -0.00313 -0.13611 C 0.00508 -0.14444 0.01198 -0.15255 0.01979 -0.16111 C 0.02357 -0.16551 0.03333 -0.16991 0.03333 -0.16968 C 0.03698 -0.17963 0.04075 -0.18403 0.0457 -0.19282 C 0.04805 -0.19722 0.04948 -0.20278 0.05195 -0.20741 C 0.05221 -0.20926 0.05221 -0.21227 0.05325 -0.21366 C 0.05456 -0.21551 0.0569 -0.21389 0.05781 -0.21574 C 0.05898 -0.21898 0.05872 -0.22315 0.05924 -0.22662 C 0.06146 -0.24005 0.06263 -0.2669 0.07031 -0.27685 C 0.0737 -0.29306 0.0707 -0.28611 0.07917 -0.29745 C 0.08333 -0.31111 0.08685 -0.3206 0.0944 -0.33102 C 0.09831 -0.35694 0.09219 -0.32708 0.10221 -0.34792 C 0.10391 -0.35162 0.10391 -0.35625 0.10508 -0.36042 C 0.10742 -0.36968 0.11107 -0.37708 0.11419 -0.38542 C 0.11471 -0.38889 0.11419 -0.39306 0.11575 -0.39606 C 0.11667 -0.39792 0.11927 -0.39653 0.12031 -0.39815 C 0.12253 -0.40139 0.12148 -0.40741 0.12344 -0.41088 C 0.12487 -0.41273 0.12656 -0.41366 0.12799 -0.41481 C 0.12982 -0.42407 0.13529 -0.42731 0.1401 -0.43403 C 0.14648 -0.45648 0.13815 -0.43356 0.15091 -0.45093 C 0.15351 -0.45463 0.15417 -0.45972 0.1569 -0.46366 C 0.16133 -0.48032 0.15469 -0.46019 0.16315 -0.47153 C 0.16862 -0.47986 0.16042 -0.47662 0.16614 -0.48426 C 0.16758 -0.48588 0.16914 -0.48588 0.1707 -0.48634 C 0.17331 -0.49745 0.17773 -0.50486 0.18281 -0.51343 C 0.18789 -0.52176 0.18437 -0.52477 0.19206 -0.52801 C 0.19544 -0.53773 0.19987 -0.54653 0.2043 -0.55556 C 0.20612 -0.55926 0.20625 -0.56458 0.20898 -0.56806 C 0.20989 -0.56968 0.21185 -0.56944 0.21354 -0.57014 C 0.21732 -0.58611 0.21146 -0.56736 0.21966 -0.5787 C 0.22695 -0.58866 0.21406 -0.58125 0.22396 -0.59097 C 0.22643 -0.59329 0.22904 -0.59398 0.23177 -0.59537 C 0.2345 -0.60648 0.2319 -0.60046 0.24219 -0.61019 C 0.24739 -0.61435 0.24948 -0.62292 0.25469 -0.62685 C 0.27083 -0.64005 0.28138 -0.65602 0.30013 -0.66042 C 0.31458 -0.67338 0.32917 -0.67616 0.3457 -0.68148 C 0.34779 -0.68194 0.34909 -0.68241 0.35052 -0.68356 C 0.35586 -0.6875 0.36016 -0.69398 0.36575 -0.6963 C 0.38281 -0.70278 0.37279 -0.69977 0.39622 -0.7044 C 0.4095 -0.71597 0.42552 -0.71806 0.44049 -0.72315 C 0.47904 -0.73588 0.44726 -0.7294 0.49101 -0.73565 C 0.52148 -0.73426 0.52708 -0.73333 0.55052 -0.72963 C 0.58437 -0.73495 0.61029 -0.73935 0.64648 -0.74213 C 0.6625 -0.74653 0.6776 -0.75347 0.69362 -0.7588 C 0.70417 -0.75833 0.71497 -0.75787 0.72565 -0.75694 C 0.74232 -0.75556 0.77591 -0.75255 0.77591 -0.75231 C 0.79544 -0.74722 0.81575 -0.74792 0.83529 -0.7463 C 0.86732 -0.74005 0.90052 -0.7419 0.93281 -0.74005 C 0.95312 -0.73889 0.99388 -0.73773 0.99388 -0.7375 " pathEditMode="relative" rAng="0" ptsTypes="AAAAAAAAAAAAAAAAAAAAAAAAAAAAAAAAAAAAAAAAAAAAAAAAAAAAAAAAAAAA">
                                      <p:cBhvr>
                                        <p:cTn id="26" dur="5000" fill="hold"/>
                                        <p:tgtEl>
                                          <p:spTgt spid="4"/>
                                        </p:tgtEl>
                                        <p:attrNameLst>
                                          <p:attrName>ppt_x,ppt_y</p:attrName>
                                        </p:attrNameLst>
                                      </p:cBhvr>
                                      <p:rCtr x="56693" y="-37731"/>
                                    </p:animMotion>
                                  </p:childTnLst>
                                </p:cTn>
                              </p:par>
                              <p:par>
                                <p:cTn id="27" presetID="0" presetClass="path" presetSubtype="0" repeatCount="indefinite" accel="50000" decel="50000" fill="hold" nodeType="withEffect">
                                  <p:stCondLst>
                                    <p:cond delay="0"/>
                                  </p:stCondLst>
                                  <p:childTnLst>
                                    <p:animMotion origin="layout" path="M -3.33333E-6 -0.00023 C -0.01632 0.00278 -0.0309 -0.00347 -0.04739 -0.00647 C -0.06302 -0.01364 -0.07986 -0.0074 -0.09323 -0.02127 C -0.09895 -0.04023 -0.10781 -0.04508 -0.12083 -0.05087 C -0.1243 -0.06636 -0.12118 -0.06127 -0.12847 -0.06798 C -0.13055 -0.0763 -0.13142 -0.08 -0.1375 -0.08277 C -0.14514 -0.09688 -0.15295 -0.10913 -0.16059 -0.123 C -0.16753 -0.13572 -0.16927 -0.15029 -0.17743 -0.16139 C -0.18003 -0.17688 -0.18524 -0.19075 -0.18802 -0.20601 C -0.19114 -0.22196 -0.19427 -0.24902 -0.20347 -0.26127 C -0.20764 -0.28508 -0.21024 -0.30913 -0.21423 -0.33341 C -0.21527 -0.34011 -0.21545 -0.34774 -0.21718 -0.35468 C -0.21805 -0.35792 -0.22048 -0.36 -0.2217 -0.363 C -0.22361 -0.3674 -0.22708 -0.38196 -0.22795 -0.38636 C -0.22864 -0.38982 -0.2283 -0.39376 -0.22934 -0.39699 C -0.23142 -0.40324 -0.23455 -0.40855 -0.23715 -0.4141 C -0.24097 -0.42243 -0.23559 -0.42104 -0.24166 -0.43098 C -0.24253 -0.43283 -0.24479 -0.43237 -0.24635 -0.43306 C -0.24687 -0.43537 -0.2467 -0.43769 -0.24774 -0.4393 C -0.24895 -0.44115 -0.25139 -0.44 -0.25225 -0.44162 C -0.25416 -0.44555 -0.25347 -0.4504 -0.25538 -0.45456 C -0.26024 -0.46428 -0.25711 -0.45896 -0.26458 -0.46913 C -0.26545 -0.47283 -0.2658 -0.47699 -0.2677 -0.48 C -0.26875 -0.48139 -0.271 -0.48023 -0.27222 -0.48185 C -0.27708 -0.48855 -0.27951 -0.4985 -0.28437 -0.50543 C -0.28576 -0.50728 -0.28784 -0.50821 -0.28906 -0.50982 C -0.30486 -0.52925 -0.29236 -0.51699 -0.30277 -0.5267 C -0.30677 -0.54358 -0.30868 -0.53942 -0.3243 -0.54358 C -0.32743 -0.55699 -0.32291 -0.54358 -0.3335 -0.55422 C -0.33489 -0.55561 -0.33507 -0.5593 -0.33645 -0.56069 C -0.34479 -0.5711 -0.35086 -0.57503 -0.36093 -0.57965 C -0.3618 -0.58104 -0.36267 -0.58289 -0.36406 -0.58381 C -0.36684 -0.58566 -0.37309 -0.58798 -0.37309 -0.58774 C -0.38871 -0.60439 -0.40816 -0.5993 -0.42656 -0.60532 C -0.5033 -0.62959 -0.57847 -0.63191 -0.65764 -0.63491 C -0.67135 -0.63954 -0.68264 -0.64809 -0.69583 -0.6541 C -0.71024 -0.66728 -0.72413 -0.67491 -0.74027 -0.6837 C -0.75156 -0.68069 -0.74757 -0.67561 -0.7585 -0.67098 C -0.77864 -0.66266 -0.80156 -0.66081 -0.82274 -0.65826 C -0.8375 -0.66613 -0.83107 -0.66243 -0.84253 -0.6689 C -0.84461 -0.67722 -0.84722 -0.67907 -0.8533 -0.68162 C -0.85625 -0.69387 -0.85225 -0.68347 -0.85955 -0.68994 C -0.86128 -0.69156 -0.8625 -0.69433 -0.86406 -0.69641 C -0.86458 -0.6985 -0.86458 -0.70104 -0.86545 -0.70266 C -0.86892 -0.70844 -0.875 -0.70844 -0.87934 -0.71144 C -0.88211 -0.71329 -0.88437 -0.71561 -0.88698 -0.71769 C -0.88958 -0.72809 -0.89652 -0.73318 -0.90382 -0.73665 C -0.90434 -0.73873 -0.90416 -0.7415 -0.90538 -0.74312 C -0.90642 -0.74474 -0.9085 -0.74428 -0.91007 -0.7452 C -0.91475 -0.74844 -0.91909 -0.7526 -0.92378 -0.75607 C -0.92621 -0.7667 -0.93177 -0.76902 -0.93889 -0.77295 C -0.94774 -0.79029 -0.97517 -0.79907 -0.98941 -0.80462 C -1.02395 -0.80277 -1.05486 -0.79491 -1.08871 -0.79191 C -1.09878 -0.78728 -1.11007 -0.78566 -1.12083 -0.78566 " pathEditMode="relative" rAng="0" ptsTypes="fffffffffffffffffffffffffffffffffffffffffffffffffffffA">
                                      <p:cBhvr>
                                        <p:cTn id="28" dur="5000" fill="hold"/>
                                        <p:tgtEl>
                                          <p:spTgt spid="5"/>
                                        </p:tgtEl>
                                        <p:attrNameLst>
                                          <p:attrName>ppt_x,ppt_y</p:attrName>
                                        </p:attrNameLst>
                                      </p:cBhvr>
                                      <p:rCtr x="-56000" y="-40100"/>
                                    </p:animMotion>
                                  </p:childTnLst>
                                </p:cTn>
                              </p:par>
                              <p:par>
                                <p:cTn id="29" presetID="39" presetClass="entr" presetSubtype="0" accel="10000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nimBg="1"/>
      <p:bldP spid="11270"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7678" y="172032"/>
            <a:ext cx="2204134" cy="458074"/>
          </a:xfrm>
          <a:prstGeom prst="rect">
            <a:avLst/>
          </a:prstGeom>
        </p:spPr>
        <p:txBody>
          <a:bodyPr wrap="square">
            <a:spAutoFit/>
          </a:bodyPr>
          <a:lstStyle/>
          <a:p>
            <a:pPr algn="just">
              <a:lnSpc>
                <a:spcPct val="150000"/>
              </a:lnSpc>
              <a:spcAft>
                <a:spcPts val="0"/>
              </a:spcAft>
              <a:tabLst>
                <a:tab pos="1980565" algn="l"/>
              </a:tabLst>
            </a:pPr>
            <a:r>
              <a:rPr lang="en-US" b="1" dirty="0">
                <a:solidFill>
                  <a:srgbClr val="FF0000"/>
                </a:solidFill>
                <a:latin typeface="Times New Roman" panose="02020603050405020304" pitchFamily="18" charset="0"/>
                <a:ea typeface="Times New Roman" panose="02020603050405020304" pitchFamily="18" charset="0"/>
              </a:rPr>
              <a:t>BÀI TẬP ÁP DỤNG</a:t>
            </a:r>
          </a:p>
        </p:txBody>
      </p:sp>
      <p:sp>
        <p:nvSpPr>
          <p:cNvPr id="11" name="Rectangle 10"/>
          <p:cNvSpPr/>
          <p:nvPr/>
        </p:nvSpPr>
        <p:spPr>
          <a:xfrm>
            <a:off x="2382377" y="219224"/>
            <a:ext cx="9809623" cy="410882"/>
          </a:xfrm>
          <a:prstGeom prst="rect">
            <a:avLst/>
          </a:prstGeom>
        </p:spPr>
        <p:txBody>
          <a:bodyPr wrap="square">
            <a:spAutoFit/>
          </a:bodyPr>
          <a:lstStyle/>
          <a:p>
            <a:pPr indent="90170" algn="just">
              <a:lnSpc>
                <a:spcPct val="115000"/>
              </a:lnSpc>
              <a:spcBef>
                <a:spcPts val="600"/>
              </a:spcBef>
              <a:spcAft>
                <a:spcPts val="0"/>
              </a:spcAft>
            </a:pPr>
            <a:r>
              <a:rPr lang="pt-BR" b="1" dirty="0">
                <a:latin typeface="Times New Roman" panose="02020603050405020304" pitchFamily="18" charset="0"/>
                <a:ea typeface="Times New Roman" panose="02020603050405020304" pitchFamily="18" charset="0"/>
                <a:cs typeface="Times New Roman" panose="02020603050405020304" pitchFamily="18" charset="0"/>
              </a:rPr>
              <a:t>Tập xác định</a:t>
            </a:r>
            <a:r>
              <a:rPr lang="pt-BR" dirty="0">
                <a:latin typeface="Times New Roman" panose="02020603050405020304" pitchFamily="18" charset="0"/>
                <a:ea typeface="Times New Roman" panose="02020603050405020304" pitchFamily="18" charset="0"/>
                <a:cs typeface="Times New Roman" panose="02020603050405020304" pitchFamily="18" charset="0"/>
              </a:rPr>
              <a:t> của hàm số: gồm tất cả các số thực x sao cho f (x)  xác định (có nghĩa).</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2"/>
          <a:stretch>
            <a:fillRect/>
          </a:stretch>
        </p:blipFill>
        <p:spPr>
          <a:xfrm>
            <a:off x="1429106" y="573671"/>
            <a:ext cx="8152360" cy="94716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A4844B5-0E28-464D-9534-8F0FE8F3F946}"/>
                  </a:ext>
                </a:extLst>
              </p:cNvPr>
              <p:cNvSpPr txBox="1"/>
              <p:nvPr/>
            </p:nvSpPr>
            <p:spPr>
              <a:xfrm>
                <a:off x="336026" y="1520832"/>
                <a:ext cx="10426868" cy="5004062"/>
              </a:xfrm>
              <a:prstGeom prst="rect">
                <a:avLst/>
              </a:prstGeom>
              <a:noFill/>
            </p:spPr>
            <p:txBody>
              <a:bodyPr wrap="square">
                <a:spAutoFit/>
              </a:bodyPr>
              <a:lstStyle/>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𝟔</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den>
                    </m:f>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𝟏</m:t>
                        </m:r>
                      </m:den>
                    </m:f>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+7≠0</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+1≠0</m:t>
                            </m:r>
                          </m:e>
                        </m:eqArr>
                      </m:e>
                    </m:d>
                    <m:r>
                      <a:rPr lang="en-US" sz="1800" i="1" smtClean="0">
                        <a:effectLst/>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e>
                        </m:eqAr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e>
                            </m:eqArr>
                          </m:e>
                        </m:d>
                      </m:e>
                    </m:d>
                  </m:oMath>
                </a14:m>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𝑅</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𝟓</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+2≥0⟺−5</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b="1" i="1">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(do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=−5</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nhỏ</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bất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chiều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𝟑</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−3≥0⟺7</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(do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=7</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lớn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ngoặc</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tròn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BA4844B5-0E28-464D-9534-8F0FE8F3F946}"/>
                  </a:ext>
                </a:extLst>
              </p:cNvPr>
              <p:cNvSpPr txBox="1">
                <a:spLocks noRot="1" noChangeAspect="1" noMove="1" noResize="1" noEditPoints="1" noAdjustHandles="1" noChangeArrowheads="1" noChangeShapeType="1" noTextEdit="1"/>
              </p:cNvSpPr>
              <p:nvPr/>
            </p:nvSpPr>
            <p:spPr>
              <a:xfrm>
                <a:off x="336026" y="1520832"/>
                <a:ext cx="10426868" cy="5004062"/>
              </a:xfrm>
              <a:prstGeom prst="rect">
                <a:avLst/>
              </a:prstGeom>
              <a:blipFill>
                <a:blip r:embed="rId3"/>
                <a:stretch>
                  <a:fillRect l="-468" b="-974"/>
                </a:stretch>
              </a:blipFill>
            </p:spPr>
            <p:txBody>
              <a:bodyPr/>
              <a:lstStyle/>
              <a:p>
                <a:r>
                  <a:rPr lang="en-US">
                    <a:noFill/>
                  </a:rPr>
                  <a:t> </a:t>
                </a:r>
              </a:p>
            </p:txBody>
          </p:sp>
        </mc:Fallback>
      </mc:AlternateContent>
    </p:spTree>
    <p:extLst>
      <p:ext uri="{BB962C8B-B14F-4D97-AF65-F5344CB8AC3E}">
        <p14:creationId xmlns:p14="http://schemas.microsoft.com/office/powerpoint/2010/main" val="37471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anim calcmode="lin" valueType="num">
                                      <p:cBhvr additive="base">
                                        <p:cTn id="11"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anim calcmode="lin" valueType="num">
                                      <p:cBhvr additive="base">
                                        <p:cTn id="15" dur="500" fill="hold"/>
                                        <p:tgtEl>
                                          <p:spTgt spid="14">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anim calcmode="lin" valueType="num">
                                      <p:cBhvr additive="base">
                                        <p:cTn id="21"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 calcmode="lin" valueType="num">
                                      <p:cBhvr additive="base">
                                        <p:cTn id="27"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xEl>
                                              <p:pRg st="5" end="5"/>
                                            </p:txEl>
                                          </p:spTgt>
                                        </p:tgtEl>
                                        <p:attrNameLst>
                                          <p:attrName>style.visibility</p:attrName>
                                        </p:attrNameLst>
                                      </p:cBhvr>
                                      <p:to>
                                        <p:strVal val="visible"/>
                                      </p:to>
                                    </p:set>
                                    <p:anim calcmode="lin" valueType="num">
                                      <p:cBhvr additive="base">
                                        <p:cTn id="31"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xEl>
                                              <p:pRg st="8" end="8"/>
                                            </p:txEl>
                                          </p:spTgt>
                                        </p:tgtEl>
                                        <p:attrNameLst>
                                          <p:attrName>style.visibility</p:attrName>
                                        </p:attrNameLst>
                                      </p:cBhvr>
                                      <p:to>
                                        <p:strVal val="visible"/>
                                      </p:to>
                                    </p:set>
                                    <p:anim calcmode="lin" valueType="num">
                                      <p:cBhvr additive="base">
                                        <p:cTn id="37" dur="500" fill="hold"/>
                                        <p:tgtEl>
                                          <p:spTgt spid="14">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4">
                                            <p:txEl>
                                              <p:pRg st="9" end="9"/>
                                            </p:txEl>
                                          </p:spTgt>
                                        </p:tgtEl>
                                        <p:attrNameLst>
                                          <p:attrName>style.visibility</p:attrName>
                                        </p:attrNameLst>
                                      </p:cBhvr>
                                      <p:to>
                                        <p:strVal val="visible"/>
                                      </p:to>
                                    </p:set>
                                    <p:anim calcmode="lin" valueType="num">
                                      <p:cBhvr additive="base">
                                        <p:cTn id="41" dur="500" fill="hold"/>
                                        <p:tgtEl>
                                          <p:spTgt spid="14">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4">
                                            <p:txEl>
                                              <p:pRg st="10" end="10"/>
                                            </p:txEl>
                                          </p:spTgt>
                                        </p:tgtEl>
                                        <p:attrNameLst>
                                          <p:attrName>style.visibility</p:attrName>
                                        </p:attrNameLst>
                                      </p:cBhvr>
                                      <p:to>
                                        <p:strVal val="visible"/>
                                      </p:to>
                                    </p:set>
                                    <p:anim calcmode="lin" valueType="num">
                                      <p:cBhvr additive="base">
                                        <p:cTn id="47" dur="500" fill="hold"/>
                                        <p:tgtEl>
                                          <p:spTgt spid="14">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95673" y="549251"/>
            <a:ext cx="1402948" cy="369332"/>
          </a:xfrm>
          <a:prstGeom prst="rect">
            <a:avLst/>
          </a:prstGeom>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1. </a:t>
            </a:r>
            <a:r>
              <a:rPr lang="en-US" b="1" u="sng" dirty="0">
                <a:solidFill>
                  <a:srgbClr val="FF0000"/>
                </a:solidFill>
                <a:latin typeface="Times New Roman" panose="02020603050405020304" pitchFamily="18" charset="0"/>
                <a:cs typeface="Times New Roman" panose="02020603050405020304" pitchFamily="18" charset="0"/>
              </a:rPr>
              <a:t>HÀM SỐ </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4715325" y="364585"/>
            <a:ext cx="2442400" cy="369332"/>
          </a:xfrm>
          <a:prstGeom prst="rect">
            <a:avLst/>
          </a:prstGeom>
          <a:ln>
            <a:solidFill>
              <a:srgbClr val="FFC000"/>
            </a:solidFill>
          </a:ln>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ÔN TẬP CHƯƠNG II </a:t>
            </a:r>
          </a:p>
        </p:txBody>
      </p:sp>
      <p:pic>
        <p:nvPicPr>
          <p:cNvPr id="5" name="Picture 4"/>
          <p:cNvPicPr>
            <a:picLocks noChangeAspect="1"/>
          </p:cNvPicPr>
          <p:nvPr/>
        </p:nvPicPr>
        <p:blipFill>
          <a:blip r:embed="rId2"/>
          <a:stretch>
            <a:fillRect/>
          </a:stretch>
        </p:blipFill>
        <p:spPr>
          <a:xfrm>
            <a:off x="461758" y="1870629"/>
            <a:ext cx="8507134" cy="1053846"/>
          </a:xfrm>
          <a:prstGeom prst="rect">
            <a:avLst/>
          </a:prstGeom>
        </p:spPr>
      </p:pic>
      <p:pic>
        <p:nvPicPr>
          <p:cNvPr id="6" name="Picture 5"/>
          <p:cNvPicPr>
            <a:picLocks noChangeAspect="1"/>
          </p:cNvPicPr>
          <p:nvPr/>
        </p:nvPicPr>
        <p:blipFill>
          <a:blip r:embed="rId3"/>
          <a:stretch>
            <a:fillRect/>
          </a:stretch>
        </p:blipFill>
        <p:spPr>
          <a:xfrm>
            <a:off x="461758" y="2587659"/>
            <a:ext cx="8693252" cy="1299863"/>
          </a:xfrm>
          <a:prstGeom prst="rect">
            <a:avLst/>
          </a:prstGeom>
        </p:spPr>
      </p:pic>
      <p:pic>
        <p:nvPicPr>
          <p:cNvPr id="7" name="Picture 6"/>
          <p:cNvPicPr>
            <a:picLocks noChangeAspect="1"/>
          </p:cNvPicPr>
          <p:nvPr/>
        </p:nvPicPr>
        <p:blipFill>
          <a:blip r:embed="rId4"/>
          <a:stretch>
            <a:fillRect/>
          </a:stretch>
        </p:blipFill>
        <p:spPr>
          <a:xfrm>
            <a:off x="410265" y="3741874"/>
            <a:ext cx="8987162" cy="813662"/>
          </a:xfrm>
          <a:prstGeom prst="rect">
            <a:avLst/>
          </a:prstGeom>
        </p:spPr>
      </p:pic>
      <p:pic>
        <p:nvPicPr>
          <p:cNvPr id="11" name="Picture 10"/>
          <p:cNvPicPr>
            <a:picLocks noChangeAspect="1"/>
          </p:cNvPicPr>
          <p:nvPr/>
        </p:nvPicPr>
        <p:blipFill>
          <a:blip r:embed="rId5"/>
          <a:stretch>
            <a:fillRect/>
          </a:stretch>
        </p:blipFill>
        <p:spPr>
          <a:xfrm>
            <a:off x="3509065" y="4593790"/>
            <a:ext cx="9440786" cy="447947"/>
          </a:xfrm>
          <a:prstGeom prst="rect">
            <a:avLst/>
          </a:prstGeom>
        </p:spPr>
      </p:pic>
      <p:pic>
        <p:nvPicPr>
          <p:cNvPr id="12" name="Picture 11"/>
          <p:cNvPicPr>
            <a:picLocks noChangeAspect="1"/>
          </p:cNvPicPr>
          <p:nvPr/>
        </p:nvPicPr>
        <p:blipFill>
          <a:blip r:embed="rId6"/>
          <a:stretch>
            <a:fillRect/>
          </a:stretch>
        </p:blipFill>
        <p:spPr>
          <a:xfrm>
            <a:off x="1723863" y="5090808"/>
            <a:ext cx="9656817" cy="1949196"/>
          </a:xfrm>
          <a:prstGeom prst="rect">
            <a:avLst/>
          </a:prstGeom>
        </p:spPr>
      </p:pic>
      <p:pic>
        <p:nvPicPr>
          <p:cNvPr id="17" name="Picture 16">
            <a:extLst>
              <a:ext uri="{FF2B5EF4-FFF2-40B4-BE49-F238E27FC236}">
                <a16:creationId xmlns:a16="http://schemas.microsoft.com/office/drawing/2014/main" id="{E520A597-19E7-4F6A-ABCC-41354B8AC4BE}"/>
              </a:ext>
            </a:extLst>
          </p:cNvPr>
          <p:cNvPicPr>
            <a:picLocks noChangeAspect="1"/>
          </p:cNvPicPr>
          <p:nvPr/>
        </p:nvPicPr>
        <p:blipFill>
          <a:blip r:embed="rId7"/>
          <a:stretch>
            <a:fillRect/>
          </a:stretch>
        </p:blipFill>
        <p:spPr>
          <a:xfrm>
            <a:off x="752071" y="843754"/>
            <a:ext cx="7201303" cy="1068892"/>
          </a:xfrm>
          <a:prstGeom prst="rect">
            <a:avLst/>
          </a:prstGeom>
        </p:spPr>
      </p:pic>
      <p:pic>
        <p:nvPicPr>
          <p:cNvPr id="10" name="Picture 9">
            <a:extLst>
              <a:ext uri="{FF2B5EF4-FFF2-40B4-BE49-F238E27FC236}">
                <a16:creationId xmlns:a16="http://schemas.microsoft.com/office/drawing/2014/main" id="{2D6253A7-27FF-400C-95D3-A36AC68C99E7}"/>
              </a:ext>
            </a:extLst>
          </p:cNvPr>
          <p:cNvPicPr>
            <a:picLocks noChangeAspect="1"/>
          </p:cNvPicPr>
          <p:nvPr/>
        </p:nvPicPr>
        <p:blipFill>
          <a:blip r:embed="rId7"/>
          <a:stretch>
            <a:fillRect/>
          </a:stretch>
        </p:blipFill>
        <p:spPr>
          <a:xfrm>
            <a:off x="752071" y="879184"/>
            <a:ext cx="7201303" cy="1068892"/>
          </a:xfrm>
          <a:prstGeom prst="rect">
            <a:avLst/>
          </a:prstGeom>
        </p:spPr>
      </p:pic>
      <p:sp>
        <p:nvSpPr>
          <p:cNvPr id="13" name="Rectangle 12">
            <a:extLst>
              <a:ext uri="{FF2B5EF4-FFF2-40B4-BE49-F238E27FC236}">
                <a16:creationId xmlns:a16="http://schemas.microsoft.com/office/drawing/2014/main" id="{C19BFD4F-306F-4372-AFF3-27A092DE720C}"/>
              </a:ext>
            </a:extLst>
          </p:cNvPr>
          <p:cNvSpPr/>
          <p:nvPr/>
        </p:nvSpPr>
        <p:spPr>
          <a:xfrm>
            <a:off x="895673" y="245151"/>
            <a:ext cx="2073003" cy="369332"/>
          </a:xfrm>
          <a:prstGeom prst="rect">
            <a:avLst/>
          </a:prstGeom>
        </p:spPr>
        <p:txBody>
          <a:bodyPr wrap="none">
            <a:spAutoFit/>
          </a:bodyPr>
          <a:lstStyle/>
          <a:p>
            <a:r>
              <a:rPr lang="en-US" b="1" u="sng" dirty="0" err="1">
                <a:solidFill>
                  <a:schemeClr val="accent3"/>
                </a:solidFill>
                <a:latin typeface="Times New Roman" panose="02020603050405020304" pitchFamily="18" charset="0"/>
                <a:cs typeface="Times New Roman" panose="02020603050405020304" pitchFamily="18" charset="0"/>
              </a:rPr>
              <a:t>Hệ</a:t>
            </a:r>
            <a:r>
              <a:rPr lang="en-US" b="1" u="sng" dirty="0">
                <a:solidFill>
                  <a:schemeClr val="accent3"/>
                </a:solidFill>
                <a:latin typeface="Times New Roman" panose="02020603050405020304" pitchFamily="18" charset="0"/>
                <a:cs typeface="Times New Roman" panose="02020603050405020304" pitchFamily="18" charset="0"/>
              </a:rPr>
              <a:t> </a:t>
            </a:r>
            <a:r>
              <a:rPr lang="en-US" b="1" u="sng" dirty="0" err="1">
                <a:solidFill>
                  <a:schemeClr val="accent3"/>
                </a:solidFill>
                <a:latin typeface="Times New Roman" panose="02020603050405020304" pitchFamily="18" charset="0"/>
                <a:cs typeface="Times New Roman" panose="02020603050405020304" pitchFamily="18" charset="0"/>
              </a:rPr>
              <a:t>thống</a:t>
            </a:r>
            <a:r>
              <a:rPr lang="en-US" b="1" u="sng" dirty="0">
                <a:solidFill>
                  <a:schemeClr val="accent3"/>
                </a:solidFill>
                <a:latin typeface="Times New Roman" panose="02020603050405020304" pitchFamily="18" charset="0"/>
                <a:cs typeface="Times New Roman" panose="02020603050405020304" pitchFamily="18" charset="0"/>
              </a:rPr>
              <a:t> </a:t>
            </a:r>
            <a:r>
              <a:rPr lang="en-US" b="1" u="sng" dirty="0" err="1">
                <a:solidFill>
                  <a:schemeClr val="accent3"/>
                </a:solidFill>
                <a:latin typeface="Times New Roman" panose="02020603050405020304" pitchFamily="18" charset="0"/>
                <a:cs typeface="Times New Roman" panose="02020603050405020304" pitchFamily="18" charset="0"/>
              </a:rPr>
              <a:t>kiến</a:t>
            </a:r>
            <a:r>
              <a:rPr lang="en-US" b="1" u="sng" dirty="0">
                <a:solidFill>
                  <a:schemeClr val="accent3"/>
                </a:solidFill>
                <a:latin typeface="Times New Roman" panose="02020603050405020304" pitchFamily="18" charset="0"/>
                <a:cs typeface="Times New Roman" panose="02020603050405020304" pitchFamily="18" charset="0"/>
              </a:rPr>
              <a:t> </a:t>
            </a:r>
            <a:r>
              <a:rPr lang="en-US" b="1" u="sng" dirty="0" err="1">
                <a:solidFill>
                  <a:schemeClr val="accent3"/>
                </a:solidFill>
                <a:latin typeface="Times New Roman" panose="02020603050405020304" pitchFamily="18" charset="0"/>
                <a:cs typeface="Times New Roman" panose="02020603050405020304" pitchFamily="18" charset="0"/>
              </a:rPr>
              <a:t>thức</a:t>
            </a:r>
            <a:endParaRPr lang="en-US" dirty="0">
              <a:solidFill>
                <a:schemeClr val="accent3"/>
              </a:solidFill>
              <a:latin typeface="Times New Roman" panose="020206030504050203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id="{4B15D436-F97C-4EBB-990F-34F93455D4A4}"/>
              </a:ext>
            </a:extLst>
          </p:cNvPr>
          <p:cNvSpPr/>
          <p:nvPr/>
        </p:nvSpPr>
        <p:spPr>
          <a:xfrm>
            <a:off x="623200" y="4604552"/>
            <a:ext cx="3636573" cy="369332"/>
          </a:xfrm>
          <a:prstGeom prst="rect">
            <a:avLst/>
          </a:prstGeom>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2. </a:t>
            </a:r>
            <a:r>
              <a:rPr lang="en-US" b="1" u="sng" dirty="0">
                <a:solidFill>
                  <a:srgbClr val="FF0000"/>
                </a:solidFill>
                <a:latin typeface="Times New Roman" panose="02020603050405020304" pitchFamily="18" charset="0"/>
                <a:cs typeface="Times New Roman" panose="02020603050405020304" pitchFamily="18" charset="0"/>
              </a:rPr>
              <a:t>HÀM SỐ BẬC NHẤT  y= ax +b </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380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36026" y="401069"/>
            <a:ext cx="2204134" cy="458074"/>
          </a:xfrm>
          <a:prstGeom prst="rect">
            <a:avLst/>
          </a:prstGeom>
          <a:solidFill>
            <a:srgbClr val="FFFF00"/>
          </a:solidFill>
        </p:spPr>
        <p:txBody>
          <a:bodyPr wrap="square">
            <a:spAutoFit/>
          </a:bodyPr>
          <a:lstStyle/>
          <a:p>
            <a:pPr algn="just">
              <a:lnSpc>
                <a:spcPct val="150000"/>
              </a:lnSpc>
              <a:spcAft>
                <a:spcPts val="0"/>
              </a:spcAft>
              <a:tabLst>
                <a:tab pos="1980565" algn="l"/>
              </a:tabLst>
            </a:pPr>
            <a:r>
              <a:rPr lang="en-US" b="1" dirty="0">
                <a:solidFill>
                  <a:srgbClr val="FF0000"/>
                </a:solidFill>
                <a:latin typeface="Times New Roman" panose="02020603050405020304" pitchFamily="18" charset="0"/>
                <a:ea typeface="Times New Roman" panose="02020603050405020304" pitchFamily="18" charset="0"/>
              </a:rPr>
              <a:t>BÀI TẬP TÌM TXĐ</a:t>
            </a:r>
          </a:p>
        </p:txBody>
      </p:sp>
      <p:sp>
        <p:nvSpPr>
          <p:cNvPr id="11" name="Rectangle 10"/>
          <p:cNvSpPr/>
          <p:nvPr/>
        </p:nvSpPr>
        <p:spPr>
          <a:xfrm>
            <a:off x="2382377" y="219224"/>
            <a:ext cx="9809623" cy="410882"/>
          </a:xfrm>
          <a:prstGeom prst="rect">
            <a:avLst/>
          </a:prstGeom>
        </p:spPr>
        <p:txBody>
          <a:bodyPr wrap="square">
            <a:spAutoFit/>
          </a:bodyPr>
          <a:lstStyle/>
          <a:p>
            <a:pPr indent="90170" algn="just">
              <a:lnSpc>
                <a:spcPct val="115000"/>
              </a:lnSpc>
              <a:spcBef>
                <a:spcPts val="600"/>
              </a:spcBef>
              <a:spcAft>
                <a:spcPts val="0"/>
              </a:spcAft>
            </a:pPr>
            <a:r>
              <a:rPr lang="pt-BR" b="1" dirty="0">
                <a:latin typeface="Times New Roman" panose="02020603050405020304" pitchFamily="18" charset="0"/>
                <a:ea typeface="Times New Roman" panose="02020603050405020304" pitchFamily="18" charset="0"/>
                <a:cs typeface="Times New Roman" panose="02020603050405020304" pitchFamily="18" charset="0"/>
              </a:rPr>
              <a:t>Tập xác định</a:t>
            </a:r>
            <a:r>
              <a:rPr lang="pt-BR" dirty="0">
                <a:latin typeface="Times New Roman" panose="02020603050405020304" pitchFamily="18" charset="0"/>
                <a:ea typeface="Times New Roman" panose="02020603050405020304" pitchFamily="18" charset="0"/>
                <a:cs typeface="Times New Roman" panose="02020603050405020304" pitchFamily="18" charset="0"/>
              </a:rPr>
              <a:t> của hàm số: gồm tất cả các số thực x sao cho f (x)  xác định (có nghĩa).</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3" name="Picture 12"/>
          <p:cNvPicPr>
            <a:picLocks noChangeAspect="1"/>
          </p:cNvPicPr>
          <p:nvPr/>
        </p:nvPicPr>
        <p:blipFill>
          <a:blip r:embed="rId2"/>
          <a:stretch>
            <a:fillRect/>
          </a:stretch>
        </p:blipFill>
        <p:spPr>
          <a:xfrm>
            <a:off x="3045470" y="586512"/>
            <a:ext cx="8152360" cy="947161"/>
          </a:xfrm>
          <a:prstGeom prst="rect">
            <a:avLst/>
          </a:prstGeom>
        </p:spPr>
      </p:pic>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BA4844B5-0E28-464D-9534-8F0FE8F3F946}"/>
                  </a:ext>
                </a:extLst>
              </p:cNvPr>
              <p:cNvSpPr txBox="1"/>
              <p:nvPr/>
            </p:nvSpPr>
            <p:spPr>
              <a:xfrm>
                <a:off x="336026" y="1520832"/>
                <a:ext cx="10426868" cy="5004062"/>
              </a:xfrm>
              <a:prstGeom prst="rect">
                <a:avLst/>
              </a:prstGeom>
              <a:noFill/>
            </p:spPr>
            <p:txBody>
              <a:bodyPr wrap="square">
                <a:spAutoFit/>
              </a:bodyPr>
              <a:lstStyle/>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𝟔</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den>
                    </m:f>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𝟗</m:t>
                        </m:r>
                      </m:num>
                      <m:den>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𝟏</m:t>
                        </m:r>
                      </m:den>
                    </m:f>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e>
                        </m:eqArr>
                      </m:e>
                    </m:d>
                    <m:r>
                      <a:rPr lang="en-US" sz="1800" i="1" smtClean="0">
                        <a:effectLst/>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e>
                        </m:eqAr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e>
                            </m:eqArr>
                          </m:e>
                        </m:d>
                      </m:e>
                    </m:d>
                  </m:oMath>
                </a14:m>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𝑅</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1</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den>
                        </m:f>
                      </m:e>
                    </m: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𝟓</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𝟐</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b="1" i="1">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(do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nhỏ</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bất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pt</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đổi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chiều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2</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1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1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US" sz="18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1800" b="1" i="1">
                            <a:effectLst/>
                            <a:latin typeface="Cambria Math" panose="02040503050406030204" pitchFamily="18" charset="0"/>
                            <a:ea typeface="Calibri" panose="020F0502020204030204" pitchFamily="34" charset="0"/>
                            <a:cs typeface="Times New Roman" panose="02020603050405020304" pitchFamily="18" charset="0"/>
                          </a:rPr>
                          <m:t>𝟕</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m:t>
                        </m:r>
                        <m:r>
                          <a:rPr lang="en-US" sz="1800" b="1" i="1">
                            <a:effectLst/>
                            <a:latin typeface="Cambria Math" panose="02040503050406030204" pitchFamily="18" charset="0"/>
                            <a:ea typeface="Calibri" panose="020F0502020204030204" pitchFamily="34" charset="0"/>
                            <a:cs typeface="Times New Roman" panose="02020603050405020304" pitchFamily="18" charset="0"/>
                          </a:rPr>
                          <m:t>𝟑</m:t>
                        </m:r>
                      </m:e>
                    </m:rad>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0</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(do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lớn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18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7</m:t>
                        </m:r>
                      </m:den>
                    </m:f>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effectLst/>
                        <a:latin typeface="Cambria Math" panose="02040503050406030204" pitchFamily="18" charset="0"/>
                        <a:ea typeface="Times New Roman" panose="02020603050405020304" pitchFamily="18" charset="0"/>
                        <a:cs typeface="Times New Roman" panose="02020603050405020304" pitchFamily="18" charset="0"/>
                      </a:rPr>
                      <m:t>)</m:t>
                    </m:r>
                  </m:oMath>
                </a14:m>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ngoặc</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tròn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4" name="TextBox 13">
                <a:extLst>
                  <a:ext uri="{FF2B5EF4-FFF2-40B4-BE49-F238E27FC236}">
                    <a16:creationId xmlns:a16="http://schemas.microsoft.com/office/drawing/2014/main" id="{BA4844B5-0E28-464D-9534-8F0FE8F3F946}"/>
                  </a:ext>
                </a:extLst>
              </p:cNvPr>
              <p:cNvSpPr txBox="1">
                <a:spLocks noRot="1" noChangeAspect="1" noMove="1" noResize="1" noEditPoints="1" noAdjustHandles="1" noChangeArrowheads="1" noChangeShapeType="1" noTextEdit="1"/>
              </p:cNvSpPr>
              <p:nvPr/>
            </p:nvSpPr>
            <p:spPr>
              <a:xfrm>
                <a:off x="336026" y="1520832"/>
                <a:ext cx="10426868" cy="5004062"/>
              </a:xfrm>
              <a:prstGeom prst="rect">
                <a:avLst/>
              </a:prstGeom>
              <a:blipFill>
                <a:blip r:embed="rId3"/>
                <a:stretch>
                  <a:fillRect l="-468" b="-974"/>
                </a:stretch>
              </a:blipFill>
            </p:spPr>
            <p:txBody>
              <a:bodyPr/>
              <a:lstStyle/>
              <a:p>
                <a:r>
                  <a:rPr lang="en-US">
                    <a:noFill/>
                  </a:rPr>
                  <a:t> </a:t>
                </a:r>
              </a:p>
            </p:txBody>
          </p:sp>
        </mc:Fallback>
      </mc:AlternateContent>
    </p:spTree>
    <p:extLst>
      <p:ext uri="{BB962C8B-B14F-4D97-AF65-F5344CB8AC3E}">
        <p14:creationId xmlns:p14="http://schemas.microsoft.com/office/powerpoint/2010/main" val="160510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additive="base">
                                        <p:cTn id="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anim calcmode="lin" valueType="num">
                                      <p:cBhvr additive="base">
                                        <p:cTn id="11"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
                                            <p:txEl>
                                              <p:pRg st="7" end="7"/>
                                            </p:txEl>
                                          </p:spTgt>
                                        </p:tgtEl>
                                        <p:attrNameLst>
                                          <p:attrName>style.visibility</p:attrName>
                                        </p:attrNameLst>
                                      </p:cBhvr>
                                      <p:to>
                                        <p:strVal val="visible"/>
                                      </p:to>
                                    </p:set>
                                    <p:anim calcmode="lin" valueType="num">
                                      <p:cBhvr additive="base">
                                        <p:cTn id="15" dur="500" fill="hold"/>
                                        <p:tgtEl>
                                          <p:spTgt spid="14">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anim calcmode="lin" valueType="num">
                                      <p:cBhvr additive="base">
                                        <p:cTn id="21"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 calcmode="lin" valueType="num">
                                      <p:cBhvr additive="base">
                                        <p:cTn id="27"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
                                            <p:txEl>
                                              <p:pRg st="5" end="5"/>
                                            </p:txEl>
                                          </p:spTgt>
                                        </p:tgtEl>
                                        <p:attrNameLst>
                                          <p:attrName>style.visibility</p:attrName>
                                        </p:attrNameLst>
                                      </p:cBhvr>
                                      <p:to>
                                        <p:strVal val="visible"/>
                                      </p:to>
                                    </p:set>
                                    <p:anim calcmode="lin" valueType="num">
                                      <p:cBhvr additive="base">
                                        <p:cTn id="31"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xEl>
                                              <p:pRg st="8" end="8"/>
                                            </p:txEl>
                                          </p:spTgt>
                                        </p:tgtEl>
                                        <p:attrNameLst>
                                          <p:attrName>style.visibility</p:attrName>
                                        </p:attrNameLst>
                                      </p:cBhvr>
                                      <p:to>
                                        <p:strVal val="visible"/>
                                      </p:to>
                                    </p:set>
                                    <p:anim calcmode="lin" valueType="num">
                                      <p:cBhvr additive="base">
                                        <p:cTn id="37" dur="500" fill="hold"/>
                                        <p:tgtEl>
                                          <p:spTgt spid="14">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4">
                                            <p:txEl>
                                              <p:pRg st="9" end="9"/>
                                            </p:txEl>
                                          </p:spTgt>
                                        </p:tgtEl>
                                        <p:attrNameLst>
                                          <p:attrName>style.visibility</p:attrName>
                                        </p:attrNameLst>
                                      </p:cBhvr>
                                      <p:to>
                                        <p:strVal val="visible"/>
                                      </p:to>
                                    </p:set>
                                    <p:anim calcmode="lin" valueType="num">
                                      <p:cBhvr additive="base">
                                        <p:cTn id="41" dur="500" fill="hold"/>
                                        <p:tgtEl>
                                          <p:spTgt spid="14">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4">
                                            <p:txEl>
                                              <p:pRg st="10" end="10"/>
                                            </p:txEl>
                                          </p:spTgt>
                                        </p:tgtEl>
                                        <p:attrNameLst>
                                          <p:attrName>style.visibility</p:attrName>
                                        </p:attrNameLst>
                                      </p:cBhvr>
                                      <p:to>
                                        <p:strVal val="visible"/>
                                      </p:to>
                                    </p:set>
                                    <p:anim calcmode="lin" valueType="num">
                                      <p:cBhvr additive="base">
                                        <p:cTn id="47" dur="500" fill="hold"/>
                                        <p:tgtEl>
                                          <p:spTgt spid="14">
                                            <p:txEl>
                                              <p:pRg st="10" end="1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426" y="348345"/>
            <a:ext cx="2153538" cy="390684"/>
          </a:xfrm>
          <a:prstGeom prst="rect">
            <a:avLst/>
          </a:prstGeom>
          <a:solidFill>
            <a:srgbClr val="FFFF00"/>
          </a:solidFill>
        </p:spPr>
        <p:txBody>
          <a:bodyPr wrap="none">
            <a:spAutoFit/>
          </a:bodyPr>
          <a:lstStyle/>
          <a:p>
            <a:pPr algn="just">
              <a:lnSpc>
                <a:spcPct val="115000"/>
              </a:lnSpc>
              <a:spcBef>
                <a:spcPts val="600"/>
              </a:spcBef>
              <a:spcAft>
                <a:spcPts val="0"/>
              </a:spcAft>
            </a:pPr>
            <a:r>
              <a:rPr lang="pt-BR"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TÌM TXĐ</a:t>
            </a:r>
            <a:endParaRPr lang="en-US" sz="14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Rectangle 6"/>
          <p:cNvSpPr/>
          <p:nvPr/>
        </p:nvSpPr>
        <p:spPr>
          <a:xfrm>
            <a:off x="1164208" y="2658301"/>
            <a:ext cx="1973617" cy="369332"/>
          </a:xfrm>
          <a:prstGeom prst="rect">
            <a:avLst/>
          </a:prstGeom>
        </p:spPr>
        <p:txBody>
          <a:bodyPr wrap="none">
            <a:spAutoFit/>
          </a:bodyPr>
          <a:lstStyle/>
          <a:p>
            <a:r>
              <a:rPr lang="pt-BR" i="1" dirty="0">
                <a:latin typeface="Times New Roman" panose="02020603050405020304" pitchFamily="18" charset="0"/>
                <a:ea typeface="Times New Roman" panose="02020603050405020304" pitchFamily="18" charset="0"/>
              </a:rPr>
              <a:t> </a:t>
            </a:r>
            <a:r>
              <a:rPr lang="pt-BR" dirty="0">
                <a:latin typeface="Times New Roman" panose="02020603050405020304" pitchFamily="18" charset="0"/>
                <a:ea typeface="Times New Roman" panose="02020603050405020304" pitchFamily="18" charset="0"/>
              </a:rPr>
              <a:t>Hàm số y xác định</a:t>
            </a:r>
            <a:endParaRPr lang="en-US" dirty="0"/>
          </a:p>
        </p:txBody>
      </p:sp>
      <mc:AlternateContent xmlns:mc="http://schemas.openxmlformats.org/markup-compatibility/2006" xmlns:a14="http://schemas.microsoft.com/office/drawing/2010/main">
        <mc:Choice Requires="a14">
          <p:sp>
            <p:nvSpPr>
              <p:cNvPr id="9" name="Object 8"/>
              <p:cNvSpPr txBox="1"/>
              <p:nvPr/>
            </p:nvSpPr>
            <p:spPr bwMode="auto">
              <a:xfrm>
                <a:off x="3139359" y="2483441"/>
                <a:ext cx="1638418" cy="818273"/>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4</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0</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2</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5</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0</m:t>
                              </m:r>
                            </m:e>
                          </m:eqArr>
                        </m:e>
                      </m:d>
                    </m:oMath>
                  </m:oMathPara>
                </a14:m>
                <a:endParaRPr lang="en-US" dirty="0"/>
              </a:p>
            </p:txBody>
          </p:sp>
        </mc:Choice>
        <mc:Fallback xmlns="">
          <p:sp>
            <p:nvSpPr>
              <p:cNvPr id="9" name="Object 8"/>
              <p:cNvSpPr txBox="1">
                <a:spLocks noRot="1" noChangeAspect="1" noMove="1" noResize="1" noEditPoints="1" noAdjustHandles="1" noChangeArrowheads="1" noChangeShapeType="1" noTextEdit="1"/>
              </p:cNvSpPr>
              <p:nvPr/>
            </p:nvSpPr>
            <p:spPr bwMode="auto">
              <a:xfrm>
                <a:off x="3139359" y="2483441"/>
                <a:ext cx="1638418" cy="818273"/>
              </a:xfrm>
              <a:prstGeom prst="rect">
                <a:avLst/>
              </a:prstGeom>
              <a:blipFill>
                <a:blip r:embed="rId2"/>
                <a:stretch>
                  <a:fillRect/>
                </a:stretch>
              </a:blipFill>
            </p:spPr>
            <p:txBody>
              <a:bodyPr/>
              <a:lstStyle/>
              <a:p>
                <a:r>
                  <a:rPr lang="en-US">
                    <a:noFill/>
                  </a:rPr>
                  <a:t> </a:t>
                </a:r>
              </a:p>
            </p:txBody>
          </p:sp>
        </mc:Fallback>
      </mc:AlternateContent>
      <p:sp>
        <p:nvSpPr>
          <p:cNvPr id="10" name="Rectangle 9"/>
          <p:cNvSpPr/>
          <p:nvPr/>
        </p:nvSpPr>
        <p:spPr>
          <a:xfrm>
            <a:off x="1335729" y="3848240"/>
            <a:ext cx="1802096" cy="369332"/>
          </a:xfrm>
          <a:prstGeom prst="rect">
            <a:avLst/>
          </a:prstGeom>
        </p:spPr>
        <p:txBody>
          <a:bodyPr wrap="none">
            <a:spAutoFit/>
          </a:bodyPr>
          <a:lstStyle/>
          <a:p>
            <a:r>
              <a:rPr lang="pt-BR" dirty="0">
                <a:latin typeface="Times New Roman" panose="02020603050405020304" pitchFamily="18" charset="0"/>
                <a:ea typeface="Times New Roman" panose="02020603050405020304" pitchFamily="18" charset="0"/>
              </a:rPr>
              <a:t>Tập xác định D =</a:t>
            </a:r>
            <a:endParaRPr lang="en-US" dirty="0"/>
          </a:p>
        </p:txBody>
      </p:sp>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12" name="Object 11"/>
              <p:cNvSpPr txBox="1"/>
              <p:nvPr/>
            </p:nvSpPr>
            <p:spPr bwMode="auto">
              <a:xfrm>
                <a:off x="3137825" y="3674660"/>
                <a:ext cx="1545100" cy="755755"/>
              </a:xfrm>
              <a:prstGeom prst="rect">
                <a:avLst/>
              </a:prstGeom>
              <a:solidFill>
                <a:srgbClr val="FFFF00"/>
              </a:solidFill>
            </p:spPr>
            <p:txBody>
              <a:bodyPr>
                <a:normAutofit/>
              </a:bodyPr>
              <a:lstStyle/>
              <a:p>
                <a:pPr/>
                <a14:m>
                  <m:oMathPara xmlns:m="http://schemas.openxmlformats.org/officeDocument/2006/math">
                    <m:oMathParaPr>
                      <m:jc m:val="left"/>
                    </m:oMathParaPr>
                    <m:oMath xmlns:m="http://schemas.openxmlformats.org/officeDocument/2006/math">
                      <m:d>
                        <m:dPr>
                          <m:endChr m:val=""/>
                          <m:ctrlPr>
                            <a:rPr lang="en-US" i="1">
                              <a:solidFill>
                                <a:srgbClr val="000000"/>
                              </a:solidFill>
                              <a:highlight>
                                <a:srgbClr val="FFFF00"/>
                              </a:highlight>
                              <a:latin typeface="Cambria Math" panose="02040503050406030204" pitchFamily="18" charset="0"/>
                            </a:rPr>
                          </m:ctrlPr>
                        </m:dPr>
                        <m:e>
                          <m:r>
                            <a:rPr lang="en-US" i="1">
                              <a:solidFill>
                                <a:srgbClr val="000000"/>
                              </a:solidFill>
                              <a:highlight>
                                <a:srgbClr val="FFFF00"/>
                              </a:highlight>
                              <a:latin typeface="Cambria Math" panose="02040503050406030204" pitchFamily="18" charset="0"/>
                            </a:rPr>
                            <m:t>−</m:t>
                          </m:r>
                          <m:r>
                            <a:rPr lang="en-US" i="1">
                              <a:solidFill>
                                <a:srgbClr val="000000"/>
                              </a:solidFill>
                              <a:highlight>
                                <a:srgbClr val="FFFF00"/>
                              </a:highlight>
                              <a:latin typeface="Cambria Math" panose="02040503050406030204" pitchFamily="18" charset="0"/>
                            </a:rPr>
                            <m:t>∞</m:t>
                          </m:r>
                          <m:r>
                            <a:rPr lang="en-US" i="1">
                              <a:solidFill>
                                <a:srgbClr val="000000"/>
                              </a:solidFill>
                              <a:highlight>
                                <a:srgbClr val="FFFF00"/>
                              </a:highlight>
                              <a:latin typeface="Cambria Math" panose="02040503050406030204" pitchFamily="18" charset="0"/>
                            </a:rPr>
                            <m:t>;</m:t>
                          </m:r>
                          <m:d>
                            <m:dPr>
                              <m:begChr m:val=""/>
                              <m:endChr m:val="]"/>
                              <m:ctrlPr>
                                <a:rPr lang="en-US" i="1">
                                  <a:solidFill>
                                    <a:srgbClr val="000000"/>
                                  </a:solidFill>
                                  <a:highlight>
                                    <a:srgbClr val="FFFF00"/>
                                  </a:highlight>
                                  <a:latin typeface="Cambria Math" panose="02040503050406030204" pitchFamily="18" charset="0"/>
                                </a:rPr>
                              </m:ctrlPr>
                            </m:dPr>
                            <m:e>
                              <m:r>
                                <a:rPr lang="en-US" i="1">
                                  <a:solidFill>
                                    <a:srgbClr val="000000"/>
                                  </a:solidFill>
                                  <a:highlight>
                                    <a:srgbClr val="FFFF00"/>
                                  </a:highlight>
                                  <a:latin typeface="Cambria Math" panose="02040503050406030204" pitchFamily="18" charset="0"/>
                                </a:rPr>
                                <m:t>4</m:t>
                              </m:r>
                            </m:e>
                          </m:d>
                        </m:e>
                      </m:d>
                      <m:r>
                        <a:rPr lang="en-US" i="1">
                          <a:solidFill>
                            <a:srgbClr val="000000"/>
                          </a:solidFill>
                          <a:highlight>
                            <a:srgbClr val="FFFF00"/>
                          </a:highlight>
                          <a:latin typeface="Cambria Math" panose="02040503050406030204" pitchFamily="18" charset="0"/>
                        </a:rPr>
                        <m:t>\</m:t>
                      </m:r>
                      <m:d>
                        <m:dPr>
                          <m:begChr m:val="{"/>
                          <m:endChr m:val="}"/>
                          <m:ctrlPr>
                            <a:rPr lang="en-US" i="1">
                              <a:solidFill>
                                <a:srgbClr val="000000"/>
                              </a:solidFill>
                              <a:highlight>
                                <a:srgbClr val="FFFF00"/>
                              </a:highlight>
                              <a:latin typeface="Cambria Math" panose="02040503050406030204" pitchFamily="18" charset="0"/>
                            </a:rPr>
                          </m:ctrlPr>
                        </m:dPr>
                        <m:e>
                          <m:f>
                            <m:fPr>
                              <m:ctrlPr>
                                <a:rPr lang="en-US" i="1">
                                  <a:solidFill>
                                    <a:srgbClr val="000000"/>
                                  </a:solidFill>
                                  <a:highlight>
                                    <a:srgbClr val="FFFF00"/>
                                  </a:highlight>
                                  <a:latin typeface="Cambria Math" panose="02040503050406030204" pitchFamily="18" charset="0"/>
                                </a:rPr>
                              </m:ctrlPr>
                            </m:fPr>
                            <m:num>
                              <m:r>
                                <a:rPr lang="en-US" i="1">
                                  <a:solidFill>
                                    <a:srgbClr val="000000"/>
                                  </a:solidFill>
                                  <a:highlight>
                                    <a:srgbClr val="FFFF00"/>
                                  </a:highlight>
                                  <a:latin typeface="Cambria Math" panose="02040503050406030204" pitchFamily="18" charset="0"/>
                                </a:rPr>
                                <m:t>5</m:t>
                              </m:r>
                            </m:num>
                            <m:den>
                              <m:r>
                                <a:rPr lang="en-US" i="1">
                                  <a:solidFill>
                                    <a:srgbClr val="000000"/>
                                  </a:solidFill>
                                  <a:highlight>
                                    <a:srgbClr val="FFFF00"/>
                                  </a:highlight>
                                  <a:latin typeface="Cambria Math" panose="02040503050406030204" pitchFamily="18" charset="0"/>
                                </a:rPr>
                                <m:t>2</m:t>
                              </m:r>
                            </m:den>
                          </m:f>
                        </m:e>
                      </m:d>
                      <m:r>
                        <a:rPr lang="en-US" i="1">
                          <a:solidFill>
                            <a:srgbClr val="000000"/>
                          </a:solidFill>
                          <a:highlight>
                            <a:srgbClr val="FFFF00"/>
                          </a:highlight>
                          <a:latin typeface="Cambria Math" panose="02040503050406030204" pitchFamily="18" charset="0"/>
                        </a:rPr>
                        <m:t>.</m:t>
                      </m:r>
                    </m:oMath>
                  </m:oMathPara>
                </a14:m>
                <a:endParaRPr lang="en-US" dirty="0">
                  <a:highlight>
                    <a:srgbClr val="FFFF00"/>
                  </a:highlight>
                </a:endParaRPr>
              </a:p>
            </p:txBody>
          </p:sp>
        </mc:Choice>
        <mc:Fallback xmlns="">
          <p:sp>
            <p:nvSpPr>
              <p:cNvPr id="12" name="Object 11"/>
              <p:cNvSpPr txBox="1">
                <a:spLocks noRot="1" noChangeAspect="1" noMove="1" noResize="1" noEditPoints="1" noAdjustHandles="1" noChangeArrowheads="1" noChangeShapeType="1" noTextEdit="1"/>
              </p:cNvSpPr>
              <p:nvPr/>
            </p:nvSpPr>
            <p:spPr bwMode="auto">
              <a:xfrm>
                <a:off x="3137825" y="3674660"/>
                <a:ext cx="1545100" cy="75575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Object 14"/>
              <p:cNvSpPr txBox="1"/>
              <p:nvPr/>
            </p:nvSpPr>
            <p:spPr bwMode="auto">
              <a:xfrm>
                <a:off x="5069878" y="2383805"/>
                <a:ext cx="1150813" cy="1145358"/>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d>
                        <m:dPr>
                          <m:begChr m:val="{"/>
                          <m:endChr m:val=""/>
                          <m:ctrlPr>
                            <a:rPr lang="en-US" i="1">
                              <a:solidFill>
                                <a:srgbClr val="000000"/>
                              </a:solidFill>
                              <a:latin typeface="Cambria Math" panose="02040503050406030204" pitchFamily="18" charset="0"/>
                            </a:rPr>
                          </m:ctrlPr>
                        </m:dPr>
                        <m:e>
                          <m:eqArr>
                            <m:eqArrPr>
                              <m:ctrlPr>
                                <a:rPr lang="en-US" i="1">
                                  <a:solidFill>
                                    <a:srgbClr val="000000"/>
                                  </a:solidFill>
                                  <a:latin typeface="Cambria Math" panose="02040503050406030204" pitchFamily="18" charset="0"/>
                                </a:rPr>
                              </m:ctrlPr>
                            </m:eqArrPr>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4</m:t>
                              </m:r>
                            </m:e>
                            <m:e>
                              <m:r>
                                <a:rPr lang="en-US" i="1">
                                  <a:solidFill>
                                    <a:srgbClr val="000000"/>
                                  </a:solidFill>
                                  <a:latin typeface="Cambria Math" panose="02040503050406030204" pitchFamily="18" charset="0"/>
                                </a:rPr>
                                <m:t>&amp;</m:t>
                              </m:r>
                              <m:r>
                                <a:rPr lang="en-US" i="1">
                                  <a:solidFill>
                                    <a:srgbClr val="000000"/>
                                  </a:solidFill>
                                  <a:latin typeface="Cambria Math" panose="02040503050406030204" pitchFamily="18" charset="0"/>
                                </a:rPr>
                                <m:t>𝑥</m:t>
                              </m:r>
                              <m:r>
                                <a:rPr lang="en-US" i="1">
                                  <a:solidFill>
                                    <a:srgbClr val="000000"/>
                                  </a:solidFill>
                                  <a:latin typeface="Cambria Math" panose="02040503050406030204" pitchFamily="18" charset="0"/>
                                </a:rPr>
                                <m:t>≠</m:t>
                              </m:r>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5</m:t>
                                  </m:r>
                                </m:num>
                                <m:den>
                                  <m:r>
                                    <a:rPr lang="en-US" i="1">
                                      <a:solidFill>
                                        <a:srgbClr val="000000"/>
                                      </a:solidFill>
                                      <a:latin typeface="Cambria Math" panose="02040503050406030204" pitchFamily="18" charset="0"/>
                                    </a:rPr>
                                    <m:t>2</m:t>
                                  </m:r>
                                </m:den>
                              </m:f>
                            </m:e>
                          </m:eqArr>
                        </m:e>
                      </m:d>
                    </m:oMath>
                  </m:oMathPara>
                </a14:m>
                <a:endParaRPr lang="en-US" dirty="0"/>
              </a:p>
            </p:txBody>
          </p:sp>
        </mc:Choice>
        <mc:Fallback xmlns="">
          <p:sp>
            <p:nvSpPr>
              <p:cNvPr id="15" name="Object 14"/>
              <p:cNvSpPr txBox="1">
                <a:spLocks noRot="1" noChangeAspect="1" noMove="1" noResize="1" noEditPoints="1" noAdjustHandles="1" noChangeArrowheads="1" noChangeShapeType="1" noTextEdit="1"/>
              </p:cNvSpPr>
              <p:nvPr/>
            </p:nvSpPr>
            <p:spPr bwMode="auto">
              <a:xfrm>
                <a:off x="5069878" y="2383805"/>
                <a:ext cx="1150813" cy="1145358"/>
              </a:xfrm>
              <a:prstGeom prst="rect">
                <a:avLst/>
              </a:prstGeom>
              <a:blipFill>
                <a:blip r:embed="rId5"/>
                <a:stretch>
                  <a:fillRect/>
                </a:stretch>
              </a:blipFill>
            </p:spPr>
            <p:txBody>
              <a:bodyPr/>
              <a:lstStyle/>
              <a:p>
                <a:r>
                  <a:rPr lang="en-US">
                    <a:noFill/>
                  </a:rPr>
                  <a:t> </a:t>
                </a:r>
              </a:p>
            </p:txBody>
          </p:sp>
        </mc:Fallback>
      </mc:AlternateContent>
      <p:cxnSp>
        <p:nvCxnSpPr>
          <p:cNvPr id="3" name="Straight Arrow Connector 2">
            <a:extLst>
              <a:ext uri="{FF2B5EF4-FFF2-40B4-BE49-F238E27FC236}">
                <a16:creationId xmlns:a16="http://schemas.microsoft.com/office/drawing/2014/main" id="{6E132281-F134-4DD1-86C2-53828C1EBAC3}"/>
              </a:ext>
            </a:extLst>
          </p:cNvPr>
          <p:cNvCxnSpPr/>
          <p:nvPr/>
        </p:nvCxnSpPr>
        <p:spPr>
          <a:xfrm>
            <a:off x="1676363" y="5578765"/>
            <a:ext cx="769389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32E8A2D3-E8C8-424D-8A24-C2361D11B949}"/>
                  </a:ext>
                </a:extLst>
              </p:cNvPr>
              <p:cNvSpPr txBox="1"/>
              <p:nvPr/>
            </p:nvSpPr>
            <p:spPr>
              <a:xfrm>
                <a:off x="1459195" y="4771417"/>
                <a:ext cx="8128228" cy="1008096"/>
              </a:xfrm>
              <a:prstGeom prst="rect">
                <a:avLst/>
              </a:prstGeom>
              <a:noFill/>
            </p:spPr>
            <p:txBody>
              <a:bodyPr wrap="square">
                <a:spAutoFit/>
              </a:bodyPr>
              <a:lstStyle/>
              <a:p>
                <a:pPr algn="just">
                  <a:lnSpc>
                    <a:spcPct val="115000"/>
                  </a:lnSpc>
                  <a:spcBef>
                    <a:spcPts val="600"/>
                  </a:spcBef>
                  <a:spcAft>
                    <a:spcPts val="0"/>
                  </a:spcAft>
                </a:pPr>
                <a:r>
                  <a:rPr lang="pt-BR" sz="20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14:m>
                  <m:oMath xmlns:m="http://schemas.openxmlformats.org/officeDocument/2006/math">
                    <m:r>
                      <a:rPr lang="pt-BR"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m:t>
                    </m:r>
                    <m:r>
                      <a:rPr lang="en-US" sz="2000" b="0" i="1" smtClean="0">
                        <a:solidFill>
                          <a:schemeClr val="tx1"/>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14:m>
                  <m:oMath xmlns:m="http://schemas.openxmlformats.org/officeDocument/2006/math">
                    <m:f>
                      <m:fPr>
                        <m:ctrlPr>
                          <a:rPr lang="en-US" sz="2000" i="1" dirty="0" smtClean="0">
                            <a:solidFill>
                              <a:schemeClr val="tx1"/>
                            </a:solidFill>
                            <a:effectLst/>
                            <a:latin typeface="Cambria Math" panose="02040503050406030204" pitchFamily="18" charset="0"/>
                            <a:cs typeface="Times New Roman" panose="02020603050405020304" pitchFamily="18" charset="0"/>
                          </a:rPr>
                        </m:ctrlPr>
                      </m:fPr>
                      <m:num>
                        <m:r>
                          <a:rPr lang="en-US" sz="2000" b="0" i="1" dirty="0" smtClean="0">
                            <a:solidFill>
                              <a:schemeClr val="tx1"/>
                            </a:solidFill>
                            <a:effectLst/>
                            <a:latin typeface="Cambria Math" panose="02040503050406030204" pitchFamily="18" charset="0"/>
                            <a:cs typeface="Times New Roman" panose="02020603050405020304" pitchFamily="18" charset="0"/>
                          </a:rPr>
                          <m:t>5</m:t>
                        </m:r>
                      </m:num>
                      <m:den>
                        <m:r>
                          <a:rPr lang="en-US" sz="2000" b="0" i="1" dirty="0" smtClean="0">
                            <a:solidFill>
                              <a:schemeClr val="tx1"/>
                            </a:solidFill>
                            <a:effectLst/>
                            <a:latin typeface="Cambria Math" panose="02040503050406030204" pitchFamily="18" charset="0"/>
                            <a:cs typeface="Times New Roman" panose="02020603050405020304" pitchFamily="18" charset="0"/>
                          </a:rPr>
                          <m:t>2</m:t>
                        </m:r>
                      </m:den>
                    </m:f>
                  </m:oMath>
                </a14:m>
                <a:r>
                  <a:rPr lang="en-US" sz="2000"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4                                          +</a:t>
                </a:r>
                <a14:m>
                  <m:oMath xmlns:m="http://schemas.openxmlformats.org/officeDocument/2006/math">
                    <m:r>
                      <a:rPr lang="en-US" sz="2000" b="0" i="1" smtClean="0">
                        <a:solidFill>
                          <a:schemeClr val="tx1"/>
                        </a:solidFill>
                        <a:effectLst/>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000" dirty="0">
                  <a:solidFill>
                    <a:schemeClr val="tx1"/>
                  </a:solidFill>
                  <a:effectLst/>
                  <a:latin typeface="Calibri" panose="020F0502020204030204" pitchFamily="34" charset="0"/>
                  <a:ea typeface="Cambria Math" panose="02040503050406030204" pitchFamily="18" charset="0"/>
                  <a:cs typeface="Times New Roman" panose="02020603050405020304" pitchFamily="18" charset="0"/>
                </a:endParaRPr>
              </a:p>
              <a:p>
                <a:pPr algn="just">
                  <a:lnSpc>
                    <a:spcPct val="115000"/>
                  </a:lnSpc>
                  <a:spcBef>
                    <a:spcPts val="600"/>
                  </a:spcBef>
                  <a:spcAft>
                    <a:spcPts val="0"/>
                  </a:spcAft>
                </a:pP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X</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r>
                  <a:rPr lang="en-US" sz="2000" dirty="0">
                    <a:effectLst/>
                    <a:latin typeface="Calibri" panose="020F0502020204030204" pitchFamily="34" charset="0"/>
                    <a:ea typeface="Times New Roman" panose="02020603050405020304" pitchFamily="18" charset="0"/>
                    <a:cs typeface="Times New Roman" panose="02020603050405020304" pitchFamily="18" charset="0"/>
                  </a:rPr>
                  <a:t>///////////////////////////</a:t>
                </a:r>
                <a:r>
                  <a:rPr lang="en-US" sz="2000" dirty="0">
                    <a:solidFill>
                      <a:srgbClr val="00B0F0"/>
                    </a:solidFill>
                    <a:effectLst/>
                    <a:latin typeface="Calibri" panose="020F0502020204030204" pitchFamily="34" charset="0"/>
                    <a:ea typeface="Times New Roman" panose="02020603050405020304" pitchFamily="18" charset="0"/>
                    <a:cs typeface="Times New Roman" panose="02020603050405020304" pitchFamily="18" charset="0"/>
                  </a:rPr>
                  <a:t>  </a:t>
                </a:r>
              </a:p>
            </p:txBody>
          </p:sp>
        </mc:Choice>
        <mc:Fallback xmlns="">
          <p:sp>
            <p:nvSpPr>
              <p:cNvPr id="14" name="TextBox 13">
                <a:extLst>
                  <a:ext uri="{FF2B5EF4-FFF2-40B4-BE49-F238E27FC236}">
                    <a16:creationId xmlns:a16="http://schemas.microsoft.com/office/drawing/2014/main" id="{32E8A2D3-E8C8-424D-8A24-C2361D11B949}"/>
                  </a:ext>
                </a:extLst>
              </p:cNvPr>
              <p:cNvSpPr txBox="1">
                <a:spLocks noRot="1" noChangeAspect="1" noMove="1" noResize="1" noEditPoints="1" noAdjustHandles="1" noChangeArrowheads="1" noChangeShapeType="1" noTextEdit="1"/>
              </p:cNvSpPr>
              <p:nvPr/>
            </p:nvSpPr>
            <p:spPr>
              <a:xfrm>
                <a:off x="1459195" y="4771417"/>
                <a:ext cx="8128228" cy="1008096"/>
              </a:xfrm>
              <a:prstGeom prst="rect">
                <a:avLst/>
              </a:prstGeom>
              <a:blipFill>
                <a:blip r:embed="rId6"/>
                <a:stretch>
                  <a:fillRect l="-750" b="-1030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F58F1F1-30AD-496B-ABFF-2A65CCB2D631}"/>
                  </a:ext>
                </a:extLst>
              </p:cNvPr>
              <p:cNvSpPr txBox="1"/>
              <p:nvPr/>
            </p:nvSpPr>
            <p:spPr>
              <a:xfrm>
                <a:off x="5645284" y="299598"/>
                <a:ext cx="6094428" cy="687881"/>
              </a:xfrm>
              <a:prstGeom prst="rect">
                <a:avLst/>
              </a:prstGeom>
              <a:solidFill>
                <a:srgbClr val="FFFF00"/>
              </a:solidFill>
            </p:spPr>
            <p:txBody>
              <a:bodyPr wrap="square">
                <a:spAutoFit/>
              </a:bodyPr>
              <a:lstStyle/>
              <a:p>
                <a:pPr marL="0" marR="0">
                  <a:lnSpc>
                    <a:spcPct val="115000"/>
                  </a:lnSpc>
                  <a:spcBef>
                    <a:spcPts val="0"/>
                  </a:spcBef>
                  <a:spcAft>
                    <a:spcPts val="0"/>
                  </a:spcAft>
                </a:pP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Lưu</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1800"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luôn</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ngoặc</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cs typeface="Times New Roman" panose="02020603050405020304" pitchFamily="18" charset="0"/>
                  </a:rPr>
                  <a:t>tròn</a:t>
                </a:r>
                <a:endParaRPr lang="en-US" sz="1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en-US" sz="1800" dirty="0">
                    <a:solidFill>
                      <a:srgbClr val="00B0F0"/>
                    </a:solidFill>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Nếu</a:t>
                </a:r>
                <a:r>
                  <a:rPr lang="en-US" sz="1800" dirty="0">
                    <a:effectLst/>
                    <a:latin typeface="Times New Roman" panose="02020603050405020304" pitchFamily="18" charset="0"/>
                    <a:ea typeface="Times New Roman" panose="02020603050405020304" pitchFamily="18" charset="0"/>
                  </a:rPr>
                  <a:t> a </a:t>
                </a:r>
                <a:r>
                  <a:rPr lang="en-US" sz="1800" dirty="0" err="1">
                    <a:effectLst/>
                    <a:latin typeface="Times New Roman" panose="02020603050405020304" pitchFamily="18" charset="0"/>
                    <a:ea typeface="Times New Roman" panose="02020603050405020304" pitchFamily="18" charset="0"/>
                  </a:rPr>
                  <a:t>dương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bpt</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không</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đổi</a:t>
                </a:r>
                <a:r>
                  <a:rPr lang="en-US" sz="1800" dirty="0">
                    <a:effectLst/>
                    <a:latin typeface="Times New Roman" panose="02020603050405020304" pitchFamily="18" charset="0"/>
                    <a:ea typeface="Times New Roman" panose="02020603050405020304" pitchFamily="18" charset="0"/>
                  </a:rPr>
                  <a:t> </a:t>
                </a:r>
                <a:r>
                  <a:rPr lang="en-US" sz="1800" dirty="0" err="1">
                    <a:effectLst/>
                    <a:latin typeface="Times New Roman" panose="02020603050405020304" pitchFamily="18" charset="0"/>
                    <a:ea typeface="Times New Roman" panose="02020603050405020304" pitchFamily="18" charset="0"/>
                  </a:rPr>
                  <a:t>chiều</a:t>
                </a:r>
                <a:r>
                  <a:rPr lang="en-US" sz="1800" dirty="0">
                    <a:solidFill>
                      <a:srgbClr val="00B0F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nếu</a:t>
                </a:r>
                <a:r>
                  <a:rPr lang="en-US" sz="1800" dirty="0">
                    <a:solidFill>
                      <a:srgbClr val="FF0000"/>
                    </a:solidFill>
                    <a:effectLst/>
                    <a:latin typeface="Times New Roman" panose="02020603050405020304" pitchFamily="18" charset="0"/>
                    <a:ea typeface="Times New Roman" panose="02020603050405020304" pitchFamily="18" charset="0"/>
                  </a:rPr>
                  <a:t> a </a:t>
                </a:r>
                <a:r>
                  <a:rPr lang="en-US" sz="1800" dirty="0" err="1">
                    <a:solidFill>
                      <a:srgbClr val="FF0000"/>
                    </a:solidFill>
                    <a:effectLst/>
                    <a:latin typeface="Times New Roman" panose="02020603050405020304" pitchFamily="18" charset="0"/>
                    <a:ea typeface="Times New Roman" panose="02020603050405020304" pitchFamily="18" charset="0"/>
                  </a:rPr>
                  <a:t>âm</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bpt</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đổi</a:t>
                </a:r>
                <a:r>
                  <a:rPr lang="en-US" sz="1800" dirty="0">
                    <a:solidFill>
                      <a:srgbClr val="FF0000"/>
                    </a:solidFill>
                    <a:effectLst/>
                    <a:latin typeface="Times New Roman" panose="02020603050405020304" pitchFamily="18" charset="0"/>
                    <a:ea typeface="Times New Roman" panose="02020603050405020304" pitchFamily="18" charset="0"/>
                  </a:rPr>
                  <a:t> </a:t>
                </a:r>
                <a:r>
                  <a:rPr lang="en-US" sz="1800" dirty="0" err="1">
                    <a:solidFill>
                      <a:srgbClr val="FF0000"/>
                    </a:solidFill>
                    <a:effectLst/>
                    <a:latin typeface="Times New Roman" panose="02020603050405020304" pitchFamily="18" charset="0"/>
                    <a:ea typeface="Times New Roman" panose="02020603050405020304" pitchFamily="18" charset="0"/>
                  </a:rPr>
                  <a:t>chiều</a:t>
                </a:r>
                <a:endParaRPr lang="en-US" dirty="0"/>
              </a:p>
            </p:txBody>
          </p:sp>
        </mc:Choice>
        <mc:Fallback xmlns="">
          <p:sp>
            <p:nvSpPr>
              <p:cNvPr id="18" name="TextBox 17">
                <a:extLst>
                  <a:ext uri="{FF2B5EF4-FFF2-40B4-BE49-F238E27FC236}">
                    <a16:creationId xmlns:a16="http://schemas.microsoft.com/office/drawing/2014/main" id="{FF58F1F1-30AD-496B-ABFF-2A65CCB2D631}"/>
                  </a:ext>
                </a:extLst>
              </p:cNvPr>
              <p:cNvSpPr txBox="1">
                <a:spLocks noRot="1" noChangeAspect="1" noMove="1" noResize="1" noEditPoints="1" noAdjustHandles="1" noChangeArrowheads="1" noChangeShapeType="1" noTextEdit="1"/>
              </p:cNvSpPr>
              <p:nvPr/>
            </p:nvSpPr>
            <p:spPr>
              <a:xfrm>
                <a:off x="5645284" y="299598"/>
                <a:ext cx="6094428" cy="687881"/>
              </a:xfrm>
              <a:prstGeom prst="rect">
                <a:avLst/>
              </a:prstGeom>
              <a:blipFill>
                <a:blip r:embed="rId7"/>
                <a:stretch>
                  <a:fillRect l="-800" t="-1770" r="-600" b="-1238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944A4610-4566-45D5-AECE-F80B5C2A2A85}"/>
                  </a:ext>
                </a:extLst>
              </p:cNvPr>
              <p:cNvSpPr txBox="1"/>
              <p:nvPr/>
            </p:nvSpPr>
            <p:spPr>
              <a:xfrm>
                <a:off x="1256144" y="1057698"/>
                <a:ext cx="8552873" cy="1055289"/>
              </a:xfrm>
              <a:prstGeom prst="rect">
                <a:avLst/>
              </a:prstGeom>
              <a:noFill/>
            </p:spPr>
            <p:txBody>
              <a:bodyPr wrap="square">
                <a:spAutoFit/>
              </a:bodyPr>
              <a:lstStyle/>
              <a:p>
                <a:pPr marL="0" marR="0">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4</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 </a:t>
                </a:r>
                <a14:m>
                  <m:oMath xmlns:m="http://schemas.openxmlformats.org/officeDocument/2006/math">
                    <m:r>
                      <a:rPr lang="en-US" sz="24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fPr>
                      <m:num>
                        <m:rad>
                          <m:radPr>
                            <m:degHide m:val="on"/>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2400" b="1" i="1">
                                <a:effectLst/>
                                <a:latin typeface="Cambria Math" panose="02040503050406030204" pitchFamily="18" charset="0"/>
                                <a:ea typeface="Calibri" panose="020F0502020204030204" pitchFamily="34" charset="0"/>
                                <a:cs typeface="Times New Roman" panose="02020603050405020304" pitchFamily="18" charset="0"/>
                              </a:rPr>
                              <m:t>𝟒</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e>
                        </m:rad>
                      </m:num>
                      <m:den>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𝟓</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16" name="TextBox 15">
                <a:extLst>
                  <a:ext uri="{FF2B5EF4-FFF2-40B4-BE49-F238E27FC236}">
                    <a16:creationId xmlns:a16="http://schemas.microsoft.com/office/drawing/2014/main" id="{944A4610-4566-45D5-AECE-F80B5C2A2A85}"/>
                  </a:ext>
                </a:extLst>
              </p:cNvPr>
              <p:cNvSpPr txBox="1">
                <a:spLocks noRot="1" noChangeAspect="1" noMove="1" noResize="1" noEditPoints="1" noAdjustHandles="1" noChangeArrowheads="1" noChangeShapeType="1" noTextEdit="1"/>
              </p:cNvSpPr>
              <p:nvPr/>
            </p:nvSpPr>
            <p:spPr>
              <a:xfrm>
                <a:off x="1256144" y="1057698"/>
                <a:ext cx="8552873" cy="1055289"/>
              </a:xfrm>
              <a:prstGeom prst="rect">
                <a:avLst/>
              </a:prstGeom>
              <a:blipFill>
                <a:blip r:embed="rId8"/>
                <a:stretch>
                  <a:fillRect l="-1069" b="-12717"/>
                </a:stretch>
              </a:blipFill>
            </p:spPr>
            <p:txBody>
              <a:bodyPr/>
              <a:lstStyle/>
              <a:p>
                <a:r>
                  <a:rPr lang="en-US">
                    <a:noFill/>
                  </a:rPr>
                  <a:t> </a:t>
                </a:r>
              </a:p>
            </p:txBody>
          </p:sp>
        </mc:Fallback>
      </mc:AlternateContent>
    </p:spTree>
    <p:extLst>
      <p:ext uri="{BB962C8B-B14F-4D97-AF65-F5344CB8AC3E}">
        <p14:creationId xmlns:p14="http://schemas.microsoft.com/office/powerpoint/2010/main" val="186135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 calcmode="lin" valueType="num">
                                      <p:cBhvr additive="base">
                                        <p:cTn id="2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
                                            <p:txEl>
                                              <p:pRg st="1" end="1"/>
                                            </p:txEl>
                                          </p:spTgt>
                                        </p:tgtEl>
                                        <p:attrNameLst>
                                          <p:attrName>style.visibility</p:attrName>
                                        </p:attrNameLst>
                                      </p:cBhvr>
                                      <p:to>
                                        <p:strVal val="visible"/>
                                      </p:to>
                                    </p:set>
                                    <p:anim calcmode="lin" valueType="num">
                                      <p:cBhvr additive="base">
                                        <p:cTn id="3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animBg="1"/>
      <p:bldP spid="15"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p:cNvSpPr>
            <a:spLocks noChangeArrowheads="1"/>
          </p:cNvSpPr>
          <p:nvPr/>
        </p:nvSpPr>
        <p:spPr bwMode="auto">
          <a:xfrm>
            <a:off x="3063849" y="340711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7">
            <a:extLst>
              <a:ext uri="{FF2B5EF4-FFF2-40B4-BE49-F238E27FC236}">
                <a16:creationId xmlns:a16="http://schemas.microsoft.com/office/drawing/2014/main" id="{33BA1CCD-A00E-44E1-925F-6273E9F2B5D8}"/>
              </a:ext>
            </a:extLst>
          </p:cNvPr>
          <p:cNvSpPr/>
          <p:nvPr/>
        </p:nvSpPr>
        <p:spPr>
          <a:xfrm>
            <a:off x="1117600" y="350982"/>
            <a:ext cx="2355273" cy="498763"/>
          </a:xfrm>
          <a:prstGeom prst="rect">
            <a:avLst/>
          </a:prstGeom>
          <a:solidFill>
            <a:srgbClr val="FFFF00"/>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rgbClr val="FF0000"/>
                </a:solidFill>
                <a:latin typeface="Times New Roman" panose="02020603050405020304" pitchFamily="18" charset="0"/>
                <a:cs typeface="Times New Roman" panose="02020603050405020304" pitchFamily="18" charset="0"/>
              </a:rPr>
              <a:t>BÀI TẬP TÌM TXĐ</a:t>
            </a:r>
          </a:p>
        </p:txBody>
      </p:sp>
      <mc:AlternateContent xmlns:mc="http://schemas.openxmlformats.org/markup-compatibility/2006">
        <mc:Choice xmlns:a14="http://schemas.microsoft.com/office/drawing/2010/main" Requires="a14">
          <p:sp>
            <p:nvSpPr>
              <p:cNvPr id="12" name="TextBox 11">
                <a:extLst>
                  <a:ext uri="{FF2B5EF4-FFF2-40B4-BE49-F238E27FC236}">
                    <a16:creationId xmlns:a16="http://schemas.microsoft.com/office/drawing/2014/main" id="{140B66B7-6CF4-4E73-BA41-F803EEA42E6D}"/>
                  </a:ext>
                </a:extLst>
              </p:cNvPr>
              <p:cNvSpPr txBox="1"/>
              <p:nvPr/>
            </p:nvSpPr>
            <p:spPr>
              <a:xfrm>
                <a:off x="628073" y="976087"/>
                <a:ext cx="11139054" cy="2131417"/>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5:</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Tìm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tập</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xác</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4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fPr>
                      <m:num>
                        <m:rad>
                          <m:radPr>
                            <m:degHide m:val="on"/>
                            <m:ctrlPr>
                              <a:rPr lang="en-US" sz="2400" b="1" i="1">
                                <a:effectLst/>
                                <a:latin typeface="Cambria Math" panose="02040503050406030204" pitchFamily="18" charset="0"/>
                                <a:ea typeface="Calibri" panose="020F0502020204030204" pitchFamily="34" charset="0"/>
                                <a:cs typeface="Times New Roman" panose="02020603050405020304" pitchFamily="18" charset="0"/>
                              </a:rPr>
                            </m:ctrlPr>
                          </m:radPr>
                          <m:deg/>
                          <m:e>
                            <m:r>
                              <a:rPr lang="en-US" sz="2400" b="1" i="1">
                                <a:effectLst/>
                                <a:latin typeface="Cambria Math" panose="02040503050406030204" pitchFamily="18" charset="0"/>
                                <a:ea typeface="Calibri" panose="020F0502020204030204" pitchFamily="34" charset="0"/>
                                <a:cs typeface="Times New Roman" panose="02020603050405020304" pitchFamily="18" charset="0"/>
                              </a:rPr>
                              <m:t>𝟐</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𝟑</m:t>
                            </m:r>
                          </m:e>
                        </m:rad>
                      </m:num>
                      <m:den>
                        <m:r>
                          <a:rPr lang="en-US" sz="24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m:t>
                        </m:r>
                        <m:r>
                          <a:rPr lang="en-US" sz="2400" b="1" i="1">
                            <a:effectLst/>
                            <a:latin typeface="Cambria Math" panose="02040503050406030204" pitchFamily="18" charset="0"/>
                            <a:ea typeface="Calibri" panose="020F0502020204030204" pitchFamily="34" charset="0"/>
                            <a:cs typeface="Times New Roman" panose="02020603050405020304" pitchFamily="18" charset="0"/>
                          </a:rPr>
                          <m:t>𝟒</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+3≥0</m:t>
                            </m:r>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−4≠0</m:t>
                            </m:r>
                          </m:e>
                        </m:eqAr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≥−3</m:t>
                            </m:r>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≠4</m:t>
                            </m:r>
                          </m:e>
                        </m:eqAr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≠4</m:t>
                                </m:r>
                              </m:e>
                            </m:eqArr>
                          </m:e>
                        </m:d>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ra TXĐ: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𝐷</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4</m:t>
                        </m: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12" name="TextBox 11">
                <a:extLst>
                  <a:ext uri="{FF2B5EF4-FFF2-40B4-BE49-F238E27FC236}">
                    <a16:creationId xmlns:a16="http://schemas.microsoft.com/office/drawing/2014/main" id="{140B66B7-6CF4-4E73-BA41-F803EEA42E6D}"/>
                  </a:ext>
                </a:extLst>
              </p:cNvPr>
              <p:cNvSpPr txBox="1">
                <a:spLocks noRot="1" noChangeAspect="1" noMove="1" noResize="1" noEditPoints="1" noAdjustHandles="1" noChangeArrowheads="1" noChangeShapeType="1" noTextEdit="1"/>
              </p:cNvSpPr>
              <p:nvPr/>
            </p:nvSpPr>
            <p:spPr>
              <a:xfrm>
                <a:off x="628073" y="976087"/>
                <a:ext cx="11139054" cy="2131417"/>
              </a:xfrm>
              <a:prstGeom prst="rect">
                <a:avLst/>
              </a:prstGeom>
              <a:blipFill>
                <a:blip r:embed="rId2"/>
                <a:stretch>
                  <a:fillRect l="-821"/>
                </a:stretch>
              </a:blipFill>
            </p:spPr>
            <p:txBody>
              <a:bodyPr/>
              <a:lstStyle/>
              <a:p>
                <a:r>
                  <a:rPr lang="en-US">
                    <a:noFill/>
                  </a:rPr>
                  <a:t> </a:t>
                </a:r>
              </a:p>
            </p:txBody>
          </p:sp>
        </mc:Fallback>
      </mc:AlternateContent>
      <p:pic>
        <p:nvPicPr>
          <p:cNvPr id="14" name="Picture 13">
            <a:extLst>
              <a:ext uri="{FF2B5EF4-FFF2-40B4-BE49-F238E27FC236}">
                <a16:creationId xmlns:a16="http://schemas.microsoft.com/office/drawing/2014/main" id="{0041919F-644A-4CB7-86B6-81DAA3462AEA}"/>
              </a:ext>
            </a:extLst>
          </p:cNvPr>
          <p:cNvPicPr>
            <a:picLocks noChangeAspect="1"/>
          </p:cNvPicPr>
          <p:nvPr/>
        </p:nvPicPr>
        <p:blipFill>
          <a:blip r:embed="rId3"/>
          <a:stretch>
            <a:fillRect/>
          </a:stretch>
        </p:blipFill>
        <p:spPr>
          <a:xfrm>
            <a:off x="2435238" y="3825454"/>
            <a:ext cx="6841236" cy="573024"/>
          </a:xfrm>
          <a:prstGeom prst="rect">
            <a:avLst/>
          </a:prstGeom>
        </p:spPr>
      </p:pic>
    </p:spTree>
    <p:extLst>
      <p:ext uri="{BB962C8B-B14F-4D97-AF65-F5344CB8AC3E}">
        <p14:creationId xmlns:p14="http://schemas.microsoft.com/office/powerpoint/2010/main" val="3430944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 calcmode="lin" valueType="num">
                                      <p:cBhvr additive="base">
                                        <p:cTn id="7"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Rectangle 4"/>
              <p:cNvSpPr/>
              <p:nvPr/>
            </p:nvSpPr>
            <p:spPr>
              <a:xfrm>
                <a:off x="2003753" y="419677"/>
                <a:ext cx="7539372" cy="461665"/>
              </a:xfrm>
              <a:prstGeom prst="rect">
                <a:avLst/>
              </a:prstGeom>
            </p:spPr>
            <p:txBody>
              <a:bodyPr wrap="none">
                <a:spAutoFit/>
              </a:bodyPr>
              <a:lstStyle/>
              <a:p>
                <a:r>
                  <a:rPr lang="nl-NL" sz="2400" b="1" dirty="0">
                    <a:solidFill>
                      <a:srgbClr val="FF0000"/>
                    </a:solidFill>
                    <a:latin typeface="Times New Roman" panose="02020603050405020304" pitchFamily="18" charset="0"/>
                    <a:cs typeface="Times New Roman" panose="02020603050405020304" pitchFamily="18" charset="0"/>
                  </a:rPr>
                  <a:t>BÀI TẬP HÀM SỐ BẬC NHẤT : </a:t>
                </a:r>
                <a14:m>
                  <m:oMath xmlns:m="http://schemas.openxmlformats.org/officeDocument/2006/math">
                    <m:r>
                      <a:rPr lang="nl-NL" sz="2400" b="1" i="1" dirty="0" smtClean="0">
                        <a:solidFill>
                          <a:srgbClr val="FF0000"/>
                        </a:solidFill>
                        <a:latin typeface="Cambria Math" panose="02040503050406030204" pitchFamily="18" charset="0"/>
                        <a:cs typeface="Times New Roman" panose="02020603050405020304" pitchFamily="18" charset="0"/>
                      </a:rPr>
                      <m:t>𝒚</m:t>
                    </m:r>
                    <m:r>
                      <a:rPr lang="nl-NL" sz="2400" b="1" i="1" dirty="0" smtClean="0">
                        <a:solidFill>
                          <a:srgbClr val="FF0000"/>
                        </a:solidFill>
                        <a:latin typeface="Cambria Math" panose="02040503050406030204" pitchFamily="18" charset="0"/>
                        <a:cs typeface="Times New Roman" panose="02020603050405020304" pitchFamily="18" charset="0"/>
                      </a:rPr>
                      <m:t> = </m:t>
                    </m:r>
                    <m:r>
                      <a:rPr lang="nl-NL" sz="2400" b="1" i="1" dirty="0" smtClean="0">
                        <a:solidFill>
                          <a:srgbClr val="FF0000"/>
                        </a:solidFill>
                        <a:latin typeface="Cambria Math" panose="02040503050406030204" pitchFamily="18" charset="0"/>
                        <a:cs typeface="Times New Roman" panose="02020603050405020304" pitchFamily="18" charset="0"/>
                      </a:rPr>
                      <m:t>𝒂𝒙</m:t>
                    </m:r>
                    <m:r>
                      <a:rPr lang="nl-NL" sz="2400" b="1" i="1" dirty="0" smtClean="0">
                        <a:solidFill>
                          <a:srgbClr val="FF0000"/>
                        </a:solidFill>
                        <a:latin typeface="Cambria Math" panose="02040503050406030204" pitchFamily="18" charset="0"/>
                        <a:cs typeface="Times New Roman" panose="02020603050405020304" pitchFamily="18" charset="0"/>
                      </a:rPr>
                      <m:t> + </m:t>
                    </m:r>
                    <m:r>
                      <a:rPr lang="nl-NL" sz="2400" b="1" i="1" dirty="0" smtClean="0">
                        <a:solidFill>
                          <a:srgbClr val="FF0000"/>
                        </a:solidFill>
                        <a:latin typeface="Cambria Math" panose="02040503050406030204" pitchFamily="18" charset="0"/>
                        <a:cs typeface="Times New Roman" panose="02020603050405020304" pitchFamily="18" charset="0"/>
                      </a:rPr>
                      <m:t>𝒃</m:t>
                    </m:r>
                    <m:r>
                      <a:rPr lang="nl-NL" sz="2400" b="1" i="1" dirty="0" smtClean="0">
                        <a:solidFill>
                          <a:srgbClr val="FF0000"/>
                        </a:solidFill>
                        <a:latin typeface="Cambria Math" panose="02040503050406030204" pitchFamily="18" charset="0"/>
                        <a:cs typeface="Times New Roman" panose="02020603050405020304" pitchFamily="18" charset="0"/>
                      </a:rPr>
                      <m:t> (</m:t>
                    </m:r>
                    <m:r>
                      <a:rPr lang="nl-NL" sz="2400" b="1" i="1" dirty="0" smtClean="0">
                        <a:solidFill>
                          <a:srgbClr val="FF0000"/>
                        </a:solidFill>
                        <a:latin typeface="Cambria Math" panose="02040503050406030204" pitchFamily="18" charset="0"/>
                        <a:cs typeface="Times New Roman" panose="02020603050405020304" pitchFamily="18" charset="0"/>
                      </a:rPr>
                      <m:t>𝒂</m:t>
                    </m:r>
                    <m:r>
                      <a:rPr lang="nl-NL" sz="2400" b="1" i="1" dirty="0"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r>
                      <a:rPr lang="en-US" sz="2400" b="1" i="1" dirty="0"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𝟎</m:t>
                    </m:r>
                    <m:r>
                      <a:rPr lang="en-US" sz="2400" b="1" i="1" dirty="0" smtClean="0">
                        <a:solidFill>
                          <a:srgbClr val="FF0000"/>
                        </a:solidFill>
                        <a:latin typeface="Cambria Math" panose="02040503050406030204" pitchFamily="18" charset="0"/>
                        <a:ea typeface="Cambria Math" panose="02040503050406030204" pitchFamily="18" charset="0"/>
                        <a:cs typeface="Times New Roman" panose="02020603050405020304" pitchFamily="18" charset="0"/>
                      </a:rPr>
                      <m:t>)</m:t>
                    </m:r>
                  </m:oMath>
                </a14:m>
                <a:endParaRPr lang="en-US" sz="2400" b="1" dirty="0">
                  <a:solidFill>
                    <a:srgbClr val="FF0000"/>
                  </a:solidFill>
                  <a:latin typeface="Times New Roman" panose="02020603050405020304" pitchFamily="18" charset="0"/>
                  <a:cs typeface="Times New Roman" panose="02020603050405020304" pitchFamily="18" charset="0"/>
                </a:endParaRPr>
              </a:p>
            </p:txBody>
          </p:sp>
        </mc:Choice>
        <mc:Fallback>
          <p:sp>
            <p:nvSpPr>
              <p:cNvPr id="5" name="Rectangle 4"/>
              <p:cNvSpPr>
                <a:spLocks noRot="1" noChangeAspect="1" noMove="1" noResize="1" noEditPoints="1" noAdjustHandles="1" noChangeArrowheads="1" noChangeShapeType="1" noTextEdit="1"/>
              </p:cNvSpPr>
              <p:nvPr/>
            </p:nvSpPr>
            <p:spPr>
              <a:xfrm>
                <a:off x="2003753" y="419677"/>
                <a:ext cx="7539372" cy="461665"/>
              </a:xfrm>
              <a:prstGeom prst="rect">
                <a:avLst/>
              </a:prstGeom>
              <a:blipFill>
                <a:blip r:embed="rId2"/>
                <a:stretch>
                  <a:fillRect l="-1294" t="-10526" b="-2894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EE5B6C6F-D5F1-4530-B854-59299343AB1B}"/>
                  </a:ext>
                </a:extLst>
              </p:cNvPr>
              <p:cNvSpPr txBox="1"/>
              <p:nvPr/>
            </p:nvSpPr>
            <p:spPr>
              <a:xfrm>
                <a:off x="591127" y="950890"/>
                <a:ext cx="11176000" cy="4305602"/>
              </a:xfrm>
              <a:prstGeom prst="rect">
                <a:avLst/>
              </a:prstGeom>
              <a:noFill/>
            </p:spPr>
            <p:txBody>
              <a:bodyPr wrap="square">
                <a:spAutoFit/>
              </a:bodyPr>
              <a:lstStyle/>
              <a:p>
                <a:pPr marL="0" marR="0">
                  <a:lnSpc>
                    <a:spcPct val="115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M(-5; 6)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a:t>
                </a:r>
              </a:p>
              <a:p>
                <a:pPr marL="0" marR="0">
                  <a:lnSpc>
                    <a:spcPct val="115000"/>
                  </a:lnSpc>
                  <a:spcBef>
                    <a:spcPts val="0"/>
                  </a:spcBef>
                  <a:spcAft>
                    <a:spcPts val="0"/>
                  </a:spcAft>
                </a:pP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pPr>
                <a:r>
                  <a:rPr lang="en-US"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( 2; -1).</a:t>
                </a:r>
              </a:p>
              <a:p>
                <a:pPr>
                  <a:lnSpc>
                    <a:spcPct val="115000"/>
                  </a:lnSpc>
                </a:pP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pP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Bài</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4:</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m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sao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endParaRPr lang="fr-FR"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pP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9" name="TextBox 8">
                <a:extLst>
                  <a:ext uri="{FF2B5EF4-FFF2-40B4-BE49-F238E27FC236}">
                    <a16:creationId xmlns:a16="http://schemas.microsoft.com/office/drawing/2014/main" id="{EE5B6C6F-D5F1-4530-B854-59299343AB1B}"/>
                  </a:ext>
                </a:extLst>
              </p:cNvPr>
              <p:cNvSpPr txBox="1">
                <a:spLocks noRot="1" noChangeAspect="1" noMove="1" noResize="1" noEditPoints="1" noAdjustHandles="1" noChangeArrowheads="1" noChangeShapeType="1" noTextEdit="1"/>
              </p:cNvSpPr>
              <p:nvPr/>
            </p:nvSpPr>
            <p:spPr>
              <a:xfrm>
                <a:off x="591127" y="950890"/>
                <a:ext cx="11176000" cy="4305602"/>
              </a:xfrm>
              <a:prstGeom prst="rect">
                <a:avLst/>
              </a:prstGeom>
              <a:blipFill>
                <a:blip r:embed="rId3"/>
                <a:stretch>
                  <a:fillRect l="-873" t="-567"/>
                </a:stretch>
              </a:blipFill>
            </p:spPr>
            <p:txBody>
              <a:bodyPr/>
              <a:lstStyle/>
              <a:p>
                <a:r>
                  <a:rPr lang="en-US">
                    <a:noFill/>
                  </a:rPr>
                  <a:t> </a:t>
                </a:r>
              </a:p>
            </p:txBody>
          </p:sp>
        </mc:Fallback>
      </mc:AlternateContent>
    </p:spTree>
    <p:extLst>
      <p:ext uri="{BB962C8B-B14F-4D97-AF65-F5344CB8AC3E}">
        <p14:creationId xmlns:p14="http://schemas.microsoft.com/office/powerpoint/2010/main" val="68978564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2078692" y="1162163"/>
            <a:ext cx="6358298" cy="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E5B6C6F-D5F1-4530-B854-59299343AB1B}"/>
              </a:ext>
            </a:extLst>
          </p:cNvPr>
          <p:cNvSpPr txBox="1"/>
          <p:nvPr/>
        </p:nvSpPr>
        <p:spPr>
          <a:xfrm>
            <a:off x="374070" y="347388"/>
            <a:ext cx="16696960" cy="907749"/>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GIẢI:</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C84D497-1FC5-4986-9AAD-F0117C3ED903}"/>
                  </a:ext>
                </a:extLst>
              </p:cNvPr>
              <p:cNvSpPr txBox="1"/>
              <p:nvPr/>
            </p:nvSpPr>
            <p:spPr>
              <a:xfrm>
                <a:off x="923255" y="1584869"/>
                <a:ext cx="10723418" cy="4389343"/>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A( 1; -2)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B ( -3; 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1; −2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 4</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Khi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e>
                        </m:eqAr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1C84D497-1FC5-4986-9AAD-F0117C3ED903}"/>
                  </a:ext>
                </a:extLst>
              </p:cNvPr>
              <p:cNvSpPr txBox="1">
                <a:spLocks noRot="1" noChangeAspect="1" noMove="1" noResize="1" noEditPoints="1" noAdjustHandles="1" noChangeArrowheads="1" noChangeShapeType="1" noTextEdit="1"/>
              </p:cNvSpPr>
              <p:nvPr/>
            </p:nvSpPr>
            <p:spPr>
              <a:xfrm>
                <a:off x="923255" y="1584869"/>
                <a:ext cx="10723418" cy="4389343"/>
              </a:xfrm>
              <a:prstGeom prst="rect">
                <a:avLst/>
              </a:prstGeom>
              <a:blipFill>
                <a:blip r:embed="rId2"/>
                <a:stretch>
                  <a:fillRect l="-909" t="-833" b="-417"/>
                </a:stretch>
              </a:blipFill>
            </p:spPr>
            <p:txBody>
              <a:bodyPr/>
              <a:lstStyle/>
              <a:p>
                <a:r>
                  <a:rPr lang="en-US">
                    <a:noFill/>
                  </a:rPr>
                  <a:t> </a:t>
                </a:r>
              </a:p>
            </p:txBody>
          </p:sp>
        </mc:Fallback>
      </mc:AlternateContent>
    </p:spTree>
    <p:extLst>
      <p:ext uri="{BB962C8B-B14F-4D97-AF65-F5344CB8AC3E}">
        <p14:creationId xmlns:p14="http://schemas.microsoft.com/office/powerpoint/2010/main" val="186830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1070882" y="1108363"/>
            <a:ext cx="9042936" cy="51067"/>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EE5B6C6F-D5F1-4530-B854-59299343AB1B}"/>
              </a:ext>
            </a:extLst>
          </p:cNvPr>
          <p:cNvSpPr txBox="1"/>
          <p:nvPr/>
        </p:nvSpPr>
        <p:spPr>
          <a:xfrm>
            <a:off x="479754" y="378693"/>
            <a:ext cx="11462863" cy="483017"/>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M(-5; 6)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-2.</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32EF4BB-4F15-4539-BEF2-E0CD3EADFBAE}"/>
                  </a:ext>
                </a:extLst>
              </p:cNvPr>
              <p:cNvSpPr txBox="1"/>
              <p:nvPr/>
            </p:nvSpPr>
            <p:spPr>
              <a:xfrm>
                <a:off x="364568" y="1406083"/>
                <a:ext cx="11462863" cy="4403513"/>
              </a:xfrm>
              <a:prstGeom prst="rect">
                <a:avLst/>
              </a:prstGeom>
              <a:noFill/>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Gọi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góc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bằng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ra  </a:t>
                </a:r>
                <a:r>
                  <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 = -2 </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(1)</a:t>
                </a: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A(-5; 6)</a:t>
                </a:r>
              </a:p>
              <a:p>
                <a:pPr marL="45720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=&gt;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x = -5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y= 6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dạng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6 = </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  </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oMath>
                  </m:oMathPara>
                </a14:m>
                <a:endParaRPr lang="en-U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(1)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(2)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m:t>
                            </m:r>
                          </m:e>
                        </m:eqArr>
                      </m:e>
                    </m:d>
                    <m:r>
                      <a:rPr lang="en-US" sz="2400" i="1" smtClean="0">
                        <a:solidFill>
                          <a:srgbClr val="FF0000"/>
                        </a:solidFill>
                        <a:effectLst/>
                        <a:latin typeface="Cambria Math" panose="02040503050406030204" pitchFamily="18" charset="0"/>
                        <a:ea typeface="Cambria Math" panose="020405030504060302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−5.</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−2</m:t>
                                </m: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=6 ⟹10+</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hoặc</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bấm</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máy</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tính</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suy</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ra a </a:t>
                </a:r>
                <a:r>
                  <a:rPr lang="en-US" sz="2400" dirty="0" err="1">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 b)</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 −2</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 − 4</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5" name="TextBox 4">
                <a:extLst>
                  <a:ext uri="{FF2B5EF4-FFF2-40B4-BE49-F238E27FC236}">
                    <a16:creationId xmlns:a16="http://schemas.microsoft.com/office/drawing/2014/main" id="{332EF4BB-4F15-4539-BEF2-E0CD3EADFBAE}"/>
                  </a:ext>
                </a:extLst>
              </p:cNvPr>
              <p:cNvSpPr txBox="1">
                <a:spLocks noRot="1" noChangeAspect="1" noMove="1" noResize="1" noEditPoints="1" noAdjustHandles="1" noChangeArrowheads="1" noChangeShapeType="1" noTextEdit="1"/>
              </p:cNvSpPr>
              <p:nvPr/>
            </p:nvSpPr>
            <p:spPr>
              <a:xfrm>
                <a:off x="364568" y="1406083"/>
                <a:ext cx="11462863" cy="4403513"/>
              </a:xfrm>
              <a:prstGeom prst="rect">
                <a:avLst/>
              </a:prstGeom>
              <a:blipFill>
                <a:blip r:embed="rId2"/>
                <a:stretch>
                  <a:fillRect l="-851" t="-970" b="-2355"/>
                </a:stretch>
              </a:blipFill>
            </p:spPr>
            <p:txBody>
              <a:bodyPr/>
              <a:lstStyle/>
              <a:p>
                <a:r>
                  <a:rPr lang="en-US">
                    <a:noFill/>
                  </a:rPr>
                  <a:t> </a:t>
                </a:r>
              </a:p>
            </p:txBody>
          </p:sp>
        </mc:Fallback>
      </mc:AlternateContent>
    </p:spTree>
    <p:extLst>
      <p:ext uri="{BB962C8B-B14F-4D97-AF65-F5344CB8AC3E}">
        <p14:creationId xmlns:p14="http://schemas.microsoft.com/office/powerpoint/2010/main" val="1693561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a:off x="1070882" y="1108363"/>
            <a:ext cx="9042936" cy="51067"/>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02868B40-7C41-419C-A054-37E93C0C6C50}"/>
              </a:ext>
            </a:extLst>
          </p:cNvPr>
          <p:cNvSpPr txBox="1"/>
          <p:nvPr/>
        </p:nvSpPr>
        <p:spPr>
          <a:xfrm>
            <a:off x="517235" y="344493"/>
            <a:ext cx="11157527" cy="483017"/>
          </a:xfrm>
          <a:prstGeom prst="rect">
            <a:avLst/>
          </a:prstGeom>
          <a:noFill/>
        </p:spPr>
        <p:txBody>
          <a:bodyPr wrap="square">
            <a:spAutoFit/>
          </a:bodyPr>
          <a:lstStyle/>
          <a:p>
            <a:pPr marL="0" marR="0">
              <a:lnSpc>
                <a:spcPct val="115000"/>
              </a:lnSpc>
              <a:spcBef>
                <a:spcPts val="0"/>
              </a:spcBef>
              <a:spcAft>
                <a:spcPts val="0"/>
              </a:spcAft>
            </a:pPr>
            <a:r>
              <a:rPr lang="en-US"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3</a:t>
            </a:r>
            <a:r>
              <a:rPr lang="en-US"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Lập</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b="1" dirty="0">
                <a:effectLst/>
                <a:latin typeface="Times New Roman" panose="02020603050405020304" pitchFamily="18" charset="0"/>
                <a:ea typeface="Times New Roman" panose="02020603050405020304" pitchFamily="18" charset="0"/>
                <a:cs typeface="Times New Roman" panose="02020603050405020304" pitchFamily="18" charset="0"/>
              </a:rPr>
              <a:t> B ( 2; -1).</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1501EBF4-A0FF-4D4E-8F6B-792B7BF4B90B}"/>
                  </a:ext>
                </a:extLst>
              </p:cNvPr>
              <p:cNvSpPr txBox="1"/>
              <p:nvPr/>
            </p:nvSpPr>
            <p:spPr>
              <a:xfrm>
                <a:off x="517237" y="1228366"/>
                <a:ext cx="11305308" cy="4816703"/>
              </a:xfrm>
              <a:prstGeom prst="rect">
                <a:avLst/>
              </a:prstGeom>
              <a:noFill/>
            </p:spPr>
            <p:txBody>
              <a:bodyPr wrap="square">
                <a:spAutoFit/>
              </a:bodyPr>
              <a:lstStyle/>
              <a:p>
                <a:pPr marL="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Gọi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a:effectLst/>
                    <a:highlight>
                      <a:srgbClr val="00FFFF"/>
                    </a:highlight>
                    <a:latin typeface="Times New Roman" panose="02020603050405020304" pitchFamily="18" charset="0"/>
                    <a:ea typeface="Times New Roman" panose="02020603050405020304" pitchFamily="18" charset="0"/>
                    <a:cs typeface="Times New Roman" panose="02020603050405020304" pitchFamily="18" charset="0"/>
                  </a:rPr>
                  <a:t>y = ax + b</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a:lnSpc>
                    <a:spcPct val="115000"/>
                  </a:lnSpc>
                  <a:spcBef>
                    <a:spcPts val="0"/>
                  </a:spcBef>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hai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 -3; -7)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B ( 2; -1).</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R="0" lvl="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7</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7</m:t>
                      </m:r>
                    </m:oMath>
                  </m:oMathPara>
                </a14:m>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marR="0">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𝑑</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Khi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e>
                        </m:eqArr>
                      </m:e>
                    </m:d>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e>
                          <m:e>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đường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thẳng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(d)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1501EBF4-A0FF-4D4E-8F6B-792B7BF4B90B}"/>
                  </a:ext>
                </a:extLst>
              </p:cNvPr>
              <p:cNvSpPr txBox="1">
                <a:spLocks noRot="1" noChangeAspect="1" noMove="1" noResize="1" noEditPoints="1" noAdjustHandles="1" noChangeArrowheads="1" noChangeShapeType="1" noTextEdit="1"/>
              </p:cNvSpPr>
              <p:nvPr/>
            </p:nvSpPr>
            <p:spPr>
              <a:xfrm>
                <a:off x="517237" y="1228366"/>
                <a:ext cx="11305308" cy="4816703"/>
              </a:xfrm>
              <a:prstGeom prst="rect">
                <a:avLst/>
              </a:prstGeom>
              <a:blipFill>
                <a:blip r:embed="rId2"/>
                <a:stretch>
                  <a:fillRect l="-863" t="-506" b="-253"/>
                </a:stretch>
              </a:blipFill>
            </p:spPr>
            <p:txBody>
              <a:bodyPr/>
              <a:lstStyle/>
              <a:p>
                <a:r>
                  <a:rPr lang="en-US">
                    <a:noFill/>
                  </a:rPr>
                  <a:t> </a:t>
                </a:r>
              </a:p>
            </p:txBody>
          </p:sp>
        </mc:Fallback>
      </mc:AlternateContent>
    </p:spTree>
    <p:extLst>
      <p:ext uri="{BB962C8B-B14F-4D97-AF65-F5344CB8AC3E}">
        <p14:creationId xmlns:p14="http://schemas.microsoft.com/office/powerpoint/2010/main" val="24682379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EF6B5406-A8B4-4CC5-849E-F823542D40B7}"/>
              </a:ext>
            </a:extLst>
          </p:cNvPr>
          <p:cNvCxnSpPr>
            <a:cxnSpLocks/>
          </p:cNvCxnSpPr>
          <p:nvPr/>
        </p:nvCxnSpPr>
        <p:spPr>
          <a:xfrm flipV="1">
            <a:off x="1163246" y="1382924"/>
            <a:ext cx="9024463" cy="1"/>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2FA8501-A4DB-4071-932B-B34AB7B9DA04}"/>
                  </a:ext>
                </a:extLst>
              </p:cNvPr>
              <p:cNvSpPr txBox="1"/>
              <p:nvPr/>
            </p:nvSpPr>
            <p:spPr>
              <a:xfrm>
                <a:off x="392546" y="307300"/>
                <a:ext cx="11203708" cy="907749"/>
              </a:xfrm>
              <a:prstGeom prst="rect">
                <a:avLst/>
              </a:prstGeom>
              <a:noFill/>
            </p:spPr>
            <p:txBody>
              <a:bodyPr wrap="square">
                <a:spAutoFit/>
              </a:bodyPr>
              <a:lstStyle/>
              <a:p>
                <a:pPr marL="0" marR="0">
                  <a:lnSpc>
                    <a:spcPct val="115000"/>
                  </a:lnSpc>
                  <a:spcBef>
                    <a:spcPts val="0"/>
                  </a:spcBef>
                  <a:spcAft>
                    <a:spcPts val="0"/>
                  </a:spcAft>
                </a:pPr>
                <a:r>
                  <a:rPr lang="fr-FR" sz="24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fr-FR"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4</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giá</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m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sao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p>
              <a:p>
                <a:pPr marL="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B2FA8501-A4DB-4071-932B-B34AB7B9DA04}"/>
                  </a:ext>
                </a:extLst>
              </p:cNvPr>
              <p:cNvSpPr txBox="1">
                <a:spLocks noRot="1" noChangeAspect="1" noMove="1" noResize="1" noEditPoints="1" noAdjustHandles="1" noChangeArrowheads="1" noChangeShapeType="1" noTextEdit="1"/>
              </p:cNvSpPr>
              <p:nvPr/>
            </p:nvSpPr>
            <p:spPr>
              <a:xfrm>
                <a:off x="392546" y="307300"/>
                <a:ext cx="11203708" cy="907749"/>
              </a:xfrm>
              <a:prstGeom prst="rect">
                <a:avLst/>
              </a:prstGeom>
              <a:blipFill>
                <a:blip r:embed="rId2"/>
                <a:stretch>
                  <a:fillRect l="-816" t="-2685" b="-147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4500CC8-5623-451B-9B23-1CC1AF7C2754}"/>
                  </a:ext>
                </a:extLst>
              </p:cNvPr>
              <p:cNvSpPr txBox="1"/>
              <p:nvPr/>
            </p:nvSpPr>
            <p:spPr>
              <a:xfrm>
                <a:off x="489527" y="1601866"/>
                <a:ext cx="11277600" cy="4857355"/>
              </a:xfrm>
              <a:prstGeom prst="rect">
                <a:avLst/>
              </a:prstGeom>
              <a:noFill/>
            </p:spPr>
            <p:txBody>
              <a:bodyPr wrap="square">
                <a:spAutoFit/>
              </a:bodyPr>
              <a:lstStyle/>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Để</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A(-2 ; 4).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oMath>
                  </m:oMathPara>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smtClean="0">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6</m:t>
                      </m:r>
                      <m:r>
                        <a:rPr lang="fr-FR"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400" i="1" dirty="0">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oMath>
                  </m:oMathPara>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L="0" marR="0" algn="ctr">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n-US" sz="2400" b="0" i="1" smtClean="0">
                          <a:effectLst/>
                          <a:latin typeface="Cambria Math" panose="02040503050406030204" pitchFamily="18" charset="0"/>
                          <a:ea typeface="Times New Roman" panose="02020603050405020304" pitchFamily="18" charset="0"/>
                          <a:cs typeface="Times New Roman" panose="02020603050405020304" pitchFamily="18" charset="0"/>
                        </a:rPr>
                        <m:t>𝑚</m:t>
                      </m:r>
                      <m:r>
                        <a:rPr lang="en-US" sz="2400" b="0" i="1" smtClean="0">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với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9</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den>
                    </m:f>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thì</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đồ</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thị</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hàm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số</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𝑚</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oMath>
                </a14:m>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điểm</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 -2 ; 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ctr">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15000"/>
                  </a:lnSpc>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74500CC8-5623-451B-9B23-1CC1AF7C2754}"/>
                  </a:ext>
                </a:extLst>
              </p:cNvPr>
              <p:cNvSpPr txBox="1">
                <a:spLocks noRot="1" noChangeAspect="1" noMove="1" noResize="1" noEditPoints="1" noAdjustHandles="1" noChangeArrowheads="1" noChangeShapeType="1" noTextEdit="1"/>
              </p:cNvSpPr>
              <p:nvPr/>
            </p:nvSpPr>
            <p:spPr>
              <a:xfrm>
                <a:off x="489527" y="1601866"/>
                <a:ext cx="11277600" cy="4857355"/>
              </a:xfrm>
              <a:prstGeom prst="rect">
                <a:avLst/>
              </a:prstGeom>
              <a:blipFill>
                <a:blip r:embed="rId3"/>
                <a:stretch>
                  <a:fillRect l="-811" t="-502"/>
                </a:stretch>
              </a:blipFill>
            </p:spPr>
            <p:txBody>
              <a:bodyPr/>
              <a:lstStyle/>
              <a:p>
                <a:r>
                  <a:rPr lang="en-US">
                    <a:noFill/>
                  </a:rPr>
                  <a:t> </a:t>
                </a:r>
              </a:p>
            </p:txBody>
          </p:sp>
        </mc:Fallback>
      </mc:AlternateContent>
    </p:spTree>
    <p:extLst>
      <p:ext uri="{BB962C8B-B14F-4D97-AF65-F5344CB8AC3E}">
        <p14:creationId xmlns:p14="http://schemas.microsoft.com/office/powerpoint/2010/main" val="2926060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7638" y="1181337"/>
            <a:ext cx="2383986" cy="369332"/>
          </a:xfrm>
          <a:prstGeom prst="rect">
            <a:avLst/>
          </a:prstGeom>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3. </a:t>
            </a:r>
            <a:r>
              <a:rPr lang="en-US" b="1" u="sng" dirty="0">
                <a:solidFill>
                  <a:srgbClr val="FF0000"/>
                </a:solidFill>
                <a:latin typeface="Times New Roman" panose="02020603050405020304" pitchFamily="18" charset="0"/>
                <a:cs typeface="Times New Roman" panose="02020603050405020304" pitchFamily="18" charset="0"/>
              </a:rPr>
              <a:t>HÀM SỐ BẬC HAI</a:t>
            </a:r>
            <a:endParaRPr lang="en-US" dirty="0">
              <a:solidFill>
                <a:srgbClr val="FF0000"/>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225007" y="1550669"/>
            <a:ext cx="9440786" cy="447947"/>
          </a:xfrm>
          <a:prstGeom prst="rect">
            <a:avLst/>
          </a:prstGeom>
        </p:spPr>
      </p:pic>
      <p:pic>
        <p:nvPicPr>
          <p:cNvPr id="9" name="Picture 8"/>
          <p:cNvPicPr>
            <a:picLocks noChangeAspect="1"/>
          </p:cNvPicPr>
          <p:nvPr/>
        </p:nvPicPr>
        <p:blipFill>
          <a:blip r:embed="rId3"/>
          <a:stretch>
            <a:fillRect/>
          </a:stretch>
        </p:blipFill>
        <p:spPr>
          <a:xfrm>
            <a:off x="225007" y="2313936"/>
            <a:ext cx="11088848" cy="2993395"/>
          </a:xfrm>
          <a:prstGeom prst="rect">
            <a:avLst/>
          </a:prstGeom>
        </p:spPr>
      </p:pic>
      <p:pic>
        <p:nvPicPr>
          <p:cNvPr id="10" name="Picture 9"/>
          <p:cNvPicPr>
            <a:picLocks noChangeAspect="1"/>
          </p:cNvPicPr>
          <p:nvPr/>
        </p:nvPicPr>
        <p:blipFill>
          <a:blip r:embed="rId4"/>
          <a:stretch>
            <a:fillRect/>
          </a:stretch>
        </p:blipFill>
        <p:spPr>
          <a:xfrm>
            <a:off x="380341" y="4814362"/>
            <a:ext cx="10146902" cy="1566781"/>
          </a:xfrm>
          <a:prstGeom prst="rect">
            <a:avLst/>
          </a:prstGeom>
        </p:spPr>
      </p:pic>
      <p:sp>
        <p:nvSpPr>
          <p:cNvPr id="7" name="Rectangle 6">
            <a:extLst>
              <a:ext uri="{FF2B5EF4-FFF2-40B4-BE49-F238E27FC236}">
                <a16:creationId xmlns:a16="http://schemas.microsoft.com/office/drawing/2014/main" id="{202523BE-D40A-43A6-BE1D-10212FA5013E}"/>
              </a:ext>
            </a:extLst>
          </p:cNvPr>
          <p:cNvSpPr/>
          <p:nvPr/>
        </p:nvSpPr>
        <p:spPr>
          <a:xfrm>
            <a:off x="4396367" y="315506"/>
            <a:ext cx="2442400" cy="369332"/>
          </a:xfrm>
          <a:prstGeom prst="rect">
            <a:avLst/>
          </a:prstGeom>
          <a:ln>
            <a:solidFill>
              <a:srgbClr val="FFC000"/>
            </a:solidFill>
          </a:ln>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ÔN TẬP CHƯƠNG II </a:t>
            </a:r>
          </a:p>
        </p:txBody>
      </p:sp>
    </p:spTree>
    <p:extLst>
      <p:ext uri="{BB962C8B-B14F-4D97-AF65-F5344CB8AC3E}">
        <p14:creationId xmlns:p14="http://schemas.microsoft.com/office/powerpoint/2010/main" val="52027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0999" y="997523"/>
            <a:ext cx="1677062" cy="584775"/>
          </a:xfrm>
          <a:prstGeom prst="rect">
            <a:avLst/>
          </a:prstGeom>
        </p:spPr>
        <p:txBody>
          <a:bodyPr wrap="none">
            <a:spAutoFit/>
          </a:bodyPr>
          <a:lstStyle/>
          <a:p>
            <a:r>
              <a:rPr lang="pt-BR" sz="3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pt-BR" sz="3200"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Đồ thị</a:t>
            </a:r>
            <a:endParaRPr lang="en-US" sz="3200" b="1" dirty="0">
              <a:solidFill>
                <a:srgbClr val="FF0000"/>
              </a:solidFill>
              <a:latin typeface="Times New Roman" panose="02020603050405020304" pitchFamily="18" charset="0"/>
              <a:cs typeface="Times New Roman" panose="02020603050405020304" pitchFamily="18" charset="0"/>
            </a:endParaRPr>
          </a:p>
        </p:txBody>
      </p:sp>
      <p:pic>
        <p:nvPicPr>
          <p:cNvPr id="9" name="Picture 8"/>
          <p:cNvPicPr>
            <a:picLocks noChangeAspect="1"/>
          </p:cNvPicPr>
          <p:nvPr/>
        </p:nvPicPr>
        <p:blipFill>
          <a:blip r:embed="rId2"/>
          <a:stretch>
            <a:fillRect/>
          </a:stretch>
        </p:blipFill>
        <p:spPr>
          <a:xfrm>
            <a:off x="800494" y="1463584"/>
            <a:ext cx="8725699" cy="861604"/>
          </a:xfrm>
          <a:prstGeom prst="rect">
            <a:avLst/>
          </a:prstGeom>
        </p:spPr>
      </p:pic>
      <p:pic>
        <p:nvPicPr>
          <p:cNvPr id="10" name="Picture 9"/>
          <p:cNvPicPr>
            <a:picLocks noChangeAspect="1"/>
          </p:cNvPicPr>
          <p:nvPr/>
        </p:nvPicPr>
        <p:blipFill rotWithShape="1">
          <a:blip r:embed="rId3"/>
          <a:srcRect l="1" r="-5358" b="6568"/>
          <a:stretch/>
        </p:blipFill>
        <p:spPr>
          <a:xfrm>
            <a:off x="6468044" y="2735348"/>
            <a:ext cx="3576262" cy="3027800"/>
          </a:xfrm>
          <a:prstGeom prst="rect">
            <a:avLst/>
          </a:prstGeom>
        </p:spPr>
      </p:pic>
      <p:pic>
        <p:nvPicPr>
          <p:cNvPr id="11" name="Picture 10"/>
          <p:cNvPicPr>
            <a:picLocks noChangeAspect="1"/>
          </p:cNvPicPr>
          <p:nvPr/>
        </p:nvPicPr>
        <p:blipFill>
          <a:blip r:embed="rId4"/>
          <a:stretch>
            <a:fillRect/>
          </a:stretch>
        </p:blipFill>
        <p:spPr>
          <a:xfrm>
            <a:off x="1902300" y="2852175"/>
            <a:ext cx="3732017" cy="2910973"/>
          </a:xfrm>
          <a:prstGeom prst="rect">
            <a:avLst/>
          </a:prstGeom>
        </p:spPr>
      </p:pic>
      <p:sp>
        <p:nvSpPr>
          <p:cNvPr id="7" name="Cloud 6"/>
          <p:cNvSpPr/>
          <p:nvPr/>
        </p:nvSpPr>
        <p:spPr>
          <a:xfrm>
            <a:off x="5278582"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0807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p:nvPr/>
        </p:nvCxnSpPr>
        <p:spPr>
          <a:xfrm>
            <a:off x="1407745" y="1301569"/>
            <a:ext cx="852392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18522A5-127A-4473-B18F-803DAEA43D40}"/>
                  </a:ext>
                </a:extLst>
              </p:cNvPr>
              <p:cNvSpPr txBox="1"/>
              <p:nvPr/>
            </p:nvSpPr>
            <p:spPr>
              <a:xfrm>
                <a:off x="751962" y="347462"/>
                <a:ext cx="9179709" cy="532966"/>
              </a:xfrm>
              <a:prstGeom prst="rect">
                <a:avLst/>
              </a:prstGeom>
              <a:noFill/>
            </p:spPr>
            <p:txBody>
              <a:bodyPr wrap="square">
                <a:spAutoFit/>
              </a:bodyPr>
              <a:lstStyle/>
              <a:p>
                <a:pPr marL="228600" marR="0">
                  <a:spcBef>
                    <a:spcPts val="0"/>
                  </a:spcBef>
                  <a:spcAft>
                    <a:spcPts val="0"/>
                  </a:spcAft>
                </a:pP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1</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𝒚</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𝟐</m:t>
                    </m:r>
                    <m:r>
                      <a:rPr lang="en-US" sz="2800" b="1" i="1" smtClean="0">
                        <a:effectLst/>
                        <a:latin typeface="Cambria Math" panose="02040503050406030204" pitchFamily="18" charset="0"/>
                        <a:ea typeface="Calibri" panose="020F0502020204030204" pitchFamily="34" charset="0"/>
                        <a:cs typeface="Times New Roman" panose="02020603050405020304" pitchFamily="18" charset="0"/>
                      </a:rPr>
                      <m:t>𝒙</m:t>
                    </m:r>
                  </m:oMath>
                </a14:m>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3" name="TextBox 12">
                <a:extLst>
                  <a:ext uri="{FF2B5EF4-FFF2-40B4-BE49-F238E27FC236}">
                    <a16:creationId xmlns:a16="http://schemas.microsoft.com/office/drawing/2014/main" id="{C18522A5-127A-4473-B18F-803DAEA43D40}"/>
                  </a:ext>
                </a:extLst>
              </p:cNvPr>
              <p:cNvSpPr txBox="1">
                <a:spLocks noRot="1" noChangeAspect="1" noMove="1" noResize="1" noEditPoints="1" noAdjustHandles="1" noChangeArrowheads="1" noChangeShapeType="1" noTextEdit="1"/>
              </p:cNvSpPr>
              <p:nvPr/>
            </p:nvSpPr>
            <p:spPr>
              <a:xfrm>
                <a:off x="751962" y="347462"/>
                <a:ext cx="9179709" cy="532966"/>
              </a:xfrm>
              <a:prstGeom prst="rect">
                <a:avLst/>
              </a:prstGeom>
              <a:blipFill>
                <a:blip r:embed="rId2"/>
                <a:stretch>
                  <a:fillRect t="-10345" b="-3218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A56409C9-165F-4E8C-86DF-2DAF4F88050A}"/>
              </a:ext>
            </a:extLst>
          </p:cNvPr>
          <p:cNvPicPr>
            <a:picLocks noChangeAspect="1"/>
          </p:cNvPicPr>
          <p:nvPr/>
        </p:nvPicPr>
        <p:blipFill>
          <a:blip r:embed="rId3"/>
          <a:stretch>
            <a:fillRect/>
          </a:stretch>
        </p:blipFill>
        <p:spPr>
          <a:xfrm>
            <a:off x="558656" y="1301570"/>
            <a:ext cx="5906799" cy="5085712"/>
          </a:xfrm>
          <a:prstGeom prst="rect">
            <a:avLst/>
          </a:prstGeom>
        </p:spPr>
      </p:pic>
      <p:pic>
        <p:nvPicPr>
          <p:cNvPr id="7" name="Picture 6">
            <a:extLst>
              <a:ext uri="{FF2B5EF4-FFF2-40B4-BE49-F238E27FC236}">
                <a16:creationId xmlns:a16="http://schemas.microsoft.com/office/drawing/2014/main" id="{C0F8321B-8F27-4A9A-B9D6-373E21CC89C2}"/>
              </a:ext>
            </a:extLst>
          </p:cNvPr>
          <p:cNvPicPr>
            <a:picLocks noChangeAspect="1"/>
          </p:cNvPicPr>
          <p:nvPr/>
        </p:nvPicPr>
        <p:blipFill>
          <a:blip r:embed="rId4"/>
          <a:stretch>
            <a:fillRect/>
          </a:stretch>
        </p:blipFill>
        <p:spPr>
          <a:xfrm>
            <a:off x="6799984" y="1463176"/>
            <a:ext cx="4743450" cy="4762500"/>
          </a:xfrm>
          <a:prstGeom prst="rect">
            <a:avLst/>
          </a:prstGeom>
        </p:spPr>
      </p:pic>
    </p:spTree>
    <p:extLst>
      <p:ext uri="{BB962C8B-B14F-4D97-AF65-F5344CB8AC3E}">
        <p14:creationId xmlns:p14="http://schemas.microsoft.com/office/powerpoint/2010/main" val="91149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p:nvPr/>
        </p:nvCxnSpPr>
        <p:spPr>
          <a:xfrm>
            <a:off x="1444691" y="963854"/>
            <a:ext cx="852392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94FCA58A-674D-4AC0-BEFD-A6F61F826450}"/>
                  </a:ext>
                </a:extLst>
              </p:cNvPr>
              <p:cNvSpPr txBox="1"/>
              <p:nvPr/>
            </p:nvSpPr>
            <p:spPr>
              <a:xfrm>
                <a:off x="283153" y="295564"/>
                <a:ext cx="10547928" cy="963854"/>
              </a:xfrm>
              <a:prstGeom prst="rect">
                <a:avLst/>
              </a:prstGeom>
              <a:noFill/>
            </p:spPr>
            <p:txBody>
              <a:bodyPr wrap="square">
                <a:spAutoFit/>
              </a:bodyPr>
              <a:lstStyle/>
              <a:p>
                <a:pPr marL="228600" marR="0">
                  <a:spcBef>
                    <a:spcPts val="0"/>
                  </a:spcBef>
                  <a:spcAft>
                    <a:spcPts val="0"/>
                  </a:spcAft>
                </a:pPr>
                <a:r>
                  <a:rPr lang="en-US" sz="2800" b="1" dirty="0" err="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Bài</a:t>
                </a:r>
                <a:r>
                  <a:rPr lang="en-US" sz="28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2</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vẽ</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đồ</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thị</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hàm</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số</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r>
                      <a:rPr lang="en-US" sz="2800" b="1" i="1">
                        <a:effectLst/>
                        <a:latin typeface="Cambria Math" panose="02040503050406030204" pitchFamily="18" charset="0"/>
                        <a:ea typeface="Calibri" panose="020F0502020204030204" pitchFamily="34" charset="0"/>
                        <a:cs typeface="Times New Roman" panose="02020603050405020304" pitchFamily="18" charset="0"/>
                      </a:rPr>
                      <m:t>𝒚</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 </m:t>
                    </m:r>
                    <m:sSup>
                      <m:sSupPr>
                        <m:ctrlPr>
                          <a:rPr lang="en-US" sz="2800" b="1" i="1">
                            <a:effectLst/>
                            <a:latin typeface="Cambria Math" panose="02040503050406030204" pitchFamily="18" charset="0"/>
                            <a:ea typeface="Calibri" panose="020F0502020204030204" pitchFamily="34" charset="0"/>
                            <a:cs typeface="Times New Roman" panose="02020603050405020304" pitchFamily="18" charset="0"/>
                          </a:rPr>
                        </m:ctrlPr>
                      </m:sSupPr>
                      <m:e>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𝒙</m:t>
                        </m:r>
                      </m:e>
                      <m:sup>
                        <m:r>
                          <a:rPr lang="en-US" sz="2800" b="1" i="1">
                            <a:effectLst/>
                            <a:latin typeface="Cambria Math" panose="02040503050406030204" pitchFamily="18" charset="0"/>
                            <a:ea typeface="Calibri" panose="020F0502020204030204" pitchFamily="34" charset="0"/>
                            <a:cs typeface="Times New Roman" panose="02020603050405020304" pitchFamily="18" charset="0"/>
                          </a:rPr>
                          <m:t>𝟐</m:t>
                        </m:r>
                      </m:sup>
                    </m:sSup>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𝟑</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𝒙</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m:t>
                    </m:r>
                    <m:r>
                      <a:rPr lang="en-US" sz="2800" b="1" i="1">
                        <a:effectLst/>
                        <a:latin typeface="Cambria Math" panose="02040503050406030204" pitchFamily="18" charset="0"/>
                        <a:ea typeface="Calibri" panose="020F0502020204030204" pitchFamily="34" charset="0"/>
                        <a:cs typeface="Times New Roman" panose="02020603050405020304" pitchFamily="18" charset="0"/>
                      </a:rPr>
                      <m:t>𝟐</m:t>
                    </m:r>
                  </m:oMath>
                </a14:m>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p:txBody>
          </p:sp>
        </mc:Choice>
        <mc:Fallback xmlns="">
          <p:sp>
            <p:nvSpPr>
              <p:cNvPr id="9" name="TextBox 8">
                <a:extLst>
                  <a:ext uri="{FF2B5EF4-FFF2-40B4-BE49-F238E27FC236}">
                    <a16:creationId xmlns:a16="http://schemas.microsoft.com/office/drawing/2014/main" id="{94FCA58A-674D-4AC0-BEFD-A6F61F826450}"/>
                  </a:ext>
                </a:extLst>
              </p:cNvPr>
              <p:cNvSpPr txBox="1">
                <a:spLocks noRot="1" noChangeAspect="1" noMove="1" noResize="1" noEditPoints="1" noAdjustHandles="1" noChangeArrowheads="1" noChangeShapeType="1" noTextEdit="1"/>
              </p:cNvSpPr>
              <p:nvPr/>
            </p:nvSpPr>
            <p:spPr>
              <a:xfrm>
                <a:off x="283153" y="295564"/>
                <a:ext cx="10547928" cy="963854"/>
              </a:xfrm>
              <a:prstGeom prst="rect">
                <a:avLst/>
              </a:prstGeom>
              <a:blipFill>
                <a:blip r:embed="rId2"/>
                <a:stretch>
                  <a:fillRect t="-5031"/>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6120BF14-1557-40CE-B3DB-B98C4185346E}"/>
              </a:ext>
            </a:extLst>
          </p:cNvPr>
          <p:cNvPicPr>
            <a:picLocks noChangeAspect="1"/>
          </p:cNvPicPr>
          <p:nvPr/>
        </p:nvPicPr>
        <p:blipFill>
          <a:blip r:embed="rId3"/>
          <a:stretch>
            <a:fillRect/>
          </a:stretch>
        </p:blipFill>
        <p:spPr>
          <a:xfrm>
            <a:off x="283153" y="1130589"/>
            <a:ext cx="6265430" cy="5504061"/>
          </a:xfrm>
          <a:prstGeom prst="rect">
            <a:avLst/>
          </a:prstGeom>
        </p:spPr>
      </p:pic>
      <p:pic>
        <p:nvPicPr>
          <p:cNvPr id="10" name="Picture 9">
            <a:extLst>
              <a:ext uri="{FF2B5EF4-FFF2-40B4-BE49-F238E27FC236}">
                <a16:creationId xmlns:a16="http://schemas.microsoft.com/office/drawing/2014/main" id="{6B74D42D-A04D-412A-88DC-A216FAA1636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99378" y="1259418"/>
            <a:ext cx="4912332" cy="5049015"/>
          </a:xfrm>
          <a:prstGeom prst="rect">
            <a:avLst/>
          </a:prstGeom>
          <a:noFill/>
          <a:ln>
            <a:noFill/>
          </a:ln>
        </p:spPr>
      </p:pic>
    </p:spTree>
    <p:extLst>
      <p:ext uri="{BB962C8B-B14F-4D97-AF65-F5344CB8AC3E}">
        <p14:creationId xmlns:p14="http://schemas.microsoft.com/office/powerpoint/2010/main" val="305352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440569" y="1813600"/>
            <a:ext cx="8414631"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A3CBD30-6CF0-4A07-81D3-0A9E3DF8E442}"/>
                  </a:ext>
                </a:extLst>
              </p:cNvPr>
              <p:cNvSpPr txBox="1"/>
              <p:nvPr/>
            </p:nvSpPr>
            <p:spPr>
              <a:xfrm>
                <a:off x="669636" y="706734"/>
                <a:ext cx="10852727" cy="839332"/>
              </a:xfrm>
              <a:prstGeom prst="rect">
                <a:avLst/>
              </a:prstGeom>
              <a:noFill/>
            </p:spPr>
            <p:txBody>
              <a:bodyPr wrap="square">
                <a:spAutoFit/>
              </a:bodyPr>
              <a:lstStyle/>
              <a:p>
                <a:pPr marL="0" marR="0">
                  <a:spcBef>
                    <a:spcPts val="0"/>
                  </a:spcBef>
                  <a:spcAft>
                    <a:spcPts val="0"/>
                  </a:spcAft>
                </a:pPr>
                <a:r>
                  <a:rPr lang="es-E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s-E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3</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v</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iết</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𝟐</m:t>
                    </m:r>
                    <m:sSup>
                      <m:sSupPr>
                        <m:ctrlPr>
                          <a:rPr lang="en-US" sz="2400" b="1"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𝒄</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 ( </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𝒂</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𝟎</m:t>
                    </m:r>
                    <m:r>
                      <a:rPr lang="es-ES" sz="2400" b="1" i="1">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 </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es-ES" sz="2400" b="1"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qua A (0; 5)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b="1" i="1">
                        <a:effectLst/>
                        <a:latin typeface="Cambria Math" panose="02040503050406030204" pitchFamily="18" charset="0"/>
                        <a:ea typeface="Times New Roman" panose="02020603050405020304" pitchFamily="18" charset="0"/>
                        <a:cs typeface="Times New Roman" panose="02020603050405020304" pitchFamily="18" charset="0"/>
                      </a:rPr>
                      <m:t>𝒙</m:t>
                    </m:r>
                    <m:r>
                      <a:rPr lang="fr-FR" sz="2400" b="1"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a:effectLst/>
                        <a:latin typeface="Cambria Math" panose="02040503050406030204" pitchFamily="18" charset="0"/>
                        <a:ea typeface="Times New Roman" panose="02020603050405020304" pitchFamily="18" charset="0"/>
                        <a:cs typeface="Times New Roman" panose="02020603050405020304" pitchFamily="18" charset="0"/>
                      </a:rPr>
                      <m:t>𝟑</m:t>
                    </m:r>
                  </m:oMath>
                </a14:m>
                <a:r>
                  <a:rPr lang="fr-FR" sz="24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7" name="TextBox 6">
                <a:extLst>
                  <a:ext uri="{FF2B5EF4-FFF2-40B4-BE49-F238E27FC236}">
                    <a16:creationId xmlns:a16="http://schemas.microsoft.com/office/drawing/2014/main" id="{1A3CBD30-6CF0-4A07-81D3-0A9E3DF8E442}"/>
                  </a:ext>
                </a:extLst>
              </p:cNvPr>
              <p:cNvSpPr txBox="1">
                <a:spLocks noRot="1" noChangeAspect="1" noMove="1" noResize="1" noEditPoints="1" noAdjustHandles="1" noChangeArrowheads="1" noChangeShapeType="1" noTextEdit="1"/>
              </p:cNvSpPr>
              <p:nvPr/>
            </p:nvSpPr>
            <p:spPr>
              <a:xfrm>
                <a:off x="669636" y="706734"/>
                <a:ext cx="10852727" cy="839332"/>
              </a:xfrm>
              <a:prstGeom prst="rect">
                <a:avLst/>
              </a:prstGeom>
              <a:blipFill>
                <a:blip r:embed="rId2"/>
                <a:stretch>
                  <a:fillRect l="-899" t="-4348" b="-159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F7D1F01-DE80-4863-B9D6-55E1F07A2B7F}"/>
                  </a:ext>
                </a:extLst>
              </p:cNvPr>
              <p:cNvSpPr txBox="1"/>
              <p:nvPr/>
            </p:nvSpPr>
            <p:spPr>
              <a:xfrm>
                <a:off x="812800" y="1939170"/>
                <a:ext cx="10291976" cy="4117602"/>
              </a:xfrm>
              <a:prstGeom prst="rect">
                <a:avLst/>
              </a:prstGeom>
              <a:noFill/>
            </p:spPr>
            <p:txBody>
              <a:bodyPr wrap="square">
                <a:spAutoFit/>
              </a:bodyPr>
              <a:lstStyle/>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oMath>
                </a14:m>
                <a:endParaRPr lang="en-US" sz="2400" i="1" dirty="0">
                  <a:effectLs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=3</m:t>
                      </m:r>
                    </m:oMath>
                  </m:oMathPara>
                </a14:m>
                <a:endParaRPr lang="en-US" sz="2400" i="1" dirty="0">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=6.</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oMath>
                  </m:oMathPara>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 (0; 5).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x=0 ; y= 5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5=−2.</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0</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.0+</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 ⟺</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 </m:t>
                    </m:r>
                  </m:oMath>
                </a14:m>
                <a:r>
                  <a:rPr lang="es-ES" sz="24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45720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(P)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12</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+5   </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fr-FR"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11" name="TextBox 10">
                <a:extLst>
                  <a:ext uri="{FF2B5EF4-FFF2-40B4-BE49-F238E27FC236}">
                    <a16:creationId xmlns:a16="http://schemas.microsoft.com/office/drawing/2014/main" id="{0F7D1F01-DE80-4863-B9D6-55E1F07A2B7F}"/>
                  </a:ext>
                </a:extLst>
              </p:cNvPr>
              <p:cNvSpPr txBox="1">
                <a:spLocks noRot="1" noChangeAspect="1" noMove="1" noResize="1" noEditPoints="1" noAdjustHandles="1" noChangeArrowheads="1" noChangeShapeType="1" noTextEdit="1"/>
              </p:cNvSpPr>
              <p:nvPr/>
            </p:nvSpPr>
            <p:spPr>
              <a:xfrm>
                <a:off x="812800" y="1939170"/>
                <a:ext cx="10291976" cy="4117602"/>
              </a:xfrm>
              <a:prstGeom prst="rect">
                <a:avLst/>
              </a:prstGeom>
              <a:blipFill>
                <a:blip r:embed="rId3"/>
                <a:stretch>
                  <a:fillRect l="-947" t="-1183"/>
                </a:stretch>
              </a:blipFill>
            </p:spPr>
            <p:txBody>
              <a:bodyPr/>
              <a:lstStyle/>
              <a:p>
                <a:r>
                  <a:rPr lang="en-US">
                    <a:noFill/>
                  </a:rPr>
                  <a:t> </a:t>
                </a:r>
              </a:p>
            </p:txBody>
          </p:sp>
        </mc:Fallback>
      </mc:AlternateContent>
    </p:spTree>
    <p:extLst>
      <p:ext uri="{BB962C8B-B14F-4D97-AF65-F5344CB8AC3E}">
        <p14:creationId xmlns:p14="http://schemas.microsoft.com/office/powerpoint/2010/main" val="7390234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234388" y="1541713"/>
            <a:ext cx="8556157"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BC718C41-8DA1-4E88-866B-A6FE886C72C0}"/>
                  </a:ext>
                </a:extLst>
              </p:cNvPr>
              <p:cNvSpPr txBox="1"/>
              <p:nvPr/>
            </p:nvSpPr>
            <p:spPr>
              <a:xfrm>
                <a:off x="424873" y="304958"/>
                <a:ext cx="10994558" cy="1384995"/>
              </a:xfrm>
              <a:prstGeom prst="rect">
                <a:avLst/>
              </a:prstGeom>
              <a:noFill/>
            </p:spPr>
            <p:txBody>
              <a:bodyPr wrap="square">
                <a:spAutoFit/>
              </a:bodyPr>
              <a:lstStyle/>
              <a:p>
                <a:pPr marL="0" marR="0">
                  <a:spcBef>
                    <a:spcPts val="0"/>
                  </a:spcBef>
                  <a:spcAft>
                    <a:spcPts val="0"/>
                  </a:spcAft>
                </a:pPr>
                <a:r>
                  <a:rPr lang="es-ES" sz="28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s-ES" sz="28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4</a:t>
                </a:r>
                <a:r>
                  <a:rPr lang="es-ES"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Hãy</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viết</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𝒄</m:t>
                    </m:r>
                    <m:r>
                      <a:rPr lang="es-ES" sz="2800" b="1" i="1">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800" b="1"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qua A (0; -7)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b="1"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800" b="1" i="1">
                        <a:effectLst/>
                        <a:latin typeface="Cambria Math" panose="02040503050406030204" pitchFamily="18" charset="0"/>
                        <a:ea typeface="Times New Roman" panose="02020603050405020304" pitchFamily="18" charset="0"/>
                        <a:cs typeface="Times New Roman" panose="02020603050405020304" pitchFamily="18" charset="0"/>
                      </a:rPr>
                      <m:t>𝒙</m:t>
                    </m:r>
                    <m:r>
                      <a:rPr lang="fr-FR" sz="2800" b="1"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b="1" i="1">
                        <a:effectLst/>
                        <a:latin typeface="Cambria Math" panose="02040503050406030204" pitchFamily="18" charset="0"/>
                        <a:ea typeface="Times New Roman" panose="02020603050405020304" pitchFamily="18" charset="0"/>
                        <a:cs typeface="Times New Roman" panose="02020603050405020304" pitchFamily="18" charset="0"/>
                      </a:rPr>
                      <m:t>𝟏</m:t>
                    </m:r>
                  </m:oMath>
                </a14:m>
                <a:r>
                  <a:rPr lang="fr-FR" sz="2800" b="1"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b="1"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13" name="TextBox 12">
                <a:extLst>
                  <a:ext uri="{FF2B5EF4-FFF2-40B4-BE49-F238E27FC236}">
                    <a16:creationId xmlns:a16="http://schemas.microsoft.com/office/drawing/2014/main" id="{BC718C41-8DA1-4E88-866B-A6FE886C72C0}"/>
                  </a:ext>
                </a:extLst>
              </p:cNvPr>
              <p:cNvSpPr txBox="1">
                <a:spLocks noRot="1" noChangeAspect="1" noMove="1" noResize="1" noEditPoints="1" noAdjustHandles="1" noChangeArrowheads="1" noChangeShapeType="1" noTextEdit="1"/>
              </p:cNvSpPr>
              <p:nvPr/>
            </p:nvSpPr>
            <p:spPr>
              <a:xfrm>
                <a:off x="424873" y="304958"/>
                <a:ext cx="10994558" cy="1384995"/>
              </a:xfrm>
              <a:prstGeom prst="rect">
                <a:avLst/>
              </a:prstGeom>
              <a:blipFill>
                <a:blip r:embed="rId2"/>
                <a:stretch>
                  <a:fillRect l="-1165" t="-3524" b="-123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0A167C31-3159-429E-955C-AD4748696124}"/>
                  </a:ext>
                </a:extLst>
              </p:cNvPr>
              <p:cNvSpPr txBox="1"/>
              <p:nvPr/>
            </p:nvSpPr>
            <p:spPr>
              <a:xfrm>
                <a:off x="665018" y="1896625"/>
                <a:ext cx="10861964" cy="3495637"/>
              </a:xfrm>
              <a:prstGeom prst="rect">
                <a:avLst/>
              </a:prstGeom>
              <a:noFill/>
            </p:spPr>
            <p:txBody>
              <a:bodyPr wrap="square">
                <a:spAutoFit/>
              </a:bodyPr>
              <a:lstStyle/>
              <a:p>
                <a:pPr marL="0" marR="0">
                  <a:spcBef>
                    <a:spcPts val="0"/>
                  </a:spcBef>
                  <a:spcAft>
                    <a:spcPts val="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trục</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xứng</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là </a:t>
                </a:r>
                <a14:m>
                  <m:oMath xmlns:m="http://schemas.openxmlformats.org/officeDocument/2006/math">
                    <m:r>
                      <a:rPr lang="en-U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oMath>
                </a14:m>
                <a:endParaRPr lang="en-US" sz="2800" i="1" dirty="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endParaRPr>
              </a:p>
              <a:p>
                <a:pPr marR="0" lvl="0">
                  <a:spcBef>
                    <a:spcPts val="0"/>
                  </a:spcBef>
                  <a:spcAft>
                    <a:spcPts val="0"/>
                  </a:spcAft>
                </a:pPr>
                <a14:m>
                  <m:oMathPara xmlns:m="http://schemas.openxmlformats.org/officeDocument/2006/math">
                    <m:oMathParaPr>
                      <m:jc m:val="centerGroup"/>
                    </m:oMathParaPr>
                    <m:oMath xmlns:m="http://schemas.openxmlformats.org/officeDocument/2006/math">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num>
                        <m:den>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𝑎</m:t>
                          </m:r>
                        </m:den>
                      </m:f>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1</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1</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oMath>
                  </m:oMathPara>
                </a14:m>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qua A (0; -7).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marR="0">
                  <a:spcBef>
                    <a:spcPts val="0"/>
                  </a:spcBef>
                  <a:spcAft>
                    <a:spcPts val="0"/>
                  </a:spcAft>
                </a:pP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Thay</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x=0 ; y=-7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vào</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8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0</m:t>
                        </m:r>
                      </m:e>
                      <m: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0</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 ⟺</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𝑐</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  </m:t>
                    </m:r>
                  </m:oMath>
                </a14:m>
                <a:r>
                  <a:rPr lang="es-E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marL="457200" marR="0">
                  <a:spcBef>
                    <a:spcPts val="0"/>
                  </a:spcBef>
                  <a:spcAft>
                    <a:spcPts val="0"/>
                  </a:spcAft>
                </a:pPr>
                <a:r>
                  <a:rPr lang="fr-FR" sz="2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fr-FR" sz="2800" dirty="0" err="1">
                    <a:effectLst/>
                    <a:latin typeface="Times New Roman" panose="02020603050405020304" pitchFamily="18" charset="0"/>
                    <a:ea typeface="Times New Roman" panose="02020603050405020304" pitchFamily="18" charset="0"/>
                  </a:rPr>
                  <a:t>Vậy</a:t>
                </a:r>
                <a:r>
                  <a:rPr lang="fr-FR"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phương</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trình</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của</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Parabol</a:t>
                </a:r>
                <a:r>
                  <a:rPr lang="es-ES" sz="2800" dirty="0">
                    <a:effectLst/>
                    <a:latin typeface="Times New Roman" panose="02020603050405020304" pitchFamily="18" charset="0"/>
                    <a:ea typeface="Times New Roman" panose="02020603050405020304" pitchFamily="18" charset="0"/>
                  </a:rPr>
                  <a:t> (P) </a:t>
                </a:r>
                <a:r>
                  <a:rPr lang="es-ES" sz="2800" dirty="0" err="1">
                    <a:effectLst/>
                    <a:latin typeface="Times New Roman" panose="02020603050405020304" pitchFamily="18" charset="0"/>
                    <a:ea typeface="Times New Roman" panose="02020603050405020304" pitchFamily="18" charset="0"/>
                  </a:rPr>
                  <a:t>cần</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tìm</a:t>
                </a:r>
                <a:r>
                  <a:rPr lang="es-ES" sz="2800" dirty="0">
                    <a:effectLst/>
                    <a:latin typeface="Times New Roman" panose="02020603050405020304" pitchFamily="18" charset="0"/>
                    <a:ea typeface="Times New Roman" panose="02020603050405020304" pitchFamily="18" charset="0"/>
                  </a:rPr>
                  <a:t> </a:t>
                </a:r>
                <a:r>
                  <a:rPr lang="es-ES" sz="2800" dirty="0" err="1">
                    <a:effectLst/>
                    <a:latin typeface="Times New Roman" panose="02020603050405020304" pitchFamily="18" charset="0"/>
                    <a:ea typeface="Times New Roman" panose="02020603050405020304" pitchFamily="18" charset="0"/>
                  </a:rPr>
                  <a:t>là</a:t>
                </a:r>
                <a:r>
                  <a:rPr lang="es-ES" sz="2800" dirty="0">
                    <a:effectLst/>
                    <a:latin typeface="Times New Roman" panose="02020603050405020304" pitchFamily="18" charset="0"/>
                    <a:ea typeface="Times New Roman" panose="02020603050405020304" pitchFamily="18" charset="0"/>
                  </a:rPr>
                  <a:t>: </a:t>
                </a:r>
                <a14:m>
                  <m:oMath xmlns:m="http://schemas.openxmlformats.org/officeDocument/2006/math">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sz="28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8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7</m:t>
                    </m:r>
                    <m:r>
                      <a:rPr lang="es-ES" sz="2800" i="1">
                        <a:effectLst/>
                        <a:latin typeface="Cambria Math" panose="02040503050406030204" pitchFamily="18" charset="0"/>
                        <a:ea typeface="Times New Roman" panose="02020603050405020304" pitchFamily="18" charset="0"/>
                        <a:cs typeface="Times New Roman" panose="02020603050405020304" pitchFamily="18" charset="0"/>
                      </a:rPr>
                      <m:t> </m:t>
                    </m:r>
                  </m:oMath>
                </a14:m>
                <a:endParaRPr lang="en-US" sz="2800" dirty="0"/>
              </a:p>
            </p:txBody>
          </p:sp>
        </mc:Choice>
        <mc:Fallback xmlns="">
          <p:sp>
            <p:nvSpPr>
              <p:cNvPr id="15" name="TextBox 14">
                <a:extLst>
                  <a:ext uri="{FF2B5EF4-FFF2-40B4-BE49-F238E27FC236}">
                    <a16:creationId xmlns:a16="http://schemas.microsoft.com/office/drawing/2014/main" id="{0A167C31-3159-429E-955C-AD4748696124}"/>
                  </a:ext>
                </a:extLst>
              </p:cNvPr>
              <p:cNvSpPr txBox="1">
                <a:spLocks noRot="1" noChangeAspect="1" noMove="1" noResize="1" noEditPoints="1" noAdjustHandles="1" noChangeArrowheads="1" noChangeShapeType="1" noTextEdit="1"/>
              </p:cNvSpPr>
              <p:nvPr/>
            </p:nvSpPr>
            <p:spPr>
              <a:xfrm>
                <a:off x="665018" y="1896625"/>
                <a:ext cx="10861964" cy="3495637"/>
              </a:xfrm>
              <a:prstGeom prst="rect">
                <a:avLst/>
              </a:prstGeom>
              <a:blipFill>
                <a:blip r:embed="rId3"/>
                <a:stretch>
                  <a:fillRect l="-1178" t="-1742" b="-3659"/>
                </a:stretch>
              </a:blipFill>
            </p:spPr>
            <p:txBody>
              <a:bodyPr/>
              <a:lstStyle/>
              <a:p>
                <a:r>
                  <a:rPr lang="en-US">
                    <a:noFill/>
                  </a:rPr>
                  <a:t> </a:t>
                </a:r>
              </a:p>
            </p:txBody>
          </p:sp>
        </mc:Fallback>
      </mc:AlternateContent>
    </p:spTree>
    <p:extLst>
      <p:ext uri="{BB962C8B-B14F-4D97-AF65-F5344CB8AC3E}">
        <p14:creationId xmlns:p14="http://schemas.microsoft.com/office/powerpoint/2010/main" val="453467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 calcmode="lin" valueType="num">
                                      <p:cBhvr additive="base">
                                        <p:cTn id="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xEl>
                                              <p:pRg st="1" end="1"/>
                                            </p:txEl>
                                          </p:spTgt>
                                        </p:tgtEl>
                                        <p:attrNameLst>
                                          <p:attrName>style.visibility</p:attrName>
                                        </p:attrNameLst>
                                      </p:cBhvr>
                                      <p:to>
                                        <p:strVal val="visible"/>
                                      </p:to>
                                    </p:set>
                                    <p:anim calcmode="lin" valueType="num">
                                      <p:cBhvr additive="base">
                                        <p:cTn id="13"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xEl>
                                              <p:pRg st="2" end="2"/>
                                            </p:txEl>
                                          </p:spTgt>
                                        </p:tgtEl>
                                        <p:attrNameLst>
                                          <p:attrName>style.visibility</p:attrName>
                                        </p:attrNameLst>
                                      </p:cBhvr>
                                      <p:to>
                                        <p:strVal val="visible"/>
                                      </p:to>
                                    </p:set>
                                    <p:anim calcmode="lin" valueType="num">
                                      <p:cBhvr additive="base">
                                        <p:cTn id="19"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xEl>
                                              <p:pRg st="3" end="3"/>
                                            </p:txEl>
                                          </p:spTgt>
                                        </p:tgtEl>
                                        <p:attrNameLst>
                                          <p:attrName>style.visibility</p:attrName>
                                        </p:attrNameLst>
                                      </p:cBhvr>
                                      <p:to>
                                        <p:strVal val="visible"/>
                                      </p:to>
                                    </p:set>
                                    <p:anim calcmode="lin" valueType="num">
                                      <p:cBhvr additive="base">
                                        <p:cTn id="25" dur="500" fill="hold"/>
                                        <p:tgtEl>
                                          <p:spTgt spid="1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 calcmode="lin" valueType="num">
                                      <p:cBhvr additive="base">
                                        <p:cTn id="31" dur="500" fill="hold"/>
                                        <p:tgtEl>
                                          <p:spTgt spid="1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xEl>
                                              <p:pRg st="5" end="5"/>
                                            </p:txEl>
                                          </p:spTgt>
                                        </p:tgtEl>
                                        <p:attrNameLst>
                                          <p:attrName>style.visibility</p:attrName>
                                        </p:attrNameLst>
                                      </p:cBhvr>
                                      <p:to>
                                        <p:strVal val="visible"/>
                                      </p:to>
                                    </p:set>
                                    <p:anim calcmode="lin" valueType="num">
                                      <p:cBhvr additive="base">
                                        <p:cTn id="37" dur="500" fill="hold"/>
                                        <p:tgtEl>
                                          <p:spTgt spid="1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xEl>
                                              <p:pRg st="6" end="6"/>
                                            </p:txEl>
                                          </p:spTgt>
                                        </p:tgtEl>
                                        <p:attrNameLst>
                                          <p:attrName>style.visibility</p:attrName>
                                        </p:attrNameLst>
                                      </p:cBhvr>
                                      <p:to>
                                        <p:strVal val="visible"/>
                                      </p:to>
                                    </p:set>
                                    <p:anim calcmode="lin" valueType="num">
                                      <p:cBhvr additive="base">
                                        <p:cTn id="43" dur="500" fill="hold"/>
                                        <p:tgtEl>
                                          <p:spTgt spid="1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781755CD-7757-4700-8559-ED799A614964}"/>
              </a:ext>
            </a:extLst>
          </p:cNvPr>
          <p:cNvCxnSpPr>
            <a:cxnSpLocks/>
          </p:cNvCxnSpPr>
          <p:nvPr/>
        </p:nvCxnSpPr>
        <p:spPr>
          <a:xfrm>
            <a:off x="1451728" y="1485152"/>
            <a:ext cx="6795039"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F1FF143E-C727-439E-997C-37F4580374D2}"/>
                  </a:ext>
                </a:extLst>
              </p:cNvPr>
              <p:cNvSpPr txBox="1"/>
              <p:nvPr/>
            </p:nvSpPr>
            <p:spPr>
              <a:xfrm>
                <a:off x="554181" y="475780"/>
                <a:ext cx="10852727" cy="839332"/>
              </a:xfrm>
              <a:prstGeom prst="rect">
                <a:avLst/>
              </a:prstGeom>
              <a:noFill/>
            </p:spPr>
            <p:txBody>
              <a:bodyPr wrap="square">
                <a:spAutoFit/>
              </a:bodyPr>
              <a:lstStyle/>
              <a:p>
                <a:pPr marL="0" marR="0">
                  <a:spcBef>
                    <a:spcPts val="0"/>
                  </a:spcBef>
                  <a:spcAft>
                    <a:spcPts val="0"/>
                  </a:spcAft>
                </a:pPr>
                <a:r>
                  <a:rPr lang="es-ES" sz="2400" b="1" dirty="0" err="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Bài</a:t>
                </a:r>
                <a:r>
                  <a:rPr lang="es-ES" sz="2400" b="1"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5</a:t>
                </a:r>
                <a:r>
                  <a:rPr lang="fr-FR" sz="24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Hãy v</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iết</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(P): </a:t>
                </a:r>
                <a14:m>
                  <m:oMath xmlns:m="http://schemas.openxmlformats.org/officeDocument/2006/math">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𝒚</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𝒂</m:t>
                    </m:r>
                    <m:sSup>
                      <m:sSupPr>
                        <m:ctrlPr>
                          <a:rPr lang="en-U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𝒙</m:t>
                        </m:r>
                      </m:e>
                      <m:sup>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𝟐</m:t>
                        </m:r>
                      </m:sup>
                    </m:sSup>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𝒃𝒙</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 ( </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𝟎</m:t>
                    </m:r>
                    <m:r>
                      <a:rPr lang="es-ES" sz="2400" b="1" i="1">
                        <a:solidFill>
                          <a:schemeClr val="tx1"/>
                        </a:solidFill>
                        <a:effectLst/>
                        <a:latin typeface="Cambria Math" panose="02040503050406030204" pitchFamily="18" charset="0"/>
                        <a:ea typeface="Times New Roman" panose="02020603050405020304" pitchFamily="18" charset="0"/>
                        <a:cs typeface="Times New Roman" panose="02020603050405020304" pitchFamily="18" charset="0"/>
                      </a:rPr>
                      <m:t>)</m:t>
                    </m:r>
                  </m:oMath>
                </a14:m>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s-ES"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s-ES"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qua A (-2; 5) </a:t>
                </a:r>
                <a:r>
                  <a:rPr lang="fr-FR" sz="2400" b="1" dirty="0" err="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b="1"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B(4; -3).</a:t>
                </a:r>
                <a:endParaRPr lang="en-US"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p:sp>
            <p:nvSpPr>
              <p:cNvPr id="6" name="TextBox 5">
                <a:extLst>
                  <a:ext uri="{FF2B5EF4-FFF2-40B4-BE49-F238E27FC236}">
                    <a16:creationId xmlns:a16="http://schemas.microsoft.com/office/drawing/2014/main" id="{F1FF143E-C727-439E-997C-37F4580374D2}"/>
                  </a:ext>
                </a:extLst>
              </p:cNvPr>
              <p:cNvSpPr txBox="1">
                <a:spLocks noRot="1" noChangeAspect="1" noMove="1" noResize="1" noEditPoints="1" noAdjustHandles="1" noChangeArrowheads="1" noChangeShapeType="1" noTextEdit="1"/>
              </p:cNvSpPr>
              <p:nvPr/>
            </p:nvSpPr>
            <p:spPr>
              <a:xfrm>
                <a:off x="554181" y="475780"/>
                <a:ext cx="10852727" cy="839332"/>
              </a:xfrm>
              <a:prstGeom prst="rect">
                <a:avLst/>
              </a:prstGeom>
              <a:blipFill>
                <a:blip r:embed="rId2"/>
                <a:stretch>
                  <a:fillRect l="-899" t="-4348" b="-159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C17EA83-8E6F-4B42-880E-218DEC0D97A4}"/>
                  </a:ext>
                </a:extLst>
              </p:cNvPr>
              <p:cNvSpPr txBox="1"/>
              <p:nvPr/>
            </p:nvSpPr>
            <p:spPr>
              <a:xfrm>
                <a:off x="669636" y="1655193"/>
                <a:ext cx="10852727" cy="4418004"/>
              </a:xfrm>
              <a:prstGeom prst="rect">
                <a:avLst/>
              </a:prstGeom>
              <a:noFill/>
            </p:spPr>
            <p:txBody>
              <a:bodyPr wrap="square">
                <a:spAutoFit/>
              </a:bodyPr>
              <a:lstStyle/>
              <a:p>
                <a:pPr marL="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Giải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Theo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ra 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Parabol</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đi</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qua A (-2; 5)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B(4; -3).</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Ta </a:t>
                </a:r>
                <a:r>
                  <a:rPr lang="fr-FR"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fr-FR"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𝐴</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5</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𝑃</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e>
                              <m: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smtClean="0">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2</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𝟒</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𝒃</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𝟓</m:t>
                            </m:r>
                          </m:e>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𝐵</m:t>
                            </m:r>
                            <m:d>
                              <m:dPr>
                                <m:ctrlPr>
                                  <a:rPr lang="en-US"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solidFill>
                                      <a:srgbClr val="FF0000"/>
                                    </a:solidFill>
                                    <a:effectLst/>
                                    <a:latin typeface="Cambria Math" panose="02040503050406030204" pitchFamily="18" charset="0"/>
                                    <a:ea typeface="Times New Roman" panose="02020603050405020304" pitchFamily="18" charset="0"/>
                                    <a:cs typeface="Times New Roman" panose="02020603050405020304" pitchFamily="18" charset="0"/>
                                  </a:rPr>
                                  <m:t>3</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𝑃</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 </m:t>
                            </m:r>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e>
                                </m:d>
                              </m:e>
                              <m: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𝟏𝟔</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𝒂</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𝟒</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𝒃</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𝟐</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b="1" i="1" smtClean="0">
                                <a:solidFill>
                                  <a:srgbClr val="0070C0"/>
                                </a:solidFill>
                                <a:effectLst/>
                                <a:latin typeface="Cambria Math" panose="02040503050406030204" pitchFamily="18" charset="0"/>
                                <a:ea typeface="Times New Roman" panose="02020603050405020304" pitchFamily="18" charset="0"/>
                                <a:cs typeface="Times New Roman" panose="02020603050405020304" pitchFamily="18" charset="0"/>
                              </a:rPr>
                              <m:t>𝟑</m:t>
                            </m:r>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Khi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đó</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ta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có</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fr-FR" sz="2400" b="1"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spcBef>
                    <a:spcPts val="0"/>
                  </a:spcBef>
                  <a:spcAft>
                    <a:spcPts val="0"/>
                  </a:spcAft>
                </a:pPr>
                <a:r>
                  <a:rPr lang="fr-FR" sz="2400" b="1" dirty="0">
                    <a:effectLst/>
                    <a:latin typeface="Times New Roman" panose="02020603050405020304" pitchFamily="18" charset="0"/>
                    <a:ea typeface="Calibri" panose="020F0502020204030204" pitchFamily="34" charset="0"/>
                    <a:cs typeface="Times New Roman" panose="02020603050405020304" pitchFamily="18" charset="0"/>
                  </a:rPr>
                  <a:t> </a:t>
                </a:r>
                <a14:m>
                  <m:oMath xmlns:m="http://schemas.openxmlformats.org/officeDocument/2006/math">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5</m:t>
                            </m:r>
                          </m:e>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16</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3</m:t>
                            </m:r>
                          </m:e>
                        </m:eqAr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2</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3</m:t>
                                </m:r>
                              </m:e>
                              <m:e>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16</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4</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m:t>
                                </m:r>
                                <m:r>
                                  <a:rPr lang="fr-FR" sz="2400" i="1">
                                    <a:effectLst/>
                                    <a:highlight>
                                      <a:srgbClr val="FFFF00"/>
                                    </a:highlight>
                                    <a:latin typeface="Cambria Math" panose="02040503050406030204" pitchFamily="18" charset="0"/>
                                    <a:ea typeface="Times New Roman" panose="02020603050405020304" pitchFamily="18" charset="0"/>
                                    <a:cs typeface="Times New Roman" panose="02020603050405020304" pitchFamily="18" charset="0"/>
                                  </a:rPr>
                                  <m:t>5</m:t>
                                </m:r>
                              </m:e>
                            </m:eqArr>
                          </m:e>
                        </m:d>
                      </m:e>
                    </m:d>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dPr>
                      <m:e>
                        <m:eqArr>
                          <m:eqArr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eqArrPr>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𝑎</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24</m:t>
                                </m:r>
                              </m:den>
                            </m:f>
                          </m:e>
                          <m:e>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𝑏</m:t>
                            </m:r>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den>
                            </m:f>
                          </m:e>
                        </m:eqArr>
                      </m:e>
                    </m:d>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228600" marR="0">
                  <a:spcBef>
                    <a:spcPts val="0"/>
                  </a:spcBef>
                  <a:spcAft>
                    <a:spcPts val="0"/>
                  </a:spcAft>
                </a:pP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phương</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trình</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(P)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cần</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s-E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s-ES" sz="2400" dirty="0">
                    <a:effectLst/>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𝑦</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24</m:t>
                        </m:r>
                      </m:den>
                    </m:f>
                    <m:sSup>
                      <m:sSup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sSupPr>
                      <m:e>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e>
                      <m:sup>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sup>
                    </m:sSup>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2400" i="1">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17</m:t>
                        </m:r>
                      </m:num>
                      <m:den>
                        <m:r>
                          <a:rPr lang="fr-FR" sz="2400" i="1">
                            <a:effectLst/>
                            <a:latin typeface="Cambria Math" panose="02040503050406030204" pitchFamily="18" charset="0"/>
                            <a:ea typeface="Times New Roman" panose="02020603050405020304" pitchFamily="18" charset="0"/>
                            <a:cs typeface="Times New Roman" panose="02020603050405020304" pitchFamily="18" charset="0"/>
                          </a:rPr>
                          <m:t>12</m:t>
                        </m:r>
                      </m:den>
                    </m:f>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𝑥</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m:t>
                    </m:r>
                    <m:r>
                      <a:rPr lang="es-ES" sz="2400" i="1">
                        <a:effectLst/>
                        <a:latin typeface="Cambria Math" panose="02040503050406030204" pitchFamily="18" charset="0"/>
                        <a:ea typeface="Times New Roman" panose="02020603050405020304" pitchFamily="18" charset="0"/>
                        <a:cs typeface="Times New Roman" panose="02020603050405020304" pitchFamily="18" charset="0"/>
                      </a:rPr>
                      <m:t>2</m:t>
                    </m:r>
                  </m:oMath>
                </a14:m>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mc:Choice>
        <mc:Fallback xmlns="">
          <p:sp>
            <p:nvSpPr>
              <p:cNvPr id="9" name="TextBox 8">
                <a:extLst>
                  <a:ext uri="{FF2B5EF4-FFF2-40B4-BE49-F238E27FC236}">
                    <a16:creationId xmlns:a16="http://schemas.microsoft.com/office/drawing/2014/main" id="{1C17EA83-8E6F-4B42-880E-218DEC0D97A4}"/>
                  </a:ext>
                </a:extLst>
              </p:cNvPr>
              <p:cNvSpPr txBox="1">
                <a:spLocks noRot="1" noChangeAspect="1" noMove="1" noResize="1" noEditPoints="1" noAdjustHandles="1" noChangeArrowheads="1" noChangeShapeType="1" noTextEdit="1"/>
              </p:cNvSpPr>
              <p:nvPr/>
            </p:nvSpPr>
            <p:spPr>
              <a:xfrm>
                <a:off x="669636" y="1655193"/>
                <a:ext cx="10852727" cy="4418004"/>
              </a:xfrm>
              <a:prstGeom prst="rect">
                <a:avLst/>
              </a:prstGeom>
              <a:blipFill>
                <a:blip r:embed="rId3"/>
                <a:stretch>
                  <a:fillRect l="-899" t="-1105" b="-552"/>
                </a:stretch>
              </a:blipFill>
            </p:spPr>
            <p:txBody>
              <a:bodyPr/>
              <a:lstStyle/>
              <a:p>
                <a:r>
                  <a:rPr lang="en-US">
                    <a:noFill/>
                  </a:rPr>
                  <a:t> </a:t>
                </a:r>
              </a:p>
            </p:txBody>
          </p:sp>
        </mc:Fallback>
      </mc:AlternateContent>
    </p:spTree>
    <p:extLst>
      <p:ext uri="{BB962C8B-B14F-4D97-AF65-F5344CB8AC3E}">
        <p14:creationId xmlns:p14="http://schemas.microsoft.com/office/powerpoint/2010/main" val="1446708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 calcmode="lin" valueType="num">
                                      <p:cBhvr additive="base">
                                        <p:cTn id="3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86153" y="725062"/>
            <a:ext cx="2140330" cy="369332"/>
          </a:xfrm>
          <a:prstGeom prst="rect">
            <a:avLst/>
          </a:prstGeom>
        </p:spPr>
        <p:txBody>
          <a:bodyPr wrap="none">
            <a:spAutoFit/>
          </a:bodyPr>
          <a:lstStyle/>
          <a:p>
            <a:r>
              <a:rPr lang="nl-NL">
                <a:solidFill>
                  <a:srgbClr val="00B0F0"/>
                </a:solidFill>
                <a:latin typeface="Times New Roman" panose="02020603050405020304" pitchFamily="18" charset="0"/>
                <a:cs typeface="Times New Roman" panose="02020603050405020304" pitchFamily="18" charset="0"/>
              </a:rPr>
              <a:t>Áp dụng trắc nghiệm</a:t>
            </a:r>
            <a:endParaRPr lang="en-US">
              <a:solidFill>
                <a:srgbClr val="00B0F0"/>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2"/>
          <a:stretch>
            <a:fillRect/>
          </a:stretch>
        </p:blipFill>
        <p:spPr>
          <a:xfrm>
            <a:off x="444696" y="1375895"/>
            <a:ext cx="9030462" cy="972936"/>
          </a:xfrm>
          <a:prstGeom prst="rect">
            <a:avLst/>
          </a:prstGeom>
        </p:spPr>
      </p:pic>
      <p:pic>
        <p:nvPicPr>
          <p:cNvPr id="3" name="Picture 2"/>
          <p:cNvPicPr>
            <a:picLocks noChangeAspect="1"/>
          </p:cNvPicPr>
          <p:nvPr/>
        </p:nvPicPr>
        <p:blipFill>
          <a:blip r:embed="rId3"/>
          <a:stretch>
            <a:fillRect/>
          </a:stretch>
        </p:blipFill>
        <p:spPr>
          <a:xfrm>
            <a:off x="2309021" y="2439693"/>
            <a:ext cx="9882979" cy="381277"/>
          </a:xfrm>
          <a:prstGeom prst="rect">
            <a:avLst/>
          </a:prstGeom>
        </p:spPr>
      </p:pic>
      <p:pic>
        <p:nvPicPr>
          <p:cNvPr id="4" name="Picture 3"/>
          <p:cNvPicPr>
            <a:picLocks noChangeAspect="1"/>
          </p:cNvPicPr>
          <p:nvPr/>
        </p:nvPicPr>
        <p:blipFill>
          <a:blip r:embed="rId4"/>
          <a:stretch>
            <a:fillRect/>
          </a:stretch>
        </p:blipFill>
        <p:spPr>
          <a:xfrm>
            <a:off x="374135" y="3092264"/>
            <a:ext cx="9171583" cy="1188789"/>
          </a:xfrm>
          <a:prstGeom prst="rect">
            <a:avLst/>
          </a:prstGeom>
        </p:spPr>
      </p:pic>
      <p:pic>
        <p:nvPicPr>
          <p:cNvPr id="13" name="Picture 12"/>
          <p:cNvPicPr>
            <a:picLocks noChangeAspect="1"/>
          </p:cNvPicPr>
          <p:nvPr/>
        </p:nvPicPr>
        <p:blipFill>
          <a:blip r:embed="rId5"/>
          <a:stretch>
            <a:fillRect/>
          </a:stretch>
        </p:blipFill>
        <p:spPr>
          <a:xfrm>
            <a:off x="1540555" y="4281053"/>
            <a:ext cx="9060347" cy="549887"/>
          </a:xfrm>
          <a:prstGeom prst="rect">
            <a:avLst/>
          </a:prstGeom>
        </p:spPr>
      </p:pic>
      <p:pic>
        <p:nvPicPr>
          <p:cNvPr id="14" name="Picture 13"/>
          <p:cNvPicPr>
            <a:picLocks noChangeAspect="1"/>
          </p:cNvPicPr>
          <p:nvPr/>
        </p:nvPicPr>
        <p:blipFill>
          <a:blip r:embed="rId6"/>
          <a:stretch>
            <a:fillRect/>
          </a:stretch>
        </p:blipFill>
        <p:spPr>
          <a:xfrm>
            <a:off x="404019" y="4830940"/>
            <a:ext cx="10055277" cy="1052599"/>
          </a:xfrm>
          <a:prstGeom prst="rect">
            <a:avLst/>
          </a:prstGeom>
        </p:spPr>
      </p:pic>
      <p:pic>
        <p:nvPicPr>
          <p:cNvPr id="15" name="Picture 14"/>
          <p:cNvPicPr>
            <a:picLocks noChangeAspect="1"/>
          </p:cNvPicPr>
          <p:nvPr/>
        </p:nvPicPr>
        <p:blipFill>
          <a:blip r:embed="rId7"/>
          <a:stretch>
            <a:fillRect/>
          </a:stretch>
        </p:blipFill>
        <p:spPr>
          <a:xfrm>
            <a:off x="1461012" y="5937870"/>
            <a:ext cx="9433960" cy="656893"/>
          </a:xfrm>
          <a:prstGeom prst="rect">
            <a:avLst/>
          </a:prstGeom>
        </p:spPr>
      </p:pic>
      <p:sp>
        <p:nvSpPr>
          <p:cNvPr id="11" name="Rectangle 10">
            <a:extLst>
              <a:ext uri="{FF2B5EF4-FFF2-40B4-BE49-F238E27FC236}">
                <a16:creationId xmlns:a16="http://schemas.microsoft.com/office/drawing/2014/main" id="{EA866F0C-5DD0-4B67-8A9A-F65B79943C72}"/>
              </a:ext>
            </a:extLst>
          </p:cNvPr>
          <p:cNvSpPr/>
          <p:nvPr/>
        </p:nvSpPr>
        <p:spPr>
          <a:xfrm>
            <a:off x="4956792" y="355730"/>
            <a:ext cx="2442400" cy="369332"/>
          </a:xfrm>
          <a:prstGeom prst="rect">
            <a:avLst/>
          </a:prstGeom>
          <a:ln>
            <a:solidFill>
              <a:srgbClr val="FFC000"/>
            </a:solidFill>
          </a:ln>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ÔN TẬP CHƯƠNG II </a:t>
            </a:r>
          </a:p>
        </p:txBody>
      </p:sp>
    </p:spTree>
    <p:extLst>
      <p:ext uri="{BB962C8B-B14F-4D97-AF65-F5344CB8AC3E}">
        <p14:creationId xmlns:p14="http://schemas.microsoft.com/office/powerpoint/2010/main" val="4909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3748" y="997523"/>
            <a:ext cx="1110240" cy="369332"/>
          </a:xfrm>
          <a:prstGeom prst="rect">
            <a:avLst/>
          </a:prstGeom>
        </p:spPr>
        <p:txBody>
          <a:bodyPr wrap="none">
            <a:spAutoFit/>
          </a:bodyPr>
          <a:lstStyle/>
          <a:p>
            <a:r>
              <a:rPr lang="es-ES" b="1">
                <a:solidFill>
                  <a:srgbClr val="00B0F0"/>
                </a:solidFill>
                <a:latin typeface="Times New Roman" panose="02020603050405020304" pitchFamily="18" charset="0"/>
                <a:ea typeface="Times New Roman" panose="02020603050405020304" pitchFamily="18" charset="0"/>
              </a:rPr>
              <a:t>BÀI TẬP</a:t>
            </a:r>
            <a:endParaRPr lang="en-US">
              <a:solidFill>
                <a:srgbClr val="00B0F0"/>
              </a:solidFill>
            </a:endParaRPr>
          </a:p>
        </p:txBody>
      </p:sp>
      <p:pic>
        <p:nvPicPr>
          <p:cNvPr id="6" name="Picture 5"/>
          <p:cNvPicPr>
            <a:picLocks noChangeAspect="1"/>
          </p:cNvPicPr>
          <p:nvPr/>
        </p:nvPicPr>
        <p:blipFill>
          <a:blip r:embed="rId2"/>
          <a:stretch>
            <a:fillRect/>
          </a:stretch>
        </p:blipFill>
        <p:spPr>
          <a:xfrm>
            <a:off x="590766" y="1366855"/>
            <a:ext cx="8683861" cy="1993346"/>
          </a:xfrm>
          <a:prstGeom prst="rect">
            <a:avLst/>
          </a:prstGeom>
          <a:ln>
            <a:solidFill>
              <a:srgbClr val="92D050"/>
            </a:solidFill>
          </a:ln>
        </p:spPr>
      </p:pic>
      <mc:AlternateContent xmlns:mc="http://schemas.openxmlformats.org/markup-compatibility/2006" xmlns:a14="http://schemas.microsoft.com/office/drawing/2010/main">
        <mc:Choice Requires="a14">
          <p:sp>
            <p:nvSpPr>
              <p:cNvPr id="2" name="Rectangle 1"/>
              <p:cNvSpPr/>
              <p:nvPr/>
            </p:nvSpPr>
            <p:spPr>
              <a:xfrm>
                <a:off x="590766" y="4060072"/>
                <a:ext cx="213859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a</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0;+∞)\</m:t>
                          </m:r>
                          <m:d>
                            <m:dPr>
                              <m:begChr m:val="{"/>
                              <m:endChr m:val="}"/>
                              <m:ctrlPr>
                                <a:rPr lang="en-US" i="1">
                                  <a:latin typeface="Cambria Math" panose="02040503050406030204" pitchFamily="18" charset="0"/>
                                </a:rPr>
                              </m:ctrlPr>
                            </m:dPr>
                            <m:e>
                              <m:r>
                                <a:rPr lang="en-US" i="0">
                                  <a:latin typeface="Cambria Math" panose="02040503050406030204" pitchFamily="18" charset="0"/>
                                </a:rPr>
                                <m:t>1</m:t>
                              </m:r>
                            </m:e>
                          </m:d>
                        </m:e>
                      </m:d>
                    </m:oMath>
                  </m:oMathPara>
                </a14:m>
                <a:endParaRPr lang="en-US"/>
              </a:p>
            </p:txBody>
          </p:sp>
        </mc:Choice>
        <mc:Fallback xmlns="">
          <p:sp>
            <p:nvSpPr>
              <p:cNvPr id="2" name="Rectangle 1"/>
              <p:cNvSpPr>
                <a:spLocks noRot="1" noChangeAspect="1" noMove="1" noResize="1" noEditPoints="1" noAdjustHandles="1" noChangeArrowheads="1" noChangeShapeType="1" noTextEdit="1"/>
              </p:cNvSpPr>
              <p:nvPr/>
            </p:nvSpPr>
            <p:spPr>
              <a:xfrm>
                <a:off x="590766" y="4060072"/>
                <a:ext cx="2138598" cy="369332"/>
              </a:xfrm>
              <a:prstGeom prst="rect">
                <a:avLst/>
              </a:prstGeom>
              <a:blipFill>
                <a:blip r:embed="rId3"/>
                <a:stretch>
                  <a:fillRect t="-126230" b="-1885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3660744" y="4060072"/>
                <a:ext cx="1842812" cy="390684"/>
              </a:xfrm>
              <a:prstGeom prst="rect">
                <a:avLst/>
              </a:prstGeom>
            </p:spPr>
            <p:txBody>
              <a:bodyPr wrap="none">
                <a:spAutoFit/>
              </a:bodyPr>
              <a:lstStyle/>
              <a:p>
                <a:pPr indent="180340" algn="just">
                  <a:lnSpc>
                    <a:spcPct val="115000"/>
                  </a:lnSpc>
                  <a:spcAft>
                    <a:spcPts val="0"/>
                  </a:spcAft>
                </a:pPr>
                <a:r>
                  <a:rPr lang="en-US">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r>
                      <m:rPr>
                        <m:sty m:val="p"/>
                      </m:rPr>
                      <a:rPr lang="en-US" b="0" i="0" smtClean="0">
                        <a:latin typeface="Cambria Math" panose="02040503050406030204" pitchFamily="18" charset="0"/>
                        <a:ea typeface="Times New Roman" panose="02020603050405020304" pitchFamily="18" charset="0"/>
                        <a:cs typeface="Times New Roman" panose="02020603050405020304" pitchFamily="18" charset="0"/>
                      </a:rPr>
                      <m:t>b</m:t>
                    </m:r>
                    <m:r>
                      <a:rPr lang="en-US" b="0" i="0" smtClean="0">
                        <a:latin typeface="Cambria Math" panose="02040503050406030204" pitchFamily="18" charset="0"/>
                        <a:ea typeface="Times New Roman" panose="02020603050405020304" pitchFamily="18" charset="0"/>
                        <a:cs typeface="Times New Roman" panose="02020603050405020304" pitchFamily="18" charset="0"/>
                      </a:rPr>
                      <m:t>) </m:t>
                    </m:r>
                    <m:r>
                      <m:rPr>
                        <m:sty m:val="p"/>
                      </m:rPr>
                      <a:rPr lang="en-US">
                        <a:latin typeface="Cambria Math" panose="02040503050406030204" pitchFamily="18" charset="0"/>
                        <a:ea typeface="Times New Roman" panose="02020603050405020304" pitchFamily="18" charset="0"/>
                        <a:cs typeface="Times New Roman" panose="02020603050405020304" pitchFamily="18" charset="0"/>
                      </a:rPr>
                      <m:t>D</m:t>
                    </m:r>
                    <m:r>
                      <a:rPr lang="en-US">
                        <a:latin typeface="Cambria Math" panose="02040503050406030204" pitchFamily="18" charset="0"/>
                        <a:ea typeface="Times New Roman" panose="02020603050405020304" pitchFamily="18" charset="0"/>
                        <a:cs typeface="Times New Roman" panose="02020603050405020304" pitchFamily="18" charset="0"/>
                      </a:rPr>
                      <m:t>=</m:t>
                    </m:r>
                    <m:d>
                      <m:dPr>
                        <m:begChr m:val="["/>
                        <m:endChr m:val="]"/>
                        <m:ctrlPr>
                          <a:rPr lang="en-US" i="1">
                            <a:latin typeface="Cambria Math" panose="02040503050406030204" pitchFamily="18" charset="0"/>
                            <a:ea typeface="Times New Roman" panose="02020603050405020304" pitchFamily="18" charset="0"/>
                            <a:cs typeface="Times New Roman" panose="02020603050405020304" pitchFamily="18" charset="0"/>
                          </a:rPr>
                        </m:ctrlPr>
                      </m:dPr>
                      <m:e>
                        <m:r>
                          <a:rPr lang="en-US" i="1">
                            <a:latin typeface="Cambria Math" panose="02040503050406030204" pitchFamily="18" charset="0"/>
                            <a:ea typeface="Times New Roman" panose="02020603050405020304" pitchFamily="18" charset="0"/>
                            <a:cs typeface="Times New Roman" panose="02020603050405020304" pitchFamily="18" charset="0"/>
                          </a:rPr>
                          <m:t>−</m:t>
                        </m:r>
                        <m:r>
                          <a:rPr lang="en-US">
                            <a:latin typeface="Cambria Math" panose="02040503050406030204" pitchFamily="18" charset="0"/>
                            <a:ea typeface="Times New Roman" panose="02020603050405020304" pitchFamily="18" charset="0"/>
                            <a:cs typeface="Times New Roman" panose="02020603050405020304" pitchFamily="18" charset="0"/>
                          </a:rPr>
                          <m:t>2;5</m:t>
                        </m:r>
                      </m:e>
                    </m:d>
                  </m:oMath>
                </a14:m>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mc:Choice>
        <mc:Fallback xmlns="">
          <p:sp>
            <p:nvSpPr>
              <p:cNvPr id="3" name="Rectangle 2"/>
              <p:cNvSpPr>
                <a:spLocks noRot="1" noChangeAspect="1" noMove="1" noResize="1" noEditPoints="1" noAdjustHandles="1" noChangeArrowheads="1" noChangeShapeType="1" noTextEdit="1"/>
              </p:cNvSpPr>
              <p:nvPr/>
            </p:nvSpPr>
            <p:spPr>
              <a:xfrm>
                <a:off x="3660744" y="4060072"/>
                <a:ext cx="1842812" cy="390684"/>
              </a:xfrm>
              <a:prstGeom prst="rect">
                <a:avLst/>
              </a:prstGeom>
              <a:blipFill>
                <a:blip r:embed="rId4"/>
                <a:stretch>
                  <a:fillRect b="-140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6434936" y="3922314"/>
                <a:ext cx="2172518" cy="62023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c</m:t>
                      </m:r>
                      <m:r>
                        <a:rPr lang="en-US" b="0" i="0" smtClean="0">
                          <a:latin typeface="Cambria Math" panose="02040503050406030204" pitchFamily="18" charset="0"/>
                        </a:rPr>
                        <m:t>) </m:t>
                      </m:r>
                      <m:r>
                        <m:rPr>
                          <m:sty m:val="p"/>
                        </m:rPr>
                        <a:rPr lang="en-US">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f>
                            <m:fPr>
                              <m:ctrlPr>
                                <a:rPr lang="en-US" i="1">
                                  <a:latin typeface="Cambria Math" panose="02040503050406030204" pitchFamily="18" charset="0"/>
                                </a:rPr>
                              </m:ctrlPr>
                            </m:fPr>
                            <m:num>
                              <m:r>
                                <a:rPr lang="en-US" i="0">
                                  <a:latin typeface="Cambria Math" panose="02040503050406030204" pitchFamily="18" charset="0"/>
                                </a:rPr>
                                <m:t>1</m:t>
                              </m:r>
                            </m:num>
                            <m:den>
                              <m:r>
                                <a:rPr lang="en-US" i="0">
                                  <a:latin typeface="Cambria Math" panose="02040503050406030204" pitchFamily="18" charset="0"/>
                                </a:rPr>
                                <m:t>2</m:t>
                              </m:r>
                            </m:den>
                          </m:f>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2</m:t>
                              </m:r>
                            </m:e>
                          </m:d>
                        </m:e>
                      </m:d>
                    </m:oMath>
                  </m:oMathPara>
                </a14:m>
                <a:endParaRPr lang="en-US"/>
              </a:p>
            </p:txBody>
          </p:sp>
        </mc:Choice>
        <mc:Fallback xmlns="">
          <p:sp>
            <p:nvSpPr>
              <p:cNvPr id="9" name="Rectangle 8"/>
              <p:cNvSpPr>
                <a:spLocks noRot="1" noChangeAspect="1" noMove="1" noResize="1" noEditPoints="1" noAdjustHandles="1" noChangeArrowheads="1" noChangeShapeType="1" noTextEdit="1"/>
              </p:cNvSpPr>
              <p:nvPr/>
            </p:nvSpPr>
            <p:spPr>
              <a:xfrm>
                <a:off x="6434936" y="3922314"/>
                <a:ext cx="2172518" cy="62023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p:cNvSpPr/>
              <p:nvPr/>
            </p:nvSpPr>
            <p:spPr>
              <a:xfrm>
                <a:off x="9538834" y="4047765"/>
                <a:ext cx="217707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mtClean="0">
                          <a:latin typeface="Cambria Math" panose="02040503050406030204" pitchFamily="18" charset="0"/>
                        </a:rPr>
                        <m:t> </m:t>
                      </m:r>
                      <m:r>
                        <m:rPr>
                          <m:sty m:val="p"/>
                        </m:rPr>
                        <a:rPr lang="en-US" b="0" i="0" smtClean="0">
                          <a:latin typeface="Cambria Math" panose="02040503050406030204" pitchFamily="18" charset="0"/>
                        </a:rPr>
                        <m:t>d</m:t>
                      </m:r>
                      <m:r>
                        <a:rPr lang="en-US" b="0" i="0" smtClean="0">
                          <a:latin typeface="Cambria Math" panose="02040503050406030204" pitchFamily="18" charset="0"/>
                        </a:rPr>
                        <m:t>) </m:t>
                      </m:r>
                      <m:r>
                        <m:rPr>
                          <m:sty m:val="p"/>
                        </m:rPr>
                        <a:rPr lang="en-US" i="0">
                          <a:latin typeface="Cambria Math" panose="02040503050406030204" pitchFamily="18" charset="0"/>
                        </a:rPr>
                        <m:t>D</m:t>
                      </m:r>
                      <m:r>
                        <a:rPr lang="en-US" i="0">
                          <a:latin typeface="Cambria Math" panose="02040503050406030204" pitchFamily="18" charset="0"/>
                        </a:rPr>
                        <m:t>=</m:t>
                      </m:r>
                      <m:d>
                        <m:dPr>
                          <m:begChr m:val="["/>
                          <m:endChr m:val=""/>
                          <m:ctrlPr>
                            <a:rPr lang="en-US" i="1">
                              <a:latin typeface="Cambria Math" panose="02040503050406030204" pitchFamily="18" charset="0"/>
                            </a:rPr>
                          </m:ctrlPr>
                        </m:dPr>
                        <m:e>
                          <m:r>
                            <a:rPr lang="en-US" i="0">
                              <a:latin typeface="Cambria Math" panose="02040503050406030204" pitchFamily="18" charset="0"/>
                            </a:rPr>
                            <m:t>1;4]\</m:t>
                          </m:r>
                          <m:d>
                            <m:dPr>
                              <m:begChr m:val="{"/>
                              <m:endChr m:val="}"/>
                              <m:ctrlPr>
                                <a:rPr lang="en-US" i="1">
                                  <a:latin typeface="Cambria Math" panose="02040503050406030204" pitchFamily="18" charset="0"/>
                                </a:rPr>
                              </m:ctrlPr>
                            </m:dPr>
                            <m:e>
                              <m:r>
                                <a:rPr lang="en-US" i="0">
                                  <a:latin typeface="Cambria Math" panose="02040503050406030204" pitchFamily="18" charset="0"/>
                                </a:rPr>
                                <m:t>2;3</m:t>
                              </m:r>
                            </m:e>
                          </m:d>
                        </m:e>
                      </m:d>
                    </m:oMath>
                  </m:oMathPara>
                </a14:m>
                <a:endParaRPr lang="en-US"/>
              </a:p>
            </p:txBody>
          </p:sp>
        </mc:Choice>
        <mc:Fallback xmlns="">
          <p:sp>
            <p:nvSpPr>
              <p:cNvPr id="10" name="Rectangle 9"/>
              <p:cNvSpPr>
                <a:spLocks noRot="1" noChangeAspect="1" noMove="1" noResize="1" noEditPoints="1" noAdjustHandles="1" noChangeArrowheads="1" noChangeShapeType="1" noTextEdit="1"/>
              </p:cNvSpPr>
              <p:nvPr/>
            </p:nvSpPr>
            <p:spPr>
              <a:xfrm>
                <a:off x="9538834" y="4047765"/>
                <a:ext cx="2177070" cy="369332"/>
              </a:xfrm>
              <a:prstGeom prst="rect">
                <a:avLst/>
              </a:prstGeom>
              <a:blipFill>
                <a:blip r:embed="rId6"/>
                <a:stretch>
                  <a:fillRect t="-126230" b="-188525"/>
                </a:stretch>
              </a:blipFill>
            </p:spPr>
            <p:txBody>
              <a:bodyPr/>
              <a:lstStyle/>
              <a:p>
                <a:r>
                  <a:rPr lang="en-US">
                    <a:noFill/>
                  </a:rPr>
                  <a:t> </a:t>
                </a:r>
              </a:p>
            </p:txBody>
          </p:sp>
        </mc:Fallback>
      </mc:AlternateContent>
      <p:sp>
        <p:nvSpPr>
          <p:cNvPr id="11" name="Rectangle 10">
            <a:extLst>
              <a:ext uri="{FF2B5EF4-FFF2-40B4-BE49-F238E27FC236}">
                <a16:creationId xmlns:a16="http://schemas.microsoft.com/office/drawing/2014/main" id="{AF44BBBC-795A-4A32-8F88-8469B615368B}"/>
              </a:ext>
            </a:extLst>
          </p:cNvPr>
          <p:cNvSpPr/>
          <p:nvPr/>
        </p:nvSpPr>
        <p:spPr>
          <a:xfrm>
            <a:off x="4454834" y="435410"/>
            <a:ext cx="2442400" cy="369332"/>
          </a:xfrm>
          <a:prstGeom prst="rect">
            <a:avLst/>
          </a:prstGeom>
          <a:ln>
            <a:solidFill>
              <a:srgbClr val="FFC000"/>
            </a:solidFill>
          </a:ln>
        </p:spPr>
        <p:txBody>
          <a:bodyPr wrap="none">
            <a:spAutoFit/>
          </a:bodyPr>
          <a:lstStyle/>
          <a:p>
            <a:r>
              <a:rPr lang="en-US" b="1" dirty="0">
                <a:solidFill>
                  <a:srgbClr val="FF0000"/>
                </a:solidFill>
                <a:latin typeface="Times New Roman" panose="02020603050405020304" pitchFamily="18" charset="0"/>
                <a:cs typeface="Times New Roman" panose="02020603050405020304" pitchFamily="18" charset="0"/>
              </a:rPr>
              <a:t>ÔN TẬP CHƯƠNG II </a:t>
            </a:r>
          </a:p>
        </p:txBody>
      </p:sp>
    </p:spTree>
    <p:extLst>
      <p:ext uri="{BB962C8B-B14F-4D97-AF65-F5344CB8AC3E}">
        <p14:creationId xmlns:p14="http://schemas.microsoft.com/office/powerpoint/2010/main" val="32406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fade">
                                      <p:cBhvr>
                                        <p:cTn id="21" dur="1000"/>
                                        <p:tgtEl>
                                          <p:spTgt spid="9">
                                            <p:txEl>
                                              <p:pRg st="0" end="0"/>
                                            </p:txEl>
                                          </p:spTgt>
                                        </p:tgtEl>
                                      </p:cBhvr>
                                    </p:animEffect>
                                    <p:anim calcmode="lin" valueType="num">
                                      <p:cBhvr>
                                        <p:cTn id="22"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1000"/>
                                        <p:tgtEl>
                                          <p:spTgt spid="10">
                                            <p:txEl>
                                              <p:pRg st="0" end="0"/>
                                            </p:txEl>
                                          </p:spTgt>
                                        </p:tgtEl>
                                      </p:cBhvr>
                                    </p:animEffect>
                                    <p:anim calcmode="lin" valueType="num">
                                      <p:cBhvr>
                                        <p:cTn id="29"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00262" y="2087414"/>
            <a:ext cx="7032694" cy="1862048"/>
          </a:xfrm>
          <a:prstGeom prst="rect">
            <a:avLst/>
          </a:prstGeom>
        </p:spPr>
        <p:txBody>
          <a:bodyPr wrap="none">
            <a:spAutoFit/>
          </a:bodyPr>
          <a:lstStyle/>
          <a:p>
            <a:r>
              <a:rPr lang="es-ES" sz="11500" b="1" dirty="0" err="1">
                <a:solidFill>
                  <a:srgbClr val="00B0F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Thank</a:t>
            </a:r>
            <a:r>
              <a:rPr lang="es-ES" sz="11500" b="1" dirty="0">
                <a:solidFill>
                  <a:srgbClr val="00B0F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r>
              <a:rPr lang="es-ES" sz="11500" b="1" dirty="0" err="1">
                <a:solidFill>
                  <a:srgbClr val="00B0F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you</a:t>
            </a:r>
            <a:endParaRPr lang="en-US" sz="11500"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85439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1855" y="188728"/>
            <a:ext cx="3378425" cy="742511"/>
          </a:xfrm>
          <a:prstGeom prst="rect">
            <a:avLst/>
          </a:prstGeom>
        </p:spPr>
        <p:txBody>
          <a:bodyPr wrap="none">
            <a:spAutoFit/>
          </a:bodyPr>
          <a:lstStyle/>
          <a:p>
            <a:pPr algn="just">
              <a:lnSpc>
                <a:spcPct val="150000"/>
              </a:lnSpc>
              <a:spcAft>
                <a:spcPts val="0"/>
              </a:spcAft>
              <a:tabLst>
                <a:tab pos="1980565" algn="l"/>
              </a:tabLst>
            </a:pPr>
            <a:r>
              <a:rPr lang="pt-BR" sz="3200" b="1" dirty="0">
                <a:solidFill>
                  <a:srgbClr val="FF0000"/>
                </a:solidFill>
                <a:latin typeface="Times New Roman" panose="02020603050405020304" pitchFamily="18" charset="0"/>
                <a:ea typeface="Times New Roman" panose="02020603050405020304" pitchFamily="18" charset="0"/>
              </a:rPr>
              <a:t> 3. </a:t>
            </a:r>
            <a:r>
              <a:rPr lang="pt-BR" sz="3200" b="1" u="sng" dirty="0">
                <a:solidFill>
                  <a:srgbClr val="FF0000"/>
                </a:solidFill>
                <a:latin typeface="Times New Roman" panose="02020603050405020304" pitchFamily="18" charset="0"/>
                <a:ea typeface="Times New Roman" panose="02020603050405020304" pitchFamily="18" charset="0"/>
              </a:rPr>
              <a:t>Tính biến thiên</a:t>
            </a:r>
            <a:endParaRPr lang="en-US" sz="3200" b="1" dirty="0">
              <a:solidFill>
                <a:srgbClr val="FF0000"/>
              </a:solidFill>
              <a:latin typeface="Times New Roman" panose="02020603050405020304" pitchFamily="18" charset="0"/>
              <a:ea typeface="Times New Roman" panose="02020603050405020304" pitchFamily="18" charset="0"/>
            </a:endParaRPr>
          </a:p>
        </p:txBody>
      </p:sp>
      <p:pic>
        <p:nvPicPr>
          <p:cNvPr id="7" name="Picture 6"/>
          <p:cNvPicPr>
            <a:picLocks noChangeAspect="1"/>
          </p:cNvPicPr>
          <p:nvPr/>
        </p:nvPicPr>
        <p:blipFill rotWithShape="1">
          <a:blip r:embed="rId2"/>
          <a:srcRect r="72361" b="6874"/>
          <a:stretch/>
        </p:blipFill>
        <p:spPr>
          <a:xfrm>
            <a:off x="1908488" y="1113603"/>
            <a:ext cx="2439815" cy="480714"/>
          </a:xfrm>
          <a:prstGeom prst="rect">
            <a:avLst/>
          </a:prstGeom>
        </p:spPr>
      </p:pic>
      <p:sp>
        <p:nvSpPr>
          <p:cNvPr id="8" name="Rectangle 7"/>
          <p:cNvSpPr/>
          <p:nvPr/>
        </p:nvSpPr>
        <p:spPr>
          <a:xfrm>
            <a:off x="7665187" y="1334897"/>
            <a:ext cx="4397358" cy="369332"/>
          </a:xfrm>
          <a:prstGeom prst="rect">
            <a:avLst/>
          </a:prstGeom>
        </p:spPr>
        <p:txBody>
          <a:bodyPr wrap="none">
            <a:spAutoFit/>
          </a:bodyPr>
          <a:lstStyle/>
          <a:p>
            <a:r>
              <a:rPr lang="pt-BR" dirty="0">
                <a:latin typeface="Times New Roman" panose="02020603050405020304" pitchFamily="18" charset="0"/>
                <a:ea typeface="Times New Roman" panose="02020603050405020304" pitchFamily="18" charset="0"/>
              </a:rPr>
              <a:t>Hàm số f gọi là </a:t>
            </a:r>
            <a:r>
              <a:rPr lang="pt-BR" b="1" dirty="0">
                <a:latin typeface="Times New Roman" panose="02020603050405020304" pitchFamily="18" charset="0"/>
                <a:ea typeface="Times New Roman" panose="02020603050405020304" pitchFamily="18" charset="0"/>
              </a:rPr>
              <a:t>đồng biến</a:t>
            </a:r>
            <a:r>
              <a:rPr lang="pt-BR" dirty="0">
                <a:latin typeface="Times New Roman" panose="02020603050405020304" pitchFamily="18" charset="0"/>
                <a:ea typeface="Times New Roman" panose="02020603050405020304" pitchFamily="18" charset="0"/>
              </a:rPr>
              <a:t> (tăng) trên K nếu: </a:t>
            </a:r>
            <a:endParaRPr lang="en-US" dirty="0"/>
          </a:p>
        </p:txBody>
      </p:sp>
      <p:sp>
        <p:nvSpPr>
          <p:cNvPr id="9" name="Rectangle 8"/>
          <p:cNvSpPr/>
          <p:nvPr/>
        </p:nvSpPr>
        <p:spPr>
          <a:xfrm>
            <a:off x="345240" y="1442898"/>
            <a:ext cx="4641014" cy="369332"/>
          </a:xfrm>
          <a:prstGeom prst="rect">
            <a:avLst/>
          </a:prstGeom>
        </p:spPr>
        <p:txBody>
          <a:bodyPr wrap="none">
            <a:spAutoFit/>
          </a:bodyPr>
          <a:lstStyle/>
          <a:p>
            <a:r>
              <a:rPr lang="pt-BR">
                <a:latin typeface="Times New Roman" panose="02020603050405020304" pitchFamily="18" charset="0"/>
                <a:ea typeface="Times New Roman" panose="02020603050405020304" pitchFamily="18" charset="0"/>
              </a:rPr>
              <a:t>Hàm số f gọi là </a:t>
            </a:r>
            <a:r>
              <a:rPr lang="pt-BR" b="1">
                <a:latin typeface="Times New Roman" panose="02020603050405020304" pitchFamily="18" charset="0"/>
                <a:ea typeface="Times New Roman" panose="02020603050405020304" pitchFamily="18" charset="0"/>
              </a:rPr>
              <a:t>nghịch biến</a:t>
            </a:r>
            <a:r>
              <a:rPr lang="pt-BR">
                <a:latin typeface="Times New Roman" panose="02020603050405020304" pitchFamily="18" charset="0"/>
                <a:ea typeface="Times New Roman" panose="02020603050405020304" pitchFamily="18" charset="0"/>
              </a:rPr>
              <a:t> (giảm) trên K nếu: </a:t>
            </a:r>
            <a:endParaRPr lang="en-US"/>
          </a:p>
        </p:txBody>
      </p:sp>
      <mc:AlternateContent xmlns:mc="http://schemas.openxmlformats.org/markup-compatibility/2006" xmlns:a14="http://schemas.microsoft.com/office/drawing/2010/main">
        <mc:Choice Requires="a14">
          <p:sp>
            <p:nvSpPr>
              <p:cNvPr id="11" name="Object 10"/>
              <p:cNvSpPr txBox="1"/>
              <p:nvPr/>
            </p:nvSpPr>
            <p:spPr bwMode="auto">
              <a:xfrm>
                <a:off x="7399077" y="1892153"/>
                <a:ext cx="4578016" cy="465561"/>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&lt;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)&lt;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oMath>
                  </m:oMathPara>
                </a14:m>
                <a:endParaRPr lang="en-US"/>
              </a:p>
            </p:txBody>
          </p:sp>
        </mc:Choice>
        <mc:Fallback xmlns="">
          <p:sp>
            <p:nvSpPr>
              <p:cNvPr id="11" name="Object 10"/>
              <p:cNvSpPr txBox="1">
                <a:spLocks noRot="1" noChangeAspect="1" noMove="1" noResize="1" noEditPoints="1" noAdjustHandles="1" noChangeArrowheads="1" noChangeShapeType="1" noTextEdit="1"/>
              </p:cNvSpPr>
              <p:nvPr/>
            </p:nvSpPr>
            <p:spPr bwMode="auto">
              <a:xfrm>
                <a:off x="7399077" y="1892153"/>
                <a:ext cx="4578016" cy="46556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Object 12"/>
              <p:cNvSpPr txBox="1"/>
              <p:nvPr/>
            </p:nvSpPr>
            <p:spPr bwMode="auto">
              <a:xfrm>
                <a:off x="333571" y="1922112"/>
                <a:ext cx="4941176" cy="438825"/>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&lt;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)&gt;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oMath>
                  </m:oMathPara>
                </a14:m>
                <a:endParaRPr lang="en-US"/>
              </a:p>
            </p:txBody>
          </p:sp>
        </mc:Choice>
        <mc:Fallback xmlns="">
          <p:sp>
            <p:nvSpPr>
              <p:cNvPr id="13" name="Object 12"/>
              <p:cNvSpPr txBox="1">
                <a:spLocks noRot="1" noChangeAspect="1" noMove="1" noResize="1" noEditPoints="1" noAdjustHandles="1" noChangeArrowheads="1" noChangeShapeType="1" noTextEdit="1"/>
              </p:cNvSpPr>
              <p:nvPr/>
            </p:nvSpPr>
            <p:spPr bwMode="auto">
              <a:xfrm>
                <a:off x="333571" y="1922112"/>
                <a:ext cx="4941176" cy="438825"/>
              </a:xfrm>
              <a:prstGeom prst="rect">
                <a:avLst/>
              </a:prstGeom>
              <a:blipFill>
                <a:blip r:embed="rId4"/>
                <a:stretch>
                  <a:fillRect/>
                </a:stretch>
              </a:blipFill>
            </p:spPr>
            <p:txBody>
              <a:bodyPr/>
              <a:lstStyle/>
              <a:p>
                <a:r>
                  <a:rPr lang="en-US">
                    <a:noFill/>
                  </a:rPr>
                  <a:t> </a:t>
                </a:r>
              </a:p>
            </p:txBody>
          </p:sp>
        </mc:Fallback>
      </mc:AlternateContent>
      <p:sp>
        <p:nvSpPr>
          <p:cNvPr id="14" name="Rectangle 13"/>
          <p:cNvSpPr/>
          <p:nvPr/>
        </p:nvSpPr>
        <p:spPr>
          <a:xfrm>
            <a:off x="345240" y="5096560"/>
            <a:ext cx="1229824" cy="390684"/>
          </a:xfrm>
          <a:prstGeom prst="rect">
            <a:avLst/>
          </a:prstGeom>
        </p:spPr>
        <p:txBody>
          <a:bodyPr wrap="none">
            <a:spAutoFit/>
          </a:bodyPr>
          <a:lstStyle/>
          <a:p>
            <a:pPr marL="342900" lvl="0" indent="-342900" algn="r">
              <a:lnSpc>
                <a:spcPct val="115000"/>
              </a:lnSpc>
              <a:spcBef>
                <a:spcPts val="600"/>
              </a:spcBef>
              <a:spcAft>
                <a:spcPts val="0"/>
              </a:spcAft>
              <a:buFont typeface="Wingdings" panose="05000000000000000000" pitchFamily="2" charset="2"/>
              <a:buChar char=""/>
            </a:pPr>
            <a:r>
              <a:rPr lang="pt-BR" dirty="0">
                <a:latin typeface="Times New Roman" panose="02020603050405020304" pitchFamily="18" charset="0"/>
                <a:ea typeface="Times New Roman" panose="02020603050405020304" pitchFamily="18" charset="0"/>
                <a:cs typeface="Times New Roman" panose="02020603050405020304" pitchFamily="18" charset="0"/>
              </a:rPr>
              <a:t>Định lý</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6" name="Object 15"/>
              <p:cNvSpPr txBox="1"/>
              <p:nvPr/>
            </p:nvSpPr>
            <p:spPr bwMode="auto">
              <a:xfrm>
                <a:off x="331855" y="5864949"/>
                <a:ext cx="4667783" cy="763819"/>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m>
                        <m:mPr>
                          <m:plcHide m:val="on"/>
                          <m:mcs>
                            <m:mc>
                              <m:mcPr>
                                <m:count m:val="2"/>
                                <m:mcJc m:val="center"/>
                              </m:mcPr>
                            </m:mc>
                          </m:mcs>
                          <m:ctrlPr>
                            <a:rPr lang="en-US" i="1">
                              <a:solidFill>
                                <a:srgbClr val="000000"/>
                              </a:solidFill>
                              <a:latin typeface="Cambria Math" panose="02040503050406030204" pitchFamily="18" charset="0"/>
                            </a:rPr>
                          </m:ctrlPr>
                        </m:mPr>
                        <m:mr>
                          <m:e/>
                          <m:e/>
                        </m:mr>
                      </m:m>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&gt;0</m:t>
                      </m:r>
                    </m:oMath>
                  </m:oMathPara>
                </a14:m>
                <a:endParaRPr lang="en-US"/>
              </a:p>
            </p:txBody>
          </p:sp>
        </mc:Choice>
        <mc:Fallback xmlns="">
          <p:sp>
            <p:nvSpPr>
              <p:cNvPr id="16" name="Object 15"/>
              <p:cNvSpPr txBox="1">
                <a:spLocks noRot="1" noChangeAspect="1" noMove="1" noResize="1" noEditPoints="1" noAdjustHandles="1" noChangeArrowheads="1" noChangeShapeType="1" noTextEdit="1"/>
              </p:cNvSpPr>
              <p:nvPr/>
            </p:nvSpPr>
            <p:spPr bwMode="auto">
              <a:xfrm>
                <a:off x="331855" y="5864949"/>
                <a:ext cx="4667783" cy="763819"/>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Object 17"/>
              <p:cNvSpPr txBox="1"/>
              <p:nvPr/>
            </p:nvSpPr>
            <p:spPr bwMode="auto">
              <a:xfrm>
                <a:off x="6512777" y="5737970"/>
                <a:ext cx="5328638" cy="871959"/>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𝐾</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m>
                        <m:mPr>
                          <m:plcHide m:val="on"/>
                          <m:mcs>
                            <m:mc>
                              <m:mcPr>
                                <m:count m:val="2"/>
                                <m:mcJc m:val="center"/>
                              </m:mcPr>
                            </m:mc>
                          </m:mcs>
                          <m:ctrlPr>
                            <a:rPr lang="en-US" i="1">
                              <a:solidFill>
                                <a:srgbClr val="000000"/>
                              </a:solidFill>
                              <a:latin typeface="Cambria Math" panose="02040503050406030204" pitchFamily="18" charset="0"/>
                            </a:rPr>
                          </m:ctrlPr>
                        </m:mPr>
                        <m:mr>
                          <m:e/>
                          <m:e/>
                        </m:mr>
                      </m:m>
                      <m:f>
                        <m:fPr>
                          <m:ctrlPr>
                            <a:rPr lang="en-US" i="1">
                              <a:solidFill>
                                <a:srgbClr val="000000"/>
                              </a:solidFill>
                              <a:latin typeface="Cambria Math" panose="02040503050406030204" pitchFamily="18" charset="0"/>
                            </a:rPr>
                          </m:ctrlPr>
                        </m:fPr>
                        <m:num>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r>
                            <a:rPr lang="en-US" i="1">
                              <a:solidFill>
                                <a:srgbClr val="000000"/>
                              </a:solidFill>
                              <a:latin typeface="Cambria Math" panose="02040503050406030204" pitchFamily="18" charset="0"/>
                            </a:rPr>
                            <m:t>𝑓</m:t>
                          </m:r>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r>
                            <a:rPr lang="en-US" i="1">
                              <a:solidFill>
                                <a:srgbClr val="000000"/>
                              </a:solidFill>
                              <a:latin typeface="Cambria Math" panose="02040503050406030204" pitchFamily="18" charset="0"/>
                            </a:rPr>
                            <m:t>)</m:t>
                          </m:r>
                        </m:num>
                        <m:den>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2</m:t>
                              </m:r>
                            </m:sub>
                          </m:sSub>
                          <m:r>
                            <a:rPr lang="en-US" i="1">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i="1">
                                  <a:solidFill>
                                    <a:srgbClr val="000000"/>
                                  </a:solidFill>
                                  <a:latin typeface="Cambria Math" panose="02040503050406030204" pitchFamily="18" charset="0"/>
                                </a:rPr>
                                <m:t>𝑥</m:t>
                              </m:r>
                            </m:e>
                            <m:sub>
                              <m:r>
                                <a:rPr lang="en-US" i="1">
                                  <a:solidFill>
                                    <a:srgbClr val="000000"/>
                                  </a:solidFill>
                                  <a:latin typeface="Cambria Math" panose="02040503050406030204" pitchFamily="18" charset="0"/>
                                </a:rPr>
                                <m:t>1</m:t>
                              </m:r>
                            </m:sub>
                          </m:sSub>
                        </m:den>
                      </m:f>
                      <m:r>
                        <a:rPr lang="en-US" i="1">
                          <a:solidFill>
                            <a:srgbClr val="000000"/>
                          </a:solidFill>
                          <a:latin typeface="Cambria Math" panose="02040503050406030204" pitchFamily="18" charset="0"/>
                        </a:rPr>
                        <m:t>&lt;0</m:t>
                      </m:r>
                    </m:oMath>
                  </m:oMathPara>
                </a14:m>
                <a:endParaRPr lang="en-US"/>
              </a:p>
            </p:txBody>
          </p:sp>
        </mc:Choice>
        <mc:Fallback xmlns="">
          <p:sp>
            <p:nvSpPr>
              <p:cNvPr id="18" name="Object 17"/>
              <p:cNvSpPr txBox="1">
                <a:spLocks noRot="1" noChangeAspect="1" noMove="1" noResize="1" noEditPoints="1" noAdjustHandles="1" noChangeArrowheads="1" noChangeShapeType="1" noTextEdit="1"/>
              </p:cNvSpPr>
              <p:nvPr/>
            </p:nvSpPr>
            <p:spPr bwMode="auto">
              <a:xfrm>
                <a:off x="6512777" y="5737970"/>
                <a:ext cx="5328638" cy="871959"/>
              </a:xfrm>
              <a:prstGeom prst="rect">
                <a:avLst/>
              </a:prstGeom>
              <a:blipFill>
                <a:blip r:embed="rId6"/>
                <a:stretch>
                  <a:fillRect/>
                </a:stretch>
              </a:blipFill>
            </p:spPr>
            <p:txBody>
              <a:bodyPr/>
              <a:lstStyle/>
              <a:p>
                <a:r>
                  <a:rPr lang="en-US">
                    <a:noFill/>
                  </a:rPr>
                  <a:t> </a:t>
                </a:r>
              </a:p>
            </p:txBody>
          </p:sp>
        </mc:Fallback>
      </mc:AlternateContent>
      <p:sp>
        <p:nvSpPr>
          <p:cNvPr id="19" name="Rectangle 18"/>
          <p:cNvSpPr/>
          <p:nvPr/>
        </p:nvSpPr>
        <p:spPr>
          <a:xfrm>
            <a:off x="345240" y="1029009"/>
            <a:ext cx="1563248" cy="390684"/>
          </a:xfrm>
          <a:prstGeom prst="rect">
            <a:avLst/>
          </a:prstGeom>
        </p:spPr>
        <p:txBody>
          <a:bodyPr wrap="none">
            <a:spAutoFit/>
          </a:bodyPr>
          <a:lstStyle/>
          <a:p>
            <a:pPr marL="342900" lvl="0" indent="-342900" algn="just">
              <a:lnSpc>
                <a:spcPct val="115000"/>
              </a:lnSpc>
              <a:spcBef>
                <a:spcPts val="600"/>
              </a:spcBef>
              <a:spcAft>
                <a:spcPts val="0"/>
              </a:spcAft>
              <a:buFont typeface="Wingdings" panose="05000000000000000000" pitchFamily="2" charset="2"/>
              <a:buChar char=""/>
            </a:pPr>
            <a:r>
              <a:rPr lang="pt-BR">
                <a:latin typeface="Times New Roman" panose="02020603050405020304" pitchFamily="18" charset="0"/>
                <a:ea typeface="Times New Roman" panose="02020603050405020304" pitchFamily="18" charset="0"/>
                <a:cs typeface="Times New Roman" panose="02020603050405020304" pitchFamily="18" charset="0"/>
              </a:rPr>
              <a:t>Định nghĩa</a:t>
            </a:r>
            <a:endParaRPr lang="en-US" sz="1400">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3" name="Picture 22"/>
          <p:cNvPicPr>
            <a:picLocks noChangeAspect="1"/>
          </p:cNvPicPr>
          <p:nvPr/>
        </p:nvPicPr>
        <p:blipFill>
          <a:blip r:embed="rId7"/>
          <a:stretch>
            <a:fillRect/>
          </a:stretch>
        </p:blipFill>
        <p:spPr>
          <a:xfrm>
            <a:off x="4254608" y="2314649"/>
            <a:ext cx="4687686" cy="3185573"/>
          </a:xfrm>
          <a:prstGeom prst="rect">
            <a:avLst/>
          </a:prstGeom>
        </p:spPr>
      </p:pic>
      <p:sp>
        <p:nvSpPr>
          <p:cNvPr id="17" name="Cloud 16">
            <a:extLst>
              <a:ext uri="{FF2B5EF4-FFF2-40B4-BE49-F238E27FC236}">
                <a16:creationId xmlns:a16="http://schemas.microsoft.com/office/drawing/2014/main" id="{89AF9329-9302-42C4-AD80-81B9EEB78F54}"/>
              </a:ext>
            </a:extLst>
          </p:cNvPr>
          <p:cNvSpPr/>
          <p:nvPr/>
        </p:nvSpPr>
        <p:spPr>
          <a:xfrm>
            <a:off x="5258403" y="281509"/>
            <a:ext cx="3164082" cy="929924"/>
          </a:xfrm>
          <a:prstGeom prst="cloud">
            <a:avLst/>
          </a:prstGeom>
          <a:solidFill>
            <a:srgbClr val="FFFF00"/>
          </a:solidFill>
        </p:spPr>
        <p:style>
          <a:lnRef idx="2">
            <a:schemeClr val="accent2"/>
          </a:lnRef>
          <a:fillRef idx="1">
            <a:schemeClr val="lt1"/>
          </a:fillRef>
          <a:effectRef idx="0">
            <a:schemeClr val="accent2"/>
          </a:effectRef>
          <a:fontRef idx="minor">
            <a:schemeClr val="dk1"/>
          </a:fontRef>
        </p:style>
        <p:txBody>
          <a:bodyPr rtlCol="0" anchor="ctr"/>
          <a:lstStyle/>
          <a:p>
            <a:r>
              <a:rPr lang="en-US"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1. HÀM SỐ </a:t>
            </a:r>
            <a:endParaRPr lang="en-US"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1422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8" grpId="0"/>
    </p:bldLst>
  </p:timing>
</p:sld>
</file>

<file path=ppt/theme/theme1.xml><?xml version="1.0" encoding="utf-8"?>
<a:theme xmlns:a="http://schemas.openxmlformats.org/drawingml/2006/main" name="Basis">
  <a:themeElements>
    <a:clrScheme name="Basis">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Basis">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sis">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90E45F77-AEFC-46EF-A7C1-5B338C297B02}"/>
    </a:ext>
  </a:extLst>
</a:theme>
</file>

<file path=ppt/theme/theme2.xml><?xml version="1.0" encoding="utf-8"?>
<a:theme xmlns:a="http://schemas.openxmlformats.org/drawingml/2006/main" name="Feathered">
  <a:themeElements>
    <a:clrScheme name="Feathered">
      <a:dk1>
        <a:sysClr val="windowText" lastClr="000000"/>
      </a:dk1>
      <a:lt1>
        <a:sysClr val="window" lastClr="FFFFFF"/>
      </a:lt1>
      <a:dk2>
        <a:srgbClr val="121316"/>
      </a:dk2>
      <a:lt2>
        <a:srgbClr val="FEFCF7"/>
      </a:lt2>
      <a:accent1>
        <a:srgbClr val="606372"/>
      </a:accent1>
      <a:accent2>
        <a:srgbClr val="79A8A4"/>
      </a:accent2>
      <a:accent3>
        <a:srgbClr val="B2AD8F"/>
      </a:accent3>
      <a:accent4>
        <a:srgbClr val="AD8082"/>
      </a:accent4>
      <a:accent5>
        <a:srgbClr val="DEC18C"/>
      </a:accent5>
      <a:accent6>
        <a:srgbClr val="92A185"/>
      </a:accent6>
      <a:hlink>
        <a:srgbClr val="85C4D2"/>
      </a:hlink>
      <a:folHlink>
        <a:srgbClr val="8E8CA7"/>
      </a:folHlink>
    </a:clrScheme>
    <a:fontScheme name="Feathered">
      <a:majorFont>
        <a:latin typeface="Century Schoolbook" panose="02040604050505020304"/>
        <a:ea typeface=""/>
        <a:cs typeface=""/>
        <a:font script="Jpan" typeface="メイリオ"/>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メイリオ"/>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eathered" id="{EEC9B30E-2747-4D42-BCBE-A02BDEEEA114}" vid="{AACE42CE-5C67-4514-8A89-3472F564E146}"/>
    </a:ext>
  </a:extLst>
</a:theme>
</file>

<file path=ppt/theme/theme3.xml><?xml version="1.0" encoding="utf-8"?>
<a:theme xmlns:a="http://schemas.openxmlformats.org/drawingml/2006/main" name="Biology Lesson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2574</TotalTime>
  <Words>6106</Words>
  <Application>Microsoft Office PowerPoint</Application>
  <PresentationFormat>Widescreen</PresentationFormat>
  <Paragraphs>617</Paragraphs>
  <Slides>87</Slides>
  <Notes>1</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87</vt:i4>
      </vt:variant>
    </vt:vector>
  </HeadingPairs>
  <TitlesOfParts>
    <vt:vector size="101" baseType="lpstr">
      <vt:lpstr>Abel</vt:lpstr>
      <vt:lpstr>Arial</vt:lpstr>
      <vt:lpstr>Calibri</vt:lpstr>
      <vt:lpstr>Cambria Math</vt:lpstr>
      <vt:lpstr>Century Schoolbook</vt:lpstr>
      <vt:lpstr>Corbel</vt:lpstr>
      <vt:lpstr>Denk One</vt:lpstr>
      <vt:lpstr>Fira Sans Extra Condensed Medium</vt:lpstr>
      <vt:lpstr>Symbol</vt:lpstr>
      <vt:lpstr>Times New Roman</vt:lpstr>
      <vt:lpstr>Wingdings</vt:lpstr>
      <vt:lpstr>Basis</vt:lpstr>
      <vt:lpstr>Feathered</vt:lpstr>
      <vt:lpstr>Biology Lesson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SONY</dc:creator>
  <cp:lastModifiedBy>Trần Anh Sơn</cp:lastModifiedBy>
  <cp:revision>277</cp:revision>
  <dcterms:created xsi:type="dcterms:W3CDTF">2021-08-05T02:09:55Z</dcterms:created>
  <dcterms:modified xsi:type="dcterms:W3CDTF">2021-11-21T04:09:34Z</dcterms:modified>
</cp:coreProperties>
</file>