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5" r:id="rId1"/>
  </p:sldMasterIdLst>
  <p:sldIdLst>
    <p:sldId id="256" r:id="rId2"/>
    <p:sldId id="258" r:id="rId3"/>
    <p:sldId id="259" r:id="rId4"/>
    <p:sldId id="257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4210D-428C-4DFC-9BD0-E5AC062249F6}" type="datetimeFigureOut">
              <a:rPr lang="vi-VN" smtClean="0"/>
              <a:t>11/12/2021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88C6F-BBC4-4011-ACA0-2116247ADD3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886517592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4210D-428C-4DFC-9BD0-E5AC062249F6}" type="datetimeFigureOut">
              <a:rPr lang="vi-VN" smtClean="0"/>
              <a:t>11/12/2021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88C6F-BBC4-4011-ACA0-2116247ADD3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621964188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4210D-428C-4DFC-9BD0-E5AC062249F6}" type="datetimeFigureOut">
              <a:rPr lang="vi-VN" smtClean="0"/>
              <a:t>11/12/2021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88C6F-BBC4-4011-ACA0-2116247ADD3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915800313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4210D-428C-4DFC-9BD0-E5AC062249F6}" type="datetimeFigureOut">
              <a:rPr lang="vi-VN" smtClean="0"/>
              <a:t>11/12/2021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88C6F-BBC4-4011-ACA0-2116247ADD3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038001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4210D-428C-4DFC-9BD0-E5AC062249F6}" type="datetimeFigureOut">
              <a:rPr lang="vi-VN" smtClean="0"/>
              <a:t>11/12/2021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88C6F-BBC4-4011-ACA0-2116247ADD3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919111092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4210D-428C-4DFC-9BD0-E5AC062249F6}" type="datetimeFigureOut">
              <a:rPr lang="vi-VN" smtClean="0"/>
              <a:t>11/12/2021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88C6F-BBC4-4011-ACA0-2116247ADD3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729407618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4210D-428C-4DFC-9BD0-E5AC062249F6}" type="datetimeFigureOut">
              <a:rPr lang="vi-VN" smtClean="0"/>
              <a:t>11/12/2021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88C6F-BBC4-4011-ACA0-2116247ADD3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192982674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4210D-428C-4DFC-9BD0-E5AC062249F6}" type="datetimeFigureOut">
              <a:rPr lang="vi-VN" smtClean="0"/>
              <a:t>11/12/2021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88C6F-BBC4-4011-ACA0-2116247ADD3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821156422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4210D-428C-4DFC-9BD0-E5AC062249F6}" type="datetimeFigureOut">
              <a:rPr lang="vi-VN" smtClean="0"/>
              <a:t>11/12/2021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88C6F-BBC4-4011-ACA0-2116247ADD3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227852137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4210D-428C-4DFC-9BD0-E5AC062249F6}" type="datetimeFigureOut">
              <a:rPr lang="vi-VN" smtClean="0"/>
              <a:t>11/12/2021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88C6F-BBC4-4011-ACA0-2116247ADD3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93329847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4210D-428C-4DFC-9BD0-E5AC062249F6}" type="datetimeFigureOut">
              <a:rPr lang="vi-VN" smtClean="0"/>
              <a:t>11/12/2021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88C6F-BBC4-4011-ACA0-2116247ADD3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712803879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64210D-428C-4DFC-9BD0-E5AC062249F6}" type="datetimeFigureOut">
              <a:rPr lang="vi-VN" smtClean="0"/>
              <a:t>11/12/2021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F88C6F-BBC4-4011-ACA0-2116247ADD3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5532553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6" r:id="rId1"/>
    <p:sldLayoutId id="2147483907" r:id="rId2"/>
    <p:sldLayoutId id="2147483908" r:id="rId3"/>
    <p:sldLayoutId id="2147483909" r:id="rId4"/>
    <p:sldLayoutId id="2147483910" r:id="rId5"/>
    <p:sldLayoutId id="2147483911" r:id="rId6"/>
    <p:sldLayoutId id="2147483912" r:id="rId7"/>
    <p:sldLayoutId id="2147483913" r:id="rId8"/>
    <p:sldLayoutId id="2147483914" r:id="rId9"/>
    <p:sldLayoutId id="2147483915" r:id="rId10"/>
    <p:sldLayoutId id="2147483916" r:id="rId11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slide" Target="slide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slide" Target="slide15.xml"/><Relationship Id="rId18" Type="http://schemas.openxmlformats.org/officeDocument/2006/relationships/slide" Target="slide20.xml"/><Relationship Id="rId26" Type="http://schemas.openxmlformats.org/officeDocument/2006/relationships/slide" Target="slide28.xml"/><Relationship Id="rId39" Type="http://schemas.openxmlformats.org/officeDocument/2006/relationships/slide" Target="slide41.xml"/><Relationship Id="rId21" Type="http://schemas.openxmlformats.org/officeDocument/2006/relationships/slide" Target="slide23.xml"/><Relationship Id="rId34" Type="http://schemas.openxmlformats.org/officeDocument/2006/relationships/slide" Target="slide36.xml"/><Relationship Id="rId42" Type="http://schemas.openxmlformats.org/officeDocument/2006/relationships/slide" Target="slide44.xml"/><Relationship Id="rId47" Type="http://schemas.openxmlformats.org/officeDocument/2006/relationships/slide" Target="slide49.xml"/><Relationship Id="rId50" Type="http://schemas.openxmlformats.org/officeDocument/2006/relationships/slide" Target="slide52.xml"/><Relationship Id="rId7" Type="http://schemas.openxmlformats.org/officeDocument/2006/relationships/slide" Target="slide9.xml"/><Relationship Id="rId2" Type="http://schemas.openxmlformats.org/officeDocument/2006/relationships/slide" Target="slide4.xml"/><Relationship Id="rId16" Type="http://schemas.openxmlformats.org/officeDocument/2006/relationships/slide" Target="slide18.xml"/><Relationship Id="rId29" Type="http://schemas.openxmlformats.org/officeDocument/2006/relationships/slide" Target="slide31.xml"/><Relationship Id="rId11" Type="http://schemas.openxmlformats.org/officeDocument/2006/relationships/slide" Target="slide13.xml"/><Relationship Id="rId24" Type="http://schemas.openxmlformats.org/officeDocument/2006/relationships/slide" Target="slide26.xml"/><Relationship Id="rId32" Type="http://schemas.openxmlformats.org/officeDocument/2006/relationships/slide" Target="slide34.xml"/><Relationship Id="rId37" Type="http://schemas.openxmlformats.org/officeDocument/2006/relationships/slide" Target="slide39.xml"/><Relationship Id="rId40" Type="http://schemas.openxmlformats.org/officeDocument/2006/relationships/slide" Target="slide42.xml"/><Relationship Id="rId45" Type="http://schemas.openxmlformats.org/officeDocument/2006/relationships/slide" Target="slide47.xml"/><Relationship Id="rId5" Type="http://schemas.openxmlformats.org/officeDocument/2006/relationships/slide" Target="slide7.xml"/><Relationship Id="rId15" Type="http://schemas.openxmlformats.org/officeDocument/2006/relationships/slide" Target="slide17.xml"/><Relationship Id="rId23" Type="http://schemas.openxmlformats.org/officeDocument/2006/relationships/slide" Target="slide25.xml"/><Relationship Id="rId28" Type="http://schemas.openxmlformats.org/officeDocument/2006/relationships/slide" Target="slide30.xml"/><Relationship Id="rId36" Type="http://schemas.openxmlformats.org/officeDocument/2006/relationships/slide" Target="slide38.xml"/><Relationship Id="rId49" Type="http://schemas.openxmlformats.org/officeDocument/2006/relationships/slide" Target="slide51.xml"/><Relationship Id="rId10" Type="http://schemas.openxmlformats.org/officeDocument/2006/relationships/slide" Target="slide12.xml"/><Relationship Id="rId19" Type="http://schemas.openxmlformats.org/officeDocument/2006/relationships/slide" Target="slide21.xml"/><Relationship Id="rId31" Type="http://schemas.openxmlformats.org/officeDocument/2006/relationships/slide" Target="slide33.xml"/><Relationship Id="rId44" Type="http://schemas.openxmlformats.org/officeDocument/2006/relationships/slide" Target="slide46.xml"/><Relationship Id="rId52" Type="http://schemas.openxmlformats.org/officeDocument/2006/relationships/slide" Target="slide3.xml"/><Relationship Id="rId4" Type="http://schemas.openxmlformats.org/officeDocument/2006/relationships/slide" Target="slide6.xml"/><Relationship Id="rId9" Type="http://schemas.openxmlformats.org/officeDocument/2006/relationships/slide" Target="slide11.xml"/><Relationship Id="rId14" Type="http://schemas.openxmlformats.org/officeDocument/2006/relationships/slide" Target="slide16.xml"/><Relationship Id="rId22" Type="http://schemas.openxmlformats.org/officeDocument/2006/relationships/slide" Target="slide24.xml"/><Relationship Id="rId27" Type="http://schemas.openxmlformats.org/officeDocument/2006/relationships/slide" Target="slide29.xml"/><Relationship Id="rId30" Type="http://schemas.openxmlformats.org/officeDocument/2006/relationships/slide" Target="slide32.xml"/><Relationship Id="rId35" Type="http://schemas.openxmlformats.org/officeDocument/2006/relationships/slide" Target="slide37.xml"/><Relationship Id="rId43" Type="http://schemas.openxmlformats.org/officeDocument/2006/relationships/slide" Target="slide45.xml"/><Relationship Id="rId48" Type="http://schemas.openxmlformats.org/officeDocument/2006/relationships/slide" Target="slide50.xml"/><Relationship Id="rId8" Type="http://schemas.openxmlformats.org/officeDocument/2006/relationships/slide" Target="slide10.xml"/><Relationship Id="rId51" Type="http://schemas.openxmlformats.org/officeDocument/2006/relationships/slide" Target="slide53.xml"/><Relationship Id="rId3" Type="http://schemas.openxmlformats.org/officeDocument/2006/relationships/slide" Target="slide5.xml"/><Relationship Id="rId12" Type="http://schemas.openxmlformats.org/officeDocument/2006/relationships/slide" Target="slide14.xml"/><Relationship Id="rId17" Type="http://schemas.openxmlformats.org/officeDocument/2006/relationships/slide" Target="slide19.xml"/><Relationship Id="rId25" Type="http://schemas.openxmlformats.org/officeDocument/2006/relationships/slide" Target="slide27.xml"/><Relationship Id="rId33" Type="http://schemas.openxmlformats.org/officeDocument/2006/relationships/slide" Target="slide35.xml"/><Relationship Id="rId38" Type="http://schemas.openxmlformats.org/officeDocument/2006/relationships/slide" Target="slide40.xml"/><Relationship Id="rId46" Type="http://schemas.openxmlformats.org/officeDocument/2006/relationships/slide" Target="slide48.xml"/><Relationship Id="rId20" Type="http://schemas.openxmlformats.org/officeDocument/2006/relationships/slide" Target="slide22.xml"/><Relationship Id="rId41" Type="http://schemas.openxmlformats.org/officeDocument/2006/relationships/slide" Target="slide4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slide" Target="slide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slide" Target="slide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slide" Target="slide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slide" Target="slide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slide" Target="slide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slide" Target="slide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slide" Target="slide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slide" Target="slide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slide" Target="slide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60.xml"/><Relationship Id="rId13" Type="http://schemas.openxmlformats.org/officeDocument/2006/relationships/slide" Target="slide65.xml"/><Relationship Id="rId3" Type="http://schemas.openxmlformats.org/officeDocument/2006/relationships/slide" Target="slide55.xml"/><Relationship Id="rId7" Type="http://schemas.openxmlformats.org/officeDocument/2006/relationships/slide" Target="slide59.xml"/><Relationship Id="rId12" Type="http://schemas.openxmlformats.org/officeDocument/2006/relationships/slide" Target="slide64.xml"/><Relationship Id="rId2" Type="http://schemas.openxmlformats.org/officeDocument/2006/relationships/slide" Target="slide5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8.xml"/><Relationship Id="rId11" Type="http://schemas.openxmlformats.org/officeDocument/2006/relationships/slide" Target="slide63.xml"/><Relationship Id="rId5" Type="http://schemas.openxmlformats.org/officeDocument/2006/relationships/slide" Target="slide57.xml"/><Relationship Id="rId10" Type="http://schemas.openxmlformats.org/officeDocument/2006/relationships/slide" Target="slide62.xml"/><Relationship Id="rId4" Type="http://schemas.openxmlformats.org/officeDocument/2006/relationships/slide" Target="slide56.xml"/><Relationship Id="rId9" Type="http://schemas.openxmlformats.org/officeDocument/2006/relationships/slide" Target="slide61.xml"/><Relationship Id="rId14" Type="http://schemas.openxmlformats.org/officeDocument/2006/relationships/slide" Target="slid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slide" Target="slide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slide" Target="slide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slide" Target="slide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slide" Target="slide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slide" Target="slide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slide" Target="slide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slide" Target="slide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slide" Target="slide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slide" Target="slide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slide" Target="slide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slide" Target="slide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slide" Target="slide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slide" Target="slide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slide" Target="slide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slide" Target="slide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slide" Target="slide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slide" Target="slide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slide" Target="slide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slide" Target="slide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slide" Target="slide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png"/><Relationship Id="rId4" Type="http://schemas.openxmlformats.org/officeDocument/2006/relationships/slide" Target="slide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openxmlformats.org/officeDocument/2006/relationships/slide" Target="slide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slide" Target="slide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png"/><Relationship Id="rId4" Type="http://schemas.openxmlformats.org/officeDocument/2006/relationships/slide" Target="slide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png"/><Relationship Id="rId4" Type="http://schemas.openxmlformats.org/officeDocument/2006/relationships/slide" Target="slide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png"/><Relationship Id="rId4" Type="http://schemas.openxmlformats.org/officeDocument/2006/relationships/slide" Target="slide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slide" Target="slide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png"/><Relationship Id="rId4" Type="http://schemas.openxmlformats.org/officeDocument/2006/relationships/slide" Target="slide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png"/><Relationship Id="rId4" Type="http://schemas.openxmlformats.org/officeDocument/2006/relationships/slide" Target="slide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png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slide" Target="slide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png"/><Relationship Id="rId4" Type="http://schemas.openxmlformats.org/officeDocument/2006/relationships/slide" Target="slide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png"/><Relationship Id="rId4" Type="http://schemas.openxmlformats.org/officeDocument/2006/relationships/slide" Target="slide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png"/><Relationship Id="rId4" Type="http://schemas.openxmlformats.org/officeDocument/2006/relationships/slide" Target="slide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png"/><Relationship Id="rId4" Type="http://schemas.openxmlformats.org/officeDocument/2006/relationships/slide" Target="slide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png"/><Relationship Id="rId4" Type="http://schemas.openxmlformats.org/officeDocument/2006/relationships/slide" Target="slide3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3.png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683DFC-17AA-4B19-B040-14DA9B92A3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0200" y="272987"/>
            <a:ext cx="8991600" cy="3275861"/>
          </a:xfrm>
        </p:spPr>
        <p:txBody>
          <a:bodyPr>
            <a:noAutofit/>
          </a:bodyPr>
          <a:lstStyle/>
          <a:p>
            <a:r>
              <a:rPr lang="en-US" sz="6600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BỘ ĐỀ THI HỌC KÌ 1</a:t>
            </a:r>
            <a:br>
              <a:rPr lang="en-US" sz="6600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sz="6600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6600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MÔN: </a:t>
            </a:r>
            <a:r>
              <a:rPr lang="en-US" sz="6600" dirty="0">
                <a:solidFill>
                  <a:srgbClr val="FF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TOÁN 1</a:t>
            </a:r>
            <a:endParaRPr lang="vi-VN" sz="6600" dirty="0">
              <a:solidFill>
                <a:srgbClr val="FF0000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1B2611-CFD5-4C6C-952F-E384D39BF495}"/>
              </a:ext>
            </a:extLst>
          </p:cNvPr>
          <p:cNvSpPr txBox="1"/>
          <p:nvPr/>
        </p:nvSpPr>
        <p:spPr>
          <a:xfrm>
            <a:off x="3228512" y="4181382"/>
            <a:ext cx="67588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GIÁM THỊ 1: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Thủy</a:t>
            </a:r>
            <a:endParaRPr lang="vi-VN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E293885-6E67-4EB9-8C72-F94DA88320C5}"/>
              </a:ext>
            </a:extLst>
          </p:cNvPr>
          <p:cNvSpPr txBox="1"/>
          <p:nvPr/>
        </p:nvSpPr>
        <p:spPr>
          <a:xfrm>
            <a:off x="3228512" y="5008485"/>
            <a:ext cx="72740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GIÁM THỊ 2: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Phạm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Thu Nga</a:t>
            </a:r>
            <a:endParaRPr lang="vi-VN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508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778033" y="112456"/>
            <a:ext cx="74701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TOÁN 1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AC1924C-0E5A-492E-9638-477649411B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43363"/>
            <a:ext cx="12192000" cy="5771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4659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960913" y="112456"/>
            <a:ext cx="74638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TOÁN 1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482C0C0-9C79-4180-B9D3-D9258F499E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606415"/>
            <a:ext cx="12192000" cy="5645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363590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331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TOÁN 1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D8544C4-6AA0-4FD1-8DB9-620C8871B9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3109" y="679378"/>
            <a:ext cx="10911220" cy="5799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148914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917371" y="112456"/>
            <a:ext cx="73848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TOÁN 1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39F4224-A5FF-4189-85B2-81F870AE20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642378"/>
            <a:ext cx="12192000" cy="3573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646265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3082834" y="112456"/>
            <a:ext cx="7071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TOÁN 1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0B09F72-F256-495E-BD90-73730EE848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512280"/>
            <a:ext cx="12192000" cy="3833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024158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5842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TOÁN 1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F6C8671-59DC-4105-A845-EAF643776A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058555"/>
            <a:ext cx="12192000" cy="4740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170471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769325" y="112456"/>
            <a:ext cx="76554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TOÁN 1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13C061B-47EF-4829-AD56-6FA87277C9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740037"/>
            <a:ext cx="12192000" cy="537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873587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751909" y="112456"/>
            <a:ext cx="75503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TOÁN 1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DA38573-8FCD-45EF-B57B-209C877270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130376"/>
            <a:ext cx="12192000" cy="4597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506931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908663" y="112456"/>
            <a:ext cx="7419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TOÁN 1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A113D9B-CC13-41C4-AE66-E2A9602433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1553" y="765401"/>
            <a:ext cx="11451771" cy="5769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371464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987039" y="112456"/>
            <a:ext cx="72629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TOÁN 1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D1166A0-9C78-452B-BFE1-35EDD4174A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340867"/>
            <a:ext cx="12192000" cy="4176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278747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TextBox 173">
            <a:extLst>
              <a:ext uri="{FF2B5EF4-FFF2-40B4-BE49-F238E27FC236}">
                <a16:creationId xmlns:a16="http://schemas.microsoft.com/office/drawing/2014/main" id="{41242B7C-12FF-4E7B-B4AC-BCE3FB1F4747}"/>
              </a:ext>
            </a:extLst>
          </p:cNvPr>
          <p:cNvSpPr txBox="1"/>
          <p:nvPr/>
        </p:nvSpPr>
        <p:spPr>
          <a:xfrm>
            <a:off x="5132025" y="132477"/>
            <a:ext cx="19279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BỘ ĐỀ</a:t>
            </a:r>
          </a:p>
        </p:txBody>
      </p:sp>
      <p:sp>
        <p:nvSpPr>
          <p:cNvPr id="175" name="TextBox 174">
            <a:extLst>
              <a:ext uri="{FF2B5EF4-FFF2-40B4-BE49-F238E27FC236}">
                <a16:creationId xmlns:a16="http://schemas.microsoft.com/office/drawing/2014/main" id="{F1DE0FF2-A32E-422C-91CC-4BEE7D0120F0}"/>
              </a:ext>
            </a:extLst>
          </p:cNvPr>
          <p:cNvSpPr txBox="1"/>
          <p:nvPr/>
        </p:nvSpPr>
        <p:spPr>
          <a:xfrm>
            <a:off x="4817665" y="840363"/>
            <a:ext cx="29444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vi-V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vi-V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50 </a:t>
            </a:r>
            <a:r>
              <a:rPr lang="vi-V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vi-V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chinh </a:t>
            </a:r>
            <a:r>
              <a:rPr lang="vi-V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vi-V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2" name="TextBox 1">
            <a:hlinkClick r:id="rId2" action="ppaction://hlinksldjump"/>
            <a:extLst>
              <a:ext uri="{FF2B5EF4-FFF2-40B4-BE49-F238E27FC236}">
                <a16:creationId xmlns:a16="http://schemas.microsoft.com/office/drawing/2014/main" id="{338F86E3-F0A1-4408-9353-D958D693B069}"/>
              </a:ext>
            </a:extLst>
          </p:cNvPr>
          <p:cNvSpPr txBox="1"/>
          <p:nvPr/>
        </p:nvSpPr>
        <p:spPr>
          <a:xfrm>
            <a:off x="1296141" y="1793290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01</a:t>
            </a:r>
          </a:p>
        </p:txBody>
      </p:sp>
      <p:sp>
        <p:nvSpPr>
          <p:cNvPr id="56" name="TextBox 55">
            <a:hlinkClick r:id="rId3" action="ppaction://hlinksldjump"/>
            <a:extLst>
              <a:ext uri="{FF2B5EF4-FFF2-40B4-BE49-F238E27FC236}">
                <a16:creationId xmlns:a16="http://schemas.microsoft.com/office/drawing/2014/main" id="{97EA25EC-E6AC-4B29-9BE6-F2E78DBFFAFC}"/>
              </a:ext>
            </a:extLst>
          </p:cNvPr>
          <p:cNvSpPr txBox="1"/>
          <p:nvPr/>
        </p:nvSpPr>
        <p:spPr>
          <a:xfrm>
            <a:off x="2274164" y="1793289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02</a:t>
            </a:r>
          </a:p>
        </p:txBody>
      </p:sp>
      <p:sp>
        <p:nvSpPr>
          <p:cNvPr id="65" name="TextBox 64">
            <a:hlinkClick r:id="rId4" action="ppaction://hlinksldjump"/>
            <a:extLst>
              <a:ext uri="{FF2B5EF4-FFF2-40B4-BE49-F238E27FC236}">
                <a16:creationId xmlns:a16="http://schemas.microsoft.com/office/drawing/2014/main" id="{64E33CE7-97C9-4FC7-8113-9FD53B427569}"/>
              </a:ext>
            </a:extLst>
          </p:cNvPr>
          <p:cNvSpPr txBox="1"/>
          <p:nvPr/>
        </p:nvSpPr>
        <p:spPr>
          <a:xfrm>
            <a:off x="3298056" y="1793289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03</a:t>
            </a:r>
          </a:p>
        </p:txBody>
      </p:sp>
      <p:sp>
        <p:nvSpPr>
          <p:cNvPr id="66" name="TextBox 65">
            <a:hlinkClick r:id="rId5" action="ppaction://hlinksldjump"/>
            <a:extLst>
              <a:ext uri="{FF2B5EF4-FFF2-40B4-BE49-F238E27FC236}">
                <a16:creationId xmlns:a16="http://schemas.microsoft.com/office/drawing/2014/main" id="{5F6E9E7A-64AA-4CB6-AB2A-A87C336A52A1}"/>
              </a:ext>
            </a:extLst>
          </p:cNvPr>
          <p:cNvSpPr txBox="1"/>
          <p:nvPr/>
        </p:nvSpPr>
        <p:spPr>
          <a:xfrm>
            <a:off x="4276079" y="1793288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04</a:t>
            </a:r>
          </a:p>
        </p:txBody>
      </p:sp>
      <p:sp>
        <p:nvSpPr>
          <p:cNvPr id="67" name="TextBox 66">
            <a:hlinkClick r:id="rId6" action="ppaction://hlinksldjump"/>
            <a:extLst>
              <a:ext uri="{FF2B5EF4-FFF2-40B4-BE49-F238E27FC236}">
                <a16:creationId xmlns:a16="http://schemas.microsoft.com/office/drawing/2014/main" id="{5A7ED240-4927-44DC-9766-DCD38160A136}"/>
              </a:ext>
            </a:extLst>
          </p:cNvPr>
          <p:cNvSpPr txBox="1"/>
          <p:nvPr/>
        </p:nvSpPr>
        <p:spPr>
          <a:xfrm>
            <a:off x="5252671" y="1793290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05</a:t>
            </a:r>
          </a:p>
        </p:txBody>
      </p:sp>
      <p:sp>
        <p:nvSpPr>
          <p:cNvPr id="68" name="TextBox 67">
            <a:hlinkClick r:id="rId7" action="ppaction://hlinksldjump"/>
            <a:extLst>
              <a:ext uri="{FF2B5EF4-FFF2-40B4-BE49-F238E27FC236}">
                <a16:creationId xmlns:a16="http://schemas.microsoft.com/office/drawing/2014/main" id="{18CF0BCD-F3B0-43C5-BF29-0E0E2E3978A9}"/>
              </a:ext>
            </a:extLst>
          </p:cNvPr>
          <p:cNvSpPr txBox="1"/>
          <p:nvPr/>
        </p:nvSpPr>
        <p:spPr>
          <a:xfrm>
            <a:off x="6230694" y="1793289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06</a:t>
            </a:r>
          </a:p>
        </p:txBody>
      </p:sp>
      <p:sp>
        <p:nvSpPr>
          <p:cNvPr id="69" name="TextBox 68">
            <a:hlinkClick r:id="rId8" action="ppaction://hlinksldjump"/>
            <a:extLst>
              <a:ext uri="{FF2B5EF4-FFF2-40B4-BE49-F238E27FC236}">
                <a16:creationId xmlns:a16="http://schemas.microsoft.com/office/drawing/2014/main" id="{4D304E02-A28D-46CA-BC2C-B2C5A0494141}"/>
              </a:ext>
            </a:extLst>
          </p:cNvPr>
          <p:cNvSpPr txBox="1"/>
          <p:nvPr/>
        </p:nvSpPr>
        <p:spPr>
          <a:xfrm>
            <a:off x="7254586" y="1793289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07</a:t>
            </a:r>
          </a:p>
        </p:txBody>
      </p:sp>
      <p:sp>
        <p:nvSpPr>
          <p:cNvPr id="70" name="TextBox 69">
            <a:hlinkClick r:id="rId9" action="ppaction://hlinksldjump"/>
            <a:extLst>
              <a:ext uri="{FF2B5EF4-FFF2-40B4-BE49-F238E27FC236}">
                <a16:creationId xmlns:a16="http://schemas.microsoft.com/office/drawing/2014/main" id="{2D039F4C-4013-44F8-B37D-DED68D34CE3E}"/>
              </a:ext>
            </a:extLst>
          </p:cNvPr>
          <p:cNvSpPr txBox="1"/>
          <p:nvPr/>
        </p:nvSpPr>
        <p:spPr>
          <a:xfrm>
            <a:off x="8232609" y="1793288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08</a:t>
            </a:r>
          </a:p>
        </p:txBody>
      </p:sp>
      <p:sp>
        <p:nvSpPr>
          <p:cNvPr id="71" name="TextBox 70">
            <a:hlinkClick r:id="rId10" action="ppaction://hlinksldjump"/>
            <a:extLst>
              <a:ext uri="{FF2B5EF4-FFF2-40B4-BE49-F238E27FC236}">
                <a16:creationId xmlns:a16="http://schemas.microsoft.com/office/drawing/2014/main" id="{70A6BC0E-2F94-48B2-94F0-A9999C6E8506}"/>
              </a:ext>
            </a:extLst>
          </p:cNvPr>
          <p:cNvSpPr txBox="1"/>
          <p:nvPr/>
        </p:nvSpPr>
        <p:spPr>
          <a:xfrm>
            <a:off x="9157465" y="1793288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09</a:t>
            </a:r>
          </a:p>
        </p:txBody>
      </p:sp>
      <p:sp>
        <p:nvSpPr>
          <p:cNvPr id="72" name="TextBox 71">
            <a:hlinkClick r:id="rId11" action="ppaction://hlinksldjump"/>
            <a:extLst>
              <a:ext uri="{FF2B5EF4-FFF2-40B4-BE49-F238E27FC236}">
                <a16:creationId xmlns:a16="http://schemas.microsoft.com/office/drawing/2014/main" id="{E9DDC5BE-56E8-4A4C-95C6-8F8ACE6412BB}"/>
              </a:ext>
            </a:extLst>
          </p:cNvPr>
          <p:cNvSpPr txBox="1"/>
          <p:nvPr/>
        </p:nvSpPr>
        <p:spPr>
          <a:xfrm>
            <a:off x="10135488" y="1793287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10</a:t>
            </a:r>
          </a:p>
        </p:txBody>
      </p:sp>
      <p:sp>
        <p:nvSpPr>
          <p:cNvPr id="73" name="TextBox 72">
            <a:hlinkClick r:id="rId12" action="ppaction://hlinksldjump"/>
            <a:extLst>
              <a:ext uri="{FF2B5EF4-FFF2-40B4-BE49-F238E27FC236}">
                <a16:creationId xmlns:a16="http://schemas.microsoft.com/office/drawing/2014/main" id="{A77C5F9D-99C1-4A90-9809-9F173D8291F1}"/>
              </a:ext>
            </a:extLst>
          </p:cNvPr>
          <p:cNvSpPr txBox="1"/>
          <p:nvPr/>
        </p:nvSpPr>
        <p:spPr>
          <a:xfrm>
            <a:off x="1296141" y="2782669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11</a:t>
            </a:r>
          </a:p>
        </p:txBody>
      </p:sp>
      <p:sp>
        <p:nvSpPr>
          <p:cNvPr id="74" name="TextBox 73">
            <a:hlinkClick r:id="rId13" action="ppaction://hlinksldjump"/>
            <a:extLst>
              <a:ext uri="{FF2B5EF4-FFF2-40B4-BE49-F238E27FC236}">
                <a16:creationId xmlns:a16="http://schemas.microsoft.com/office/drawing/2014/main" id="{DCE244AE-5DC9-4628-8BA3-D22717FF6CF7}"/>
              </a:ext>
            </a:extLst>
          </p:cNvPr>
          <p:cNvSpPr txBox="1"/>
          <p:nvPr/>
        </p:nvSpPr>
        <p:spPr>
          <a:xfrm>
            <a:off x="2274164" y="2782668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12</a:t>
            </a:r>
          </a:p>
        </p:txBody>
      </p:sp>
      <p:sp>
        <p:nvSpPr>
          <p:cNvPr id="75" name="TextBox 74">
            <a:hlinkClick r:id="rId14" action="ppaction://hlinksldjump"/>
            <a:extLst>
              <a:ext uri="{FF2B5EF4-FFF2-40B4-BE49-F238E27FC236}">
                <a16:creationId xmlns:a16="http://schemas.microsoft.com/office/drawing/2014/main" id="{8440023D-54E6-4C36-A06C-239E6A0C36E9}"/>
              </a:ext>
            </a:extLst>
          </p:cNvPr>
          <p:cNvSpPr txBox="1"/>
          <p:nvPr/>
        </p:nvSpPr>
        <p:spPr>
          <a:xfrm>
            <a:off x="3298056" y="2782668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13</a:t>
            </a:r>
          </a:p>
        </p:txBody>
      </p:sp>
      <p:sp>
        <p:nvSpPr>
          <p:cNvPr id="76" name="TextBox 75">
            <a:hlinkClick r:id="rId15" action="ppaction://hlinksldjump"/>
            <a:extLst>
              <a:ext uri="{FF2B5EF4-FFF2-40B4-BE49-F238E27FC236}">
                <a16:creationId xmlns:a16="http://schemas.microsoft.com/office/drawing/2014/main" id="{27BA305D-8797-4B6D-8645-444BA541C859}"/>
              </a:ext>
            </a:extLst>
          </p:cNvPr>
          <p:cNvSpPr txBox="1"/>
          <p:nvPr/>
        </p:nvSpPr>
        <p:spPr>
          <a:xfrm>
            <a:off x="4276079" y="2782667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14</a:t>
            </a:r>
          </a:p>
        </p:txBody>
      </p:sp>
      <p:sp>
        <p:nvSpPr>
          <p:cNvPr id="77" name="TextBox 76">
            <a:hlinkClick r:id="rId16" action="ppaction://hlinksldjump"/>
            <a:extLst>
              <a:ext uri="{FF2B5EF4-FFF2-40B4-BE49-F238E27FC236}">
                <a16:creationId xmlns:a16="http://schemas.microsoft.com/office/drawing/2014/main" id="{B709009E-B02D-4D2A-A622-CACD8BD1CEF5}"/>
              </a:ext>
            </a:extLst>
          </p:cNvPr>
          <p:cNvSpPr txBox="1"/>
          <p:nvPr/>
        </p:nvSpPr>
        <p:spPr>
          <a:xfrm>
            <a:off x="5252671" y="2782669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15</a:t>
            </a:r>
          </a:p>
        </p:txBody>
      </p:sp>
      <p:sp>
        <p:nvSpPr>
          <p:cNvPr id="78" name="TextBox 77">
            <a:hlinkClick r:id="rId17" action="ppaction://hlinksldjump"/>
            <a:extLst>
              <a:ext uri="{FF2B5EF4-FFF2-40B4-BE49-F238E27FC236}">
                <a16:creationId xmlns:a16="http://schemas.microsoft.com/office/drawing/2014/main" id="{1B6D8D92-C432-4458-958A-1A558A770676}"/>
              </a:ext>
            </a:extLst>
          </p:cNvPr>
          <p:cNvSpPr txBox="1"/>
          <p:nvPr/>
        </p:nvSpPr>
        <p:spPr>
          <a:xfrm>
            <a:off x="6230694" y="2782668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16</a:t>
            </a:r>
          </a:p>
        </p:txBody>
      </p:sp>
      <p:sp>
        <p:nvSpPr>
          <p:cNvPr id="79" name="TextBox 78">
            <a:hlinkClick r:id="rId18" action="ppaction://hlinksldjump"/>
            <a:extLst>
              <a:ext uri="{FF2B5EF4-FFF2-40B4-BE49-F238E27FC236}">
                <a16:creationId xmlns:a16="http://schemas.microsoft.com/office/drawing/2014/main" id="{FDD4D270-1D42-4001-BB28-9565AE00FC6A}"/>
              </a:ext>
            </a:extLst>
          </p:cNvPr>
          <p:cNvSpPr txBox="1"/>
          <p:nvPr/>
        </p:nvSpPr>
        <p:spPr>
          <a:xfrm>
            <a:off x="7254586" y="2782668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17</a:t>
            </a:r>
          </a:p>
        </p:txBody>
      </p:sp>
      <p:sp>
        <p:nvSpPr>
          <p:cNvPr id="80" name="TextBox 79">
            <a:hlinkClick r:id="rId19" action="ppaction://hlinksldjump"/>
            <a:extLst>
              <a:ext uri="{FF2B5EF4-FFF2-40B4-BE49-F238E27FC236}">
                <a16:creationId xmlns:a16="http://schemas.microsoft.com/office/drawing/2014/main" id="{E4BE681A-DD13-4171-9F73-8017D94C7A4A}"/>
              </a:ext>
            </a:extLst>
          </p:cNvPr>
          <p:cNvSpPr txBox="1"/>
          <p:nvPr/>
        </p:nvSpPr>
        <p:spPr>
          <a:xfrm>
            <a:off x="8232609" y="2782667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18</a:t>
            </a:r>
          </a:p>
        </p:txBody>
      </p:sp>
      <p:sp>
        <p:nvSpPr>
          <p:cNvPr id="81" name="TextBox 80">
            <a:hlinkClick r:id="rId20" action="ppaction://hlinksldjump"/>
            <a:extLst>
              <a:ext uri="{FF2B5EF4-FFF2-40B4-BE49-F238E27FC236}">
                <a16:creationId xmlns:a16="http://schemas.microsoft.com/office/drawing/2014/main" id="{6C6FBC7D-CE26-40A6-931F-4E2EA61956CD}"/>
              </a:ext>
            </a:extLst>
          </p:cNvPr>
          <p:cNvSpPr txBox="1"/>
          <p:nvPr/>
        </p:nvSpPr>
        <p:spPr>
          <a:xfrm>
            <a:off x="9157465" y="2782667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19</a:t>
            </a:r>
          </a:p>
        </p:txBody>
      </p:sp>
      <p:sp>
        <p:nvSpPr>
          <p:cNvPr id="82" name="TextBox 81">
            <a:hlinkClick r:id="rId21" action="ppaction://hlinksldjump"/>
            <a:extLst>
              <a:ext uri="{FF2B5EF4-FFF2-40B4-BE49-F238E27FC236}">
                <a16:creationId xmlns:a16="http://schemas.microsoft.com/office/drawing/2014/main" id="{5BD0D9C9-56FD-4760-A645-E79784CA7EDD}"/>
              </a:ext>
            </a:extLst>
          </p:cNvPr>
          <p:cNvSpPr txBox="1"/>
          <p:nvPr/>
        </p:nvSpPr>
        <p:spPr>
          <a:xfrm>
            <a:off x="10135488" y="2782666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20</a:t>
            </a:r>
          </a:p>
        </p:txBody>
      </p:sp>
      <p:sp>
        <p:nvSpPr>
          <p:cNvPr id="83" name="TextBox 82">
            <a:hlinkClick r:id="rId22" action="ppaction://hlinksldjump"/>
            <a:extLst>
              <a:ext uri="{FF2B5EF4-FFF2-40B4-BE49-F238E27FC236}">
                <a16:creationId xmlns:a16="http://schemas.microsoft.com/office/drawing/2014/main" id="{414C16B1-C932-41AF-8326-9F33FC6EA045}"/>
              </a:ext>
            </a:extLst>
          </p:cNvPr>
          <p:cNvSpPr txBox="1"/>
          <p:nvPr/>
        </p:nvSpPr>
        <p:spPr>
          <a:xfrm>
            <a:off x="1296141" y="3772048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chemeClr val="accent2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21</a:t>
            </a:r>
          </a:p>
        </p:txBody>
      </p:sp>
      <p:sp>
        <p:nvSpPr>
          <p:cNvPr id="84" name="TextBox 83">
            <a:hlinkClick r:id="rId23" action="ppaction://hlinksldjump"/>
            <a:extLst>
              <a:ext uri="{FF2B5EF4-FFF2-40B4-BE49-F238E27FC236}">
                <a16:creationId xmlns:a16="http://schemas.microsoft.com/office/drawing/2014/main" id="{8BA7A86F-47CF-443D-8363-73C67791A036}"/>
              </a:ext>
            </a:extLst>
          </p:cNvPr>
          <p:cNvSpPr txBox="1"/>
          <p:nvPr/>
        </p:nvSpPr>
        <p:spPr>
          <a:xfrm>
            <a:off x="2274164" y="3772047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chemeClr val="accent2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22</a:t>
            </a:r>
          </a:p>
        </p:txBody>
      </p:sp>
      <p:sp>
        <p:nvSpPr>
          <p:cNvPr id="85" name="TextBox 84">
            <a:hlinkClick r:id="rId24" action="ppaction://hlinksldjump"/>
            <a:extLst>
              <a:ext uri="{FF2B5EF4-FFF2-40B4-BE49-F238E27FC236}">
                <a16:creationId xmlns:a16="http://schemas.microsoft.com/office/drawing/2014/main" id="{2C1ADAC4-AF9A-40D8-B0C5-836E3AEBE25D}"/>
              </a:ext>
            </a:extLst>
          </p:cNvPr>
          <p:cNvSpPr txBox="1"/>
          <p:nvPr/>
        </p:nvSpPr>
        <p:spPr>
          <a:xfrm>
            <a:off x="3298056" y="3772047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chemeClr val="accent2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23</a:t>
            </a:r>
          </a:p>
        </p:txBody>
      </p:sp>
      <p:sp>
        <p:nvSpPr>
          <p:cNvPr id="86" name="TextBox 85">
            <a:hlinkClick r:id="rId25" action="ppaction://hlinksldjump"/>
            <a:extLst>
              <a:ext uri="{FF2B5EF4-FFF2-40B4-BE49-F238E27FC236}">
                <a16:creationId xmlns:a16="http://schemas.microsoft.com/office/drawing/2014/main" id="{D8BEABEE-D9DF-4904-94C2-E29C3140F495}"/>
              </a:ext>
            </a:extLst>
          </p:cNvPr>
          <p:cNvSpPr txBox="1"/>
          <p:nvPr/>
        </p:nvSpPr>
        <p:spPr>
          <a:xfrm>
            <a:off x="4276079" y="3772046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chemeClr val="accent2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24</a:t>
            </a:r>
          </a:p>
        </p:txBody>
      </p:sp>
      <p:sp>
        <p:nvSpPr>
          <p:cNvPr id="87" name="TextBox 86">
            <a:hlinkClick r:id="rId26" action="ppaction://hlinksldjump"/>
            <a:extLst>
              <a:ext uri="{FF2B5EF4-FFF2-40B4-BE49-F238E27FC236}">
                <a16:creationId xmlns:a16="http://schemas.microsoft.com/office/drawing/2014/main" id="{79D0E219-74F1-4A4A-B998-0B181F5BF7C9}"/>
              </a:ext>
            </a:extLst>
          </p:cNvPr>
          <p:cNvSpPr txBox="1"/>
          <p:nvPr/>
        </p:nvSpPr>
        <p:spPr>
          <a:xfrm>
            <a:off x="5252671" y="3772048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chemeClr val="accent2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25</a:t>
            </a:r>
          </a:p>
        </p:txBody>
      </p:sp>
      <p:sp>
        <p:nvSpPr>
          <p:cNvPr id="88" name="TextBox 87">
            <a:hlinkClick r:id="rId27" action="ppaction://hlinksldjump"/>
            <a:extLst>
              <a:ext uri="{FF2B5EF4-FFF2-40B4-BE49-F238E27FC236}">
                <a16:creationId xmlns:a16="http://schemas.microsoft.com/office/drawing/2014/main" id="{7B6395F2-58C7-4E67-9F2B-877050542445}"/>
              </a:ext>
            </a:extLst>
          </p:cNvPr>
          <p:cNvSpPr txBox="1"/>
          <p:nvPr/>
        </p:nvSpPr>
        <p:spPr>
          <a:xfrm>
            <a:off x="6230694" y="3772047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chemeClr val="accent2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26</a:t>
            </a:r>
          </a:p>
        </p:txBody>
      </p:sp>
      <p:sp>
        <p:nvSpPr>
          <p:cNvPr id="89" name="TextBox 88">
            <a:hlinkClick r:id="rId28" action="ppaction://hlinksldjump"/>
            <a:extLst>
              <a:ext uri="{FF2B5EF4-FFF2-40B4-BE49-F238E27FC236}">
                <a16:creationId xmlns:a16="http://schemas.microsoft.com/office/drawing/2014/main" id="{4DB24974-D350-4D4A-B666-F01018790FBC}"/>
              </a:ext>
            </a:extLst>
          </p:cNvPr>
          <p:cNvSpPr txBox="1"/>
          <p:nvPr/>
        </p:nvSpPr>
        <p:spPr>
          <a:xfrm>
            <a:off x="7254586" y="3772047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chemeClr val="accent2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27</a:t>
            </a:r>
          </a:p>
        </p:txBody>
      </p:sp>
      <p:sp>
        <p:nvSpPr>
          <p:cNvPr id="90" name="TextBox 89">
            <a:hlinkClick r:id="rId29" action="ppaction://hlinksldjump"/>
            <a:extLst>
              <a:ext uri="{FF2B5EF4-FFF2-40B4-BE49-F238E27FC236}">
                <a16:creationId xmlns:a16="http://schemas.microsoft.com/office/drawing/2014/main" id="{4C1A7533-61DB-4BCA-B61B-6BC5A74C23C0}"/>
              </a:ext>
            </a:extLst>
          </p:cNvPr>
          <p:cNvSpPr txBox="1"/>
          <p:nvPr/>
        </p:nvSpPr>
        <p:spPr>
          <a:xfrm>
            <a:off x="8232609" y="3772046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chemeClr val="accent2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28</a:t>
            </a:r>
          </a:p>
        </p:txBody>
      </p:sp>
      <p:sp>
        <p:nvSpPr>
          <p:cNvPr id="91" name="TextBox 90">
            <a:hlinkClick r:id="rId30" action="ppaction://hlinksldjump"/>
            <a:extLst>
              <a:ext uri="{FF2B5EF4-FFF2-40B4-BE49-F238E27FC236}">
                <a16:creationId xmlns:a16="http://schemas.microsoft.com/office/drawing/2014/main" id="{0BB13FD3-AA46-481F-A479-C625DF759F1E}"/>
              </a:ext>
            </a:extLst>
          </p:cNvPr>
          <p:cNvSpPr txBox="1"/>
          <p:nvPr/>
        </p:nvSpPr>
        <p:spPr>
          <a:xfrm>
            <a:off x="9157465" y="3772046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chemeClr val="accent2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29</a:t>
            </a:r>
          </a:p>
        </p:txBody>
      </p:sp>
      <p:sp>
        <p:nvSpPr>
          <p:cNvPr id="92" name="TextBox 91">
            <a:hlinkClick r:id="rId31" action="ppaction://hlinksldjump"/>
            <a:extLst>
              <a:ext uri="{FF2B5EF4-FFF2-40B4-BE49-F238E27FC236}">
                <a16:creationId xmlns:a16="http://schemas.microsoft.com/office/drawing/2014/main" id="{385D67B9-745E-4318-849E-0517CB954657}"/>
              </a:ext>
            </a:extLst>
          </p:cNvPr>
          <p:cNvSpPr txBox="1"/>
          <p:nvPr/>
        </p:nvSpPr>
        <p:spPr>
          <a:xfrm>
            <a:off x="10135488" y="3772045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chemeClr val="accent2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30</a:t>
            </a:r>
          </a:p>
        </p:txBody>
      </p:sp>
      <p:sp>
        <p:nvSpPr>
          <p:cNvPr id="93" name="TextBox 92">
            <a:hlinkClick r:id="rId32" action="ppaction://hlinksldjump"/>
            <a:extLst>
              <a:ext uri="{FF2B5EF4-FFF2-40B4-BE49-F238E27FC236}">
                <a16:creationId xmlns:a16="http://schemas.microsoft.com/office/drawing/2014/main" id="{2CD4A308-6B00-4B78-A6E6-9F463673CDBF}"/>
              </a:ext>
            </a:extLst>
          </p:cNvPr>
          <p:cNvSpPr txBox="1"/>
          <p:nvPr/>
        </p:nvSpPr>
        <p:spPr>
          <a:xfrm>
            <a:off x="1296141" y="4761427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chemeClr val="accent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31</a:t>
            </a:r>
          </a:p>
        </p:txBody>
      </p:sp>
      <p:sp>
        <p:nvSpPr>
          <p:cNvPr id="94" name="TextBox 93">
            <a:hlinkClick r:id="rId33" action="ppaction://hlinksldjump"/>
            <a:extLst>
              <a:ext uri="{FF2B5EF4-FFF2-40B4-BE49-F238E27FC236}">
                <a16:creationId xmlns:a16="http://schemas.microsoft.com/office/drawing/2014/main" id="{0FEAD50A-0B3D-4A8B-90F4-DD5DA6589350}"/>
              </a:ext>
            </a:extLst>
          </p:cNvPr>
          <p:cNvSpPr txBox="1"/>
          <p:nvPr/>
        </p:nvSpPr>
        <p:spPr>
          <a:xfrm>
            <a:off x="2274164" y="4761426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chemeClr val="accent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32</a:t>
            </a:r>
          </a:p>
        </p:txBody>
      </p:sp>
      <p:sp>
        <p:nvSpPr>
          <p:cNvPr id="95" name="TextBox 94">
            <a:hlinkClick r:id="rId34" action="ppaction://hlinksldjump"/>
            <a:extLst>
              <a:ext uri="{FF2B5EF4-FFF2-40B4-BE49-F238E27FC236}">
                <a16:creationId xmlns:a16="http://schemas.microsoft.com/office/drawing/2014/main" id="{7EAB5F3A-C48C-43FC-90D2-29713078F035}"/>
              </a:ext>
            </a:extLst>
          </p:cNvPr>
          <p:cNvSpPr txBox="1"/>
          <p:nvPr/>
        </p:nvSpPr>
        <p:spPr>
          <a:xfrm>
            <a:off x="3298056" y="4761426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chemeClr val="accent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33</a:t>
            </a:r>
          </a:p>
        </p:txBody>
      </p:sp>
      <p:sp>
        <p:nvSpPr>
          <p:cNvPr id="96" name="TextBox 95">
            <a:hlinkClick r:id="rId35" action="ppaction://hlinksldjump"/>
            <a:extLst>
              <a:ext uri="{FF2B5EF4-FFF2-40B4-BE49-F238E27FC236}">
                <a16:creationId xmlns:a16="http://schemas.microsoft.com/office/drawing/2014/main" id="{5084E895-1887-49B1-9B07-72E2275603D6}"/>
              </a:ext>
            </a:extLst>
          </p:cNvPr>
          <p:cNvSpPr txBox="1"/>
          <p:nvPr/>
        </p:nvSpPr>
        <p:spPr>
          <a:xfrm>
            <a:off x="4276079" y="4761425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chemeClr val="accent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34</a:t>
            </a:r>
          </a:p>
        </p:txBody>
      </p:sp>
      <p:sp>
        <p:nvSpPr>
          <p:cNvPr id="97" name="TextBox 96">
            <a:hlinkClick r:id="rId36" action="ppaction://hlinksldjump"/>
            <a:extLst>
              <a:ext uri="{FF2B5EF4-FFF2-40B4-BE49-F238E27FC236}">
                <a16:creationId xmlns:a16="http://schemas.microsoft.com/office/drawing/2014/main" id="{E51CDFF4-5B0C-402F-B10B-32629896704D}"/>
              </a:ext>
            </a:extLst>
          </p:cNvPr>
          <p:cNvSpPr txBox="1"/>
          <p:nvPr/>
        </p:nvSpPr>
        <p:spPr>
          <a:xfrm>
            <a:off x="5252671" y="4761427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chemeClr val="accent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35</a:t>
            </a:r>
          </a:p>
        </p:txBody>
      </p:sp>
      <p:sp>
        <p:nvSpPr>
          <p:cNvPr id="98" name="TextBox 97">
            <a:hlinkClick r:id="rId37" action="ppaction://hlinksldjump"/>
            <a:extLst>
              <a:ext uri="{FF2B5EF4-FFF2-40B4-BE49-F238E27FC236}">
                <a16:creationId xmlns:a16="http://schemas.microsoft.com/office/drawing/2014/main" id="{AEFCF184-8C9B-4927-AA5D-1A28543A0872}"/>
              </a:ext>
            </a:extLst>
          </p:cNvPr>
          <p:cNvSpPr txBox="1"/>
          <p:nvPr/>
        </p:nvSpPr>
        <p:spPr>
          <a:xfrm>
            <a:off x="6230694" y="4761426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chemeClr val="accent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36</a:t>
            </a:r>
          </a:p>
        </p:txBody>
      </p:sp>
      <p:sp>
        <p:nvSpPr>
          <p:cNvPr id="99" name="TextBox 98">
            <a:hlinkClick r:id="rId38" action="ppaction://hlinksldjump"/>
            <a:extLst>
              <a:ext uri="{FF2B5EF4-FFF2-40B4-BE49-F238E27FC236}">
                <a16:creationId xmlns:a16="http://schemas.microsoft.com/office/drawing/2014/main" id="{33B92B08-7D0D-4AA8-BD41-A5364A674AEA}"/>
              </a:ext>
            </a:extLst>
          </p:cNvPr>
          <p:cNvSpPr txBox="1"/>
          <p:nvPr/>
        </p:nvSpPr>
        <p:spPr>
          <a:xfrm>
            <a:off x="7254586" y="4761426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chemeClr val="accent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37</a:t>
            </a:r>
          </a:p>
        </p:txBody>
      </p:sp>
      <p:sp>
        <p:nvSpPr>
          <p:cNvPr id="100" name="TextBox 99">
            <a:hlinkClick r:id="rId39" action="ppaction://hlinksldjump"/>
            <a:extLst>
              <a:ext uri="{FF2B5EF4-FFF2-40B4-BE49-F238E27FC236}">
                <a16:creationId xmlns:a16="http://schemas.microsoft.com/office/drawing/2014/main" id="{F43E2565-D475-4A7B-88EA-9E965ED2D0D6}"/>
              </a:ext>
            </a:extLst>
          </p:cNvPr>
          <p:cNvSpPr txBox="1"/>
          <p:nvPr/>
        </p:nvSpPr>
        <p:spPr>
          <a:xfrm>
            <a:off x="8232609" y="4761425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chemeClr val="accent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38</a:t>
            </a:r>
          </a:p>
        </p:txBody>
      </p:sp>
      <p:sp>
        <p:nvSpPr>
          <p:cNvPr id="101" name="TextBox 100">
            <a:hlinkClick r:id="rId40" action="ppaction://hlinksldjump"/>
            <a:extLst>
              <a:ext uri="{FF2B5EF4-FFF2-40B4-BE49-F238E27FC236}">
                <a16:creationId xmlns:a16="http://schemas.microsoft.com/office/drawing/2014/main" id="{0CDDA58C-4991-4856-A17D-032785690A1C}"/>
              </a:ext>
            </a:extLst>
          </p:cNvPr>
          <p:cNvSpPr txBox="1"/>
          <p:nvPr/>
        </p:nvSpPr>
        <p:spPr>
          <a:xfrm>
            <a:off x="9157465" y="4761425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chemeClr val="accent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39</a:t>
            </a:r>
          </a:p>
        </p:txBody>
      </p:sp>
      <p:sp>
        <p:nvSpPr>
          <p:cNvPr id="102" name="TextBox 101">
            <a:hlinkClick r:id="rId41" action="ppaction://hlinksldjump"/>
            <a:extLst>
              <a:ext uri="{FF2B5EF4-FFF2-40B4-BE49-F238E27FC236}">
                <a16:creationId xmlns:a16="http://schemas.microsoft.com/office/drawing/2014/main" id="{45A09F27-96CF-4686-8C02-89314E7AFA3C}"/>
              </a:ext>
            </a:extLst>
          </p:cNvPr>
          <p:cNvSpPr txBox="1"/>
          <p:nvPr/>
        </p:nvSpPr>
        <p:spPr>
          <a:xfrm>
            <a:off x="10135488" y="4761424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chemeClr val="accent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40</a:t>
            </a:r>
          </a:p>
        </p:txBody>
      </p:sp>
      <p:sp>
        <p:nvSpPr>
          <p:cNvPr id="103" name="TextBox 102">
            <a:hlinkClick r:id="rId42" action="ppaction://hlinksldjump"/>
            <a:extLst>
              <a:ext uri="{FF2B5EF4-FFF2-40B4-BE49-F238E27FC236}">
                <a16:creationId xmlns:a16="http://schemas.microsoft.com/office/drawing/2014/main" id="{89C608FA-4D9E-465E-A773-0BBFBDDE27BB}"/>
              </a:ext>
            </a:extLst>
          </p:cNvPr>
          <p:cNvSpPr txBox="1"/>
          <p:nvPr/>
        </p:nvSpPr>
        <p:spPr>
          <a:xfrm>
            <a:off x="1296141" y="5662613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chemeClr val="accent5">
                    <a:lumMod val="7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41</a:t>
            </a:r>
          </a:p>
        </p:txBody>
      </p:sp>
      <p:sp>
        <p:nvSpPr>
          <p:cNvPr id="114" name="TextBox 113">
            <a:hlinkClick r:id="rId43" action="ppaction://hlinksldjump"/>
            <a:extLst>
              <a:ext uri="{FF2B5EF4-FFF2-40B4-BE49-F238E27FC236}">
                <a16:creationId xmlns:a16="http://schemas.microsoft.com/office/drawing/2014/main" id="{A2EF4924-5D62-4CD3-B948-61D3EEA6DF6D}"/>
              </a:ext>
            </a:extLst>
          </p:cNvPr>
          <p:cNvSpPr txBox="1"/>
          <p:nvPr/>
        </p:nvSpPr>
        <p:spPr>
          <a:xfrm>
            <a:off x="2274164" y="5662612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chemeClr val="accent5">
                    <a:lumMod val="7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42</a:t>
            </a:r>
          </a:p>
        </p:txBody>
      </p:sp>
      <p:sp>
        <p:nvSpPr>
          <p:cNvPr id="115" name="TextBox 114">
            <a:hlinkClick r:id="rId44" action="ppaction://hlinksldjump"/>
            <a:extLst>
              <a:ext uri="{FF2B5EF4-FFF2-40B4-BE49-F238E27FC236}">
                <a16:creationId xmlns:a16="http://schemas.microsoft.com/office/drawing/2014/main" id="{6A4100D4-8E40-4EFC-9A13-C485F8DE4996}"/>
              </a:ext>
            </a:extLst>
          </p:cNvPr>
          <p:cNvSpPr txBox="1"/>
          <p:nvPr/>
        </p:nvSpPr>
        <p:spPr>
          <a:xfrm>
            <a:off x="3298056" y="5662612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chemeClr val="accent5">
                    <a:lumMod val="7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43</a:t>
            </a:r>
          </a:p>
        </p:txBody>
      </p:sp>
      <p:sp>
        <p:nvSpPr>
          <p:cNvPr id="116" name="TextBox 115">
            <a:hlinkClick r:id="rId45" action="ppaction://hlinksldjump"/>
            <a:extLst>
              <a:ext uri="{FF2B5EF4-FFF2-40B4-BE49-F238E27FC236}">
                <a16:creationId xmlns:a16="http://schemas.microsoft.com/office/drawing/2014/main" id="{4D14E06D-6801-4CD7-AAFD-AA924939246A}"/>
              </a:ext>
            </a:extLst>
          </p:cNvPr>
          <p:cNvSpPr txBox="1"/>
          <p:nvPr/>
        </p:nvSpPr>
        <p:spPr>
          <a:xfrm>
            <a:off x="4276079" y="5662611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chemeClr val="accent5">
                    <a:lumMod val="7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44</a:t>
            </a:r>
          </a:p>
        </p:txBody>
      </p:sp>
      <p:sp>
        <p:nvSpPr>
          <p:cNvPr id="117" name="TextBox 116">
            <a:hlinkClick r:id="rId46" action="ppaction://hlinksldjump"/>
            <a:extLst>
              <a:ext uri="{FF2B5EF4-FFF2-40B4-BE49-F238E27FC236}">
                <a16:creationId xmlns:a16="http://schemas.microsoft.com/office/drawing/2014/main" id="{F7934C4E-E6D8-4FFC-9484-7087095291E5}"/>
              </a:ext>
            </a:extLst>
          </p:cNvPr>
          <p:cNvSpPr txBox="1"/>
          <p:nvPr/>
        </p:nvSpPr>
        <p:spPr>
          <a:xfrm>
            <a:off x="5252671" y="5662613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chemeClr val="accent5">
                    <a:lumMod val="7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45</a:t>
            </a:r>
          </a:p>
        </p:txBody>
      </p:sp>
      <p:sp>
        <p:nvSpPr>
          <p:cNvPr id="118" name="TextBox 117">
            <a:hlinkClick r:id="rId47" action="ppaction://hlinksldjump"/>
            <a:extLst>
              <a:ext uri="{FF2B5EF4-FFF2-40B4-BE49-F238E27FC236}">
                <a16:creationId xmlns:a16="http://schemas.microsoft.com/office/drawing/2014/main" id="{5B60A841-96EB-4ABB-934D-D88155171D9B}"/>
              </a:ext>
            </a:extLst>
          </p:cNvPr>
          <p:cNvSpPr txBox="1"/>
          <p:nvPr/>
        </p:nvSpPr>
        <p:spPr>
          <a:xfrm>
            <a:off x="6230694" y="5662612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chemeClr val="accent5">
                    <a:lumMod val="7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46</a:t>
            </a:r>
          </a:p>
        </p:txBody>
      </p:sp>
      <p:sp>
        <p:nvSpPr>
          <p:cNvPr id="119" name="TextBox 118">
            <a:hlinkClick r:id="rId48" action="ppaction://hlinksldjump"/>
            <a:extLst>
              <a:ext uri="{FF2B5EF4-FFF2-40B4-BE49-F238E27FC236}">
                <a16:creationId xmlns:a16="http://schemas.microsoft.com/office/drawing/2014/main" id="{7D030FA2-24C6-4D12-A2C4-CDDD8112BF58}"/>
              </a:ext>
            </a:extLst>
          </p:cNvPr>
          <p:cNvSpPr txBox="1"/>
          <p:nvPr/>
        </p:nvSpPr>
        <p:spPr>
          <a:xfrm>
            <a:off x="7254586" y="5662612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chemeClr val="accent5">
                    <a:lumMod val="7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47</a:t>
            </a:r>
          </a:p>
        </p:txBody>
      </p:sp>
      <p:sp>
        <p:nvSpPr>
          <p:cNvPr id="120" name="TextBox 119">
            <a:hlinkClick r:id="rId49" action="ppaction://hlinksldjump"/>
            <a:extLst>
              <a:ext uri="{FF2B5EF4-FFF2-40B4-BE49-F238E27FC236}">
                <a16:creationId xmlns:a16="http://schemas.microsoft.com/office/drawing/2014/main" id="{E437D965-CE2B-4674-8CC4-4CC78ED9FD86}"/>
              </a:ext>
            </a:extLst>
          </p:cNvPr>
          <p:cNvSpPr txBox="1"/>
          <p:nvPr/>
        </p:nvSpPr>
        <p:spPr>
          <a:xfrm>
            <a:off x="8232609" y="5662611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chemeClr val="accent5">
                    <a:lumMod val="7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48</a:t>
            </a:r>
          </a:p>
        </p:txBody>
      </p:sp>
      <p:sp>
        <p:nvSpPr>
          <p:cNvPr id="121" name="TextBox 120">
            <a:hlinkClick r:id="rId50" action="ppaction://hlinksldjump"/>
            <a:extLst>
              <a:ext uri="{FF2B5EF4-FFF2-40B4-BE49-F238E27FC236}">
                <a16:creationId xmlns:a16="http://schemas.microsoft.com/office/drawing/2014/main" id="{94B36257-E2C2-4661-BE22-268C6B305766}"/>
              </a:ext>
            </a:extLst>
          </p:cNvPr>
          <p:cNvSpPr txBox="1"/>
          <p:nvPr/>
        </p:nvSpPr>
        <p:spPr>
          <a:xfrm>
            <a:off x="9157465" y="5662611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chemeClr val="accent5">
                    <a:lumMod val="7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49</a:t>
            </a:r>
          </a:p>
        </p:txBody>
      </p:sp>
      <p:sp>
        <p:nvSpPr>
          <p:cNvPr id="122" name="TextBox 121">
            <a:hlinkClick r:id="rId51" action="ppaction://hlinksldjump"/>
            <a:extLst>
              <a:ext uri="{FF2B5EF4-FFF2-40B4-BE49-F238E27FC236}">
                <a16:creationId xmlns:a16="http://schemas.microsoft.com/office/drawing/2014/main" id="{CD0B4979-AFE0-4398-9547-FE2FB5101EA3}"/>
              </a:ext>
            </a:extLst>
          </p:cNvPr>
          <p:cNvSpPr txBox="1"/>
          <p:nvPr/>
        </p:nvSpPr>
        <p:spPr>
          <a:xfrm>
            <a:off x="10135488" y="5662610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chemeClr val="accent5">
                    <a:lumMod val="7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50</a:t>
            </a:r>
          </a:p>
        </p:txBody>
      </p:sp>
      <p:sp>
        <p:nvSpPr>
          <p:cNvPr id="123" name="Arrow: Right 122">
            <a:hlinkClick r:id="rId52" action="ppaction://hlinksldjump"/>
            <a:extLst>
              <a:ext uri="{FF2B5EF4-FFF2-40B4-BE49-F238E27FC236}">
                <a16:creationId xmlns:a16="http://schemas.microsoft.com/office/drawing/2014/main" id="{D18BF333-FC10-45FD-88C4-91999C11BD1F}"/>
              </a:ext>
            </a:extLst>
          </p:cNvPr>
          <p:cNvSpPr/>
          <p:nvPr/>
        </p:nvSpPr>
        <p:spPr>
          <a:xfrm>
            <a:off x="10977424" y="132477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</p:spTree>
    <p:extLst>
      <p:ext uri="{BB962C8B-B14F-4D97-AF65-F5344CB8AC3E}">
        <p14:creationId xmlns:p14="http://schemas.microsoft.com/office/powerpoint/2010/main" val="1840252527"/>
      </p:ext>
    </p:extLst>
  </p:cSld>
  <p:clrMapOvr>
    <a:masterClrMapping/>
  </p:clrMapOvr>
  <p:transition spd="slow">
    <p:cover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3834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TOÁN 1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EB15C0F-A4C5-413C-987D-C73A2BB1DF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720094"/>
            <a:ext cx="12192000" cy="5417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193672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917371" y="112456"/>
            <a:ext cx="7437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TOÁN 1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3FD9A58-766F-4738-A092-8DBA929331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685606"/>
            <a:ext cx="12192000" cy="3486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368969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3039291" y="112456"/>
            <a:ext cx="7254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TOÁN 1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B140472-29C7-497D-9892-8B7CA7557A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623728"/>
            <a:ext cx="12192000" cy="3610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541085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407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TOÁN 1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5092D1F-10B8-4A6C-A1E2-9FF33157D4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46721"/>
            <a:ext cx="12192000" cy="5764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555311"/>
      </p:ext>
    </p:extLst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4182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TOÁN 1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B2B9EDA-E29D-48C8-9052-220E5005CD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089837"/>
            <a:ext cx="12192000" cy="4678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665093"/>
      </p:ext>
    </p:extLst>
  </p:cSld>
  <p:clrMapOvr>
    <a:masterClrMapping/>
  </p:clrMapOvr>
  <p:transition spd="slow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751909" y="112456"/>
            <a:ext cx="73674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TOÁN 1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2C77B87-7D13-48FA-9C3A-2CE9323279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2283" y="1648733"/>
            <a:ext cx="11527433" cy="3349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156603"/>
      </p:ext>
    </p:extLst>
  </p:cSld>
  <p:clrMapOvr>
    <a:masterClrMapping/>
  </p:clrMapOvr>
  <p:transition spd="slow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4617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TOÁN 1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7885351-2C53-45DE-9657-E03EE74253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068983"/>
            <a:ext cx="12192000" cy="4720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790735"/>
      </p:ext>
    </p:extLst>
  </p:cSld>
  <p:clrMapOvr>
    <a:masterClrMapping/>
  </p:clrMapOvr>
  <p:transition spd="slow"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751909" y="112456"/>
            <a:ext cx="7471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TOÁN 1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FE13882-A206-4CE5-A759-4684E83C70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636718"/>
            <a:ext cx="12192000" cy="5584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843609"/>
      </p:ext>
    </p:extLst>
  </p:cSld>
  <p:clrMapOvr>
    <a:masterClrMapping/>
  </p:clrMapOvr>
  <p:transition spd="slow"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479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TOÁN 1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43CDCE4-09BB-4DCD-9D61-517C3DC9AC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984080"/>
            <a:ext cx="12192000" cy="4889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72712"/>
      </p:ext>
    </p:extLst>
  </p:cSld>
  <p:clrMapOvr>
    <a:masterClrMapping/>
  </p:clrMapOvr>
  <p:transition spd="slow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3398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TOÁN 1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7F122AD-E9F1-436D-9CD2-ECD97697A1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151229"/>
            <a:ext cx="12192000" cy="4555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191195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2" action="ppaction://hlinksldjump"/>
            <a:extLst>
              <a:ext uri="{FF2B5EF4-FFF2-40B4-BE49-F238E27FC236}">
                <a16:creationId xmlns:a16="http://schemas.microsoft.com/office/drawing/2014/main" id="{2406FFE8-F2B5-44A2-9A35-DE57BA6173C3}"/>
              </a:ext>
            </a:extLst>
          </p:cNvPr>
          <p:cNvSpPr txBox="1"/>
          <p:nvPr/>
        </p:nvSpPr>
        <p:spPr>
          <a:xfrm>
            <a:off x="3892643" y="2186044"/>
            <a:ext cx="920350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vi-VN" sz="5400" dirty="0">
                <a:ln>
                  <a:solidFill>
                    <a:schemeClr val="tx1"/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+mj-lt"/>
              </a:rPr>
              <a:t>01</a:t>
            </a:r>
          </a:p>
        </p:txBody>
      </p:sp>
      <p:sp>
        <p:nvSpPr>
          <p:cNvPr id="5" name="TextBox 4">
            <a:hlinkClick r:id="rId3" action="ppaction://hlinksldjump"/>
            <a:extLst>
              <a:ext uri="{FF2B5EF4-FFF2-40B4-BE49-F238E27FC236}">
                <a16:creationId xmlns:a16="http://schemas.microsoft.com/office/drawing/2014/main" id="{AC97573C-3AA6-48EF-8F02-201017B23D30}"/>
              </a:ext>
            </a:extLst>
          </p:cNvPr>
          <p:cNvSpPr txBox="1"/>
          <p:nvPr/>
        </p:nvSpPr>
        <p:spPr>
          <a:xfrm>
            <a:off x="5041695" y="2186044"/>
            <a:ext cx="920350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vi-VN" sz="5400" dirty="0">
                <a:ln>
                  <a:solidFill>
                    <a:schemeClr val="tx1"/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+mj-lt"/>
              </a:rPr>
              <a:t>02</a:t>
            </a:r>
          </a:p>
        </p:txBody>
      </p:sp>
      <p:sp>
        <p:nvSpPr>
          <p:cNvPr id="6" name="TextBox 5">
            <a:hlinkClick r:id="rId4" action="ppaction://hlinksldjump"/>
            <a:extLst>
              <a:ext uri="{FF2B5EF4-FFF2-40B4-BE49-F238E27FC236}">
                <a16:creationId xmlns:a16="http://schemas.microsoft.com/office/drawing/2014/main" id="{37224EFF-73B6-42A0-97AD-9ADF4B9D0805}"/>
              </a:ext>
            </a:extLst>
          </p:cNvPr>
          <p:cNvSpPr txBox="1"/>
          <p:nvPr/>
        </p:nvSpPr>
        <p:spPr>
          <a:xfrm>
            <a:off x="6170218" y="2186044"/>
            <a:ext cx="920350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vi-VN" sz="5400" dirty="0">
                <a:ln>
                  <a:solidFill>
                    <a:schemeClr val="tx1"/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+mj-lt"/>
              </a:rPr>
              <a:t>03</a:t>
            </a:r>
          </a:p>
        </p:txBody>
      </p:sp>
      <p:sp>
        <p:nvSpPr>
          <p:cNvPr id="7" name="TextBox 6">
            <a:hlinkClick r:id="rId5" action="ppaction://hlinksldjump"/>
            <a:extLst>
              <a:ext uri="{FF2B5EF4-FFF2-40B4-BE49-F238E27FC236}">
                <a16:creationId xmlns:a16="http://schemas.microsoft.com/office/drawing/2014/main" id="{630FB0D7-5906-4CD2-9178-38ECAEB2404F}"/>
              </a:ext>
            </a:extLst>
          </p:cNvPr>
          <p:cNvSpPr txBox="1"/>
          <p:nvPr/>
        </p:nvSpPr>
        <p:spPr>
          <a:xfrm>
            <a:off x="7343862" y="2186044"/>
            <a:ext cx="920350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vi-VN" sz="5400" dirty="0">
                <a:ln>
                  <a:solidFill>
                    <a:schemeClr val="tx1"/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+mj-lt"/>
              </a:rPr>
              <a:t>04</a:t>
            </a:r>
          </a:p>
        </p:txBody>
      </p:sp>
      <p:sp>
        <p:nvSpPr>
          <p:cNvPr id="8" name="TextBox 7">
            <a:hlinkClick r:id="rId6" action="ppaction://hlinksldjump"/>
            <a:extLst>
              <a:ext uri="{FF2B5EF4-FFF2-40B4-BE49-F238E27FC236}">
                <a16:creationId xmlns:a16="http://schemas.microsoft.com/office/drawing/2014/main" id="{8DEC2762-5301-456C-A6CC-3443AC8E128B}"/>
              </a:ext>
            </a:extLst>
          </p:cNvPr>
          <p:cNvSpPr txBox="1"/>
          <p:nvPr/>
        </p:nvSpPr>
        <p:spPr>
          <a:xfrm>
            <a:off x="3892643" y="3375652"/>
            <a:ext cx="920350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vi-VN" sz="5400" dirty="0">
                <a:ln>
                  <a:solidFill>
                    <a:schemeClr val="tx1"/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+mj-lt"/>
              </a:rPr>
              <a:t>05</a:t>
            </a:r>
          </a:p>
        </p:txBody>
      </p:sp>
      <p:sp>
        <p:nvSpPr>
          <p:cNvPr id="9" name="TextBox 8">
            <a:hlinkClick r:id="rId7" action="ppaction://hlinksldjump"/>
            <a:extLst>
              <a:ext uri="{FF2B5EF4-FFF2-40B4-BE49-F238E27FC236}">
                <a16:creationId xmlns:a16="http://schemas.microsoft.com/office/drawing/2014/main" id="{9CA642ED-B674-4BD4-9B54-6FEA99BB39DE}"/>
              </a:ext>
            </a:extLst>
          </p:cNvPr>
          <p:cNvSpPr txBox="1"/>
          <p:nvPr/>
        </p:nvSpPr>
        <p:spPr>
          <a:xfrm>
            <a:off x="5022398" y="3375652"/>
            <a:ext cx="920350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vi-VN" sz="5400" dirty="0">
                <a:ln>
                  <a:solidFill>
                    <a:schemeClr val="tx1"/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+mj-lt"/>
              </a:rPr>
              <a:t>06</a:t>
            </a:r>
          </a:p>
        </p:txBody>
      </p:sp>
      <p:sp>
        <p:nvSpPr>
          <p:cNvPr id="10" name="TextBox 9">
            <a:hlinkClick r:id="rId8" action="ppaction://hlinksldjump"/>
            <a:extLst>
              <a:ext uri="{FF2B5EF4-FFF2-40B4-BE49-F238E27FC236}">
                <a16:creationId xmlns:a16="http://schemas.microsoft.com/office/drawing/2014/main" id="{953D38E0-5D30-41D2-B972-C6A2B78EC18D}"/>
              </a:ext>
            </a:extLst>
          </p:cNvPr>
          <p:cNvSpPr txBox="1"/>
          <p:nvPr/>
        </p:nvSpPr>
        <p:spPr>
          <a:xfrm>
            <a:off x="6154348" y="3375652"/>
            <a:ext cx="920350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vi-VN" sz="5400" dirty="0">
                <a:ln>
                  <a:solidFill>
                    <a:schemeClr val="tx1"/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+mj-lt"/>
              </a:rPr>
              <a:t>07</a:t>
            </a:r>
          </a:p>
        </p:txBody>
      </p:sp>
      <p:sp>
        <p:nvSpPr>
          <p:cNvPr id="11" name="TextBox 10">
            <a:hlinkClick r:id="rId9" action="ppaction://hlinksldjump"/>
            <a:extLst>
              <a:ext uri="{FF2B5EF4-FFF2-40B4-BE49-F238E27FC236}">
                <a16:creationId xmlns:a16="http://schemas.microsoft.com/office/drawing/2014/main" id="{564D6636-05D7-4F35-A07B-178D64FC6337}"/>
              </a:ext>
            </a:extLst>
          </p:cNvPr>
          <p:cNvSpPr txBox="1"/>
          <p:nvPr/>
        </p:nvSpPr>
        <p:spPr>
          <a:xfrm>
            <a:off x="7286298" y="3375652"/>
            <a:ext cx="920350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vi-VN" sz="5400" dirty="0">
                <a:ln>
                  <a:solidFill>
                    <a:schemeClr val="tx1"/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+mj-lt"/>
              </a:rPr>
              <a:t>08</a:t>
            </a:r>
          </a:p>
        </p:txBody>
      </p:sp>
      <p:sp>
        <p:nvSpPr>
          <p:cNvPr id="12" name="TextBox 11">
            <a:hlinkClick r:id="rId10" action="ppaction://hlinksldjump"/>
            <a:extLst>
              <a:ext uri="{FF2B5EF4-FFF2-40B4-BE49-F238E27FC236}">
                <a16:creationId xmlns:a16="http://schemas.microsoft.com/office/drawing/2014/main" id="{E6B8BA6E-FE58-45B0-95BC-17867544C920}"/>
              </a:ext>
            </a:extLst>
          </p:cNvPr>
          <p:cNvSpPr txBox="1"/>
          <p:nvPr/>
        </p:nvSpPr>
        <p:spPr>
          <a:xfrm>
            <a:off x="3890448" y="4567449"/>
            <a:ext cx="920350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vi-VN" sz="5400" dirty="0">
                <a:ln>
                  <a:solidFill>
                    <a:schemeClr val="tx1"/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+mj-lt"/>
              </a:rPr>
              <a:t>09</a:t>
            </a:r>
          </a:p>
        </p:txBody>
      </p:sp>
      <p:sp>
        <p:nvSpPr>
          <p:cNvPr id="13" name="TextBox 12">
            <a:hlinkClick r:id="rId11" action="ppaction://hlinksldjump"/>
            <a:extLst>
              <a:ext uri="{FF2B5EF4-FFF2-40B4-BE49-F238E27FC236}">
                <a16:creationId xmlns:a16="http://schemas.microsoft.com/office/drawing/2014/main" id="{B378DBA0-9240-4C63-956E-9BDECAF616ED}"/>
              </a:ext>
            </a:extLst>
          </p:cNvPr>
          <p:cNvSpPr txBox="1"/>
          <p:nvPr/>
        </p:nvSpPr>
        <p:spPr>
          <a:xfrm>
            <a:off x="5022398" y="4567449"/>
            <a:ext cx="920350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vi-VN" sz="5400" dirty="0">
                <a:ln>
                  <a:solidFill>
                    <a:schemeClr val="tx1"/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+mj-lt"/>
              </a:rPr>
              <a:t>10</a:t>
            </a:r>
          </a:p>
        </p:txBody>
      </p:sp>
      <p:sp>
        <p:nvSpPr>
          <p:cNvPr id="104" name="TextBox 103">
            <a:hlinkClick r:id="rId12" action="ppaction://hlinksldjump"/>
            <a:extLst>
              <a:ext uri="{FF2B5EF4-FFF2-40B4-BE49-F238E27FC236}">
                <a16:creationId xmlns:a16="http://schemas.microsoft.com/office/drawing/2014/main" id="{5AAA0C05-2817-49E4-89CA-9EC7FCB4B2A2}"/>
              </a:ext>
            </a:extLst>
          </p:cNvPr>
          <p:cNvSpPr txBox="1"/>
          <p:nvPr/>
        </p:nvSpPr>
        <p:spPr>
          <a:xfrm>
            <a:off x="6154348" y="4567449"/>
            <a:ext cx="920350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vi-VN" sz="5400" dirty="0">
                <a:ln>
                  <a:solidFill>
                    <a:schemeClr val="tx1"/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+mj-lt"/>
              </a:rPr>
              <a:t>11</a:t>
            </a:r>
          </a:p>
        </p:txBody>
      </p:sp>
      <p:sp>
        <p:nvSpPr>
          <p:cNvPr id="105" name="TextBox 104">
            <a:hlinkClick r:id="rId13" action="ppaction://hlinksldjump"/>
            <a:extLst>
              <a:ext uri="{FF2B5EF4-FFF2-40B4-BE49-F238E27FC236}">
                <a16:creationId xmlns:a16="http://schemas.microsoft.com/office/drawing/2014/main" id="{6680377B-52DE-4F85-9710-4F7E2293E9B3}"/>
              </a:ext>
            </a:extLst>
          </p:cNvPr>
          <p:cNvSpPr txBox="1"/>
          <p:nvPr/>
        </p:nvSpPr>
        <p:spPr>
          <a:xfrm>
            <a:off x="7286298" y="4567449"/>
            <a:ext cx="920350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vi-VN" sz="5400" dirty="0">
                <a:ln>
                  <a:solidFill>
                    <a:schemeClr val="tx1"/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+mj-lt"/>
              </a:rPr>
              <a:t>12</a:t>
            </a:r>
          </a:p>
        </p:txBody>
      </p:sp>
      <p:sp>
        <p:nvSpPr>
          <p:cNvPr id="174" name="TextBox 173">
            <a:extLst>
              <a:ext uri="{FF2B5EF4-FFF2-40B4-BE49-F238E27FC236}">
                <a16:creationId xmlns:a16="http://schemas.microsoft.com/office/drawing/2014/main" id="{41242B7C-12FF-4E7B-B4AC-BCE3FB1F4747}"/>
              </a:ext>
            </a:extLst>
          </p:cNvPr>
          <p:cNvSpPr txBox="1"/>
          <p:nvPr/>
        </p:nvSpPr>
        <p:spPr>
          <a:xfrm>
            <a:off x="3689330" y="727969"/>
            <a:ext cx="49042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rgbClr val="0070C0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CÂU HỎI BỔ SUNG</a:t>
            </a:r>
          </a:p>
        </p:txBody>
      </p:sp>
      <p:sp>
        <p:nvSpPr>
          <p:cNvPr id="175" name="TextBox 174">
            <a:extLst>
              <a:ext uri="{FF2B5EF4-FFF2-40B4-BE49-F238E27FC236}">
                <a16:creationId xmlns:a16="http://schemas.microsoft.com/office/drawing/2014/main" id="{F1DE0FF2-A32E-422C-91CC-4BEE7D0120F0}"/>
              </a:ext>
            </a:extLst>
          </p:cNvPr>
          <p:cNvSpPr txBox="1"/>
          <p:nvPr/>
        </p:nvSpPr>
        <p:spPr>
          <a:xfrm>
            <a:off x="5072427" y="1435855"/>
            <a:ext cx="20687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000" b="1" dirty="0">
                <a:solidFill>
                  <a:srgbClr val="0070C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vi-VN" sz="2000" b="1" dirty="0" err="1">
                <a:solidFill>
                  <a:srgbClr val="0070C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vi-VN" sz="2000" b="1" dirty="0">
                <a:solidFill>
                  <a:srgbClr val="0070C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12 câu </a:t>
            </a:r>
            <a:r>
              <a:rPr lang="vi-VN" sz="2000" b="1" dirty="0" err="1">
                <a:solidFill>
                  <a:srgbClr val="0070C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vi-VN" sz="2000" b="1" dirty="0">
                <a:solidFill>
                  <a:srgbClr val="0070C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64" name="Arrow: Left 63">
            <a:hlinkClick r:id="rId14" action="ppaction://hlinksldjump"/>
            <a:extLst>
              <a:ext uri="{FF2B5EF4-FFF2-40B4-BE49-F238E27FC236}">
                <a16:creationId xmlns:a16="http://schemas.microsoft.com/office/drawing/2014/main" id="{B365E3B9-9461-49C0-93BB-6BE362ACB486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90307185"/>
      </p:ext>
    </p:extLst>
  </p:cSld>
  <p:clrMapOvr>
    <a:masterClrMapping/>
  </p:clrMapOvr>
  <p:transition spd="slow">
    <p:cover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3834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TOÁN 1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20FAF19-469D-4D4C-9C78-3E17C9FFF7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168732"/>
            <a:ext cx="12192000" cy="4520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554432"/>
      </p:ext>
    </p:extLst>
  </p:cSld>
  <p:clrMapOvr>
    <a:masterClrMapping/>
  </p:clrMapOvr>
  <p:transition spd="slow">
    <p:push dir="u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2789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TOÁN 1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077DC63-B749-4696-82FD-76720D670B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17033"/>
            <a:ext cx="12192000" cy="5823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781294"/>
      </p:ext>
    </p:extLst>
  </p:cSld>
  <p:clrMapOvr>
    <a:masterClrMapping/>
  </p:clrMapOvr>
  <p:transition spd="slow">
    <p:push dir="u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27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TOÁN 1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D6EAE2C-F53A-4811-A3E3-95EB300C38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602523"/>
            <a:ext cx="12192000" cy="5652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615194"/>
      </p:ext>
    </p:extLst>
  </p:cSld>
  <p:clrMapOvr>
    <a:masterClrMapping/>
  </p:clrMapOvr>
  <p:transition spd="slow">
    <p:push dir="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5842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TOÁN 1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307ECA0-99A7-4B0C-82D4-3DFA2CB2E7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141327"/>
            <a:ext cx="12192000" cy="4575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520230"/>
      </p:ext>
    </p:extLst>
  </p:cSld>
  <p:clrMapOvr>
    <a:masterClrMapping/>
  </p:clrMapOvr>
  <p:transition spd="slow">
    <p:push dir="u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717073" y="112456"/>
            <a:ext cx="75154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TOÁN 1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236D29E-CF4D-409A-9FB9-0C64D11823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953901"/>
            <a:ext cx="12192000" cy="4950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175977"/>
      </p:ext>
    </p:extLst>
  </p:cSld>
  <p:clrMapOvr>
    <a:masterClrMapping/>
  </p:clrMapOvr>
  <p:transition spd="slow">
    <p:push dir="u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5842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TOÁN 1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1E750B6-0775-4EBC-818B-32765A82F2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163" y="713080"/>
            <a:ext cx="11599817" cy="5834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733064"/>
      </p:ext>
    </p:extLst>
  </p:cSld>
  <p:clrMapOvr>
    <a:masterClrMapping/>
  </p:clrMapOvr>
  <p:transition spd="slow">
    <p:push dir="u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4008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TOÁN 1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E1BEABA-3EB8-42D8-B57F-AC97940103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558127"/>
            <a:ext cx="12192000" cy="3741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317343"/>
      </p:ext>
    </p:extLst>
  </p:cSld>
  <p:clrMapOvr>
    <a:masterClrMapping/>
  </p:clrMapOvr>
  <p:transition spd="slow">
    <p:push dir="u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374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TOÁN 1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68405A-2CE8-4C55-ADEF-4EC47DC468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1630" y="645202"/>
            <a:ext cx="11425646" cy="5991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065808"/>
      </p:ext>
    </p:extLst>
  </p:cSld>
  <p:clrMapOvr>
    <a:masterClrMapping/>
  </p:clrMapOvr>
  <p:transition spd="slow">
    <p:push dir="u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5842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TOÁN 1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92419BC-2715-4FA5-A0C0-A13C8619FC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689502"/>
            <a:ext cx="12192000" cy="5478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247734"/>
      </p:ext>
    </p:extLst>
  </p:cSld>
  <p:clrMapOvr>
    <a:masterClrMapping/>
  </p:clrMapOvr>
  <p:transition spd="slow">
    <p:push dir="u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3834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TOÁN 1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126B1A0-6923-47CD-BE0E-9B28B25308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735519"/>
            <a:ext cx="12192000" cy="5386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875492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69828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TOÁN 1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6C80E75-B9E8-4961-A567-7930D924D3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39074"/>
            <a:ext cx="12192000" cy="5779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745086"/>
      </p:ext>
    </p:extLst>
  </p:cSld>
  <p:clrMapOvr>
    <a:masterClrMapping/>
  </p:clrMapOvr>
  <p:transition spd="slow">
    <p:push dir="u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1744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TOÁN 1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605D0CD-9F58-430C-A3FB-98D2F05B97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060834"/>
            <a:ext cx="12192000" cy="4736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497488"/>
      </p:ext>
    </p:extLst>
  </p:cSld>
  <p:clrMapOvr>
    <a:masterClrMapping/>
  </p:clrMapOvr>
  <p:transition spd="slow">
    <p:push dir="u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374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TOÁN 1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F6B41E4-567E-49B9-871A-3E74C18236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6720" y="801188"/>
            <a:ext cx="11611553" cy="5532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158546"/>
      </p:ext>
    </p:extLst>
  </p:cSld>
  <p:clrMapOvr>
    <a:masterClrMapping/>
  </p:clrMapOvr>
  <p:transition spd="slow">
    <p:push dir="u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3137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TOÁN 1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2391D3D-208E-46AE-BB49-6BE35C5660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231264"/>
            <a:ext cx="12192000" cy="4395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899030"/>
      </p:ext>
    </p:extLst>
  </p:cSld>
  <p:clrMapOvr>
    <a:masterClrMapping/>
  </p:clrMapOvr>
  <p:transition spd="slow">
    <p:push dir="u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778033" y="112456"/>
            <a:ext cx="7419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TOÁN 1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133C5BF-B288-49B4-AA44-18296A4ED3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315376"/>
            <a:ext cx="12192000" cy="4227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709948"/>
      </p:ext>
    </p:extLst>
  </p:cSld>
  <p:clrMapOvr>
    <a:masterClrMapping/>
  </p:clrMapOvr>
  <p:transition spd="slow">
    <p:push dir="u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5842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TOÁN 1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D468307-B055-4942-84A9-598CEE8328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380418"/>
            <a:ext cx="12192000" cy="4097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317984"/>
      </p:ext>
    </p:extLst>
  </p:cSld>
  <p:clrMapOvr>
    <a:masterClrMapping/>
  </p:clrMapOvr>
  <p:transition spd="slow">
    <p:push dir="u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3572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TOÁN 1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CE33859-A184-42BE-8633-19906233B7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686236"/>
            <a:ext cx="12192000" cy="5485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80905"/>
      </p:ext>
    </p:extLst>
  </p:cSld>
  <p:clrMapOvr>
    <a:masterClrMapping/>
  </p:clrMapOvr>
  <p:transition spd="slow">
    <p:push dir="u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4356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TOÁN 1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A3E1EF3-3B91-41CB-8415-362077910C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235560"/>
            <a:ext cx="12192000" cy="4386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071777"/>
      </p:ext>
    </p:extLst>
  </p:cSld>
  <p:clrMapOvr>
    <a:masterClrMapping/>
  </p:clrMapOvr>
  <p:transition spd="slow">
    <p:push dir="u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409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TOÁN 1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2443D18-48EA-44D8-93CA-C73276DFD9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143000"/>
            <a:ext cx="12192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053179"/>
      </p:ext>
    </p:extLst>
  </p:cSld>
  <p:clrMapOvr>
    <a:masterClrMapping/>
  </p:clrMapOvr>
  <p:transition spd="slow">
    <p:push dir="u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743199" y="112456"/>
            <a:ext cx="76025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TOÁN 1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8D9DA67-AC52-4C37-87CF-BD5A7CCDE2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880639"/>
            <a:ext cx="12192000" cy="5096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887291"/>
      </p:ext>
    </p:extLst>
  </p:cSld>
  <p:clrMapOvr>
    <a:masterClrMapping/>
  </p:clrMapOvr>
  <p:transition spd="slow">
    <p:push dir="u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725783" y="112456"/>
            <a:ext cx="75677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TOÁN 1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AC0DFA6-59AE-4290-B7B9-18B9A552AD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729462"/>
            <a:ext cx="12192000" cy="539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455133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926079" y="112456"/>
            <a:ext cx="72368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TOÁN 1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CA8BE55-4846-4BF4-9F03-9B55486615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00529"/>
            <a:ext cx="12192000" cy="5856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170255"/>
      </p:ext>
    </p:extLst>
  </p:cSld>
  <p:clrMapOvr>
    <a:masterClrMapping/>
  </p:clrMapOvr>
  <p:transition spd="slow">
    <p:push dir="u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717073" y="112456"/>
            <a:ext cx="77076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TOÁN 1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3B6EEC2-EA13-4D24-B442-45DFB89442B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4136" y="754326"/>
            <a:ext cx="11477897" cy="5815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764490"/>
      </p:ext>
    </p:extLst>
  </p:cSld>
  <p:clrMapOvr>
    <a:masterClrMapping/>
  </p:clrMapOvr>
  <p:transition spd="slow">
    <p:push dir="u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610185" y="112456"/>
            <a:ext cx="76223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TOÁN 1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D9244A4-A389-423E-894B-8AA967204A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172798"/>
            <a:ext cx="12192000" cy="4512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983798"/>
      </p:ext>
    </p:extLst>
  </p:cSld>
  <p:clrMapOvr>
    <a:masterClrMapping/>
  </p:clrMapOvr>
  <p:transition spd="slow">
    <p:push dir="u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934789" y="112456"/>
            <a:ext cx="72106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TOÁN 1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EF6B3E9-FF6B-4BE4-95A4-F9E429AA5BB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9884" y="757352"/>
            <a:ext cx="10366713" cy="6100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990078"/>
      </p:ext>
    </p:extLst>
  </p:cSld>
  <p:clrMapOvr>
    <a:masterClrMapping/>
  </p:clrMapOvr>
  <p:transition spd="slow">
    <p:push dir="u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743199" y="112456"/>
            <a:ext cx="75154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TOÁN 1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F6310D0-68AE-49E5-8833-04445DA642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302912"/>
            <a:ext cx="12192000" cy="4252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239771"/>
      </p:ext>
    </p:extLst>
  </p:cSld>
  <p:clrMapOvr>
    <a:masterClrMapping/>
  </p:clrMapOvr>
  <p:transition spd="slow">
    <p:push dir="u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122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TOÁN 1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CEFEB07-9400-4C97-A990-7861F93C4B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8640" y="2039983"/>
            <a:ext cx="10486234" cy="816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738973"/>
      </p:ext>
    </p:extLst>
  </p:cSld>
  <p:clrMapOvr>
    <a:masterClrMapping/>
  </p:clrMapOvr>
  <p:transition spd="slow">
    <p:push dir="u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3050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TOÁN 1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EE1C12A-0C1F-4E3B-96D8-F2E6D0AC76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8928" y="1879267"/>
            <a:ext cx="11545963" cy="1549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729967"/>
      </p:ext>
    </p:extLst>
  </p:cSld>
  <p:clrMapOvr>
    <a:masterClrMapping/>
  </p:clrMapOvr>
  <p:transition spd="slow">
    <p:push dir="u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122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TOÁN 1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1C953F4-6875-411B-B9C7-27C3C04A32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2150" y="1795234"/>
            <a:ext cx="11107700" cy="3267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662265"/>
      </p:ext>
    </p:extLst>
  </p:cSld>
  <p:clrMapOvr>
    <a:masterClrMapping/>
  </p:clrMapOvr>
  <p:transition spd="slow">
    <p:push dir="u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708366" y="112456"/>
            <a:ext cx="75329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TOÁN 1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031188D-B7F2-4CCF-8A62-4266440335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6492" y="2076261"/>
            <a:ext cx="10679015" cy="2705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698237"/>
      </p:ext>
    </p:extLst>
  </p:cSld>
  <p:clrMapOvr>
    <a:masterClrMapping/>
  </p:clrMapOvr>
  <p:transition spd="slow">
    <p:push dir="u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4008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TOÁN 1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FB69E8F-3616-410D-9F35-3F8701B1E8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6992" y="2990789"/>
            <a:ext cx="10498015" cy="876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11900"/>
      </p:ext>
    </p:extLst>
  </p:cSld>
  <p:clrMapOvr>
    <a:masterClrMapping/>
  </p:clrMapOvr>
  <p:transition spd="slow">
    <p:push dir="u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4879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TOÁN 1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7FE3544-C7EA-42DC-AA59-483E4D7A1B1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8839" y="2609253"/>
            <a:ext cx="11756571" cy="1639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728679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610186" y="112456"/>
            <a:ext cx="76920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TOÁN 1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444053A-2BA2-4A7A-BB60-1F1C179F75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218098"/>
            <a:ext cx="12192000" cy="4421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718333"/>
      </p:ext>
    </p:extLst>
  </p:cSld>
  <p:clrMapOvr>
    <a:masterClrMapping/>
  </p:clrMapOvr>
  <p:transition spd="slow">
    <p:push dir="u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4008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TOÁN 1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28714AC-2CA6-4D8B-9581-3939918290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9566" y="2636830"/>
            <a:ext cx="11312434" cy="1717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763941"/>
      </p:ext>
    </p:extLst>
  </p:cSld>
  <p:clrMapOvr>
    <a:masterClrMapping/>
  </p:clrMapOvr>
  <p:transition spd="slow">
    <p:push dir="u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760617" y="112456"/>
            <a:ext cx="74545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TOÁN 1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5BD424D-50EC-4E67-BBC5-2C5329FFBA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182" y="2664823"/>
            <a:ext cx="11356289" cy="1649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792833"/>
      </p:ext>
    </p:extLst>
  </p:cSld>
  <p:clrMapOvr>
    <a:masterClrMapping/>
  </p:clrMapOvr>
  <p:transition spd="slow">
    <p:push dir="u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3137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TOÁN 1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EAAC618-65D2-4D9D-940A-509EDDE226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42335" y="1523734"/>
            <a:ext cx="9707330" cy="3810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155894"/>
      </p:ext>
    </p:extLst>
  </p:cSld>
  <p:clrMapOvr>
    <a:masterClrMapping/>
  </p:clrMapOvr>
  <p:transition spd="slow">
    <p:push dir="u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3224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TOÁN 1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E5EFE10-C141-453F-8C44-37AF9CF080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0926" y="2659307"/>
            <a:ext cx="11861074" cy="1583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602728"/>
      </p:ext>
    </p:extLst>
  </p:cSld>
  <p:clrMapOvr>
    <a:masterClrMapping/>
  </p:clrMapOvr>
  <p:transition spd="slow">
    <p:push dir="u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514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TOÁN 1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5027314-9572-438E-AD40-9DAC20F4F4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4380" y="2612571"/>
            <a:ext cx="11137620" cy="1803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305241"/>
      </p:ext>
    </p:extLst>
  </p:cSld>
  <p:clrMapOvr>
    <a:masterClrMapping/>
  </p:clrMapOvr>
  <p:transition spd="slow">
    <p:push dir="u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2963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TOÁN 1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747E492-47E6-4F72-816F-E196989DD8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482570"/>
            <a:ext cx="12192000" cy="1892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469960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3030583" y="112456"/>
            <a:ext cx="73239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TOÁN 1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BF4AE6A-F073-4A28-A083-0EEB6E8CB7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006331"/>
            <a:ext cx="12192000" cy="4845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000885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3152503" y="112456"/>
            <a:ext cx="69929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TOÁN 1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EBCFAAA-0CA5-4630-B466-767B26C344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042625"/>
            <a:ext cx="12192000" cy="477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485498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27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TOÁN 1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7A731EB-1037-43EE-8BF1-2171F0CBDF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424301"/>
            <a:ext cx="12192000" cy="4009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598857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325</TotalTime>
  <Words>794</Words>
  <Application>Microsoft Office PowerPoint</Application>
  <PresentationFormat>Widescreen</PresentationFormat>
  <Paragraphs>257</Paragraphs>
  <Slides>65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65</vt:i4>
      </vt:variant>
    </vt:vector>
  </HeadingPairs>
  <TitlesOfParts>
    <vt:vector size="70" baseType="lpstr">
      <vt:lpstr>Arial</vt:lpstr>
      <vt:lpstr>Calibri</vt:lpstr>
      <vt:lpstr>Calibri Light</vt:lpstr>
      <vt:lpstr>Times New Roman</vt:lpstr>
      <vt:lpstr>Office Theme</vt:lpstr>
      <vt:lpstr>BỘ ĐỀ THI HỌC KÌ 1  MÔN: TOÁN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BỘ ĐỀ THI HỌC KÌ 2  MÔN: TOÁN 2</dc:title>
  <dc:creator>Phong Le</dc:creator>
  <cp:lastModifiedBy>Trần Anh Sơn</cp:lastModifiedBy>
  <cp:revision>39</cp:revision>
  <dcterms:created xsi:type="dcterms:W3CDTF">2021-07-18T04:20:13Z</dcterms:created>
  <dcterms:modified xsi:type="dcterms:W3CDTF">2021-12-11T16:41:26Z</dcterms:modified>
</cp:coreProperties>
</file>