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2" r:id="rId1"/>
    <p:sldMasterId id="2147484009" r:id="rId2"/>
    <p:sldMasterId id="2147484021" r:id="rId3"/>
  </p:sldMasterIdLst>
  <p:notesMasterIdLst>
    <p:notesMasterId r:id="rId54"/>
  </p:notesMasterIdLst>
  <p:handoutMasterIdLst>
    <p:handoutMasterId r:id="rId55"/>
  </p:handoutMasterIdLst>
  <p:sldIdLst>
    <p:sldId id="347" r:id="rId4"/>
    <p:sldId id="1036" r:id="rId5"/>
    <p:sldId id="1039" r:id="rId6"/>
    <p:sldId id="1037" r:id="rId7"/>
    <p:sldId id="1040" r:id="rId8"/>
    <p:sldId id="1078" r:id="rId9"/>
    <p:sldId id="1079" r:id="rId10"/>
    <p:sldId id="1080" r:id="rId11"/>
    <p:sldId id="1081" r:id="rId12"/>
    <p:sldId id="1082" r:id="rId13"/>
    <p:sldId id="1083" r:id="rId14"/>
    <p:sldId id="1084" r:id="rId15"/>
    <p:sldId id="1085" r:id="rId16"/>
    <p:sldId id="1086" r:id="rId17"/>
    <p:sldId id="1087" r:id="rId18"/>
    <p:sldId id="1088" r:id="rId19"/>
    <p:sldId id="1089" r:id="rId20"/>
    <p:sldId id="1090" r:id="rId21"/>
    <p:sldId id="1091" r:id="rId22"/>
    <p:sldId id="1092" r:id="rId23"/>
    <p:sldId id="1093" r:id="rId24"/>
    <p:sldId id="1094" r:id="rId25"/>
    <p:sldId id="1095" r:id="rId26"/>
    <p:sldId id="1096" r:id="rId27"/>
    <p:sldId id="1097" r:id="rId28"/>
    <p:sldId id="1098" r:id="rId29"/>
    <p:sldId id="1099" r:id="rId30"/>
    <p:sldId id="1101" r:id="rId31"/>
    <p:sldId id="1102" r:id="rId32"/>
    <p:sldId id="1103" r:id="rId33"/>
    <p:sldId id="1100" r:id="rId34"/>
    <p:sldId id="1104" r:id="rId35"/>
    <p:sldId id="1105" r:id="rId36"/>
    <p:sldId id="1112" r:id="rId37"/>
    <p:sldId id="1113" r:id="rId38"/>
    <p:sldId id="1114" r:id="rId39"/>
    <p:sldId id="1106" r:id="rId40"/>
    <p:sldId id="1107" r:id="rId41"/>
    <p:sldId id="1108" r:id="rId42"/>
    <p:sldId id="1109" r:id="rId43"/>
    <p:sldId id="1110" r:id="rId44"/>
    <p:sldId id="1111" r:id="rId45"/>
    <p:sldId id="1115" r:id="rId46"/>
    <p:sldId id="1116" r:id="rId47"/>
    <p:sldId id="1117" r:id="rId48"/>
    <p:sldId id="1118" r:id="rId49"/>
    <p:sldId id="1119" r:id="rId50"/>
    <p:sldId id="1120" r:id="rId51"/>
    <p:sldId id="1121" r:id="rId52"/>
    <p:sldId id="856" r:id="rId53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8000"/>
    <a:srgbClr val="FFFFFF"/>
    <a:srgbClr val="FFFF00"/>
    <a:srgbClr val="9900CC"/>
    <a:srgbClr val="0000FF"/>
    <a:srgbClr val="FF6600"/>
    <a:srgbClr val="CC99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86" autoAdjust="0"/>
  </p:normalViewPr>
  <p:slideViewPr>
    <p:cSldViewPr>
      <p:cViewPr varScale="1">
        <p:scale>
          <a:sx n="64" d="100"/>
          <a:sy n="64" d="100"/>
        </p:scale>
        <p:origin x="-606" y="-108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84060" y="763233"/>
            <a:ext cx="7633080" cy="446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3" name="Google Shape;13;p2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ilhouette">
  <p:cSld name="Blank - Silhouette">
    <p:bg>
      <p:bgPr>
        <a:gradFill>
          <a:gsLst>
            <a:gs pos="0">
              <a:schemeClr val="accent3"/>
            </a:gs>
            <a:gs pos="100000">
              <a:schemeClr val="accent4"/>
            </a:gs>
          </a:gsLst>
          <a:lin ang="5400700" scaled="0"/>
        </a:gra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1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1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1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0" name="Google Shape;140;p11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1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Minimal">
  <p:cSld name="Blank - Minimal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700" scaled="0"/>
        </a:gra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"/>
          <p:cNvSpPr/>
          <p:nvPr/>
        </p:nvSpPr>
        <p:spPr>
          <a:xfrm>
            <a:off x="0" y="58992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2"/>
          <p:cNvSpPr/>
          <p:nvPr/>
        </p:nvSpPr>
        <p:spPr>
          <a:xfrm>
            <a:off x="0" y="56795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2"/>
          <p:cNvSpPr/>
          <p:nvPr/>
        </p:nvSpPr>
        <p:spPr>
          <a:xfrm>
            <a:off x="5007" y="49737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7" name="Google Shape;147;p12"/>
          <p:cNvSpPr/>
          <p:nvPr/>
        </p:nvSpPr>
        <p:spPr>
          <a:xfrm>
            <a:off x="0" y="57077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1732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60070" y="1371600"/>
            <a:ext cx="8244230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60070" y="3228536"/>
            <a:ext cx="8247431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B6E6A-6644-49F4-A031-3D00E3379F31}" type="datetime1">
              <a:rPr lang="en-US" smtClean="0"/>
              <a:t>9/21/2021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F47AA-2821-4CEB-9A4E-B8031D9878DF}" type="datetime1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70" y="1316736"/>
            <a:ext cx="816102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870" y="2704664"/>
            <a:ext cx="816102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9D48-F3F0-4945-A25D-F2881E0A6E97}" type="datetime1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006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061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86D70-D69A-4458-8F6E-60466C8EFBCD}" type="datetime1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855248"/>
            <a:ext cx="424219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77277" y="1859758"/>
            <a:ext cx="4243864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2514600"/>
            <a:ext cx="424219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2514600"/>
            <a:ext cx="4243864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0D29-C134-4893-A70C-BC83F78161F9}" type="datetime1">
              <a:rPr lang="en-US" smtClean="0"/>
              <a:t>9/21/2021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72109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E25E-0157-4506-B6A3-DEB3FEA08972}" type="datetime1">
              <a:rPr lang="en-US" smtClean="0"/>
              <a:t>9/21/2021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B2DA-45C2-4C41-BB4A-C0677C5823C1}" type="datetime1">
              <a:rPr lang="en-US" smtClean="0"/>
              <a:t>9/21/2021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984060" y="1806333"/>
            <a:ext cx="763308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984060" y="3481939"/>
            <a:ext cx="763308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grpSp>
        <p:nvGrpSpPr>
          <p:cNvPr id="25" name="Google Shape;25;p3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26" name="Google Shape;26;p3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0" y="514352"/>
            <a:ext cx="288036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20090" y="1676400"/>
            <a:ext cx="288036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53802" y="1676400"/>
            <a:ext cx="5367338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0243-C667-4544-B4F5-6437C9EAB1F8}" type="datetime1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324041" y="1108077"/>
            <a:ext cx="552069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404341" y="5359769"/>
            <a:ext cx="163220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176997"/>
            <a:ext cx="2323490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" y="2828785"/>
            <a:ext cx="232029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571D-A386-4E95-97BE-B956ADF0846D}" type="datetime1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1060" y="6356351"/>
            <a:ext cx="640080" cy="365125"/>
          </a:xfrm>
        </p:spPr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660083" y="1199517"/>
            <a:ext cx="4848606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0002" y="5816600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600575" y="6219826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B7A8B-8308-42B0-8A68-3ACEEFB36262}" type="datetime1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60870" y="914402"/>
            <a:ext cx="216027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914402"/>
            <a:ext cx="632079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A880-671A-4865-852D-7C6364EDDE16}" type="datetime1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1122363"/>
            <a:ext cx="7200900" cy="2387600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3602038"/>
            <a:ext cx="7200900" cy="1655762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C0EA9-6A61-4AA5-9751-D0E59382AD1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D29BE-F1A4-4252-88F3-862E7323E1C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570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D4C2-4CB9-45CF-B149-A959312C8B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8A3AC-128C-459B-BC22-2C402D7654F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37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709739"/>
            <a:ext cx="8281035" cy="2852737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4589464"/>
            <a:ext cx="8281035" cy="150018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7A39-5AFA-44F9-9116-AFB409EE256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63883-0B44-499D-A481-A0CF1DE57D6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632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825625"/>
            <a:ext cx="408051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825625"/>
            <a:ext cx="408051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F0250-29C7-46DC-A751-F6B2C831C1C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56282-73CD-429E-992A-05849B6AD5A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427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5126"/>
            <a:ext cx="82810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681163"/>
            <a:ext cx="4061757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2505075"/>
            <a:ext cx="406175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681163"/>
            <a:ext cx="4081761" cy="823912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2505075"/>
            <a:ext cx="408176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8535E-260D-4434-8D75-29258682D82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46B25-C356-415C-B745-9CC284DFA5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435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048CE-D3BE-409D-B1B1-89BB67B46BB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BF3C-E0C5-4074-B78A-BAE4A060320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50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gradFill>
          <a:gsLst>
            <a:gs pos="0">
              <a:schemeClr val="accent4"/>
            </a:gs>
            <a:gs pos="100000">
              <a:schemeClr val="accent5"/>
            </a:gs>
          </a:gsLst>
          <a:lin ang="5400700" scaled="0"/>
        </a:gra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984060" y="2476000"/>
            <a:ext cx="7633080" cy="109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526694" lvl="0" indent="-482803" algn="ctr" rtl="0">
              <a:spcBef>
                <a:spcPts val="691"/>
              </a:spcBef>
              <a:spcAft>
                <a:spcPts val="0"/>
              </a:spcAft>
              <a:buClr>
                <a:schemeClr val="lt1"/>
              </a:buClr>
              <a:buSzPts val="3000"/>
              <a:buChar char="🐠"/>
              <a:defRPr sz="3500">
                <a:solidFill>
                  <a:schemeClr val="lt1"/>
                </a:solidFill>
              </a:defRPr>
            </a:lvl1pPr>
            <a:lvl2pPr marL="1053389" lvl="1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🐬"/>
              <a:defRPr sz="3500">
                <a:solidFill>
                  <a:schemeClr val="lt1"/>
                </a:solidFill>
              </a:defRPr>
            </a:lvl2pPr>
            <a:lvl3pPr marL="1580083" lvl="2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🐟"/>
              <a:defRPr sz="3500">
                <a:solidFill>
                  <a:schemeClr val="lt1"/>
                </a:solidFill>
              </a:defRPr>
            </a:lvl3pPr>
            <a:lvl4pPr marL="2106778" lvl="3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🐡"/>
              <a:defRPr sz="3500">
                <a:solidFill>
                  <a:schemeClr val="lt1"/>
                </a:solidFill>
              </a:defRPr>
            </a:lvl4pPr>
            <a:lvl5pPr marL="2633472" lvl="4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🐋"/>
              <a:defRPr sz="3500">
                <a:solidFill>
                  <a:schemeClr val="lt1"/>
                </a:solidFill>
              </a:defRPr>
            </a:lvl5pPr>
            <a:lvl6pPr marL="3160166" lvl="5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6pPr>
            <a:lvl7pPr marL="3686861" lvl="6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500">
                <a:solidFill>
                  <a:schemeClr val="lt1"/>
                </a:solidFill>
              </a:defRPr>
            </a:lvl7pPr>
            <a:lvl8pPr marL="4213555" lvl="7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500">
                <a:solidFill>
                  <a:schemeClr val="lt1"/>
                </a:solidFill>
              </a:defRPr>
            </a:lvl8pPr>
            <a:lvl9pPr marL="4740250" lvl="8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4"/>
          <p:cNvSpPr txBox="1"/>
          <p:nvPr/>
        </p:nvSpPr>
        <p:spPr>
          <a:xfrm>
            <a:off x="3773070" y="432225"/>
            <a:ext cx="2055060" cy="8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00">
                <a:solidFill>
                  <a:schemeClr val="lt1"/>
                </a:solidFill>
                <a:latin typeface="Averia Libre"/>
                <a:ea typeface="Averia Libre"/>
                <a:cs typeface="Averia Libre"/>
                <a:sym typeface="Averia Libre"/>
              </a:rPr>
              <a:t>“</a:t>
            </a:r>
            <a:endParaRPr sz="8300">
              <a:solidFill>
                <a:schemeClr val="lt1"/>
              </a:solidFill>
              <a:latin typeface="Averia Libre"/>
              <a:ea typeface="Averia Libre"/>
              <a:cs typeface="Averia Libre"/>
              <a:sym typeface="Averia Libre"/>
            </a:endParaRPr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910C-1ED9-43D0-B8AF-5C4A6FCE524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CAEF0-8F6F-4B91-BEFA-4DCF3F3036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046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457200"/>
            <a:ext cx="3096637" cy="1600200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987426"/>
            <a:ext cx="4860608" cy="4873625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2057400"/>
            <a:ext cx="3096637" cy="3811588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8F98-810F-471E-82AE-7ED8D6CB015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F43C-28EB-4319-84C5-F17459B4D6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2099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457200"/>
            <a:ext cx="3096637" cy="1600200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81760" y="987426"/>
            <a:ext cx="4860608" cy="4873625"/>
          </a:xfrm>
        </p:spPr>
        <p:txBody>
          <a:bodyPr rtlCol="0">
            <a:normAutofit/>
          </a:bodyPr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2057400"/>
            <a:ext cx="3096637" cy="3811588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DAD95-5A27-45CB-9A65-C61B27A6DB7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A6D58-FFBB-47ED-AD56-1A2A1C30D9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45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F529-F4EA-42C6-A165-B31D85F05C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C0D7-1A22-40EF-9D1B-A805B119FE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2673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365125"/>
            <a:ext cx="207025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365125"/>
            <a:ext cx="6090761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9552-EBB5-450C-82DC-F6C886CC509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D46C1-5AFC-4760-A830-C6B9C134B4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4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38912" rtl="0">
              <a:spcBef>
                <a:spcPts val="691"/>
              </a:spcBef>
              <a:spcAft>
                <a:spcPts val="0"/>
              </a:spcAft>
              <a:buSzPts val="2400"/>
              <a:buChar char="🐠"/>
              <a:defRPr/>
            </a:lvl1pPr>
            <a:lvl2pPr marL="1053389" lvl="1" indent="-438912" rtl="0">
              <a:spcBef>
                <a:spcPts val="0"/>
              </a:spcBef>
              <a:spcAft>
                <a:spcPts val="0"/>
              </a:spcAft>
              <a:buSzPts val="2400"/>
              <a:buChar char="🐬"/>
              <a:defRPr/>
            </a:lvl2pPr>
            <a:lvl3pPr marL="1580083" lvl="2" indent="-438912" rtl="0">
              <a:spcBef>
                <a:spcPts val="0"/>
              </a:spcBef>
              <a:spcAft>
                <a:spcPts val="0"/>
              </a:spcAft>
              <a:buSzPts val="2400"/>
              <a:buChar char="🐟"/>
              <a:defRPr/>
            </a:lvl3pPr>
            <a:lvl4pPr marL="2106778" lvl="3" indent="-438912" rtl="0">
              <a:spcBef>
                <a:spcPts val="0"/>
              </a:spcBef>
              <a:spcAft>
                <a:spcPts val="0"/>
              </a:spcAft>
              <a:buSzPts val="2400"/>
              <a:buChar char="🐡"/>
              <a:defRPr/>
            </a:lvl4pPr>
            <a:lvl5pPr marL="2633472" lvl="4" indent="-438912" rtl="0">
              <a:spcBef>
                <a:spcPts val="0"/>
              </a:spcBef>
              <a:spcAft>
                <a:spcPts val="0"/>
              </a:spcAft>
              <a:buSzPts val="2400"/>
              <a:buChar char="🐋"/>
              <a:defRPr/>
            </a:lvl5pPr>
            <a:lvl6pPr marL="3160166" lvl="5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686861" lvl="6" indent="-438912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4213555" lvl="7" indent="-438912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740250" lvl="8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Google Shape;51;p5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52" name="Google Shape;52;p5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53" name="Google Shape;53;p5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2"/>
          </p:nvPr>
        </p:nvSpPr>
        <p:spPr>
          <a:xfrm>
            <a:off x="4990352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Google Shape;66;p6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67" name="Google Shape;67;p6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68" name="Google Shape;68;p6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6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6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0" name="Google Shape;80;p7"/>
          <p:cNvSpPr txBox="1">
            <a:spLocks noGrp="1"/>
          </p:cNvSpPr>
          <p:nvPr>
            <p:ph type="body" idx="2"/>
          </p:nvPr>
        </p:nvSpPr>
        <p:spPr>
          <a:xfrm>
            <a:off x="360880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1" name="Google Shape;81;p7"/>
          <p:cNvSpPr txBox="1">
            <a:spLocks noGrp="1"/>
          </p:cNvSpPr>
          <p:nvPr>
            <p:ph type="body" idx="3"/>
          </p:nvPr>
        </p:nvSpPr>
        <p:spPr>
          <a:xfrm>
            <a:off x="6233538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2" name="Google Shape;82;p7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83" name="Google Shape;83;p7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84" name="Google Shape;84;p7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7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7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7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7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7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7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7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7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96" name="Google Shape;96;p8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97" name="Google Shape;97;p8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9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08" name="Google Shape;108;p9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9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9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8" name="Google Shape;118;p9"/>
          <p:cNvSpPr txBox="1">
            <a:spLocks noGrp="1"/>
          </p:cNvSpPr>
          <p:nvPr>
            <p:ph type="body" idx="1"/>
          </p:nvPr>
        </p:nvSpPr>
        <p:spPr>
          <a:xfrm>
            <a:off x="984060" y="4960667"/>
            <a:ext cx="7633080" cy="40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263347" algn="ctr" rtl="0">
              <a:spcBef>
                <a:spcPts val="415"/>
              </a:spcBef>
              <a:spcAft>
                <a:spcPts val="0"/>
              </a:spcAft>
              <a:buSzPts val="1400"/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10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21" name="Google Shape;121;p10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4">
            <a:alphaModFix amt="30000"/>
          </a:blip>
          <a:srcRect t="238" b="248"/>
          <a:stretch/>
        </p:blipFill>
        <p:spPr>
          <a:xfrm>
            <a:off x="-6" y="3"/>
            <a:ext cx="9601196" cy="628307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  <a:noFill/>
          <a:ln>
            <a:noFill/>
          </a:ln>
          <a:effectLst>
            <a:outerShdw blurRad="14288" dist="9525" dir="162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🐬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🐟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🐡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●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lvl="1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lvl="2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lvl="3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lvl="4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lvl="5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lvl="6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lvl="7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lvl="8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0002" y="-7144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600575" y="-7144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80060" y="1935480"/>
            <a:ext cx="864108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80060" y="6356351"/>
            <a:ext cx="224028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00115D-E628-4D9B-B3AB-E0DE8105774A}" type="datetime1">
              <a:rPr lang="en-US" smtClean="0"/>
              <a:t>9/21/2021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800350" y="6356351"/>
            <a:ext cx="352044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/>
              <a:t>Tiếng Anh 2 - LNMT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321040" y="6356351"/>
            <a:ext cx="8001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968" y="202408"/>
            <a:ext cx="9639575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60083" y="365126"/>
            <a:ext cx="828103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60083" y="1825625"/>
            <a:ext cx="828103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6356351"/>
            <a:ext cx="2160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48AFAD-1BCD-42B0-9BF8-824760D0EA4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6356351"/>
            <a:ext cx="3240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6356351"/>
            <a:ext cx="2160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45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59BDDC-6462-43D2-B0A8-8E4BB59053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252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5pPr>
      <a:lvl6pPr marL="360045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6pPr>
      <a:lvl7pPr marL="720090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7pPr>
      <a:lvl8pPr marL="1080135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8pPr>
      <a:lvl9pPr marL="1440180" algn="l" rtl="0" fontAlgn="base">
        <a:lnSpc>
          <a:spcPct val="90000"/>
        </a:lnSpc>
        <a:spcBef>
          <a:spcPct val="0"/>
        </a:spcBef>
        <a:spcAft>
          <a:spcPct val="0"/>
        </a:spcAft>
        <a:defRPr sz="3465">
          <a:solidFill>
            <a:schemeClr val="tx1"/>
          </a:solidFill>
          <a:latin typeface="Calibri Light" pitchFamily="34" charset="0"/>
        </a:defRPr>
      </a:lvl9pPr>
    </p:titleStyle>
    <p:bodyStyle>
      <a:lvl1pPr marL="180023" indent="-180023" algn="l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rtl="0" eaLnBrk="0" fontAlgn="base" hangingPunct="0">
        <a:lnSpc>
          <a:spcPct val="90000"/>
        </a:lnSpc>
        <a:spcBef>
          <a:spcPts val="394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3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6002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443" y="3834014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9862-5415-467D-AE66-B4BBA90E746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</a:t>
            </a:r>
            <a:r>
              <a:rPr lang="en-US" sz="3600" b="1" dirty="0" smtClean="0">
                <a:solidFill>
                  <a:srgbClr val="0000FF"/>
                </a:solidFill>
              </a:rPr>
              <a:t>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2. B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219200"/>
            <a:ext cx="879102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24600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3. 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43297" y="30069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4. A</a:t>
            </a:r>
          </a:p>
        </p:txBody>
      </p:sp>
      <p:sp>
        <p:nvSpPr>
          <p:cNvPr id="3" name="Rectangle 2"/>
          <p:cNvSpPr/>
          <p:nvPr/>
        </p:nvSpPr>
        <p:spPr>
          <a:xfrm>
            <a:off x="776010" y="2354580"/>
            <a:ext cx="8153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Nạp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sạc</a:t>
            </a:r>
            <a:r>
              <a:rPr lang="en-US" dirty="0" smtClean="0">
                <a:solidFill>
                  <a:srgbClr val="FF0000"/>
                </a:solidFill>
              </a:rPr>
              <a:t>; </a:t>
            </a:r>
            <a:r>
              <a:rPr lang="en-US" dirty="0" err="1" smtClean="0">
                <a:solidFill>
                  <a:srgbClr val="FF0000"/>
                </a:solidFill>
              </a:rPr>
              <a:t>tiền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phạt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học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phí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vé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err="1" smtClean="0">
                <a:solidFill>
                  <a:srgbClr val="FF0000"/>
                </a:solidFill>
              </a:rPr>
              <a:t>ks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dịch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vụ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19AD7-0F6A-4349-939A-B18347E6ECE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008000"/>
                </a:solidFill>
              </a:rPr>
              <a:t>Page 117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2. 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729615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5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DBC78-A527-4FAE-95DB-947C94C0FEE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008000"/>
                </a:solidFill>
              </a:rPr>
              <a:t>Page 117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05400" y="129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3. 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5400" y="352017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4. 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143000"/>
            <a:ext cx="425767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43500" y="5218331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5. C</a:t>
            </a:r>
          </a:p>
        </p:txBody>
      </p:sp>
    </p:spTree>
    <p:extLst>
      <p:ext uri="{BB962C8B-B14F-4D97-AF65-F5344CB8AC3E}">
        <p14:creationId xmlns:p14="http://schemas.microsoft.com/office/powerpoint/2010/main" val="308927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C028-E0AE-48B6-9094-37F226C2A9D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4400" dirty="0">
                <a:solidFill>
                  <a:srgbClr val="008000"/>
                </a:solidFill>
              </a:rPr>
              <a:t>Page 118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57800" y="349687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6. 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0" y="287383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7. 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10200" y="510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8. A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21112"/>
            <a:ext cx="5029200" cy="630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8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C5534-0AA5-4844-A0FD-55153082F26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4400" dirty="0">
                <a:solidFill>
                  <a:srgbClr val="008000"/>
                </a:solidFill>
              </a:rPr>
              <a:t>Page 118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967443"/>
            <a:ext cx="50292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486400" y="3886200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Neither … nor…</a:t>
            </a:r>
          </a:p>
          <a:p>
            <a:r>
              <a:rPr lang="en-US" sz="3600" b="1" dirty="0">
                <a:solidFill>
                  <a:srgbClr val="0000FF"/>
                </a:solidFill>
              </a:rPr>
              <a:t>	</a:t>
            </a:r>
            <a:r>
              <a:rPr lang="en-US" sz="3600" b="1" dirty="0" err="1" smtClean="0">
                <a:solidFill>
                  <a:srgbClr val="0000FF"/>
                </a:solidFill>
              </a:rPr>
              <a:t>adj</a:t>
            </a:r>
            <a:r>
              <a:rPr lang="en-US" sz="3600" b="1" dirty="0" smtClean="0">
                <a:solidFill>
                  <a:srgbClr val="0000FF"/>
                </a:solidFill>
              </a:rPr>
              <a:t>		</a:t>
            </a:r>
            <a:r>
              <a:rPr lang="en-US" sz="3600" b="1" dirty="0" err="1" smtClean="0">
                <a:solidFill>
                  <a:srgbClr val="0000FF"/>
                </a:solidFill>
              </a:rPr>
              <a:t>adj</a:t>
            </a:r>
            <a:endParaRPr lang="en-US" sz="3600" b="1" dirty="0" smtClean="0">
              <a:solidFill>
                <a:srgbClr val="0000FF"/>
              </a:solidFill>
            </a:endParaRPr>
          </a:p>
          <a:p>
            <a:r>
              <a:rPr lang="en-US" sz="3600" b="1" dirty="0">
                <a:solidFill>
                  <a:srgbClr val="0000FF"/>
                </a:solidFill>
              </a:rPr>
              <a:t>	</a:t>
            </a:r>
            <a:r>
              <a:rPr lang="en-US" sz="3600" b="1" dirty="0" smtClean="0">
                <a:solidFill>
                  <a:srgbClr val="0000FF"/>
                </a:solidFill>
              </a:rPr>
              <a:t>noun	noun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8900" y="1524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9. 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3200" y="323986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10. 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579119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11. C</a:t>
            </a:r>
          </a:p>
        </p:txBody>
      </p:sp>
    </p:spTree>
    <p:extLst>
      <p:ext uri="{BB962C8B-B14F-4D97-AF65-F5344CB8AC3E}">
        <p14:creationId xmlns:p14="http://schemas.microsoft.com/office/powerpoint/2010/main" val="390080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2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88FC6-4A0E-4F1B-A1CC-61DC44EDBEA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4400" dirty="0">
                <a:solidFill>
                  <a:srgbClr val="008000"/>
                </a:solidFill>
              </a:rPr>
              <a:t>Page 119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52518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13. 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533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12. 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0"/>
            <a:ext cx="8663697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90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A96D-94D4-4622-9E29-29CFC53F1F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4400" dirty="0">
                <a:solidFill>
                  <a:srgbClr val="008000"/>
                </a:solidFill>
              </a:rPr>
              <a:t>Page 119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52518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15. 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533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14. 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A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" y="1295400"/>
            <a:ext cx="8924925" cy="507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06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" y="0"/>
            <a:ext cx="9601200" cy="877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" y="1295400"/>
            <a:ext cx="9601200" cy="32655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88669" y="3023142"/>
            <a:ext cx="459773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A……………....backpack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B………………...suitcase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C……………….box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D……………….briefcase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86728" y="2997191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holding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86728" y="3433549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9322" y="3901941"/>
            <a:ext cx="1438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holding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31201" y="4403864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carrying</a:t>
            </a:r>
          </a:p>
        </p:txBody>
      </p:sp>
    </p:spTree>
    <p:extLst>
      <p:ext uri="{BB962C8B-B14F-4D97-AF65-F5344CB8AC3E}">
        <p14:creationId xmlns:p14="http://schemas.microsoft.com/office/powerpoint/2010/main" val="6401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42" y="0"/>
            <a:ext cx="9601200" cy="30467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281" y="203600"/>
            <a:ext cx="4597734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A…giving a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presentation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B…drawing a picture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C…changing clothes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D…serving food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2" y="3266307"/>
            <a:ext cx="9601200" cy="32653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88669" y="3754877"/>
            <a:ext cx="4588692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A…in a sports stadium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B…near an office building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C…on a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D…in a city</a:t>
            </a:r>
          </a:p>
        </p:txBody>
      </p:sp>
    </p:spTree>
    <p:extLst>
      <p:ext uri="{BB962C8B-B14F-4D97-AF65-F5344CB8AC3E}">
        <p14:creationId xmlns:p14="http://schemas.microsoft.com/office/powerpoint/2010/main" val="258373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2844"/>
            <a:ext cx="9601200" cy="40963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48200" y="838200"/>
            <a:ext cx="3859326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 the paper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B…reading a book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C…exercising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D…eating lunch</a:t>
            </a:r>
          </a:p>
        </p:txBody>
      </p:sp>
    </p:spTree>
    <p:extLst>
      <p:ext uri="{BB962C8B-B14F-4D97-AF65-F5344CB8AC3E}">
        <p14:creationId xmlns:p14="http://schemas.microsoft.com/office/powerpoint/2010/main" val="422843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93EC-EB8B-490F-924B-1BC0119BA0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4" y="152400"/>
            <a:ext cx="8486775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62000"/>
            <a:ext cx="9601200" cy="29939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400" y="1227909"/>
            <a:ext cx="3083473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A…police officer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B…doctor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C…firefighter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D…teacher</a:t>
            </a:r>
          </a:p>
        </p:txBody>
      </p:sp>
    </p:spTree>
    <p:extLst>
      <p:ext uri="{BB962C8B-B14F-4D97-AF65-F5344CB8AC3E}">
        <p14:creationId xmlns:p14="http://schemas.microsoft.com/office/powerpoint/2010/main" val="339499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4063"/>
            <a:ext cx="9601200" cy="8882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" y="960441"/>
            <a:ext cx="1798890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2437769"/>
            <a:ext cx="5920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office building on the corner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5432" y="1406718"/>
            <a:ext cx="3001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9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a.m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usually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84845" y="961142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6537" y="1931085"/>
            <a:ext cx="3571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went on vacation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1" y="3022544"/>
            <a:ext cx="3491661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Can you help me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3400" y="3960499"/>
            <a:ext cx="4252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Sure. Let’s do it together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3400" y="4467183"/>
            <a:ext cx="4164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desk is </a:t>
            </a:r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corner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29095" y="3040227"/>
            <a:ext cx="30364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these papers?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9907" y="3479214"/>
            <a:ext cx="4337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how to </a:t>
            </a:r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</a:p>
        </p:txBody>
      </p:sp>
    </p:spTree>
    <p:extLst>
      <p:ext uri="{BB962C8B-B14F-4D97-AF65-F5344CB8AC3E}">
        <p14:creationId xmlns:p14="http://schemas.microsoft.com/office/powerpoint/2010/main" val="92627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3" grpId="0"/>
      <p:bldP spid="14" grpId="0"/>
      <p:bldP spid="17" grpId="0" animBg="1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1" y="2661"/>
            <a:ext cx="6011582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Did the boss hire a new worker?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7705" y="448937"/>
            <a:ext cx="3599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her name is Sue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7705" y="964462"/>
            <a:ext cx="428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to New York once</a:t>
            </a:r>
            <a:endParaRPr lang="en-US" sz="32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7705" y="1410738"/>
            <a:ext cx="45213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office is </a:t>
            </a:r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 the hall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11" y="2064762"/>
            <a:ext cx="6737935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Will you come to work on Saturday?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7705" y="2574360"/>
            <a:ext cx="4338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coffee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sugar in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0910" y="3058224"/>
            <a:ext cx="2292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my </a:t>
            </a:r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2167" y="3528708"/>
            <a:ext cx="5325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I finished everything today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11" y="4174198"/>
            <a:ext cx="7470315" cy="20621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Have you ever worked in a grocery store?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977" y="4636461"/>
            <a:ext cx="5202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 fruits and vegetables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8781" y="5098724"/>
            <a:ext cx="5024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when I was in university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243" y="5633351"/>
            <a:ext cx="3299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can’t go with you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8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70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31" y="1438610"/>
            <a:ext cx="9614427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93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6: </a:t>
            </a:r>
            <a:r>
              <a:rPr lang="en-US" sz="787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COMPARISONS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18280" y="2591345"/>
            <a:ext cx="3046027" cy="516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Comparative form</a:t>
            </a:r>
          </a:p>
        </p:txBody>
      </p:sp>
      <p:sp>
        <p:nvSpPr>
          <p:cNvPr id="3" name="Rectangle 2"/>
          <p:cNvSpPr/>
          <p:nvPr/>
        </p:nvSpPr>
        <p:spPr>
          <a:xfrm>
            <a:off x="2018280" y="3009739"/>
            <a:ext cx="2832827" cy="516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Superlative 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2018280" y="3379061"/>
            <a:ext cx="2210542" cy="516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756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As…as form</a:t>
            </a:r>
          </a:p>
        </p:txBody>
      </p:sp>
    </p:spTree>
    <p:extLst>
      <p:ext uri="{BB962C8B-B14F-4D97-AF65-F5344CB8AC3E}">
        <p14:creationId xmlns:p14="http://schemas.microsoft.com/office/powerpoint/2010/main" val="384559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28663"/>
            <a:ext cx="5947782" cy="6983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938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COMPARATIVE</a:t>
            </a:r>
            <a:r>
              <a:rPr lang="en-US" sz="393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FORM: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69152" y="1731954"/>
            <a:ext cx="556563" cy="455959"/>
          </a:xfrm>
          <a:prstGeom prst="rect">
            <a:avLst/>
          </a:prstGeom>
          <a:noFill/>
          <a:ln w="76200">
            <a:solidFill>
              <a:srgbClr val="009999"/>
            </a:solidFill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1004" y="1731954"/>
            <a:ext cx="99578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(short)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5685" y="1271444"/>
            <a:ext cx="476412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15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Rectangle 6"/>
          <p:cNvSpPr/>
          <p:nvPr/>
        </p:nvSpPr>
        <p:spPr>
          <a:xfrm>
            <a:off x="6924111" y="1271444"/>
            <a:ext cx="453970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15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315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" y="1775229"/>
            <a:ext cx="742511" cy="455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endParaRPr lang="en-US" sz="2363" u="sng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94447" y="1770634"/>
            <a:ext cx="1787669" cy="455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endParaRPr lang="en-US" sz="2363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44343" y="1731954"/>
            <a:ext cx="928459" cy="455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(long)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9645" y="2157826"/>
            <a:ext cx="64953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9688" y="2472298"/>
            <a:ext cx="57419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9688" y="2776368"/>
            <a:ext cx="59022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9689" y="3140905"/>
            <a:ext cx="82586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2961" y="3451353"/>
            <a:ext cx="70884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33240" y="2157826"/>
            <a:ext cx="50526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</a:t>
            </a:r>
            <a:endParaRPr lang="en-US" sz="236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13041" y="2472298"/>
            <a:ext cx="57259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</a:t>
            </a:r>
            <a:endParaRPr lang="en-US" sz="236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33240" y="2782745"/>
            <a:ext cx="57259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62680" y="3147282"/>
            <a:ext cx="42030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en-US" sz="236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52658" y="3444975"/>
            <a:ext cx="42030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en-US" sz="236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226" y="2143376"/>
            <a:ext cx="784189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00135" y="1392631"/>
            <a:ext cx="708848" cy="455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5657188" y="786382"/>
            <a:ext cx="27841" cy="5317187"/>
          </a:xfrm>
          <a:prstGeom prst="line">
            <a:avLst/>
          </a:prstGeom>
          <a:ln w="762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59788" y="1407310"/>
            <a:ext cx="57259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2719822" y="1564431"/>
            <a:ext cx="24520" cy="2201133"/>
          </a:xfrm>
          <a:prstGeom prst="line">
            <a:avLst/>
          </a:prstGeom>
          <a:ln w="762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61758" y="3641247"/>
            <a:ext cx="165301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61758" y="3965892"/>
            <a:ext cx="114807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colorful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61758" y="4290536"/>
            <a:ext cx="121379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68123" y="4897263"/>
            <a:ext cx="97975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68123" y="4593899"/>
            <a:ext cx="123142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crowded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66211" y="3662529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66210" y="3966300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72574" y="4294066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58816" y="4594307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058816" y="4900075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1999305" y="3765564"/>
            <a:ext cx="0" cy="2149275"/>
          </a:xfrm>
          <a:prstGeom prst="line">
            <a:avLst/>
          </a:prstGeom>
          <a:ln w="762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034146" y="3765564"/>
            <a:ext cx="71019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761758" y="5203031"/>
            <a:ext cx="116730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bustling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744342" y="5484500"/>
            <a:ext cx="151996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convenient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053391" y="5197096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53391" y="5478566"/>
            <a:ext cx="80823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655" y="2206908"/>
            <a:ext cx="3802975" cy="254506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452" y="3247214"/>
            <a:ext cx="3840480" cy="2880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784" y="-37984"/>
            <a:ext cx="22028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</a:t>
            </a:r>
          </a:p>
        </p:txBody>
      </p:sp>
    </p:spTree>
    <p:extLst>
      <p:ext uri="{BB962C8B-B14F-4D97-AF65-F5344CB8AC3E}">
        <p14:creationId xmlns:p14="http://schemas.microsoft.com/office/powerpoint/2010/main" val="388732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7" grpId="0"/>
      <p:bldP spid="9" grpId="0"/>
      <p:bldP spid="10" grpId="0"/>
      <p:bldP spid="6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2" grpId="0"/>
      <p:bldP spid="23" grpId="0" animBg="1"/>
      <p:bldP spid="18" grpId="0"/>
      <p:bldP spid="26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42" grpId="0"/>
      <p:bldP spid="43" grpId="0"/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3128" y="637384"/>
            <a:ext cx="998991" cy="6983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938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endParaRPr lang="en-US" sz="3938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1515" y="637384"/>
            <a:ext cx="1645002" cy="6983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93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(short)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7141" y="1234181"/>
            <a:ext cx="84510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</a:t>
            </a:r>
            <a:r>
              <a:rPr lang="en-US" sz="2363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1097" y="1539319"/>
            <a:ext cx="1013419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</a:t>
            </a:r>
            <a:r>
              <a:rPr lang="en-US" sz="2363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68" y="1549461"/>
            <a:ext cx="244740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is             than 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7141" y="1870447"/>
            <a:ext cx="76014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7141" y="2175585"/>
            <a:ext cx="65915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635" y="1234181"/>
            <a:ext cx="48763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1096" y="2496571"/>
            <a:ext cx="108074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7141" y="2817557"/>
            <a:ext cx="928459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7141" y="3122695"/>
            <a:ext cx="89479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pretty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7141" y="3459528"/>
            <a:ext cx="72487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141" y="3748819"/>
            <a:ext cx="114807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12107" y="1876168"/>
            <a:ext cx="130035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25867" y="2209023"/>
            <a:ext cx="119936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tidier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25867" y="2519640"/>
            <a:ext cx="162095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healthier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25867" y="2875201"/>
            <a:ext cx="1544012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happier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12107" y="3162749"/>
            <a:ext cx="1435008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prettier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1952" y="3493995"/>
            <a:ext cx="1265090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easier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25867" y="3781543"/>
            <a:ext cx="168828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friendlier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06" y="3036511"/>
            <a:ext cx="9094887" cy="130328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3" y="4341144"/>
            <a:ext cx="2092762" cy="135767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173" y="4110997"/>
            <a:ext cx="2250281" cy="1500938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198731" y="4861467"/>
            <a:ext cx="118013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Cheetah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71496" y="4861466"/>
            <a:ext cx="117660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Tortoise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33269" y="5698814"/>
            <a:ext cx="171553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(&gt;100 km/h)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14483" y="5693064"/>
            <a:ext cx="141737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0.20 km/h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91243" y="4861466"/>
            <a:ext cx="287931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_______faster than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22858" y="4861466"/>
            <a:ext cx="85953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23" y="86834"/>
            <a:ext cx="3695712" cy="36079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1935" y="447629"/>
            <a:ext cx="4895112" cy="224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6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40" grpId="0"/>
      <p:bldP spid="41" grpId="0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28663"/>
            <a:ext cx="5903476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1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SUPERLATIVE COMPARISON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275" y="1286123"/>
            <a:ext cx="597471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is </a:t>
            </a:r>
            <a:r>
              <a:rPr lang="en-US" sz="236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 </a:t>
            </a:r>
            <a:r>
              <a:rPr lang="en-US" sz="2363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woman in the world?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06538" y="1722396"/>
            <a:ext cx="146065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(long)</a:t>
            </a:r>
          </a:p>
        </p:txBody>
      </p:sp>
      <p:sp>
        <p:nvSpPr>
          <p:cNvPr id="9" name="Rectangle 8"/>
          <p:cNvSpPr/>
          <p:nvPr/>
        </p:nvSpPr>
        <p:spPr>
          <a:xfrm>
            <a:off x="2306539" y="1722396"/>
            <a:ext cx="1416626" cy="43627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418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3086" y="2393871"/>
            <a:ext cx="657552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73665" y="2376806"/>
            <a:ext cx="1497526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       </a:t>
            </a: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4712" y="1722396"/>
            <a:ext cx="1223412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73086" y="2830144"/>
            <a:ext cx="2018501" cy="455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(short)_</a:t>
            </a: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4237" y="2847209"/>
            <a:ext cx="63190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85073" y="2393871"/>
            <a:ext cx="383673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484554"/>
            <a:ext cx="9487936" cy="1374922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139399" y="3849053"/>
            <a:ext cx="7065230" cy="3130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5311969" y="1615731"/>
            <a:ext cx="10436" cy="210808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06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1" grpId="0"/>
      <p:bldP spid="13" grpId="0"/>
      <p:bldP spid="15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28662"/>
            <a:ext cx="9398675" cy="19322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70372" y="2660904"/>
            <a:ext cx="1972015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  </a:t>
            </a:r>
            <a:r>
              <a:rPr lang="en-US" sz="2363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en-US" sz="2363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7630" y="2660904"/>
            <a:ext cx="623889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08354" y="2660904"/>
            <a:ext cx="793807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44978" y="2990196"/>
            <a:ext cx="2377574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      angel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9306" y="3319487"/>
            <a:ext cx="2064989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ugly         ghost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513422" y="2660904"/>
            <a:ext cx="0" cy="10948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908354" y="2660904"/>
            <a:ext cx="0" cy="10948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344978" y="2660904"/>
            <a:ext cx="0" cy="10948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934665" y="2660904"/>
            <a:ext cx="1138453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runs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2970371" y="2660904"/>
            <a:ext cx="0" cy="10948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072953" y="3163796"/>
            <a:ext cx="918841" cy="455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363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is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6" y="3822379"/>
            <a:ext cx="9244155" cy="887361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>
            <a:off x="2950549" y="4160342"/>
            <a:ext cx="1957805" cy="2250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620203" y="4709740"/>
            <a:ext cx="133034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67" y="4906595"/>
            <a:ext cx="4349044" cy="429054"/>
          </a:xfrm>
          <a:prstGeom prst="rect">
            <a:avLst/>
          </a:prstGeom>
        </p:spPr>
      </p:pic>
      <p:cxnSp>
        <p:nvCxnSpPr>
          <p:cNvPr id="39" name="Straight Connector 38"/>
          <p:cNvCxnSpPr>
            <a:endCxn id="37" idx="2"/>
          </p:cNvCxnSpPr>
          <p:nvPr/>
        </p:nvCxnSpPr>
        <p:spPr>
          <a:xfrm>
            <a:off x="2072953" y="5335649"/>
            <a:ext cx="7142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77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  <p:bldP spid="13" grpId="0"/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54102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rgbClr val="FF0000"/>
                </a:solidFill>
              </a:rPr>
              <a:t>UNIT 5: </a:t>
            </a:r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4800" dirty="0">
                <a:solidFill>
                  <a:srgbClr val="0000FF"/>
                </a:solidFill>
              </a:rPr>
              <a:t>Negation and Parallel Structure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6600" dirty="0">
                <a:solidFill>
                  <a:srgbClr val="FF0000"/>
                </a:solidFill>
              </a:rPr>
              <a:t>Page 28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E23CC-1475-4F03-96C7-A8D6EFA2379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47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3407"/>
            <a:ext cx="9601200" cy="21336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6781800" y="609600"/>
            <a:ext cx="2819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" y="1143000"/>
            <a:ext cx="1066799" cy="1720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74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206"/>
            <a:ext cx="9601200" cy="634180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581400" y="2057400"/>
            <a:ext cx="2133600" cy="381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371600" y="3153697"/>
            <a:ext cx="1676400" cy="381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267200" y="4343400"/>
            <a:ext cx="1295400" cy="54569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2209800" y="5638800"/>
            <a:ext cx="1036074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74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3" y="-17206"/>
            <a:ext cx="9579077" cy="687520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1981200" y="2209800"/>
            <a:ext cx="3581400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1600200" y="4648200"/>
            <a:ext cx="6019800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25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3" y="0"/>
            <a:ext cx="9579077" cy="57912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5257800" y="914400"/>
            <a:ext cx="762000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2743201" y="2286000"/>
            <a:ext cx="2743199" cy="381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743201" y="3695700"/>
            <a:ext cx="914399" cy="4191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352800" y="5053781"/>
            <a:ext cx="990600" cy="35641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14600" y="5791200"/>
            <a:ext cx="5715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248400" y="228600"/>
            <a:ext cx="2590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Upon request: when asked for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248400" y="2999282"/>
            <a:ext cx="2590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Pay attention to : look carefully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708754" y="1602074"/>
            <a:ext cx="2590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Take effect: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7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5" y="0"/>
            <a:ext cx="9601200" cy="850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9115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14800" y="526246"/>
            <a:ext cx="50189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The weather was wonderful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9630" y="5846438"/>
            <a:ext cx="57811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Try to get plenty of sleep tonight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040" y="1508299"/>
            <a:ext cx="6359599" cy="292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77087" y="4419600"/>
            <a:ext cx="46369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But now, I’m very sleepy</a:t>
            </a:r>
          </a:p>
        </p:txBody>
      </p:sp>
    </p:spTree>
    <p:extLst>
      <p:ext uri="{BB962C8B-B14F-4D97-AF65-F5344CB8AC3E}">
        <p14:creationId xmlns:p14="http://schemas.microsoft.com/office/powerpoint/2010/main" val="116153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57825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800" y="685800"/>
            <a:ext cx="68078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This is the 6 times this week that it has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 raining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6298" y="2921168"/>
            <a:ext cx="49660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Let’s go for a drive instead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62400" y="5444600"/>
            <a:ext cx="60524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We could drive a long the coast …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…I guess we have no choice</a:t>
            </a:r>
          </a:p>
        </p:txBody>
      </p:sp>
    </p:spTree>
    <p:extLst>
      <p:ext uri="{BB962C8B-B14F-4D97-AF65-F5344CB8AC3E}">
        <p14:creationId xmlns:p14="http://schemas.microsoft.com/office/powerpoint/2010/main" val="75726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" y="0"/>
            <a:ext cx="9601200" cy="8764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0" y="1"/>
            <a:ext cx="763905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42495" y="2286000"/>
            <a:ext cx="2295525" cy="1543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6600" y="876491"/>
            <a:ext cx="6567824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start now by going to our most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adventurous reporter, John Rogers.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on the fabulous island of Marina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7237" y="5380672"/>
            <a:ext cx="6513963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….in part 2. Finally, in our last segment,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show you how to save money </a:t>
            </a:r>
          </a:p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your vacation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997" y="2536032"/>
            <a:ext cx="6504454" cy="425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35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315075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2200" y="685800"/>
            <a:ext cx="7412607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want to avoid another bad sunburn …?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5414" y="3346956"/>
            <a:ext cx="6341929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…stay inside between 11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2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5409" y="5334000"/>
            <a:ext cx="5688417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finally, be sure to use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suncreen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2781"/>
            <a:ext cx="6854452" cy="643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15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71"/>
            <a:ext cx="9601200" cy="935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2209"/>
            <a:ext cx="9601200" cy="167847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1905000" y="1219200"/>
            <a:ext cx="1066800" cy="5922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50680"/>
            <a:ext cx="9601200" cy="1865229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1900084" y="3013826"/>
            <a:ext cx="4916" cy="102835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1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504-4349-4939-A875-D61E552287B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372600" cy="659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97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1946468"/>
            <a:ext cx="9601200" cy="20647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58"/>
            <a:ext cx="9601200" cy="194401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3848100" y="615287"/>
            <a:ext cx="1943100" cy="2229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638300" y="2057400"/>
            <a:ext cx="342900" cy="9973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24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08"/>
            <a:ext cx="9601200" cy="171170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866775" y="228601"/>
            <a:ext cx="1038225" cy="38099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1315"/>
            <a:ext cx="9601200" cy="198882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5943601" y="2362200"/>
            <a:ext cx="2209799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16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" y="0"/>
            <a:ext cx="9601200" cy="4053277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8458200" y="533400"/>
            <a:ext cx="152401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371602" y="2209800"/>
            <a:ext cx="3886198" cy="1295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9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3835262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2362200" y="762000"/>
            <a:ext cx="1295400" cy="4308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514600" y="2438400"/>
            <a:ext cx="76200" cy="9261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75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601200" cy="434482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533400" y="914400"/>
            <a:ext cx="1676400" cy="9261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990600" y="2895600"/>
            <a:ext cx="3276600" cy="2403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48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933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52950"/>
            <a:ext cx="5048250" cy="2305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290" y="52654"/>
            <a:ext cx="9601200" cy="2690602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1447800" y="2362200"/>
            <a:ext cx="4800600" cy="3200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625395" y="2362200"/>
            <a:ext cx="6909005" cy="3200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8760" y="4610100"/>
            <a:ext cx="5010150" cy="22479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191000" y="466781"/>
            <a:ext cx="857250" cy="93117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90" y="4642431"/>
            <a:ext cx="4343400" cy="1895475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 flipH="1" flipV="1">
            <a:off x="987835" y="717260"/>
            <a:ext cx="1295400" cy="427389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46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9150"/>
            <a:ext cx="4676775" cy="2228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37" y="19863"/>
            <a:ext cx="9567863" cy="202882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133600" y="1905000"/>
            <a:ext cx="3657600" cy="412149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898" y="5010150"/>
            <a:ext cx="3829050" cy="1847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45" y="41093"/>
            <a:ext cx="9201150" cy="723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156001" y="594346"/>
            <a:ext cx="2906662" cy="579692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64" y="4244802"/>
            <a:ext cx="4943475" cy="25622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763" y="1399055"/>
            <a:ext cx="9277350" cy="1076325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3429000" y="665784"/>
            <a:ext cx="443834" cy="558261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6443" y="4635846"/>
            <a:ext cx="4657725" cy="2228850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 flipV="1">
            <a:off x="6678715" y="665783"/>
            <a:ext cx="1678859" cy="531565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899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" y="4905375"/>
            <a:ext cx="3857625" cy="1952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9" y="2458"/>
            <a:ext cx="9601200" cy="4762651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9329" y="1600200"/>
            <a:ext cx="262767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135" y="4963751"/>
            <a:ext cx="4648200" cy="182880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6096000" y="4343400"/>
            <a:ext cx="36576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53" y="4641973"/>
            <a:ext cx="4467225" cy="218122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162800" y="3733800"/>
            <a:ext cx="1981200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52400" y="2279090"/>
            <a:ext cx="1981200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278329" y="4038600"/>
            <a:ext cx="1981200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6554" y="4590204"/>
            <a:ext cx="4505325" cy="226695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952959" y="304800"/>
            <a:ext cx="3601219" cy="3441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3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53000"/>
            <a:ext cx="4981575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" y="0"/>
            <a:ext cx="9086850" cy="20193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524000" y="685800"/>
            <a:ext cx="32766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050" y="4629150"/>
            <a:ext cx="5010150" cy="2228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0"/>
            <a:ext cx="9410700" cy="172402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3657600" y="1009650"/>
            <a:ext cx="5783580" cy="152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0480" y="1371600"/>
            <a:ext cx="225552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65" y="4562475"/>
            <a:ext cx="4895850" cy="22955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5" y="142875"/>
            <a:ext cx="9096375" cy="143827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 flipV="1">
            <a:off x="100965" y="521971"/>
            <a:ext cx="5783580" cy="152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8225" y="4576762"/>
            <a:ext cx="4695825" cy="22669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965" y="57150"/>
            <a:ext cx="9448800" cy="1809750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>
            <a:off x="2089785" y="1803082"/>
            <a:ext cx="3921443" cy="524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25" y="4953000"/>
            <a:ext cx="4400550" cy="18669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778" y="669608"/>
            <a:ext cx="9201150" cy="1400175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 flipV="1">
            <a:off x="637222" y="1637348"/>
            <a:ext cx="2525078" cy="1214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23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B9D0-643D-415F-999B-525E3C95A7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514600"/>
            <a:ext cx="899887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20574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6600" dirty="0">
                <a:solidFill>
                  <a:srgbClr val="FF0000"/>
                </a:solidFill>
              </a:rPr>
              <a:t>Page 28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7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F154-029D-4BF7-A25A-C66707D36A1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4B7E-AAB7-4D0E-B602-1FF482FA324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12954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6600" dirty="0">
                <a:solidFill>
                  <a:srgbClr val="FF0000"/>
                </a:solidFill>
              </a:rPr>
              <a:t>Page 28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876326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7212D-5401-4B1E-9F39-DE8A9E438A0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12954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6600" dirty="0">
                <a:solidFill>
                  <a:srgbClr val="FF0000"/>
                </a:solidFill>
              </a:rPr>
              <a:t>Page 28</a:t>
            </a: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00200"/>
            <a:ext cx="913149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C8245-8BDF-4151-BFC2-06F87BB49F1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8235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2. 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0" y="3810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3. 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53400" y="5562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4. D</a:t>
            </a:r>
          </a:p>
        </p:txBody>
      </p:sp>
    </p:spTree>
    <p:extLst>
      <p:ext uri="{BB962C8B-B14F-4D97-AF65-F5344CB8AC3E}">
        <p14:creationId xmlns:p14="http://schemas.microsoft.com/office/powerpoint/2010/main" val="111655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3239-19B5-4311-B1CA-CA300FADE7A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5400" dirty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1. 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2. A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899669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5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9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eme1">
  <a:themeElements>
    <a:clrScheme name="Custom 347">
      <a:dk1>
        <a:srgbClr val="001B40"/>
      </a:dk1>
      <a:lt1>
        <a:srgbClr val="FFFFFF"/>
      </a:lt1>
      <a:dk2>
        <a:srgbClr val="6C7786"/>
      </a:dk2>
      <a:lt2>
        <a:srgbClr val="EAF7FA"/>
      </a:lt2>
      <a:accent1>
        <a:srgbClr val="B2EEF8"/>
      </a:accent1>
      <a:accent2>
        <a:srgbClr val="14ABCA"/>
      </a:accent2>
      <a:accent3>
        <a:srgbClr val="129CC0"/>
      </a:accent3>
      <a:accent4>
        <a:srgbClr val="035381"/>
      </a:accent4>
      <a:accent5>
        <a:srgbClr val="001B40"/>
      </a:accent5>
      <a:accent6>
        <a:srgbClr val="FFAD00"/>
      </a:accent6>
      <a:hlink>
        <a:srgbClr val="001B4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000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11834</TotalTime>
  <Words>824</Words>
  <Application>Microsoft Office PowerPoint</Application>
  <PresentationFormat>Custom</PresentationFormat>
  <Paragraphs>284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Theme1</vt:lpstr>
      <vt:lpstr>Flow</vt:lpstr>
      <vt:lpstr>Office Theme</vt:lpstr>
      <vt:lpstr>PowerPoint Presentation</vt:lpstr>
      <vt:lpstr>PowerPoint Presentation</vt:lpstr>
      <vt:lpstr>UNIT 5:    Negation and Parallel Structure    Page 28 </vt:lpstr>
      <vt:lpstr>PowerPoint Presentation</vt:lpstr>
      <vt:lpstr>    Page 28 </vt:lpstr>
      <vt:lpstr>    Page 28 </vt:lpstr>
      <vt:lpstr>    Page 28 </vt:lpstr>
      <vt:lpstr>       Page 29</vt:lpstr>
      <vt:lpstr>       Page 29</vt:lpstr>
      <vt:lpstr>       Page 29</vt:lpstr>
      <vt:lpstr>       Page 117</vt:lpstr>
      <vt:lpstr>       Page 117</vt:lpstr>
      <vt:lpstr>       Page 118</vt:lpstr>
      <vt:lpstr>       Page 118</vt:lpstr>
      <vt:lpstr>       Page 119</vt:lpstr>
      <vt:lpstr>       Page 119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PC</cp:lastModifiedBy>
  <cp:revision>1440</cp:revision>
  <dcterms:created xsi:type="dcterms:W3CDTF">2017-11-18T13:40:10Z</dcterms:created>
  <dcterms:modified xsi:type="dcterms:W3CDTF">2021-09-21T08:42:55Z</dcterms:modified>
</cp:coreProperties>
</file>