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5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8651759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2196418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15800313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38001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19111092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72940761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9298267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1156422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2785213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93329847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1280387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4210D-428C-4DFC-9BD0-E5AC062249F6}" type="datetimeFigureOut">
              <a:rPr lang="vi-VN" smtClean="0"/>
              <a:t>06/03/2022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88C6F-BBC4-4011-ACA0-2116247ADD33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5532553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slide" Target="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slide" Target="slide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slide" Target="slid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slide" Target="slid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slide" Target="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15.xml"/><Relationship Id="rId18" Type="http://schemas.openxmlformats.org/officeDocument/2006/relationships/slide" Target="slide20.xml"/><Relationship Id="rId26" Type="http://schemas.openxmlformats.org/officeDocument/2006/relationships/slide" Target="slide28.xml"/><Relationship Id="rId39" Type="http://schemas.openxmlformats.org/officeDocument/2006/relationships/slide" Target="slide41.xml"/><Relationship Id="rId21" Type="http://schemas.openxmlformats.org/officeDocument/2006/relationships/slide" Target="slide23.xml"/><Relationship Id="rId34" Type="http://schemas.openxmlformats.org/officeDocument/2006/relationships/slide" Target="slide36.xml"/><Relationship Id="rId42" Type="http://schemas.openxmlformats.org/officeDocument/2006/relationships/slide" Target="slide44.xml"/><Relationship Id="rId47" Type="http://schemas.openxmlformats.org/officeDocument/2006/relationships/slide" Target="slide49.xml"/><Relationship Id="rId50" Type="http://schemas.openxmlformats.org/officeDocument/2006/relationships/slide" Target="slide52.xml"/><Relationship Id="rId7" Type="http://schemas.openxmlformats.org/officeDocument/2006/relationships/slide" Target="slide9.xml"/><Relationship Id="rId2" Type="http://schemas.openxmlformats.org/officeDocument/2006/relationships/slide" Target="slide4.xml"/><Relationship Id="rId16" Type="http://schemas.openxmlformats.org/officeDocument/2006/relationships/slide" Target="slide18.xml"/><Relationship Id="rId29" Type="http://schemas.openxmlformats.org/officeDocument/2006/relationships/slide" Target="slide31.xml"/><Relationship Id="rId11" Type="http://schemas.openxmlformats.org/officeDocument/2006/relationships/slide" Target="slide13.xml"/><Relationship Id="rId24" Type="http://schemas.openxmlformats.org/officeDocument/2006/relationships/slide" Target="slide26.xml"/><Relationship Id="rId32" Type="http://schemas.openxmlformats.org/officeDocument/2006/relationships/slide" Target="slide34.xml"/><Relationship Id="rId37" Type="http://schemas.openxmlformats.org/officeDocument/2006/relationships/slide" Target="slide39.xml"/><Relationship Id="rId40" Type="http://schemas.openxmlformats.org/officeDocument/2006/relationships/slide" Target="slide42.xml"/><Relationship Id="rId45" Type="http://schemas.openxmlformats.org/officeDocument/2006/relationships/slide" Target="slide47.xml"/><Relationship Id="rId5" Type="http://schemas.openxmlformats.org/officeDocument/2006/relationships/slide" Target="slide7.xml"/><Relationship Id="rId15" Type="http://schemas.openxmlformats.org/officeDocument/2006/relationships/slide" Target="slide17.xml"/><Relationship Id="rId23" Type="http://schemas.openxmlformats.org/officeDocument/2006/relationships/slide" Target="slide25.xml"/><Relationship Id="rId28" Type="http://schemas.openxmlformats.org/officeDocument/2006/relationships/slide" Target="slide30.xml"/><Relationship Id="rId36" Type="http://schemas.openxmlformats.org/officeDocument/2006/relationships/slide" Target="slide38.xml"/><Relationship Id="rId49" Type="http://schemas.openxmlformats.org/officeDocument/2006/relationships/slide" Target="slide51.xml"/><Relationship Id="rId10" Type="http://schemas.openxmlformats.org/officeDocument/2006/relationships/slide" Target="slide12.xml"/><Relationship Id="rId19" Type="http://schemas.openxmlformats.org/officeDocument/2006/relationships/slide" Target="slide21.xml"/><Relationship Id="rId31" Type="http://schemas.openxmlformats.org/officeDocument/2006/relationships/slide" Target="slide33.xml"/><Relationship Id="rId44" Type="http://schemas.openxmlformats.org/officeDocument/2006/relationships/slide" Target="slide46.xml"/><Relationship Id="rId52" Type="http://schemas.openxmlformats.org/officeDocument/2006/relationships/slide" Target="slide3.xml"/><Relationship Id="rId4" Type="http://schemas.openxmlformats.org/officeDocument/2006/relationships/slide" Target="slide6.xml"/><Relationship Id="rId9" Type="http://schemas.openxmlformats.org/officeDocument/2006/relationships/slide" Target="slide11.xml"/><Relationship Id="rId14" Type="http://schemas.openxmlformats.org/officeDocument/2006/relationships/slide" Target="slide16.xml"/><Relationship Id="rId22" Type="http://schemas.openxmlformats.org/officeDocument/2006/relationships/slide" Target="slide24.xml"/><Relationship Id="rId27" Type="http://schemas.openxmlformats.org/officeDocument/2006/relationships/slide" Target="slide29.xml"/><Relationship Id="rId30" Type="http://schemas.openxmlformats.org/officeDocument/2006/relationships/slide" Target="slide32.xml"/><Relationship Id="rId35" Type="http://schemas.openxmlformats.org/officeDocument/2006/relationships/slide" Target="slide37.xml"/><Relationship Id="rId43" Type="http://schemas.openxmlformats.org/officeDocument/2006/relationships/slide" Target="slide45.xml"/><Relationship Id="rId48" Type="http://schemas.openxmlformats.org/officeDocument/2006/relationships/slide" Target="slide50.xml"/><Relationship Id="rId8" Type="http://schemas.openxmlformats.org/officeDocument/2006/relationships/slide" Target="slide10.xml"/><Relationship Id="rId51" Type="http://schemas.openxmlformats.org/officeDocument/2006/relationships/slide" Target="slide53.xml"/><Relationship Id="rId3" Type="http://schemas.openxmlformats.org/officeDocument/2006/relationships/slide" Target="slide5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5" Type="http://schemas.openxmlformats.org/officeDocument/2006/relationships/slide" Target="slide27.xml"/><Relationship Id="rId33" Type="http://schemas.openxmlformats.org/officeDocument/2006/relationships/slide" Target="slide35.xml"/><Relationship Id="rId38" Type="http://schemas.openxmlformats.org/officeDocument/2006/relationships/slide" Target="slide40.xml"/><Relationship Id="rId46" Type="http://schemas.openxmlformats.org/officeDocument/2006/relationships/slide" Target="slide48.xml"/><Relationship Id="rId20" Type="http://schemas.openxmlformats.org/officeDocument/2006/relationships/slide" Target="slide22.xml"/><Relationship Id="rId41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slide" Target="slid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slide" Target="slide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slide" Target="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slide" Target="slid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slide" Target="slid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slide" Target="slid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slide" Target="slide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slide" Target="slide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60.xml"/><Relationship Id="rId13" Type="http://schemas.openxmlformats.org/officeDocument/2006/relationships/slide" Target="slide65.xml"/><Relationship Id="rId3" Type="http://schemas.openxmlformats.org/officeDocument/2006/relationships/slide" Target="slide55.xml"/><Relationship Id="rId7" Type="http://schemas.openxmlformats.org/officeDocument/2006/relationships/slide" Target="slide59.xml"/><Relationship Id="rId12" Type="http://schemas.openxmlformats.org/officeDocument/2006/relationships/slide" Target="slide64.xml"/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11" Type="http://schemas.openxmlformats.org/officeDocument/2006/relationships/slide" Target="slide63.xml"/><Relationship Id="rId5" Type="http://schemas.openxmlformats.org/officeDocument/2006/relationships/slide" Target="slide57.xml"/><Relationship Id="rId10" Type="http://schemas.openxmlformats.org/officeDocument/2006/relationships/slide" Target="slide62.xml"/><Relationship Id="rId4" Type="http://schemas.openxmlformats.org/officeDocument/2006/relationships/slide" Target="slide56.xml"/><Relationship Id="rId9" Type="http://schemas.openxmlformats.org/officeDocument/2006/relationships/slide" Target="slide61.xml"/><Relationship Id="rId1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slide" Target="slide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slide" Target="slide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slide" Target="slide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slide" Target="slide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slide" Target="slide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slide" Target="slide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slide" Target="slide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slide" Target="slide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slide" Target="slid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slide" Target="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slide" Target="slide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slide" Target="slide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slide" Target="slide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slide" Target="slide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slide" Target="slide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slide" Target="slide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slide" Target="slide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slide" Target="slide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slide" Target="slide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slide" Target="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slide" Target="slide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slide" Target="slide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png"/><Relationship Id="rId4" Type="http://schemas.openxmlformats.org/officeDocument/2006/relationships/slide" Target="slide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slide" Target="slide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slide" Target="slide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slide" Target="slide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slide" Target="slide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slide" Target="slide3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slide" Target="slide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slide" Target="slide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slide" Target="slide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slide" Target="slide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slide" Target="slide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slide" Target="slide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slide" Target="slide3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83DFC-17AA-4B19-B040-14DA9B92A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509" y="272987"/>
            <a:ext cx="11878491" cy="372762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66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BỘ ĐỀ THI HỌC </a:t>
            </a:r>
            <a:r>
              <a:rPr lang="en-US" sz="660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KÌ 2</a:t>
            </a:r>
            <a:br>
              <a:rPr lang="en-US" sz="660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NĂM HỌC 2021- 2022</a:t>
            </a:r>
            <a:br>
              <a:rPr lang="en-US" sz="540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540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54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5400">
                <a:solidFill>
                  <a:srgbClr val="FF0000"/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TOÁN 3</a:t>
            </a:r>
            <a:endParaRPr lang="vi-VN" sz="5400" dirty="0">
              <a:solidFill>
                <a:srgbClr val="FF0000"/>
              </a:solidFill>
              <a:effectLst>
                <a:glow rad="228600">
                  <a:schemeClr val="accent4">
                    <a:satMod val="175000"/>
                    <a:alpha val="40000"/>
                  </a:schemeClr>
                </a:glo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D1B2611-CFD5-4C6C-952F-E384D39BF495}"/>
              </a:ext>
            </a:extLst>
          </p:cNvPr>
          <p:cNvSpPr txBox="1"/>
          <p:nvPr/>
        </p:nvSpPr>
        <p:spPr>
          <a:xfrm>
            <a:off x="3228512" y="4181382"/>
            <a:ext cx="6758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GIÁM THỊ 1: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Thủy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293885-6E67-4EB9-8C72-F94DA88320C5}"/>
              </a:ext>
            </a:extLst>
          </p:cNvPr>
          <p:cNvSpPr txBox="1"/>
          <p:nvPr/>
        </p:nvSpPr>
        <p:spPr>
          <a:xfrm>
            <a:off x="3228512" y="5008485"/>
            <a:ext cx="7274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GIÁM THỊ 2: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Thu Nga</a:t>
            </a:r>
            <a:endParaRPr lang="vi-VN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508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78033" y="112456"/>
            <a:ext cx="74701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6537090-E61A-4200-BA0B-85AAAC5A7C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63634" y="645202"/>
            <a:ext cx="8807887" cy="601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465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60913" y="112456"/>
            <a:ext cx="7463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2F1F47E-4219-46F2-8C70-385EC7EF6A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2096" y="671363"/>
            <a:ext cx="9878804" cy="589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363590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31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7F71785-CD97-4CC5-B461-F821EEB9E3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9466" y="770581"/>
            <a:ext cx="9793067" cy="573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4891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17371" y="112456"/>
            <a:ext cx="7384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2BD2A3-2CBF-458C-AE19-BF9C29066E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7487" y="645202"/>
            <a:ext cx="9745435" cy="584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646265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82834" y="112456"/>
            <a:ext cx="7071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23686F-C155-4E92-9B43-75D4BB97C3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9056" y="580037"/>
            <a:ext cx="9473887" cy="6146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2415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2D65478-DD2E-4116-BF71-C191D64715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9103" y="703180"/>
            <a:ext cx="10693908" cy="6052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17047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69325" y="112456"/>
            <a:ext cx="76554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5CE91FC-47ED-4BF3-9AF5-C7A0F5818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69" y="755086"/>
            <a:ext cx="9972526" cy="54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87358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5503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0DBB4E0-5CAB-41F4-B1ED-FCD42747A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3063" y="580037"/>
            <a:ext cx="8273193" cy="624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50693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08663" y="112456"/>
            <a:ext cx="741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1C3C8C-A841-4646-8A16-30119D9EE6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995" y="627092"/>
            <a:ext cx="10069330" cy="62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371464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87039" y="112456"/>
            <a:ext cx="7262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8A6539-8A2B-4090-BAF8-A7D81533F4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694" y="761773"/>
            <a:ext cx="10878803" cy="565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27874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TextBox 173">
            <a:extLst>
              <a:ext uri="{FF2B5EF4-FFF2-40B4-BE49-F238E27FC236}">
                <a16:creationId xmlns:a16="http://schemas.microsoft.com/office/drawing/2014/main" id="{41242B7C-12FF-4E7B-B4AC-BCE3FB1F4747}"/>
              </a:ext>
            </a:extLst>
          </p:cNvPr>
          <p:cNvSpPr txBox="1"/>
          <p:nvPr/>
        </p:nvSpPr>
        <p:spPr>
          <a:xfrm>
            <a:off x="5132025" y="132477"/>
            <a:ext cx="1927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ĐỀ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F1DE0FF2-A32E-422C-91CC-4BEE7D0120F0}"/>
              </a:ext>
            </a:extLst>
          </p:cNvPr>
          <p:cNvSpPr txBox="1"/>
          <p:nvPr/>
        </p:nvSpPr>
        <p:spPr>
          <a:xfrm>
            <a:off x="4817665" y="840363"/>
            <a:ext cx="2944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 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chinh </a:t>
            </a:r>
            <a:r>
              <a:rPr lang="vi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TextBox 1">
            <a:hlinkClick r:id="rId2" action="ppaction://hlinksldjump"/>
            <a:extLst>
              <a:ext uri="{FF2B5EF4-FFF2-40B4-BE49-F238E27FC236}">
                <a16:creationId xmlns:a16="http://schemas.microsoft.com/office/drawing/2014/main" id="{338F86E3-F0A1-4408-9353-D958D693B069}"/>
              </a:ext>
            </a:extLst>
          </p:cNvPr>
          <p:cNvSpPr txBox="1"/>
          <p:nvPr/>
        </p:nvSpPr>
        <p:spPr>
          <a:xfrm>
            <a:off x="1296141" y="179329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01</a:t>
            </a:r>
          </a:p>
        </p:txBody>
      </p:sp>
      <p:sp>
        <p:nvSpPr>
          <p:cNvPr id="56" name="TextBox 55">
            <a:hlinkClick r:id="rId3" action="ppaction://hlinksldjump"/>
            <a:extLst>
              <a:ext uri="{FF2B5EF4-FFF2-40B4-BE49-F238E27FC236}">
                <a16:creationId xmlns:a16="http://schemas.microsoft.com/office/drawing/2014/main" id="{97EA25EC-E6AC-4B29-9BE6-F2E78DBFFAFC}"/>
              </a:ext>
            </a:extLst>
          </p:cNvPr>
          <p:cNvSpPr txBox="1"/>
          <p:nvPr/>
        </p:nvSpPr>
        <p:spPr>
          <a:xfrm>
            <a:off x="2274164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02</a:t>
            </a:r>
          </a:p>
        </p:txBody>
      </p:sp>
      <p:sp>
        <p:nvSpPr>
          <p:cNvPr id="65" name="TextBox 64">
            <a:hlinkClick r:id="rId4" action="ppaction://hlinksldjump"/>
            <a:extLst>
              <a:ext uri="{FF2B5EF4-FFF2-40B4-BE49-F238E27FC236}">
                <a16:creationId xmlns:a16="http://schemas.microsoft.com/office/drawing/2014/main" id="{64E33CE7-97C9-4FC7-8113-9FD53B427569}"/>
              </a:ext>
            </a:extLst>
          </p:cNvPr>
          <p:cNvSpPr txBox="1"/>
          <p:nvPr/>
        </p:nvSpPr>
        <p:spPr>
          <a:xfrm>
            <a:off x="3298056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03</a:t>
            </a:r>
          </a:p>
        </p:txBody>
      </p:sp>
      <p:sp>
        <p:nvSpPr>
          <p:cNvPr id="66" name="TextBox 65">
            <a:hlinkClick r:id="rId5" action="ppaction://hlinksldjump"/>
            <a:extLst>
              <a:ext uri="{FF2B5EF4-FFF2-40B4-BE49-F238E27FC236}">
                <a16:creationId xmlns:a16="http://schemas.microsoft.com/office/drawing/2014/main" id="{5F6E9E7A-64AA-4CB6-AB2A-A87C336A52A1}"/>
              </a:ext>
            </a:extLst>
          </p:cNvPr>
          <p:cNvSpPr txBox="1"/>
          <p:nvPr/>
        </p:nvSpPr>
        <p:spPr>
          <a:xfrm>
            <a:off x="4276079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04</a:t>
            </a:r>
          </a:p>
        </p:txBody>
      </p:sp>
      <p:sp>
        <p:nvSpPr>
          <p:cNvPr id="67" name="TextBox 66">
            <a:hlinkClick r:id="rId6" action="ppaction://hlinksldjump"/>
            <a:extLst>
              <a:ext uri="{FF2B5EF4-FFF2-40B4-BE49-F238E27FC236}">
                <a16:creationId xmlns:a16="http://schemas.microsoft.com/office/drawing/2014/main" id="{5A7ED240-4927-44DC-9766-DCD38160A136}"/>
              </a:ext>
            </a:extLst>
          </p:cNvPr>
          <p:cNvSpPr txBox="1"/>
          <p:nvPr/>
        </p:nvSpPr>
        <p:spPr>
          <a:xfrm>
            <a:off x="5252671" y="179329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05</a:t>
            </a:r>
          </a:p>
        </p:txBody>
      </p:sp>
      <p:sp>
        <p:nvSpPr>
          <p:cNvPr id="68" name="TextBox 67">
            <a:hlinkClick r:id="rId7" action="ppaction://hlinksldjump"/>
            <a:extLst>
              <a:ext uri="{FF2B5EF4-FFF2-40B4-BE49-F238E27FC236}">
                <a16:creationId xmlns:a16="http://schemas.microsoft.com/office/drawing/2014/main" id="{18CF0BCD-F3B0-43C5-BF29-0E0E2E3978A9}"/>
              </a:ext>
            </a:extLst>
          </p:cNvPr>
          <p:cNvSpPr txBox="1"/>
          <p:nvPr/>
        </p:nvSpPr>
        <p:spPr>
          <a:xfrm>
            <a:off x="6230694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06</a:t>
            </a:r>
          </a:p>
        </p:txBody>
      </p:sp>
      <p:sp>
        <p:nvSpPr>
          <p:cNvPr id="69" name="TextBox 68">
            <a:hlinkClick r:id="rId8" action="ppaction://hlinksldjump"/>
            <a:extLst>
              <a:ext uri="{FF2B5EF4-FFF2-40B4-BE49-F238E27FC236}">
                <a16:creationId xmlns:a16="http://schemas.microsoft.com/office/drawing/2014/main" id="{4D304E02-A28D-46CA-BC2C-B2C5A0494141}"/>
              </a:ext>
            </a:extLst>
          </p:cNvPr>
          <p:cNvSpPr txBox="1"/>
          <p:nvPr/>
        </p:nvSpPr>
        <p:spPr>
          <a:xfrm>
            <a:off x="7254586" y="179328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07</a:t>
            </a:r>
          </a:p>
        </p:txBody>
      </p:sp>
      <p:sp>
        <p:nvSpPr>
          <p:cNvPr id="70" name="TextBox 69">
            <a:hlinkClick r:id="rId9" action="ppaction://hlinksldjump"/>
            <a:extLst>
              <a:ext uri="{FF2B5EF4-FFF2-40B4-BE49-F238E27FC236}">
                <a16:creationId xmlns:a16="http://schemas.microsoft.com/office/drawing/2014/main" id="{2D039F4C-4013-44F8-B37D-DED68D34CE3E}"/>
              </a:ext>
            </a:extLst>
          </p:cNvPr>
          <p:cNvSpPr txBox="1"/>
          <p:nvPr/>
        </p:nvSpPr>
        <p:spPr>
          <a:xfrm>
            <a:off x="8232609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08</a:t>
            </a:r>
          </a:p>
        </p:txBody>
      </p:sp>
      <p:sp>
        <p:nvSpPr>
          <p:cNvPr id="71" name="TextBox 70">
            <a:hlinkClick r:id="rId10" action="ppaction://hlinksldjump"/>
            <a:extLst>
              <a:ext uri="{FF2B5EF4-FFF2-40B4-BE49-F238E27FC236}">
                <a16:creationId xmlns:a16="http://schemas.microsoft.com/office/drawing/2014/main" id="{70A6BC0E-2F94-48B2-94F0-A9999C6E8506}"/>
              </a:ext>
            </a:extLst>
          </p:cNvPr>
          <p:cNvSpPr txBox="1"/>
          <p:nvPr/>
        </p:nvSpPr>
        <p:spPr>
          <a:xfrm>
            <a:off x="9157465" y="179328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09</a:t>
            </a:r>
          </a:p>
        </p:txBody>
      </p:sp>
      <p:sp>
        <p:nvSpPr>
          <p:cNvPr id="72" name="TextBox 71">
            <a:hlinkClick r:id="rId11" action="ppaction://hlinksldjump"/>
            <a:extLst>
              <a:ext uri="{FF2B5EF4-FFF2-40B4-BE49-F238E27FC236}">
                <a16:creationId xmlns:a16="http://schemas.microsoft.com/office/drawing/2014/main" id="{E9DDC5BE-56E8-4A4C-95C6-8F8ACE6412BB}"/>
              </a:ext>
            </a:extLst>
          </p:cNvPr>
          <p:cNvSpPr txBox="1"/>
          <p:nvPr/>
        </p:nvSpPr>
        <p:spPr>
          <a:xfrm>
            <a:off x="10135488" y="179328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FF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10</a:t>
            </a:r>
          </a:p>
        </p:txBody>
      </p:sp>
      <p:sp>
        <p:nvSpPr>
          <p:cNvPr id="73" name="TextBox 72">
            <a:hlinkClick r:id="rId12" action="ppaction://hlinksldjump"/>
            <a:extLst>
              <a:ext uri="{FF2B5EF4-FFF2-40B4-BE49-F238E27FC236}">
                <a16:creationId xmlns:a16="http://schemas.microsoft.com/office/drawing/2014/main" id="{A77C5F9D-99C1-4A90-9809-9F173D8291F1}"/>
              </a:ext>
            </a:extLst>
          </p:cNvPr>
          <p:cNvSpPr txBox="1"/>
          <p:nvPr/>
        </p:nvSpPr>
        <p:spPr>
          <a:xfrm>
            <a:off x="1296141" y="278266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11</a:t>
            </a:r>
          </a:p>
        </p:txBody>
      </p:sp>
      <p:sp>
        <p:nvSpPr>
          <p:cNvPr id="74" name="TextBox 73">
            <a:hlinkClick r:id="rId13" action="ppaction://hlinksldjump"/>
            <a:extLst>
              <a:ext uri="{FF2B5EF4-FFF2-40B4-BE49-F238E27FC236}">
                <a16:creationId xmlns:a16="http://schemas.microsoft.com/office/drawing/2014/main" id="{DCE244AE-5DC9-4628-8BA3-D22717FF6CF7}"/>
              </a:ext>
            </a:extLst>
          </p:cNvPr>
          <p:cNvSpPr txBox="1"/>
          <p:nvPr/>
        </p:nvSpPr>
        <p:spPr>
          <a:xfrm>
            <a:off x="2274164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12</a:t>
            </a:r>
          </a:p>
        </p:txBody>
      </p:sp>
      <p:sp>
        <p:nvSpPr>
          <p:cNvPr id="75" name="TextBox 74">
            <a:hlinkClick r:id="rId14" action="ppaction://hlinksldjump"/>
            <a:extLst>
              <a:ext uri="{FF2B5EF4-FFF2-40B4-BE49-F238E27FC236}">
                <a16:creationId xmlns:a16="http://schemas.microsoft.com/office/drawing/2014/main" id="{8440023D-54E6-4C36-A06C-239E6A0C36E9}"/>
              </a:ext>
            </a:extLst>
          </p:cNvPr>
          <p:cNvSpPr txBox="1"/>
          <p:nvPr/>
        </p:nvSpPr>
        <p:spPr>
          <a:xfrm>
            <a:off x="3298056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13</a:t>
            </a:r>
          </a:p>
        </p:txBody>
      </p:sp>
      <p:sp>
        <p:nvSpPr>
          <p:cNvPr id="76" name="TextBox 75">
            <a:hlinkClick r:id="rId15" action="ppaction://hlinksldjump"/>
            <a:extLst>
              <a:ext uri="{FF2B5EF4-FFF2-40B4-BE49-F238E27FC236}">
                <a16:creationId xmlns:a16="http://schemas.microsoft.com/office/drawing/2014/main" id="{27BA305D-8797-4B6D-8645-444BA541C859}"/>
              </a:ext>
            </a:extLst>
          </p:cNvPr>
          <p:cNvSpPr txBox="1"/>
          <p:nvPr/>
        </p:nvSpPr>
        <p:spPr>
          <a:xfrm>
            <a:off x="4276079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14</a:t>
            </a:r>
          </a:p>
        </p:txBody>
      </p:sp>
      <p:sp>
        <p:nvSpPr>
          <p:cNvPr id="77" name="TextBox 76">
            <a:hlinkClick r:id="rId16" action="ppaction://hlinksldjump"/>
            <a:extLst>
              <a:ext uri="{FF2B5EF4-FFF2-40B4-BE49-F238E27FC236}">
                <a16:creationId xmlns:a16="http://schemas.microsoft.com/office/drawing/2014/main" id="{B709009E-B02D-4D2A-A622-CACD8BD1CEF5}"/>
              </a:ext>
            </a:extLst>
          </p:cNvPr>
          <p:cNvSpPr txBox="1"/>
          <p:nvPr/>
        </p:nvSpPr>
        <p:spPr>
          <a:xfrm>
            <a:off x="5252671" y="2782669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15</a:t>
            </a:r>
          </a:p>
        </p:txBody>
      </p:sp>
      <p:sp>
        <p:nvSpPr>
          <p:cNvPr id="78" name="TextBox 77">
            <a:hlinkClick r:id="rId17" action="ppaction://hlinksldjump"/>
            <a:extLst>
              <a:ext uri="{FF2B5EF4-FFF2-40B4-BE49-F238E27FC236}">
                <a16:creationId xmlns:a16="http://schemas.microsoft.com/office/drawing/2014/main" id="{1B6D8D92-C432-4458-958A-1A558A770676}"/>
              </a:ext>
            </a:extLst>
          </p:cNvPr>
          <p:cNvSpPr txBox="1"/>
          <p:nvPr/>
        </p:nvSpPr>
        <p:spPr>
          <a:xfrm>
            <a:off x="6230694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16</a:t>
            </a:r>
          </a:p>
        </p:txBody>
      </p:sp>
      <p:sp>
        <p:nvSpPr>
          <p:cNvPr id="79" name="TextBox 78">
            <a:hlinkClick r:id="rId18" action="ppaction://hlinksldjump"/>
            <a:extLst>
              <a:ext uri="{FF2B5EF4-FFF2-40B4-BE49-F238E27FC236}">
                <a16:creationId xmlns:a16="http://schemas.microsoft.com/office/drawing/2014/main" id="{FDD4D270-1D42-4001-BB28-9565AE00FC6A}"/>
              </a:ext>
            </a:extLst>
          </p:cNvPr>
          <p:cNvSpPr txBox="1"/>
          <p:nvPr/>
        </p:nvSpPr>
        <p:spPr>
          <a:xfrm>
            <a:off x="7254586" y="278266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17</a:t>
            </a:r>
          </a:p>
        </p:txBody>
      </p:sp>
      <p:sp>
        <p:nvSpPr>
          <p:cNvPr id="80" name="TextBox 79">
            <a:hlinkClick r:id="rId19" action="ppaction://hlinksldjump"/>
            <a:extLst>
              <a:ext uri="{FF2B5EF4-FFF2-40B4-BE49-F238E27FC236}">
                <a16:creationId xmlns:a16="http://schemas.microsoft.com/office/drawing/2014/main" id="{E4BE681A-DD13-4171-9F73-8017D94C7A4A}"/>
              </a:ext>
            </a:extLst>
          </p:cNvPr>
          <p:cNvSpPr txBox="1"/>
          <p:nvPr/>
        </p:nvSpPr>
        <p:spPr>
          <a:xfrm>
            <a:off x="8232609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18</a:t>
            </a:r>
          </a:p>
        </p:txBody>
      </p:sp>
      <p:sp>
        <p:nvSpPr>
          <p:cNvPr id="81" name="TextBox 80">
            <a:hlinkClick r:id="rId20" action="ppaction://hlinksldjump"/>
            <a:extLst>
              <a:ext uri="{FF2B5EF4-FFF2-40B4-BE49-F238E27FC236}">
                <a16:creationId xmlns:a16="http://schemas.microsoft.com/office/drawing/2014/main" id="{6C6FBC7D-CE26-40A6-931F-4E2EA61956CD}"/>
              </a:ext>
            </a:extLst>
          </p:cNvPr>
          <p:cNvSpPr txBox="1"/>
          <p:nvPr/>
        </p:nvSpPr>
        <p:spPr>
          <a:xfrm>
            <a:off x="9157465" y="278266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19</a:t>
            </a:r>
          </a:p>
        </p:txBody>
      </p:sp>
      <p:sp>
        <p:nvSpPr>
          <p:cNvPr id="82" name="TextBox 81">
            <a:hlinkClick r:id="rId21" action="ppaction://hlinksldjump"/>
            <a:extLst>
              <a:ext uri="{FF2B5EF4-FFF2-40B4-BE49-F238E27FC236}">
                <a16:creationId xmlns:a16="http://schemas.microsoft.com/office/drawing/2014/main" id="{5BD0D9C9-56FD-4760-A645-E79784CA7EDD}"/>
              </a:ext>
            </a:extLst>
          </p:cNvPr>
          <p:cNvSpPr txBox="1"/>
          <p:nvPr/>
        </p:nvSpPr>
        <p:spPr>
          <a:xfrm>
            <a:off x="10135488" y="278266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rgbClr val="0070C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20</a:t>
            </a:r>
          </a:p>
        </p:txBody>
      </p:sp>
      <p:sp>
        <p:nvSpPr>
          <p:cNvPr id="83" name="TextBox 82">
            <a:hlinkClick r:id="rId22" action="ppaction://hlinksldjump"/>
            <a:extLst>
              <a:ext uri="{FF2B5EF4-FFF2-40B4-BE49-F238E27FC236}">
                <a16:creationId xmlns:a16="http://schemas.microsoft.com/office/drawing/2014/main" id="{414C16B1-C932-41AF-8326-9F33FC6EA045}"/>
              </a:ext>
            </a:extLst>
          </p:cNvPr>
          <p:cNvSpPr txBox="1"/>
          <p:nvPr/>
        </p:nvSpPr>
        <p:spPr>
          <a:xfrm>
            <a:off x="1296141" y="377204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21</a:t>
            </a:r>
          </a:p>
        </p:txBody>
      </p:sp>
      <p:sp>
        <p:nvSpPr>
          <p:cNvPr id="84" name="TextBox 83">
            <a:hlinkClick r:id="rId23" action="ppaction://hlinksldjump"/>
            <a:extLst>
              <a:ext uri="{FF2B5EF4-FFF2-40B4-BE49-F238E27FC236}">
                <a16:creationId xmlns:a16="http://schemas.microsoft.com/office/drawing/2014/main" id="{8BA7A86F-47CF-443D-8363-73C67791A036}"/>
              </a:ext>
            </a:extLst>
          </p:cNvPr>
          <p:cNvSpPr txBox="1"/>
          <p:nvPr/>
        </p:nvSpPr>
        <p:spPr>
          <a:xfrm>
            <a:off x="2274164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22</a:t>
            </a:r>
          </a:p>
        </p:txBody>
      </p:sp>
      <p:sp>
        <p:nvSpPr>
          <p:cNvPr id="85" name="TextBox 84">
            <a:hlinkClick r:id="rId24" action="ppaction://hlinksldjump"/>
            <a:extLst>
              <a:ext uri="{FF2B5EF4-FFF2-40B4-BE49-F238E27FC236}">
                <a16:creationId xmlns:a16="http://schemas.microsoft.com/office/drawing/2014/main" id="{2C1ADAC4-AF9A-40D8-B0C5-836E3AEBE25D}"/>
              </a:ext>
            </a:extLst>
          </p:cNvPr>
          <p:cNvSpPr txBox="1"/>
          <p:nvPr/>
        </p:nvSpPr>
        <p:spPr>
          <a:xfrm>
            <a:off x="3298056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23</a:t>
            </a:r>
          </a:p>
        </p:txBody>
      </p:sp>
      <p:sp>
        <p:nvSpPr>
          <p:cNvPr id="86" name="TextBox 85">
            <a:hlinkClick r:id="rId25" action="ppaction://hlinksldjump"/>
            <a:extLst>
              <a:ext uri="{FF2B5EF4-FFF2-40B4-BE49-F238E27FC236}">
                <a16:creationId xmlns:a16="http://schemas.microsoft.com/office/drawing/2014/main" id="{D8BEABEE-D9DF-4904-94C2-E29C3140F495}"/>
              </a:ext>
            </a:extLst>
          </p:cNvPr>
          <p:cNvSpPr txBox="1"/>
          <p:nvPr/>
        </p:nvSpPr>
        <p:spPr>
          <a:xfrm>
            <a:off x="4276079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24</a:t>
            </a:r>
          </a:p>
        </p:txBody>
      </p:sp>
      <p:sp>
        <p:nvSpPr>
          <p:cNvPr id="87" name="TextBox 86">
            <a:hlinkClick r:id="rId26" action="ppaction://hlinksldjump"/>
            <a:extLst>
              <a:ext uri="{FF2B5EF4-FFF2-40B4-BE49-F238E27FC236}">
                <a16:creationId xmlns:a16="http://schemas.microsoft.com/office/drawing/2014/main" id="{79D0E219-74F1-4A4A-B998-0B181F5BF7C9}"/>
              </a:ext>
            </a:extLst>
          </p:cNvPr>
          <p:cNvSpPr txBox="1"/>
          <p:nvPr/>
        </p:nvSpPr>
        <p:spPr>
          <a:xfrm>
            <a:off x="5252671" y="3772048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25</a:t>
            </a:r>
          </a:p>
        </p:txBody>
      </p:sp>
      <p:sp>
        <p:nvSpPr>
          <p:cNvPr id="88" name="TextBox 87">
            <a:hlinkClick r:id="rId27" action="ppaction://hlinksldjump"/>
            <a:extLst>
              <a:ext uri="{FF2B5EF4-FFF2-40B4-BE49-F238E27FC236}">
                <a16:creationId xmlns:a16="http://schemas.microsoft.com/office/drawing/2014/main" id="{7B6395F2-58C7-4E67-9F2B-877050542445}"/>
              </a:ext>
            </a:extLst>
          </p:cNvPr>
          <p:cNvSpPr txBox="1"/>
          <p:nvPr/>
        </p:nvSpPr>
        <p:spPr>
          <a:xfrm>
            <a:off x="6230694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26</a:t>
            </a:r>
          </a:p>
        </p:txBody>
      </p:sp>
      <p:sp>
        <p:nvSpPr>
          <p:cNvPr id="89" name="TextBox 88">
            <a:hlinkClick r:id="rId28" action="ppaction://hlinksldjump"/>
            <a:extLst>
              <a:ext uri="{FF2B5EF4-FFF2-40B4-BE49-F238E27FC236}">
                <a16:creationId xmlns:a16="http://schemas.microsoft.com/office/drawing/2014/main" id="{4DB24974-D350-4D4A-B666-F01018790FBC}"/>
              </a:ext>
            </a:extLst>
          </p:cNvPr>
          <p:cNvSpPr txBox="1"/>
          <p:nvPr/>
        </p:nvSpPr>
        <p:spPr>
          <a:xfrm>
            <a:off x="7254586" y="377204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27</a:t>
            </a:r>
          </a:p>
        </p:txBody>
      </p:sp>
      <p:sp>
        <p:nvSpPr>
          <p:cNvPr id="90" name="TextBox 89">
            <a:hlinkClick r:id="rId29" action="ppaction://hlinksldjump"/>
            <a:extLst>
              <a:ext uri="{FF2B5EF4-FFF2-40B4-BE49-F238E27FC236}">
                <a16:creationId xmlns:a16="http://schemas.microsoft.com/office/drawing/2014/main" id="{4C1A7533-61DB-4BCA-B61B-6BC5A74C23C0}"/>
              </a:ext>
            </a:extLst>
          </p:cNvPr>
          <p:cNvSpPr txBox="1"/>
          <p:nvPr/>
        </p:nvSpPr>
        <p:spPr>
          <a:xfrm>
            <a:off x="8232609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28</a:t>
            </a:r>
          </a:p>
        </p:txBody>
      </p:sp>
      <p:sp>
        <p:nvSpPr>
          <p:cNvPr id="91" name="TextBox 90">
            <a:hlinkClick r:id="rId30" action="ppaction://hlinksldjump"/>
            <a:extLst>
              <a:ext uri="{FF2B5EF4-FFF2-40B4-BE49-F238E27FC236}">
                <a16:creationId xmlns:a16="http://schemas.microsoft.com/office/drawing/2014/main" id="{0BB13FD3-AA46-481F-A479-C625DF759F1E}"/>
              </a:ext>
            </a:extLst>
          </p:cNvPr>
          <p:cNvSpPr txBox="1"/>
          <p:nvPr/>
        </p:nvSpPr>
        <p:spPr>
          <a:xfrm>
            <a:off x="9157465" y="377204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29</a:t>
            </a:r>
          </a:p>
        </p:txBody>
      </p:sp>
      <p:sp>
        <p:nvSpPr>
          <p:cNvPr id="92" name="TextBox 91">
            <a:hlinkClick r:id="rId31" action="ppaction://hlinksldjump"/>
            <a:extLst>
              <a:ext uri="{FF2B5EF4-FFF2-40B4-BE49-F238E27FC236}">
                <a16:creationId xmlns:a16="http://schemas.microsoft.com/office/drawing/2014/main" id="{385D67B9-745E-4318-849E-0517CB954657}"/>
              </a:ext>
            </a:extLst>
          </p:cNvPr>
          <p:cNvSpPr txBox="1"/>
          <p:nvPr/>
        </p:nvSpPr>
        <p:spPr>
          <a:xfrm>
            <a:off x="10135488" y="377204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2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30</a:t>
            </a:r>
          </a:p>
        </p:txBody>
      </p:sp>
      <p:sp>
        <p:nvSpPr>
          <p:cNvPr id="93" name="TextBox 92">
            <a:hlinkClick r:id="rId32" action="ppaction://hlinksldjump"/>
            <a:extLst>
              <a:ext uri="{FF2B5EF4-FFF2-40B4-BE49-F238E27FC236}">
                <a16:creationId xmlns:a16="http://schemas.microsoft.com/office/drawing/2014/main" id="{2CD4A308-6B00-4B78-A6E6-9F463673CDBF}"/>
              </a:ext>
            </a:extLst>
          </p:cNvPr>
          <p:cNvSpPr txBox="1"/>
          <p:nvPr/>
        </p:nvSpPr>
        <p:spPr>
          <a:xfrm>
            <a:off x="1296141" y="476142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31</a:t>
            </a:r>
          </a:p>
        </p:txBody>
      </p:sp>
      <p:sp>
        <p:nvSpPr>
          <p:cNvPr id="94" name="TextBox 93">
            <a:hlinkClick r:id="rId33" action="ppaction://hlinksldjump"/>
            <a:extLst>
              <a:ext uri="{FF2B5EF4-FFF2-40B4-BE49-F238E27FC236}">
                <a16:creationId xmlns:a16="http://schemas.microsoft.com/office/drawing/2014/main" id="{0FEAD50A-0B3D-4A8B-90F4-DD5DA6589350}"/>
              </a:ext>
            </a:extLst>
          </p:cNvPr>
          <p:cNvSpPr txBox="1"/>
          <p:nvPr/>
        </p:nvSpPr>
        <p:spPr>
          <a:xfrm>
            <a:off x="2274164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32</a:t>
            </a:r>
          </a:p>
        </p:txBody>
      </p:sp>
      <p:sp>
        <p:nvSpPr>
          <p:cNvPr id="95" name="TextBox 94">
            <a:hlinkClick r:id="rId34" action="ppaction://hlinksldjump"/>
            <a:extLst>
              <a:ext uri="{FF2B5EF4-FFF2-40B4-BE49-F238E27FC236}">
                <a16:creationId xmlns:a16="http://schemas.microsoft.com/office/drawing/2014/main" id="{7EAB5F3A-C48C-43FC-90D2-29713078F035}"/>
              </a:ext>
            </a:extLst>
          </p:cNvPr>
          <p:cNvSpPr txBox="1"/>
          <p:nvPr/>
        </p:nvSpPr>
        <p:spPr>
          <a:xfrm>
            <a:off x="3298056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33</a:t>
            </a:r>
          </a:p>
        </p:txBody>
      </p:sp>
      <p:sp>
        <p:nvSpPr>
          <p:cNvPr id="96" name="TextBox 95">
            <a:hlinkClick r:id="rId35" action="ppaction://hlinksldjump"/>
            <a:extLst>
              <a:ext uri="{FF2B5EF4-FFF2-40B4-BE49-F238E27FC236}">
                <a16:creationId xmlns:a16="http://schemas.microsoft.com/office/drawing/2014/main" id="{5084E895-1887-49B1-9B07-72E2275603D6}"/>
              </a:ext>
            </a:extLst>
          </p:cNvPr>
          <p:cNvSpPr txBox="1"/>
          <p:nvPr/>
        </p:nvSpPr>
        <p:spPr>
          <a:xfrm>
            <a:off x="4276079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34</a:t>
            </a:r>
          </a:p>
        </p:txBody>
      </p:sp>
      <p:sp>
        <p:nvSpPr>
          <p:cNvPr id="97" name="TextBox 96">
            <a:hlinkClick r:id="rId36" action="ppaction://hlinksldjump"/>
            <a:extLst>
              <a:ext uri="{FF2B5EF4-FFF2-40B4-BE49-F238E27FC236}">
                <a16:creationId xmlns:a16="http://schemas.microsoft.com/office/drawing/2014/main" id="{E51CDFF4-5B0C-402F-B10B-32629896704D}"/>
              </a:ext>
            </a:extLst>
          </p:cNvPr>
          <p:cNvSpPr txBox="1"/>
          <p:nvPr/>
        </p:nvSpPr>
        <p:spPr>
          <a:xfrm>
            <a:off x="5252671" y="4761427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35</a:t>
            </a:r>
          </a:p>
        </p:txBody>
      </p:sp>
      <p:sp>
        <p:nvSpPr>
          <p:cNvPr id="98" name="TextBox 97">
            <a:hlinkClick r:id="rId37" action="ppaction://hlinksldjump"/>
            <a:extLst>
              <a:ext uri="{FF2B5EF4-FFF2-40B4-BE49-F238E27FC236}">
                <a16:creationId xmlns:a16="http://schemas.microsoft.com/office/drawing/2014/main" id="{AEFCF184-8C9B-4927-AA5D-1A28543A0872}"/>
              </a:ext>
            </a:extLst>
          </p:cNvPr>
          <p:cNvSpPr txBox="1"/>
          <p:nvPr/>
        </p:nvSpPr>
        <p:spPr>
          <a:xfrm>
            <a:off x="6230694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36</a:t>
            </a:r>
          </a:p>
        </p:txBody>
      </p:sp>
      <p:sp>
        <p:nvSpPr>
          <p:cNvPr id="99" name="TextBox 98">
            <a:hlinkClick r:id="rId38" action="ppaction://hlinksldjump"/>
            <a:extLst>
              <a:ext uri="{FF2B5EF4-FFF2-40B4-BE49-F238E27FC236}">
                <a16:creationId xmlns:a16="http://schemas.microsoft.com/office/drawing/2014/main" id="{33B92B08-7D0D-4AA8-BD41-A5364A674AEA}"/>
              </a:ext>
            </a:extLst>
          </p:cNvPr>
          <p:cNvSpPr txBox="1"/>
          <p:nvPr/>
        </p:nvSpPr>
        <p:spPr>
          <a:xfrm>
            <a:off x="7254586" y="4761426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37</a:t>
            </a:r>
          </a:p>
        </p:txBody>
      </p:sp>
      <p:sp>
        <p:nvSpPr>
          <p:cNvPr id="100" name="TextBox 99">
            <a:hlinkClick r:id="rId39" action="ppaction://hlinksldjump"/>
            <a:extLst>
              <a:ext uri="{FF2B5EF4-FFF2-40B4-BE49-F238E27FC236}">
                <a16:creationId xmlns:a16="http://schemas.microsoft.com/office/drawing/2014/main" id="{F43E2565-D475-4A7B-88EA-9E965ED2D0D6}"/>
              </a:ext>
            </a:extLst>
          </p:cNvPr>
          <p:cNvSpPr txBox="1"/>
          <p:nvPr/>
        </p:nvSpPr>
        <p:spPr>
          <a:xfrm>
            <a:off x="8232609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38</a:t>
            </a:r>
          </a:p>
        </p:txBody>
      </p:sp>
      <p:sp>
        <p:nvSpPr>
          <p:cNvPr id="101" name="TextBox 100">
            <a:hlinkClick r:id="rId40" action="ppaction://hlinksldjump"/>
            <a:extLst>
              <a:ext uri="{FF2B5EF4-FFF2-40B4-BE49-F238E27FC236}">
                <a16:creationId xmlns:a16="http://schemas.microsoft.com/office/drawing/2014/main" id="{0CDDA58C-4991-4856-A17D-032785690A1C}"/>
              </a:ext>
            </a:extLst>
          </p:cNvPr>
          <p:cNvSpPr txBox="1"/>
          <p:nvPr/>
        </p:nvSpPr>
        <p:spPr>
          <a:xfrm>
            <a:off x="9157465" y="4761425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39</a:t>
            </a:r>
          </a:p>
        </p:txBody>
      </p:sp>
      <p:sp>
        <p:nvSpPr>
          <p:cNvPr id="102" name="TextBox 101">
            <a:hlinkClick r:id="rId41" action="ppaction://hlinksldjump"/>
            <a:extLst>
              <a:ext uri="{FF2B5EF4-FFF2-40B4-BE49-F238E27FC236}">
                <a16:creationId xmlns:a16="http://schemas.microsoft.com/office/drawing/2014/main" id="{45A09F27-96CF-4686-8C02-89314E7AFA3C}"/>
              </a:ext>
            </a:extLst>
          </p:cNvPr>
          <p:cNvSpPr txBox="1"/>
          <p:nvPr/>
        </p:nvSpPr>
        <p:spPr>
          <a:xfrm>
            <a:off x="10135488" y="4761424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6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40</a:t>
            </a:r>
          </a:p>
        </p:txBody>
      </p:sp>
      <p:sp>
        <p:nvSpPr>
          <p:cNvPr id="103" name="TextBox 102">
            <a:hlinkClick r:id="rId42" action="ppaction://hlinksldjump"/>
            <a:extLst>
              <a:ext uri="{FF2B5EF4-FFF2-40B4-BE49-F238E27FC236}">
                <a16:creationId xmlns:a16="http://schemas.microsoft.com/office/drawing/2014/main" id="{89C608FA-4D9E-465E-A773-0BBFBDDE27BB}"/>
              </a:ext>
            </a:extLst>
          </p:cNvPr>
          <p:cNvSpPr txBox="1"/>
          <p:nvPr/>
        </p:nvSpPr>
        <p:spPr>
          <a:xfrm>
            <a:off x="1296141" y="5662613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41</a:t>
            </a:r>
          </a:p>
        </p:txBody>
      </p:sp>
      <p:sp>
        <p:nvSpPr>
          <p:cNvPr id="114" name="TextBox 113">
            <a:hlinkClick r:id="rId43" action="ppaction://hlinksldjump"/>
            <a:extLst>
              <a:ext uri="{FF2B5EF4-FFF2-40B4-BE49-F238E27FC236}">
                <a16:creationId xmlns:a16="http://schemas.microsoft.com/office/drawing/2014/main" id="{A2EF4924-5D62-4CD3-B948-61D3EEA6DF6D}"/>
              </a:ext>
            </a:extLst>
          </p:cNvPr>
          <p:cNvSpPr txBox="1"/>
          <p:nvPr/>
        </p:nvSpPr>
        <p:spPr>
          <a:xfrm>
            <a:off x="2274164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42</a:t>
            </a:r>
          </a:p>
        </p:txBody>
      </p:sp>
      <p:sp>
        <p:nvSpPr>
          <p:cNvPr id="115" name="TextBox 114">
            <a:hlinkClick r:id="rId44" action="ppaction://hlinksldjump"/>
            <a:extLst>
              <a:ext uri="{FF2B5EF4-FFF2-40B4-BE49-F238E27FC236}">
                <a16:creationId xmlns:a16="http://schemas.microsoft.com/office/drawing/2014/main" id="{6A4100D4-8E40-4EFC-9A13-C485F8DE4996}"/>
              </a:ext>
            </a:extLst>
          </p:cNvPr>
          <p:cNvSpPr txBox="1"/>
          <p:nvPr/>
        </p:nvSpPr>
        <p:spPr>
          <a:xfrm>
            <a:off x="3298056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43</a:t>
            </a:r>
          </a:p>
        </p:txBody>
      </p:sp>
      <p:sp>
        <p:nvSpPr>
          <p:cNvPr id="116" name="TextBox 115">
            <a:hlinkClick r:id="rId45" action="ppaction://hlinksldjump"/>
            <a:extLst>
              <a:ext uri="{FF2B5EF4-FFF2-40B4-BE49-F238E27FC236}">
                <a16:creationId xmlns:a16="http://schemas.microsoft.com/office/drawing/2014/main" id="{4D14E06D-6801-4CD7-AAFD-AA924939246A}"/>
              </a:ext>
            </a:extLst>
          </p:cNvPr>
          <p:cNvSpPr txBox="1"/>
          <p:nvPr/>
        </p:nvSpPr>
        <p:spPr>
          <a:xfrm>
            <a:off x="4276079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44</a:t>
            </a:r>
          </a:p>
        </p:txBody>
      </p:sp>
      <p:sp>
        <p:nvSpPr>
          <p:cNvPr id="117" name="TextBox 116">
            <a:hlinkClick r:id="rId46" action="ppaction://hlinksldjump"/>
            <a:extLst>
              <a:ext uri="{FF2B5EF4-FFF2-40B4-BE49-F238E27FC236}">
                <a16:creationId xmlns:a16="http://schemas.microsoft.com/office/drawing/2014/main" id="{F7934C4E-E6D8-4FFC-9484-7087095291E5}"/>
              </a:ext>
            </a:extLst>
          </p:cNvPr>
          <p:cNvSpPr txBox="1"/>
          <p:nvPr/>
        </p:nvSpPr>
        <p:spPr>
          <a:xfrm>
            <a:off x="5252671" y="5662613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45</a:t>
            </a:r>
          </a:p>
        </p:txBody>
      </p:sp>
      <p:sp>
        <p:nvSpPr>
          <p:cNvPr id="118" name="TextBox 117">
            <a:hlinkClick r:id="rId47" action="ppaction://hlinksldjump"/>
            <a:extLst>
              <a:ext uri="{FF2B5EF4-FFF2-40B4-BE49-F238E27FC236}">
                <a16:creationId xmlns:a16="http://schemas.microsoft.com/office/drawing/2014/main" id="{5B60A841-96EB-4ABB-934D-D88155171D9B}"/>
              </a:ext>
            </a:extLst>
          </p:cNvPr>
          <p:cNvSpPr txBox="1"/>
          <p:nvPr/>
        </p:nvSpPr>
        <p:spPr>
          <a:xfrm>
            <a:off x="6230694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46</a:t>
            </a:r>
          </a:p>
        </p:txBody>
      </p:sp>
      <p:sp>
        <p:nvSpPr>
          <p:cNvPr id="119" name="TextBox 118">
            <a:hlinkClick r:id="rId48" action="ppaction://hlinksldjump"/>
            <a:extLst>
              <a:ext uri="{FF2B5EF4-FFF2-40B4-BE49-F238E27FC236}">
                <a16:creationId xmlns:a16="http://schemas.microsoft.com/office/drawing/2014/main" id="{7D030FA2-24C6-4D12-A2C4-CDDD8112BF58}"/>
              </a:ext>
            </a:extLst>
          </p:cNvPr>
          <p:cNvSpPr txBox="1"/>
          <p:nvPr/>
        </p:nvSpPr>
        <p:spPr>
          <a:xfrm>
            <a:off x="7254586" y="5662612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47</a:t>
            </a:r>
          </a:p>
        </p:txBody>
      </p:sp>
      <p:sp>
        <p:nvSpPr>
          <p:cNvPr id="120" name="TextBox 119">
            <a:hlinkClick r:id="rId49" action="ppaction://hlinksldjump"/>
            <a:extLst>
              <a:ext uri="{FF2B5EF4-FFF2-40B4-BE49-F238E27FC236}">
                <a16:creationId xmlns:a16="http://schemas.microsoft.com/office/drawing/2014/main" id="{E437D965-CE2B-4674-8CC4-4CC78ED9FD86}"/>
              </a:ext>
            </a:extLst>
          </p:cNvPr>
          <p:cNvSpPr txBox="1"/>
          <p:nvPr/>
        </p:nvSpPr>
        <p:spPr>
          <a:xfrm>
            <a:off x="8232609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48</a:t>
            </a:r>
          </a:p>
        </p:txBody>
      </p:sp>
      <p:sp>
        <p:nvSpPr>
          <p:cNvPr id="121" name="TextBox 120">
            <a:hlinkClick r:id="rId50" action="ppaction://hlinksldjump"/>
            <a:extLst>
              <a:ext uri="{FF2B5EF4-FFF2-40B4-BE49-F238E27FC236}">
                <a16:creationId xmlns:a16="http://schemas.microsoft.com/office/drawing/2014/main" id="{94B36257-E2C2-4661-BE22-268C6B305766}"/>
              </a:ext>
            </a:extLst>
          </p:cNvPr>
          <p:cNvSpPr txBox="1"/>
          <p:nvPr/>
        </p:nvSpPr>
        <p:spPr>
          <a:xfrm>
            <a:off x="9157465" y="5662611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49</a:t>
            </a:r>
          </a:p>
        </p:txBody>
      </p:sp>
      <p:sp>
        <p:nvSpPr>
          <p:cNvPr id="122" name="TextBox 121">
            <a:hlinkClick r:id="rId51" action="ppaction://hlinksldjump"/>
            <a:extLst>
              <a:ext uri="{FF2B5EF4-FFF2-40B4-BE49-F238E27FC236}">
                <a16:creationId xmlns:a16="http://schemas.microsoft.com/office/drawing/2014/main" id="{CD0B4979-AFE0-4398-9547-FE2FB5101EA3}"/>
              </a:ext>
            </a:extLst>
          </p:cNvPr>
          <p:cNvSpPr txBox="1"/>
          <p:nvPr/>
        </p:nvSpPr>
        <p:spPr>
          <a:xfrm>
            <a:off x="10135488" y="5662610"/>
            <a:ext cx="710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600" dirty="0">
                <a:solidFill>
                  <a:schemeClr val="accent5">
                    <a:lumMod val="75000"/>
                  </a:schemeClr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</a:rPr>
              <a:t>50</a:t>
            </a:r>
          </a:p>
        </p:txBody>
      </p:sp>
      <p:sp>
        <p:nvSpPr>
          <p:cNvPr id="123" name="Arrow: Right 122">
            <a:hlinkClick r:id="rId52" action="ppaction://hlinksldjump"/>
            <a:extLst>
              <a:ext uri="{FF2B5EF4-FFF2-40B4-BE49-F238E27FC236}">
                <a16:creationId xmlns:a16="http://schemas.microsoft.com/office/drawing/2014/main" id="{D18BF333-FC10-45FD-88C4-91999C11BD1F}"/>
              </a:ext>
            </a:extLst>
          </p:cNvPr>
          <p:cNvSpPr/>
          <p:nvPr/>
        </p:nvSpPr>
        <p:spPr>
          <a:xfrm>
            <a:off x="10977424" y="132477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</p:spTree>
    <p:extLst>
      <p:ext uri="{BB962C8B-B14F-4D97-AF65-F5344CB8AC3E}">
        <p14:creationId xmlns:p14="http://schemas.microsoft.com/office/powerpoint/2010/main" val="1840252527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16E4BA-4BEA-4161-99CF-0CB039AE85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275" y="674400"/>
            <a:ext cx="10203323" cy="604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19367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17371" y="112456"/>
            <a:ext cx="7437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D978C9-B690-4FA9-86D9-2507757EF3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2231" y="865939"/>
            <a:ext cx="10387841" cy="5992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368969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39291" y="112456"/>
            <a:ext cx="72542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D6DD812-5F10-41A1-8C1C-96DC20F0D8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6617" y="619983"/>
            <a:ext cx="9583111" cy="6103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541085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7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9B0FAB4-F881-4E04-9BA7-306F065B8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4034" y="645202"/>
            <a:ext cx="9518862" cy="604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55531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1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999B96-E105-4C25-B70B-04B7DF344F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5449" y="765674"/>
            <a:ext cx="9897856" cy="584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65093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367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3DAAFC-6D85-43B7-B059-ADB5D40722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6755" y="773708"/>
            <a:ext cx="9612066" cy="5763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156603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617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26700E0-7290-4BC0-9138-E64FE68A31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72" y="723044"/>
            <a:ext cx="10206951" cy="6134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790735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51909" y="112456"/>
            <a:ext cx="7471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E815BF-16E6-4B6E-B44D-6DD315FB47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7098" y="627092"/>
            <a:ext cx="9697803" cy="623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843609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792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B8C3F0-5D7E-486A-90BE-7AF9C48A74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6412" y="627092"/>
            <a:ext cx="9266495" cy="6221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2712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398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FD32E7-81DD-4EAD-834E-1DD2085053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217" y="645202"/>
            <a:ext cx="9669224" cy="594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9119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hlinkClick r:id="rId2" action="ppaction://hlinksldjump"/>
            <a:extLst>
              <a:ext uri="{FF2B5EF4-FFF2-40B4-BE49-F238E27FC236}">
                <a16:creationId xmlns:a16="http://schemas.microsoft.com/office/drawing/2014/main" id="{2406FFE8-F2B5-44A2-9A35-DE57BA6173C3}"/>
              </a:ext>
            </a:extLst>
          </p:cNvPr>
          <p:cNvSpPr txBox="1"/>
          <p:nvPr/>
        </p:nvSpPr>
        <p:spPr>
          <a:xfrm>
            <a:off x="3892643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01</a:t>
            </a:r>
          </a:p>
        </p:txBody>
      </p:sp>
      <p:sp>
        <p:nvSpPr>
          <p:cNvPr id="5" name="TextBox 4">
            <a:hlinkClick r:id="rId3" action="ppaction://hlinksldjump"/>
            <a:extLst>
              <a:ext uri="{FF2B5EF4-FFF2-40B4-BE49-F238E27FC236}">
                <a16:creationId xmlns:a16="http://schemas.microsoft.com/office/drawing/2014/main" id="{AC97573C-3AA6-48EF-8F02-201017B23D30}"/>
              </a:ext>
            </a:extLst>
          </p:cNvPr>
          <p:cNvSpPr txBox="1"/>
          <p:nvPr/>
        </p:nvSpPr>
        <p:spPr>
          <a:xfrm>
            <a:off x="5041695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02</a:t>
            </a:r>
          </a:p>
        </p:txBody>
      </p:sp>
      <p:sp>
        <p:nvSpPr>
          <p:cNvPr id="6" name="TextBox 5">
            <a:hlinkClick r:id="rId4" action="ppaction://hlinksldjump"/>
            <a:extLst>
              <a:ext uri="{FF2B5EF4-FFF2-40B4-BE49-F238E27FC236}">
                <a16:creationId xmlns:a16="http://schemas.microsoft.com/office/drawing/2014/main" id="{37224EFF-73B6-42A0-97AD-9ADF4B9D0805}"/>
              </a:ext>
            </a:extLst>
          </p:cNvPr>
          <p:cNvSpPr txBox="1"/>
          <p:nvPr/>
        </p:nvSpPr>
        <p:spPr>
          <a:xfrm>
            <a:off x="6170218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03</a:t>
            </a:r>
          </a:p>
        </p:txBody>
      </p:sp>
      <p:sp>
        <p:nvSpPr>
          <p:cNvPr id="7" name="TextBox 6">
            <a:hlinkClick r:id="rId5" action="ppaction://hlinksldjump"/>
            <a:extLst>
              <a:ext uri="{FF2B5EF4-FFF2-40B4-BE49-F238E27FC236}">
                <a16:creationId xmlns:a16="http://schemas.microsoft.com/office/drawing/2014/main" id="{630FB0D7-5906-4CD2-9178-38ECAEB2404F}"/>
              </a:ext>
            </a:extLst>
          </p:cNvPr>
          <p:cNvSpPr txBox="1"/>
          <p:nvPr/>
        </p:nvSpPr>
        <p:spPr>
          <a:xfrm>
            <a:off x="7343862" y="2186044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04</a:t>
            </a:r>
          </a:p>
        </p:txBody>
      </p:sp>
      <p:sp>
        <p:nvSpPr>
          <p:cNvPr id="8" name="TextBox 7">
            <a:hlinkClick r:id="rId6" action="ppaction://hlinksldjump"/>
            <a:extLst>
              <a:ext uri="{FF2B5EF4-FFF2-40B4-BE49-F238E27FC236}">
                <a16:creationId xmlns:a16="http://schemas.microsoft.com/office/drawing/2014/main" id="{8DEC2762-5301-456C-A6CC-3443AC8E128B}"/>
              </a:ext>
            </a:extLst>
          </p:cNvPr>
          <p:cNvSpPr txBox="1"/>
          <p:nvPr/>
        </p:nvSpPr>
        <p:spPr>
          <a:xfrm>
            <a:off x="3892643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05</a:t>
            </a:r>
          </a:p>
        </p:txBody>
      </p:sp>
      <p:sp>
        <p:nvSpPr>
          <p:cNvPr id="9" name="TextBox 8">
            <a:hlinkClick r:id="rId7" action="ppaction://hlinksldjump"/>
            <a:extLst>
              <a:ext uri="{FF2B5EF4-FFF2-40B4-BE49-F238E27FC236}">
                <a16:creationId xmlns:a16="http://schemas.microsoft.com/office/drawing/2014/main" id="{9CA642ED-B674-4BD4-9B54-6FEA99BB39DE}"/>
              </a:ext>
            </a:extLst>
          </p:cNvPr>
          <p:cNvSpPr txBox="1"/>
          <p:nvPr/>
        </p:nvSpPr>
        <p:spPr>
          <a:xfrm>
            <a:off x="502239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06</a:t>
            </a:r>
          </a:p>
        </p:txBody>
      </p:sp>
      <p:sp>
        <p:nvSpPr>
          <p:cNvPr id="10" name="TextBox 9">
            <a:hlinkClick r:id="rId8" action="ppaction://hlinksldjump"/>
            <a:extLst>
              <a:ext uri="{FF2B5EF4-FFF2-40B4-BE49-F238E27FC236}">
                <a16:creationId xmlns:a16="http://schemas.microsoft.com/office/drawing/2014/main" id="{953D38E0-5D30-41D2-B972-C6A2B78EC18D}"/>
              </a:ext>
            </a:extLst>
          </p:cNvPr>
          <p:cNvSpPr txBox="1"/>
          <p:nvPr/>
        </p:nvSpPr>
        <p:spPr>
          <a:xfrm>
            <a:off x="615434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07</a:t>
            </a:r>
          </a:p>
        </p:txBody>
      </p:sp>
      <p:sp>
        <p:nvSpPr>
          <p:cNvPr id="11" name="TextBox 10">
            <a:hlinkClick r:id="rId9" action="ppaction://hlinksldjump"/>
            <a:extLst>
              <a:ext uri="{FF2B5EF4-FFF2-40B4-BE49-F238E27FC236}">
                <a16:creationId xmlns:a16="http://schemas.microsoft.com/office/drawing/2014/main" id="{564D6636-05D7-4F35-A07B-178D64FC6337}"/>
              </a:ext>
            </a:extLst>
          </p:cNvPr>
          <p:cNvSpPr txBox="1"/>
          <p:nvPr/>
        </p:nvSpPr>
        <p:spPr>
          <a:xfrm>
            <a:off x="7286298" y="3375652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08</a:t>
            </a:r>
          </a:p>
        </p:txBody>
      </p:sp>
      <p:sp>
        <p:nvSpPr>
          <p:cNvPr id="12" name="TextBox 11">
            <a:hlinkClick r:id="rId10" action="ppaction://hlinksldjump"/>
            <a:extLst>
              <a:ext uri="{FF2B5EF4-FFF2-40B4-BE49-F238E27FC236}">
                <a16:creationId xmlns:a16="http://schemas.microsoft.com/office/drawing/2014/main" id="{E6B8BA6E-FE58-45B0-95BC-17867544C920}"/>
              </a:ext>
            </a:extLst>
          </p:cNvPr>
          <p:cNvSpPr txBox="1"/>
          <p:nvPr/>
        </p:nvSpPr>
        <p:spPr>
          <a:xfrm>
            <a:off x="389044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09</a:t>
            </a:r>
          </a:p>
        </p:txBody>
      </p:sp>
      <p:sp>
        <p:nvSpPr>
          <p:cNvPr id="13" name="TextBox 12">
            <a:hlinkClick r:id="rId11" action="ppaction://hlinksldjump"/>
            <a:extLst>
              <a:ext uri="{FF2B5EF4-FFF2-40B4-BE49-F238E27FC236}">
                <a16:creationId xmlns:a16="http://schemas.microsoft.com/office/drawing/2014/main" id="{B378DBA0-9240-4C63-956E-9BDECAF616ED}"/>
              </a:ext>
            </a:extLst>
          </p:cNvPr>
          <p:cNvSpPr txBox="1"/>
          <p:nvPr/>
        </p:nvSpPr>
        <p:spPr>
          <a:xfrm>
            <a:off x="502239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10</a:t>
            </a:r>
          </a:p>
        </p:txBody>
      </p:sp>
      <p:sp>
        <p:nvSpPr>
          <p:cNvPr id="104" name="TextBox 103">
            <a:hlinkClick r:id="rId12" action="ppaction://hlinksldjump"/>
            <a:extLst>
              <a:ext uri="{FF2B5EF4-FFF2-40B4-BE49-F238E27FC236}">
                <a16:creationId xmlns:a16="http://schemas.microsoft.com/office/drawing/2014/main" id="{5AAA0C05-2817-49E4-89CA-9EC7FCB4B2A2}"/>
              </a:ext>
            </a:extLst>
          </p:cNvPr>
          <p:cNvSpPr txBox="1"/>
          <p:nvPr/>
        </p:nvSpPr>
        <p:spPr>
          <a:xfrm>
            <a:off x="615434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11</a:t>
            </a:r>
          </a:p>
        </p:txBody>
      </p:sp>
      <p:sp>
        <p:nvSpPr>
          <p:cNvPr id="105" name="TextBox 104">
            <a:hlinkClick r:id="rId13" action="ppaction://hlinksldjump"/>
            <a:extLst>
              <a:ext uri="{FF2B5EF4-FFF2-40B4-BE49-F238E27FC236}">
                <a16:creationId xmlns:a16="http://schemas.microsoft.com/office/drawing/2014/main" id="{6680377B-52DE-4F85-9710-4F7E2293E9B3}"/>
              </a:ext>
            </a:extLst>
          </p:cNvPr>
          <p:cNvSpPr txBox="1"/>
          <p:nvPr/>
        </p:nvSpPr>
        <p:spPr>
          <a:xfrm>
            <a:off x="7286298" y="4567449"/>
            <a:ext cx="920350" cy="92333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vi-VN" sz="5400" dirty="0">
                <a:ln>
                  <a:solidFill>
                    <a:schemeClr val="tx1"/>
                  </a:solidFill>
                </a:ln>
                <a:solidFill>
                  <a:schemeClr val="bg2">
                    <a:lumMod val="25000"/>
                  </a:schemeClr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  <a:latin typeface="+mj-lt"/>
              </a:rPr>
              <a:t>12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41242B7C-12FF-4E7B-B4AC-BCE3FB1F4747}"/>
              </a:ext>
            </a:extLst>
          </p:cNvPr>
          <p:cNvSpPr txBox="1"/>
          <p:nvPr/>
        </p:nvSpPr>
        <p:spPr>
          <a:xfrm>
            <a:off x="3689330" y="727969"/>
            <a:ext cx="49042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0070C0"/>
                </a:solidFill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CÂU HỎI BỔ SUNG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F1DE0FF2-A32E-422C-91CC-4BEE7D0120F0}"/>
              </a:ext>
            </a:extLst>
          </p:cNvPr>
          <p:cNvSpPr txBox="1"/>
          <p:nvPr/>
        </p:nvSpPr>
        <p:spPr>
          <a:xfrm>
            <a:off x="5072427" y="1435855"/>
            <a:ext cx="20687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2000" b="1" dirty="0" err="1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12 câu </a:t>
            </a:r>
            <a:r>
              <a:rPr lang="vi-VN" sz="2000" b="1" dirty="0" err="1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vi-VN" sz="2000" b="1" dirty="0">
                <a:solidFill>
                  <a:srgbClr val="0070C0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4" name="Arrow: Left 63">
            <a:hlinkClick r:id="rId14" action="ppaction://hlinksldjump"/>
            <a:extLst>
              <a:ext uri="{FF2B5EF4-FFF2-40B4-BE49-F238E27FC236}">
                <a16:creationId xmlns:a16="http://schemas.microsoft.com/office/drawing/2014/main" id="{B365E3B9-9461-49C0-93BB-6BE362ACB486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90307185"/>
      </p:ext>
    </p:extLst>
  </p:cSld>
  <p:clrMapOvr>
    <a:masterClrMapping/>
  </p:clrMapOvr>
  <p:transition spd="slow">
    <p:cover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4DE458-E0E7-44E0-8AC9-4AA2E84AA6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2308" y="750610"/>
            <a:ext cx="9907383" cy="597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5443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89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46887D-DA8C-4D45-AE11-C13AC7D1DF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115" y="580037"/>
            <a:ext cx="9722504" cy="627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781294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F98941-A7C1-4B0A-A108-04ABC15E41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9440" y="580036"/>
            <a:ext cx="9993120" cy="627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615194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96D7BFC-E699-4BD7-9218-827293850E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1388" y="671363"/>
            <a:ext cx="9669224" cy="5715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520230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17073" y="112456"/>
            <a:ext cx="7515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B86903-BDF9-4484-984A-ACF4B554D4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2782" y="666364"/>
            <a:ext cx="9926435" cy="55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17597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A375CDC-D236-493B-AF6A-E5C8DC8236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2465" y="627092"/>
            <a:ext cx="9640645" cy="580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33064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3D3D09-35C4-4764-B3C3-0C27B25D0E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045" y="685417"/>
            <a:ext cx="9735909" cy="5487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17343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7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4A90F8-11E1-47E6-8AA3-1C484860F7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766" y="627092"/>
            <a:ext cx="9993120" cy="6230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065808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0B3BDA-9626-45E0-877E-98B6CD35E8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151" y="671363"/>
            <a:ext cx="9659698" cy="619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247734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834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3587FCA-62EA-4CAA-B9B3-D6C45DD802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4849" y="557614"/>
            <a:ext cx="9440632" cy="630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87549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6982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64C45C-A140-41DD-BA32-864A044D874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02674" y="914020"/>
            <a:ext cx="9139386" cy="580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745086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744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B1438D2-D284-43F0-BFE5-3013515F0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019" y="645202"/>
            <a:ext cx="9935962" cy="6030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97488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7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C269E6-2452-4905-AF65-A6666287EC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168" y="741084"/>
            <a:ext cx="9916909" cy="598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58546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13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443B8A-1EEC-4F21-A789-37500BF7B3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980" y="702979"/>
            <a:ext cx="9812119" cy="602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89903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78033" y="112456"/>
            <a:ext cx="7419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8F019B4-BB12-472E-97F1-301294D660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8623" y="618254"/>
            <a:ext cx="9888330" cy="623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709948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842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E0329E0-79F8-4A93-A194-7874D8C753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389" y="570623"/>
            <a:ext cx="9964541" cy="6287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17984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57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D8572C-9C5E-4CEC-994E-65694D3AD3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346" y="645202"/>
            <a:ext cx="9360603" cy="606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0905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356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C549A44-D01C-4283-A740-696FC5D4B2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8019" y="580037"/>
            <a:ext cx="9935962" cy="621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071777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95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87C5ADA-385A-4524-BB56-801B60384F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0330" y="580036"/>
            <a:ext cx="9859751" cy="627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05317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43199" y="112456"/>
            <a:ext cx="76025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A284D1-B1D7-49A3-9C0E-999EF30C6A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9285" y="645202"/>
            <a:ext cx="10012172" cy="6096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87291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25783" y="112456"/>
            <a:ext cx="75677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D81A005-51CA-4310-B28E-8C39692FE36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6787" y="635676"/>
            <a:ext cx="8938426" cy="5812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55133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26079" y="112456"/>
            <a:ext cx="7236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172D4E-723F-4A8C-A58F-E2A582FF25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09019" y="694943"/>
            <a:ext cx="9573961" cy="5468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170255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17073" y="112456"/>
            <a:ext cx="77076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6A8FD1-B189-4795-9A2A-9F1635A37AD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2446" y="580037"/>
            <a:ext cx="9718765" cy="627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764490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610185" y="112456"/>
            <a:ext cx="7622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BAB230-A83A-4D3F-BF01-A192E559A5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4584" y="580037"/>
            <a:ext cx="8763026" cy="5971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983798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934789" y="112456"/>
            <a:ext cx="72106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1544445-AA13-48A4-A9C2-B54E883483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387" y="666364"/>
            <a:ext cx="10031225" cy="5525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990078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43199" y="112456"/>
            <a:ext cx="75154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957D62-A18B-41DE-9A56-52FCA61016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4584" y="645202"/>
            <a:ext cx="9005416" cy="627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239771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22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675AAB-CFA7-4F16-979E-5DE120C60B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781" y="2221265"/>
            <a:ext cx="10364578" cy="160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38973"/>
      </p:ext>
    </p:extLst>
  </p:cSld>
  <p:clrMapOvr>
    <a:masterClrMapping/>
  </p:clrMapOvr>
  <p:transition spd="slow">
    <p:push dir="u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050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AE4F0-A07E-418A-A777-B3E16BFC87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024" y="2560789"/>
            <a:ext cx="11391064" cy="833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729967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122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96626B-8896-4B15-9128-1A0BB6FAE4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541" y="2643375"/>
            <a:ext cx="11712918" cy="88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662265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08366" y="112456"/>
            <a:ext cx="75329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B1E81D-2895-498E-9D26-4C25996208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558" y="1717017"/>
            <a:ext cx="10352784" cy="279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698237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9221FF-C44C-45F5-A5DF-D434B7425B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4485" y="2299063"/>
            <a:ext cx="8599713" cy="160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11900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87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17996B-11CA-46B4-80E2-F12380C3A7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6511" y="2695811"/>
            <a:ext cx="10207946" cy="90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2867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610186" y="112456"/>
            <a:ext cx="7692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172FB9-EE95-4112-AE50-302D81BA9B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1958" y="580132"/>
            <a:ext cx="8194352" cy="627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18333"/>
      </p:ext>
    </p:extLst>
  </p:cSld>
  <p:clrMapOvr>
    <a:masterClrMapping/>
  </p:clrMapOvr>
  <p:transition spd="slow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400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297E392-95A2-491A-9FC0-939559D6CA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3851" y="2711880"/>
            <a:ext cx="10505372" cy="107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763941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760617" y="112456"/>
            <a:ext cx="7454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8885F7-82D8-47A3-B0FF-97BB212C62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764" y="1913104"/>
            <a:ext cx="9498190" cy="248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792833"/>
      </p:ext>
    </p:extLst>
  </p:cSld>
  <p:clrMapOvr>
    <a:masterClrMapping/>
  </p:clrMapOvr>
  <p:transition spd="slow">
    <p:push dir="u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137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6D4166B-36DF-4AAE-B586-2F7A15C1B2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001" y="2525486"/>
            <a:ext cx="11117487" cy="138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55894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3224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1DBD58-0118-4C28-BC04-6BB694C17F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441" y="2511026"/>
            <a:ext cx="11228873" cy="1622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602728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514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D6C0DEA-9807-454D-87DE-1422A1A3429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219" y="656838"/>
            <a:ext cx="10088383" cy="5544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305241"/>
      </p:ext>
    </p:extLst>
  </p:cSld>
  <p:clrMapOvr>
    <a:masterClrMapping/>
  </p:clrMapOvr>
  <p:transition spd="slow">
    <p:push dir="u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96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A223A7-92E8-488D-8AF5-5524B0D240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9050" y="862149"/>
            <a:ext cx="10293899" cy="487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6996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030583" y="112456"/>
            <a:ext cx="7323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B0D8F9-E49D-483D-9D26-2305394C7B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9940" y="599680"/>
            <a:ext cx="9812119" cy="565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00088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3152503" y="112456"/>
            <a:ext cx="6992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3BC0BE-0593-4407-A589-841294F38F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8993" y="627092"/>
            <a:ext cx="9774014" cy="594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48549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2BAB8FC-1C0C-4EF4-8F1B-9220859F64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4735" y="86295"/>
            <a:ext cx="1590675" cy="4937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9DFB18-EDB0-4177-BEC2-EB2C6BBC45F1}"/>
              </a:ext>
            </a:extLst>
          </p:cNvPr>
          <p:cNvSpPr txBox="1"/>
          <p:nvPr/>
        </p:nvSpPr>
        <p:spPr>
          <a:xfrm>
            <a:off x="2840451" y="112456"/>
            <a:ext cx="727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 KẾT THÚC HỌC PHẦN </a:t>
            </a:r>
            <a:r>
              <a:rPr 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TOÁN 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Arrow: Left 24">
            <a:hlinkClick r:id="rId3" action="ppaction://hlinksldjump"/>
            <a:extLst>
              <a:ext uri="{FF2B5EF4-FFF2-40B4-BE49-F238E27FC236}">
                <a16:creationId xmlns:a16="http://schemas.microsoft.com/office/drawing/2014/main" id="{28E2A0E8-D866-4B86-ACBB-2806ED6EB5D5}"/>
              </a:ext>
            </a:extLst>
          </p:cNvPr>
          <p:cNvSpPr/>
          <p:nvPr/>
        </p:nvSpPr>
        <p:spPr>
          <a:xfrm>
            <a:off x="128020" y="101947"/>
            <a:ext cx="1226564" cy="543255"/>
          </a:xfrm>
          <a:prstGeom prst="leftArrow">
            <a:avLst>
              <a:gd name="adj1" fmla="val 66342"/>
              <a:gd name="adj2" fmla="val 89220"/>
            </a:avLst>
          </a:prstGeom>
          <a:ln>
            <a:headEnd type="none" w="med" len="med"/>
            <a:tailEnd type="none" w="med" len="med"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b="1" dirty="0" err="1">
                <a:latin typeface="+mj-lt"/>
              </a:rPr>
              <a:t>Bộ</a:t>
            </a:r>
            <a:r>
              <a:rPr lang="vi-VN" b="1" dirty="0">
                <a:latin typeface="+mj-lt"/>
              </a:rPr>
              <a:t> </a:t>
            </a:r>
            <a:r>
              <a:rPr lang="vi-VN" b="1" dirty="0" err="1">
                <a:latin typeface="+mj-lt"/>
              </a:rPr>
              <a:t>đề</a:t>
            </a:r>
            <a:endParaRPr lang="vi-VN" b="1" dirty="0">
              <a:latin typeface="+mj-lt"/>
            </a:endParaRPr>
          </a:p>
        </p:txBody>
      </p:sp>
      <p:sp>
        <p:nvSpPr>
          <p:cNvPr id="26" name="Arrow: Right 25">
            <a:hlinkClick r:id="rId4" action="ppaction://hlinksldjump"/>
            <a:extLst>
              <a:ext uri="{FF2B5EF4-FFF2-40B4-BE49-F238E27FC236}">
                <a16:creationId xmlns:a16="http://schemas.microsoft.com/office/drawing/2014/main" id="{887927E1-73A7-43E8-9DAE-89EECF818887}"/>
              </a:ext>
            </a:extLst>
          </p:cNvPr>
          <p:cNvSpPr/>
          <p:nvPr/>
        </p:nvSpPr>
        <p:spPr>
          <a:xfrm>
            <a:off x="1584849" y="134381"/>
            <a:ext cx="1025337" cy="492711"/>
          </a:xfrm>
          <a:prstGeom prst="rightArrow">
            <a:avLst>
              <a:gd name="adj1" fmla="val 64414"/>
              <a:gd name="adj2" fmla="val 50000"/>
            </a:avLst>
          </a:prstGeom>
          <a:gradFill flip="none" rotWithShape="1">
            <a:gsLst>
              <a:gs pos="0">
                <a:schemeClr val="accent5">
                  <a:lumMod val="67000"/>
                </a:schemeClr>
              </a:gs>
              <a:gs pos="48000">
                <a:schemeClr val="accent5">
                  <a:lumMod val="97000"/>
                  <a:lumOff val="300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dirty="0"/>
              <a:t>CHBS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30B4F23-F3B7-422F-AAEC-8E8CC0748F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8920" y="595902"/>
            <a:ext cx="9714160" cy="6262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9885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</TotalTime>
  <Words>798</Words>
  <Application>Microsoft Office PowerPoint</Application>
  <PresentationFormat>Widescreen</PresentationFormat>
  <Paragraphs>257</Paragraphs>
  <Slides>65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0" baseType="lpstr">
      <vt:lpstr>Arial</vt:lpstr>
      <vt:lpstr>Calibri</vt:lpstr>
      <vt:lpstr>Calibri Light</vt:lpstr>
      <vt:lpstr>Times New Roman</vt:lpstr>
      <vt:lpstr>Office Theme</vt:lpstr>
      <vt:lpstr>BỘ ĐỀ THI HỌC KÌ 2 NĂM HỌC 2021- 2022 MÔN: TOÁN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BỘ ĐỀ THI HỌC KÌ 2  MÔN: TOÁN 2</dc:title>
  <dc:creator>Phong Le</dc:creator>
  <cp:lastModifiedBy>Trần Anh Sơn</cp:lastModifiedBy>
  <cp:revision>42</cp:revision>
  <dcterms:created xsi:type="dcterms:W3CDTF">2021-07-18T04:20:13Z</dcterms:created>
  <dcterms:modified xsi:type="dcterms:W3CDTF">2022-03-05T23:51:32Z</dcterms:modified>
</cp:coreProperties>
</file>