
<file path=[Content_Types].xml><?xml version="1.0" encoding="utf-8"?>
<Types xmlns="http://schemas.openxmlformats.org/package/2006/content-types">
  <Default Extension="png" ContentType="image/png"/>
  <Default Extension="tmp" ContentType="image/png"/>
  <Default Extension="bin" ContentType="application/vnd.openxmlformats-officedocument.oleObject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5"/>
  </p:notesMasterIdLst>
  <p:handoutMasterIdLst>
    <p:handoutMasterId r:id="rId26"/>
  </p:handoutMasterIdLst>
  <p:sldIdLst>
    <p:sldId id="293" r:id="rId2"/>
    <p:sldId id="270" r:id="rId3"/>
    <p:sldId id="273" r:id="rId4"/>
    <p:sldId id="271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3" r:id="rId14"/>
    <p:sldId id="282" r:id="rId15"/>
    <p:sldId id="284" r:id="rId16"/>
    <p:sldId id="285" r:id="rId17"/>
    <p:sldId id="287" r:id="rId18"/>
    <p:sldId id="286" r:id="rId19"/>
    <p:sldId id="288" r:id="rId20"/>
    <p:sldId id="290" r:id="rId21"/>
    <p:sldId id="289" r:id="rId22"/>
    <p:sldId id="291" r:id="rId23"/>
    <p:sldId id="292" r:id="rId24"/>
  </p:sldIdLst>
  <p:sldSz cx="9144000" cy="5143500" type="screen16x9"/>
  <p:notesSz cx="6858000" cy="9144000"/>
  <p:embeddedFontLst>
    <p:embeddedFont>
      <p:font typeface="Amatic SC" panose="020B0604020202020204" charset="-79"/>
      <p:regular r:id="rId27"/>
      <p:bold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Encode Sans Semi Condensed Light" panose="020B0604020202020204" charset="0"/>
      <p:regular r:id="rId33"/>
      <p:bold r:id="rId3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80808"/>
    <a:srgbClr val="F9734F"/>
    <a:srgbClr val="008000"/>
    <a:srgbClr val="FF00FF"/>
    <a:srgbClr val="C604AA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4218DE6-D431-4044-9C84-DCB305295717}">
  <a:tblStyle styleId="{84218DE6-D431-4044-9C84-DCB30529571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A4D890D1-4835-4479-89E5-008A3579EB0F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2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6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7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7" Type="http://schemas.openxmlformats.org/officeDocument/2006/relationships/image" Target="../media/image9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3" Type="http://schemas.openxmlformats.org/officeDocument/2006/relationships/image" Target="../media/image41.wmf"/><Relationship Id="rId7" Type="http://schemas.openxmlformats.org/officeDocument/2006/relationships/image" Target="../media/image45.wmf"/><Relationship Id="rId2" Type="http://schemas.openxmlformats.org/officeDocument/2006/relationships/image" Target="../media/image40.wmf"/><Relationship Id="rId1" Type="http://schemas.openxmlformats.org/officeDocument/2006/relationships/image" Target="../media/image38.wmf"/><Relationship Id="rId6" Type="http://schemas.openxmlformats.org/officeDocument/2006/relationships/image" Target="../media/image44.wmf"/><Relationship Id="rId5" Type="http://schemas.openxmlformats.org/officeDocument/2006/relationships/image" Target="../media/image43.wmf"/><Relationship Id="rId4" Type="http://schemas.openxmlformats.org/officeDocument/2006/relationships/image" Target="../media/image42.wmf"/><Relationship Id="rId9" Type="http://schemas.openxmlformats.org/officeDocument/2006/relationships/image" Target="../media/image47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7" Type="http://schemas.openxmlformats.org/officeDocument/2006/relationships/image" Target="../media/image54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Relationship Id="rId6" Type="http://schemas.openxmlformats.org/officeDocument/2006/relationships/image" Target="../media/image53.wmf"/><Relationship Id="rId5" Type="http://schemas.openxmlformats.org/officeDocument/2006/relationships/image" Target="../media/image52.wmf"/><Relationship Id="rId4" Type="http://schemas.openxmlformats.org/officeDocument/2006/relationships/image" Target="../media/image51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63.wmf"/><Relationship Id="rId3" Type="http://schemas.openxmlformats.org/officeDocument/2006/relationships/image" Target="../media/image58.wmf"/><Relationship Id="rId7" Type="http://schemas.openxmlformats.org/officeDocument/2006/relationships/image" Target="../media/image62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Relationship Id="rId6" Type="http://schemas.openxmlformats.org/officeDocument/2006/relationships/image" Target="../media/image61.wmf"/><Relationship Id="rId11" Type="http://schemas.openxmlformats.org/officeDocument/2006/relationships/image" Target="../media/image66.wmf"/><Relationship Id="rId5" Type="http://schemas.openxmlformats.org/officeDocument/2006/relationships/image" Target="../media/image60.wmf"/><Relationship Id="rId10" Type="http://schemas.openxmlformats.org/officeDocument/2006/relationships/image" Target="../media/image65.wmf"/><Relationship Id="rId4" Type="http://schemas.openxmlformats.org/officeDocument/2006/relationships/image" Target="../media/image59.wmf"/><Relationship Id="rId9" Type="http://schemas.openxmlformats.org/officeDocument/2006/relationships/image" Target="../media/image64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9.wmf"/><Relationship Id="rId2" Type="http://schemas.openxmlformats.org/officeDocument/2006/relationships/image" Target="../media/image68.wmf"/><Relationship Id="rId1" Type="http://schemas.openxmlformats.org/officeDocument/2006/relationships/image" Target="../media/image67.wmf"/><Relationship Id="rId6" Type="http://schemas.openxmlformats.org/officeDocument/2006/relationships/image" Target="../media/image72.wmf"/><Relationship Id="rId5" Type="http://schemas.openxmlformats.org/officeDocument/2006/relationships/image" Target="../media/image71.wmf"/><Relationship Id="rId4" Type="http://schemas.openxmlformats.org/officeDocument/2006/relationships/image" Target="../media/image70.wmf"/></Relationships>
</file>

<file path=ppt/drawings/_rels/vmlDrawing14.vml.rels><?xml version="1.0" encoding="UTF-8" standalone="yes"?>
<Relationships xmlns="http://schemas.openxmlformats.org/package/2006/relationships"><Relationship Id="rId8" Type="http://schemas.openxmlformats.org/officeDocument/2006/relationships/image" Target="../media/image80.wmf"/><Relationship Id="rId3" Type="http://schemas.openxmlformats.org/officeDocument/2006/relationships/image" Target="../media/image75.wmf"/><Relationship Id="rId7" Type="http://schemas.openxmlformats.org/officeDocument/2006/relationships/image" Target="../media/image79.wmf"/><Relationship Id="rId2" Type="http://schemas.openxmlformats.org/officeDocument/2006/relationships/image" Target="../media/image74.wmf"/><Relationship Id="rId1" Type="http://schemas.openxmlformats.org/officeDocument/2006/relationships/image" Target="../media/image73.wmf"/><Relationship Id="rId6" Type="http://schemas.openxmlformats.org/officeDocument/2006/relationships/image" Target="../media/image78.wmf"/><Relationship Id="rId5" Type="http://schemas.openxmlformats.org/officeDocument/2006/relationships/image" Target="../media/image77.wmf"/><Relationship Id="rId4" Type="http://schemas.openxmlformats.org/officeDocument/2006/relationships/image" Target="../media/image76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82.wmf"/><Relationship Id="rId1" Type="http://schemas.openxmlformats.org/officeDocument/2006/relationships/image" Target="../media/image81.wmf"/></Relationships>
</file>

<file path=ppt/drawings/_rels/vmlDrawing16.vml.rels><?xml version="1.0" encoding="UTF-8" standalone="yes"?>
<Relationships xmlns="http://schemas.openxmlformats.org/package/2006/relationships"><Relationship Id="rId8" Type="http://schemas.openxmlformats.org/officeDocument/2006/relationships/image" Target="../media/image90.wmf"/><Relationship Id="rId13" Type="http://schemas.openxmlformats.org/officeDocument/2006/relationships/image" Target="../media/image95.wmf"/><Relationship Id="rId3" Type="http://schemas.openxmlformats.org/officeDocument/2006/relationships/image" Target="../media/image85.wmf"/><Relationship Id="rId7" Type="http://schemas.openxmlformats.org/officeDocument/2006/relationships/image" Target="../media/image89.wmf"/><Relationship Id="rId12" Type="http://schemas.openxmlformats.org/officeDocument/2006/relationships/image" Target="../media/image94.wmf"/><Relationship Id="rId2" Type="http://schemas.openxmlformats.org/officeDocument/2006/relationships/image" Target="../media/image84.wmf"/><Relationship Id="rId1" Type="http://schemas.openxmlformats.org/officeDocument/2006/relationships/image" Target="../media/image83.wmf"/><Relationship Id="rId6" Type="http://schemas.openxmlformats.org/officeDocument/2006/relationships/image" Target="../media/image88.wmf"/><Relationship Id="rId11" Type="http://schemas.openxmlformats.org/officeDocument/2006/relationships/image" Target="../media/image93.wmf"/><Relationship Id="rId5" Type="http://schemas.openxmlformats.org/officeDocument/2006/relationships/image" Target="../media/image87.wmf"/><Relationship Id="rId15" Type="http://schemas.openxmlformats.org/officeDocument/2006/relationships/image" Target="../media/image97.wmf"/><Relationship Id="rId10" Type="http://schemas.openxmlformats.org/officeDocument/2006/relationships/image" Target="../media/image92.wmf"/><Relationship Id="rId4" Type="http://schemas.openxmlformats.org/officeDocument/2006/relationships/image" Target="../media/image86.wmf"/><Relationship Id="rId9" Type="http://schemas.openxmlformats.org/officeDocument/2006/relationships/image" Target="../media/image91.wmf"/><Relationship Id="rId14" Type="http://schemas.openxmlformats.org/officeDocument/2006/relationships/image" Target="../media/image96.wmf"/></Relationships>
</file>

<file path=ppt/drawings/_rels/vmlDrawing17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wmf"/><Relationship Id="rId13" Type="http://schemas.openxmlformats.org/officeDocument/2006/relationships/image" Target="../media/image110.wmf"/><Relationship Id="rId3" Type="http://schemas.openxmlformats.org/officeDocument/2006/relationships/image" Target="../media/image100.wmf"/><Relationship Id="rId7" Type="http://schemas.openxmlformats.org/officeDocument/2006/relationships/image" Target="../media/image104.wmf"/><Relationship Id="rId12" Type="http://schemas.openxmlformats.org/officeDocument/2006/relationships/image" Target="../media/image109.wmf"/><Relationship Id="rId2" Type="http://schemas.openxmlformats.org/officeDocument/2006/relationships/image" Target="../media/image99.wmf"/><Relationship Id="rId1" Type="http://schemas.openxmlformats.org/officeDocument/2006/relationships/image" Target="../media/image98.wmf"/><Relationship Id="rId6" Type="http://schemas.openxmlformats.org/officeDocument/2006/relationships/image" Target="../media/image103.wmf"/><Relationship Id="rId11" Type="http://schemas.openxmlformats.org/officeDocument/2006/relationships/image" Target="../media/image108.wmf"/><Relationship Id="rId5" Type="http://schemas.openxmlformats.org/officeDocument/2006/relationships/image" Target="../media/image102.wmf"/><Relationship Id="rId15" Type="http://schemas.openxmlformats.org/officeDocument/2006/relationships/image" Target="../media/image112.wmf"/><Relationship Id="rId10" Type="http://schemas.openxmlformats.org/officeDocument/2006/relationships/image" Target="../media/image107.wmf"/><Relationship Id="rId4" Type="http://schemas.openxmlformats.org/officeDocument/2006/relationships/image" Target="../media/image101.wmf"/><Relationship Id="rId9" Type="http://schemas.openxmlformats.org/officeDocument/2006/relationships/image" Target="../media/image106.wmf"/><Relationship Id="rId14" Type="http://schemas.openxmlformats.org/officeDocument/2006/relationships/image" Target="../media/image11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5" Type="http://schemas.openxmlformats.org/officeDocument/2006/relationships/image" Target="../media/image15.wmf"/><Relationship Id="rId4" Type="http://schemas.openxmlformats.org/officeDocument/2006/relationships/image" Target="../media/image14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8.wmf"/><Relationship Id="rId4" Type="http://schemas.openxmlformats.org/officeDocument/2006/relationships/image" Target="../media/image25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7" Type="http://schemas.openxmlformats.org/officeDocument/2006/relationships/image" Target="../media/image3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6" Type="http://schemas.openxmlformats.org/officeDocument/2006/relationships/image" Target="../media/image29.wmf"/><Relationship Id="rId5" Type="http://schemas.openxmlformats.org/officeDocument/2006/relationships/image" Target="../media/image28.wmf"/><Relationship Id="rId4" Type="http://schemas.openxmlformats.org/officeDocument/2006/relationships/image" Target="../media/image27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4" Type="http://schemas.openxmlformats.org/officeDocument/2006/relationships/image" Target="../media/image33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6.wmf"/><Relationship Id="rId6" Type="http://schemas.openxmlformats.org/officeDocument/2006/relationships/image" Target="../media/image38.wmf"/><Relationship Id="rId5" Type="http://schemas.openxmlformats.org/officeDocument/2006/relationships/image" Target="../media/image37.wmf"/><Relationship Id="rId4" Type="http://schemas.openxmlformats.org/officeDocument/2006/relationships/image" Target="../media/image3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499513-9F1F-4121-9349-E4FDD0DA547C}" type="datetimeFigureOut">
              <a:rPr lang="en-US" smtClean="0"/>
              <a:t>29-Jan-22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FF80F6-D145-4CF1-AD0C-91DEF4AB35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9351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1877674"/>
      </p:ext>
    </p:extLst>
  </p:cSld>
  <p:clrMap bg1="lt1" tx1="dk1" bg2="dk2" tx2="lt2" accent1="accent1" accent2="accent2" accent3="accent3" accent4="accent4" accent5="accent5" accent6="accent6" hlink="hlink" folHlink="folHlink"/>
  <p:hf hdr="0" ftr="0" dt="0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3" name="Google Shape;1743;g35ed75ccf_0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4" name="Google Shape;1744;g35ed75ccf_0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768399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DB1659D-156F-4711-8CB8-4F8A9C3A0FE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412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0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" name="Google Shape;1098;p10"/>
          <p:cNvSpPr txBox="1">
            <a:spLocks noGrp="1"/>
          </p:cNvSpPr>
          <p:nvPr>
            <p:ph type="sldNum" idx="12"/>
          </p:nvPr>
        </p:nvSpPr>
        <p:spPr>
          <a:xfrm>
            <a:off x="8696403" y="4673650"/>
            <a:ext cx="3330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5F5E58-FF9A-41A0-B5B8-48DF98A440E7}" type="datetimeFigureOut">
              <a:rPr lang="en-US"/>
              <a:pPr>
                <a:defRPr/>
              </a:pPr>
              <a:t>29-Jan-22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F5B28-824A-468B-B109-D5EE8A0A13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5075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bg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02900" y="760925"/>
            <a:ext cx="5660100" cy="47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Amatic SC"/>
              <a:buNone/>
              <a:defRPr sz="34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Amatic SC"/>
              <a:buNone/>
              <a:defRPr sz="34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Amatic SC"/>
              <a:buNone/>
              <a:defRPr sz="34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Amatic SC"/>
              <a:buNone/>
              <a:defRPr sz="34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Amatic SC"/>
              <a:buNone/>
              <a:defRPr sz="34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Amatic SC"/>
              <a:buNone/>
              <a:defRPr sz="34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Amatic SC"/>
              <a:buNone/>
              <a:defRPr sz="34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Amatic SC"/>
              <a:buNone/>
              <a:defRPr sz="34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400"/>
              <a:buFont typeface="Amatic SC"/>
              <a:buNone/>
              <a:defRPr sz="3400" b="1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02900" y="1430148"/>
            <a:ext cx="5660100" cy="303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Encode Sans Semi Condensed Light"/>
              <a:buChar char="⊹"/>
              <a:defRPr sz="2400">
                <a:solidFill>
                  <a:schemeClr val="dk1"/>
                </a:solidFill>
                <a:latin typeface="Encode Sans Semi Condensed Light"/>
                <a:ea typeface="Encode Sans Semi Condensed Light"/>
                <a:cs typeface="Encode Sans Semi Condensed Light"/>
                <a:sym typeface="Encode Sans Semi Condensed Light"/>
              </a:defRPr>
            </a:lvl1pPr>
            <a:lvl2pPr marL="914400" lvl="1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Encode Sans Semi Condensed Light"/>
              <a:buChar char="×"/>
              <a:defRPr sz="2400">
                <a:solidFill>
                  <a:schemeClr val="dk1"/>
                </a:solidFill>
                <a:latin typeface="Encode Sans Semi Condensed Light"/>
                <a:ea typeface="Encode Sans Semi Condensed Light"/>
                <a:cs typeface="Encode Sans Semi Condensed Light"/>
                <a:sym typeface="Encode Sans Semi Condensed Light"/>
              </a:defRPr>
            </a:lvl2pPr>
            <a:lvl3pPr marL="1371600" lvl="2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Encode Sans Semi Condensed Light"/>
              <a:buChar char="⬩"/>
              <a:defRPr sz="2400">
                <a:solidFill>
                  <a:schemeClr val="dk1"/>
                </a:solidFill>
                <a:latin typeface="Encode Sans Semi Condensed Light"/>
                <a:ea typeface="Encode Sans Semi Condensed Light"/>
                <a:cs typeface="Encode Sans Semi Condensed Light"/>
                <a:sym typeface="Encode Sans Semi Condensed Light"/>
              </a:defRPr>
            </a:lvl3pPr>
            <a:lvl4pPr marL="1828800" lvl="3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Encode Sans Semi Condensed Light"/>
              <a:buChar char="●"/>
              <a:defRPr sz="2400">
                <a:solidFill>
                  <a:schemeClr val="dk1"/>
                </a:solidFill>
                <a:latin typeface="Encode Sans Semi Condensed Light"/>
                <a:ea typeface="Encode Sans Semi Condensed Light"/>
                <a:cs typeface="Encode Sans Semi Condensed Light"/>
                <a:sym typeface="Encode Sans Semi Condensed Light"/>
              </a:defRPr>
            </a:lvl4pPr>
            <a:lvl5pPr marL="2286000" lvl="4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Encode Sans Semi Condensed Light"/>
              <a:buChar char="○"/>
              <a:defRPr sz="2400">
                <a:solidFill>
                  <a:schemeClr val="dk1"/>
                </a:solidFill>
                <a:latin typeface="Encode Sans Semi Condensed Light"/>
                <a:ea typeface="Encode Sans Semi Condensed Light"/>
                <a:cs typeface="Encode Sans Semi Condensed Light"/>
                <a:sym typeface="Encode Sans Semi Condensed Light"/>
              </a:defRPr>
            </a:lvl5pPr>
            <a:lvl6pPr marL="2743200" lvl="5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Encode Sans Semi Condensed Light"/>
              <a:buChar char="■"/>
              <a:defRPr sz="2400">
                <a:solidFill>
                  <a:schemeClr val="dk1"/>
                </a:solidFill>
                <a:latin typeface="Encode Sans Semi Condensed Light"/>
                <a:ea typeface="Encode Sans Semi Condensed Light"/>
                <a:cs typeface="Encode Sans Semi Condensed Light"/>
                <a:sym typeface="Encode Sans Semi Condensed Light"/>
              </a:defRPr>
            </a:lvl6pPr>
            <a:lvl7pPr marL="3200400" lvl="6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Encode Sans Semi Condensed Light"/>
              <a:buChar char="●"/>
              <a:defRPr sz="2400">
                <a:solidFill>
                  <a:schemeClr val="dk1"/>
                </a:solidFill>
                <a:latin typeface="Encode Sans Semi Condensed Light"/>
                <a:ea typeface="Encode Sans Semi Condensed Light"/>
                <a:cs typeface="Encode Sans Semi Condensed Light"/>
                <a:sym typeface="Encode Sans Semi Condensed Light"/>
              </a:defRPr>
            </a:lvl7pPr>
            <a:lvl8pPr marL="3657600" lvl="7" indent="-3810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Encode Sans Semi Condensed Light"/>
              <a:buChar char="○"/>
              <a:defRPr sz="2400">
                <a:solidFill>
                  <a:schemeClr val="dk1"/>
                </a:solidFill>
                <a:latin typeface="Encode Sans Semi Condensed Light"/>
                <a:ea typeface="Encode Sans Semi Condensed Light"/>
                <a:cs typeface="Encode Sans Semi Condensed Light"/>
                <a:sym typeface="Encode Sans Semi Condensed Light"/>
              </a:defRPr>
            </a:lvl8pPr>
            <a:lvl9pPr marL="4114800" lvl="8" indent="-381000" rtl="0">
              <a:lnSpc>
                <a:spcPct val="115000"/>
              </a:lnSpc>
              <a:spcBef>
                <a:spcPts val="800"/>
              </a:spcBef>
              <a:spcAft>
                <a:spcPts val="800"/>
              </a:spcAft>
              <a:buClr>
                <a:schemeClr val="dk1"/>
              </a:buClr>
              <a:buSzPts val="2400"/>
              <a:buFont typeface="Encode Sans Semi Condensed Light"/>
              <a:buChar char="■"/>
              <a:defRPr sz="2400">
                <a:solidFill>
                  <a:schemeClr val="dk1"/>
                </a:solidFill>
                <a:latin typeface="Encode Sans Semi Condensed Light"/>
                <a:ea typeface="Encode Sans Semi Condensed Light"/>
                <a:cs typeface="Encode Sans Semi Condensed Light"/>
                <a:sym typeface="Encode Sans Semi Condensed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696403" y="4673650"/>
            <a:ext cx="3330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 rtl="0">
              <a:buNone/>
              <a:defRPr sz="1500">
                <a:solidFill>
                  <a:schemeClr val="dk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Amatic SC"/>
              </a:defRPr>
            </a:lvl1pPr>
            <a:lvl2pPr lvl="1" algn="r" rtl="0">
              <a:buNone/>
              <a:defRPr sz="15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lvl="2" algn="r" rtl="0">
              <a:buNone/>
              <a:defRPr sz="15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lvl="3" algn="r" rtl="0">
              <a:buNone/>
              <a:defRPr sz="15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lvl="4" algn="r" rtl="0">
              <a:buNone/>
              <a:defRPr sz="15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lvl="5" algn="r" rtl="0">
              <a:buNone/>
              <a:defRPr sz="15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lvl="6" algn="r" rtl="0">
              <a:buNone/>
              <a:defRPr sz="15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lvl="7" algn="r" rtl="0">
              <a:buNone/>
              <a:defRPr sz="15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lvl="8" algn="r" rtl="0">
              <a:buNone/>
              <a:defRPr sz="1500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6" r:id="rId1"/>
    <p:sldLayoutId id="2147483660" r:id="rId2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4000" b="0" i="0" u="none" strike="noStrike" cap="none">
          <a:solidFill>
            <a:srgbClr val="000000"/>
          </a:solidFill>
          <a:latin typeface="Times New Roman" panose="02020603050405020304" pitchFamily="18" charset="0"/>
          <a:ea typeface="Times New Roman" panose="02020603050405020304" pitchFamily="18" charset="0"/>
          <a:cs typeface="Times New Roman" panose="02020603050405020304" pitchFamily="18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Times New Roman" panose="02020603050405020304" pitchFamily="18" charset="0"/>
          <a:ea typeface="Times New Roman" panose="02020603050405020304" pitchFamily="18" charset="0"/>
          <a:cs typeface="Times New Roman" panose="02020603050405020304" pitchFamily="18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32.tmp"/><Relationship Id="rId4" Type="http://schemas.openxmlformats.org/officeDocument/2006/relationships/image" Target="../media/image31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oleObject" Target="../embeddings/oleObject31.bin"/><Relationship Id="rId7" Type="http://schemas.openxmlformats.org/officeDocument/2006/relationships/oleObject" Target="../embeddings/oleObject3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32.bin"/><Relationship Id="rId10" Type="http://schemas.openxmlformats.org/officeDocument/2006/relationships/image" Target="../media/image33.wmf"/><Relationship Id="rId4" Type="http://schemas.openxmlformats.org/officeDocument/2006/relationships/image" Target="../media/image18.wmf"/><Relationship Id="rId9" Type="http://schemas.openxmlformats.org/officeDocument/2006/relationships/oleObject" Target="../embeddings/oleObject34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.bin"/><Relationship Id="rId13" Type="http://schemas.openxmlformats.org/officeDocument/2006/relationships/image" Target="../media/image37.wmf"/><Relationship Id="rId3" Type="http://schemas.openxmlformats.org/officeDocument/2006/relationships/image" Target="../media/image39.tmp"/><Relationship Id="rId7" Type="http://schemas.openxmlformats.org/officeDocument/2006/relationships/image" Target="../media/image34.wmf"/><Relationship Id="rId12" Type="http://schemas.openxmlformats.org/officeDocument/2006/relationships/oleObject" Target="../embeddings/oleObject3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6.bin"/><Relationship Id="rId11" Type="http://schemas.openxmlformats.org/officeDocument/2006/relationships/image" Target="../media/image36.wmf"/><Relationship Id="rId5" Type="http://schemas.openxmlformats.org/officeDocument/2006/relationships/image" Target="../media/image6.wmf"/><Relationship Id="rId15" Type="http://schemas.openxmlformats.org/officeDocument/2006/relationships/image" Target="../media/image38.wmf"/><Relationship Id="rId10" Type="http://schemas.openxmlformats.org/officeDocument/2006/relationships/oleObject" Target="../embeddings/oleObject38.bin"/><Relationship Id="rId4" Type="http://schemas.openxmlformats.org/officeDocument/2006/relationships/oleObject" Target="../embeddings/oleObject35.bin"/><Relationship Id="rId9" Type="http://schemas.openxmlformats.org/officeDocument/2006/relationships/image" Target="../media/image35.wmf"/><Relationship Id="rId14" Type="http://schemas.openxmlformats.org/officeDocument/2006/relationships/oleObject" Target="../embeddings/oleObject40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13" Type="http://schemas.openxmlformats.org/officeDocument/2006/relationships/oleObject" Target="../embeddings/oleObject46.bin"/><Relationship Id="rId18" Type="http://schemas.openxmlformats.org/officeDocument/2006/relationships/image" Target="../media/image46.wmf"/><Relationship Id="rId3" Type="http://schemas.openxmlformats.org/officeDocument/2006/relationships/oleObject" Target="../embeddings/oleObject41.bin"/><Relationship Id="rId7" Type="http://schemas.openxmlformats.org/officeDocument/2006/relationships/oleObject" Target="../embeddings/oleObject43.bin"/><Relationship Id="rId12" Type="http://schemas.openxmlformats.org/officeDocument/2006/relationships/image" Target="../media/image43.wmf"/><Relationship Id="rId17" Type="http://schemas.openxmlformats.org/officeDocument/2006/relationships/oleObject" Target="../embeddings/oleObject48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5.wmf"/><Relationship Id="rId20" Type="http://schemas.openxmlformats.org/officeDocument/2006/relationships/image" Target="../media/image47.wmf"/><Relationship Id="rId1" Type="http://schemas.openxmlformats.org/officeDocument/2006/relationships/vmlDrawing" Target="../drawings/vmlDrawing10.vml"/><Relationship Id="rId6" Type="http://schemas.openxmlformats.org/officeDocument/2006/relationships/image" Target="../media/image40.wmf"/><Relationship Id="rId11" Type="http://schemas.openxmlformats.org/officeDocument/2006/relationships/oleObject" Target="../embeddings/oleObject45.bin"/><Relationship Id="rId5" Type="http://schemas.openxmlformats.org/officeDocument/2006/relationships/oleObject" Target="../embeddings/oleObject42.bin"/><Relationship Id="rId15" Type="http://schemas.openxmlformats.org/officeDocument/2006/relationships/oleObject" Target="../embeddings/oleObject47.bin"/><Relationship Id="rId10" Type="http://schemas.openxmlformats.org/officeDocument/2006/relationships/image" Target="../media/image42.wmf"/><Relationship Id="rId19" Type="http://schemas.openxmlformats.org/officeDocument/2006/relationships/oleObject" Target="../embeddings/oleObject49.bin"/><Relationship Id="rId4" Type="http://schemas.openxmlformats.org/officeDocument/2006/relationships/image" Target="../media/image38.wmf"/><Relationship Id="rId9" Type="http://schemas.openxmlformats.org/officeDocument/2006/relationships/oleObject" Target="../embeddings/oleObject44.bin"/><Relationship Id="rId14" Type="http://schemas.openxmlformats.org/officeDocument/2006/relationships/image" Target="../media/image44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2.bin"/><Relationship Id="rId13" Type="http://schemas.openxmlformats.org/officeDocument/2006/relationships/image" Target="../media/image52.wmf"/><Relationship Id="rId3" Type="http://schemas.openxmlformats.org/officeDocument/2006/relationships/image" Target="../media/image55.png"/><Relationship Id="rId7" Type="http://schemas.openxmlformats.org/officeDocument/2006/relationships/image" Target="../media/image49.wmf"/><Relationship Id="rId12" Type="http://schemas.openxmlformats.org/officeDocument/2006/relationships/oleObject" Target="../embeddings/oleObject54.bin"/><Relationship Id="rId17" Type="http://schemas.openxmlformats.org/officeDocument/2006/relationships/image" Target="../media/image54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56.bin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51.bin"/><Relationship Id="rId11" Type="http://schemas.openxmlformats.org/officeDocument/2006/relationships/image" Target="../media/image51.wmf"/><Relationship Id="rId5" Type="http://schemas.openxmlformats.org/officeDocument/2006/relationships/image" Target="../media/image48.wmf"/><Relationship Id="rId15" Type="http://schemas.openxmlformats.org/officeDocument/2006/relationships/image" Target="../media/image53.wmf"/><Relationship Id="rId10" Type="http://schemas.openxmlformats.org/officeDocument/2006/relationships/oleObject" Target="../embeddings/oleObject53.bin"/><Relationship Id="rId4" Type="http://schemas.openxmlformats.org/officeDocument/2006/relationships/oleObject" Target="../embeddings/oleObject50.bin"/><Relationship Id="rId9" Type="http://schemas.openxmlformats.org/officeDocument/2006/relationships/image" Target="../media/image50.wmf"/><Relationship Id="rId14" Type="http://schemas.openxmlformats.org/officeDocument/2006/relationships/oleObject" Target="../embeddings/oleObject55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wmf"/><Relationship Id="rId13" Type="http://schemas.openxmlformats.org/officeDocument/2006/relationships/oleObject" Target="../embeddings/oleObject62.bin"/><Relationship Id="rId18" Type="http://schemas.openxmlformats.org/officeDocument/2006/relationships/image" Target="../media/image63.wmf"/><Relationship Id="rId3" Type="http://schemas.openxmlformats.org/officeDocument/2006/relationships/oleObject" Target="../embeddings/oleObject57.bin"/><Relationship Id="rId21" Type="http://schemas.openxmlformats.org/officeDocument/2006/relationships/oleObject" Target="../embeddings/oleObject66.bin"/><Relationship Id="rId7" Type="http://schemas.openxmlformats.org/officeDocument/2006/relationships/oleObject" Target="../embeddings/oleObject59.bin"/><Relationship Id="rId12" Type="http://schemas.openxmlformats.org/officeDocument/2006/relationships/image" Target="../media/image60.wmf"/><Relationship Id="rId17" Type="http://schemas.openxmlformats.org/officeDocument/2006/relationships/oleObject" Target="../embeddings/oleObject64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62.wmf"/><Relationship Id="rId20" Type="http://schemas.openxmlformats.org/officeDocument/2006/relationships/image" Target="../media/image64.wmf"/><Relationship Id="rId1" Type="http://schemas.openxmlformats.org/officeDocument/2006/relationships/vmlDrawing" Target="../drawings/vmlDrawing12.vml"/><Relationship Id="rId6" Type="http://schemas.openxmlformats.org/officeDocument/2006/relationships/image" Target="../media/image57.wmf"/><Relationship Id="rId11" Type="http://schemas.openxmlformats.org/officeDocument/2006/relationships/oleObject" Target="../embeddings/oleObject61.bin"/><Relationship Id="rId24" Type="http://schemas.openxmlformats.org/officeDocument/2006/relationships/image" Target="../media/image66.wmf"/><Relationship Id="rId5" Type="http://schemas.openxmlformats.org/officeDocument/2006/relationships/oleObject" Target="../embeddings/oleObject58.bin"/><Relationship Id="rId15" Type="http://schemas.openxmlformats.org/officeDocument/2006/relationships/oleObject" Target="../embeddings/oleObject63.bin"/><Relationship Id="rId23" Type="http://schemas.openxmlformats.org/officeDocument/2006/relationships/oleObject" Target="../embeddings/oleObject67.bin"/><Relationship Id="rId10" Type="http://schemas.openxmlformats.org/officeDocument/2006/relationships/image" Target="../media/image59.wmf"/><Relationship Id="rId19" Type="http://schemas.openxmlformats.org/officeDocument/2006/relationships/oleObject" Target="../embeddings/oleObject65.bin"/><Relationship Id="rId4" Type="http://schemas.openxmlformats.org/officeDocument/2006/relationships/image" Target="../media/image56.wmf"/><Relationship Id="rId9" Type="http://schemas.openxmlformats.org/officeDocument/2006/relationships/oleObject" Target="../embeddings/oleObject60.bin"/><Relationship Id="rId14" Type="http://schemas.openxmlformats.org/officeDocument/2006/relationships/image" Target="../media/image61.wmf"/><Relationship Id="rId22" Type="http://schemas.openxmlformats.org/officeDocument/2006/relationships/image" Target="../media/image65.w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wmf"/><Relationship Id="rId13" Type="http://schemas.openxmlformats.org/officeDocument/2006/relationships/oleObject" Target="../embeddings/oleObject73.bin"/><Relationship Id="rId3" Type="http://schemas.openxmlformats.org/officeDocument/2006/relationships/oleObject" Target="../embeddings/oleObject68.bin"/><Relationship Id="rId7" Type="http://schemas.openxmlformats.org/officeDocument/2006/relationships/oleObject" Target="../embeddings/oleObject70.bin"/><Relationship Id="rId12" Type="http://schemas.openxmlformats.org/officeDocument/2006/relationships/image" Target="../media/image7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68.wmf"/><Relationship Id="rId11" Type="http://schemas.openxmlformats.org/officeDocument/2006/relationships/oleObject" Target="../embeddings/oleObject72.bin"/><Relationship Id="rId5" Type="http://schemas.openxmlformats.org/officeDocument/2006/relationships/oleObject" Target="../embeddings/oleObject69.bin"/><Relationship Id="rId10" Type="http://schemas.openxmlformats.org/officeDocument/2006/relationships/image" Target="../media/image70.wmf"/><Relationship Id="rId4" Type="http://schemas.openxmlformats.org/officeDocument/2006/relationships/image" Target="../media/image67.wmf"/><Relationship Id="rId9" Type="http://schemas.openxmlformats.org/officeDocument/2006/relationships/oleObject" Target="../embeddings/oleObject71.bin"/><Relationship Id="rId14" Type="http://schemas.openxmlformats.org/officeDocument/2006/relationships/image" Target="../media/image72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wmf"/><Relationship Id="rId13" Type="http://schemas.openxmlformats.org/officeDocument/2006/relationships/oleObject" Target="../embeddings/oleObject79.bin"/><Relationship Id="rId18" Type="http://schemas.openxmlformats.org/officeDocument/2006/relationships/image" Target="../media/image80.wmf"/><Relationship Id="rId3" Type="http://schemas.openxmlformats.org/officeDocument/2006/relationships/oleObject" Target="../embeddings/oleObject74.bin"/><Relationship Id="rId7" Type="http://schemas.openxmlformats.org/officeDocument/2006/relationships/oleObject" Target="../embeddings/oleObject76.bin"/><Relationship Id="rId12" Type="http://schemas.openxmlformats.org/officeDocument/2006/relationships/image" Target="../media/image77.wmf"/><Relationship Id="rId17" Type="http://schemas.openxmlformats.org/officeDocument/2006/relationships/oleObject" Target="../embeddings/oleObject81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79.wmf"/><Relationship Id="rId1" Type="http://schemas.openxmlformats.org/officeDocument/2006/relationships/vmlDrawing" Target="../drawings/vmlDrawing14.vml"/><Relationship Id="rId6" Type="http://schemas.openxmlformats.org/officeDocument/2006/relationships/image" Target="../media/image74.wmf"/><Relationship Id="rId11" Type="http://schemas.openxmlformats.org/officeDocument/2006/relationships/oleObject" Target="../embeddings/oleObject78.bin"/><Relationship Id="rId5" Type="http://schemas.openxmlformats.org/officeDocument/2006/relationships/oleObject" Target="../embeddings/oleObject75.bin"/><Relationship Id="rId15" Type="http://schemas.openxmlformats.org/officeDocument/2006/relationships/oleObject" Target="../embeddings/oleObject80.bin"/><Relationship Id="rId10" Type="http://schemas.openxmlformats.org/officeDocument/2006/relationships/image" Target="../media/image76.wmf"/><Relationship Id="rId4" Type="http://schemas.openxmlformats.org/officeDocument/2006/relationships/image" Target="../media/image73.wmf"/><Relationship Id="rId9" Type="http://schemas.openxmlformats.org/officeDocument/2006/relationships/oleObject" Target="../embeddings/oleObject77.bin"/><Relationship Id="rId14" Type="http://schemas.openxmlformats.org/officeDocument/2006/relationships/image" Target="../media/image78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82.wmf"/><Relationship Id="rId5" Type="http://schemas.openxmlformats.org/officeDocument/2006/relationships/oleObject" Target="../embeddings/oleObject83.bin"/><Relationship Id="rId4" Type="http://schemas.openxmlformats.org/officeDocument/2006/relationships/image" Target="../media/image81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wmf"/><Relationship Id="rId13" Type="http://schemas.openxmlformats.org/officeDocument/2006/relationships/oleObject" Target="../embeddings/oleObject89.bin"/><Relationship Id="rId18" Type="http://schemas.openxmlformats.org/officeDocument/2006/relationships/image" Target="../media/image90.wmf"/><Relationship Id="rId26" Type="http://schemas.openxmlformats.org/officeDocument/2006/relationships/image" Target="../media/image94.wmf"/><Relationship Id="rId3" Type="http://schemas.openxmlformats.org/officeDocument/2006/relationships/oleObject" Target="../embeddings/oleObject84.bin"/><Relationship Id="rId21" Type="http://schemas.openxmlformats.org/officeDocument/2006/relationships/oleObject" Target="../embeddings/oleObject93.bin"/><Relationship Id="rId7" Type="http://schemas.openxmlformats.org/officeDocument/2006/relationships/oleObject" Target="../embeddings/oleObject86.bin"/><Relationship Id="rId12" Type="http://schemas.openxmlformats.org/officeDocument/2006/relationships/image" Target="../media/image87.wmf"/><Relationship Id="rId17" Type="http://schemas.openxmlformats.org/officeDocument/2006/relationships/oleObject" Target="../embeddings/oleObject91.bin"/><Relationship Id="rId25" Type="http://schemas.openxmlformats.org/officeDocument/2006/relationships/oleObject" Target="../embeddings/oleObject95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89.wmf"/><Relationship Id="rId20" Type="http://schemas.openxmlformats.org/officeDocument/2006/relationships/image" Target="../media/image91.wmf"/><Relationship Id="rId29" Type="http://schemas.openxmlformats.org/officeDocument/2006/relationships/oleObject" Target="../embeddings/oleObject97.bin"/><Relationship Id="rId1" Type="http://schemas.openxmlformats.org/officeDocument/2006/relationships/vmlDrawing" Target="../drawings/vmlDrawing16.vml"/><Relationship Id="rId6" Type="http://schemas.openxmlformats.org/officeDocument/2006/relationships/image" Target="../media/image84.wmf"/><Relationship Id="rId11" Type="http://schemas.openxmlformats.org/officeDocument/2006/relationships/oleObject" Target="../embeddings/oleObject88.bin"/><Relationship Id="rId24" Type="http://schemas.openxmlformats.org/officeDocument/2006/relationships/image" Target="../media/image93.wmf"/><Relationship Id="rId32" Type="http://schemas.openxmlformats.org/officeDocument/2006/relationships/image" Target="../media/image97.wmf"/><Relationship Id="rId5" Type="http://schemas.openxmlformats.org/officeDocument/2006/relationships/oleObject" Target="../embeddings/oleObject85.bin"/><Relationship Id="rId15" Type="http://schemas.openxmlformats.org/officeDocument/2006/relationships/oleObject" Target="../embeddings/oleObject90.bin"/><Relationship Id="rId23" Type="http://schemas.openxmlformats.org/officeDocument/2006/relationships/oleObject" Target="../embeddings/oleObject94.bin"/><Relationship Id="rId28" Type="http://schemas.openxmlformats.org/officeDocument/2006/relationships/image" Target="../media/image95.wmf"/><Relationship Id="rId10" Type="http://schemas.openxmlformats.org/officeDocument/2006/relationships/image" Target="../media/image86.wmf"/><Relationship Id="rId19" Type="http://schemas.openxmlformats.org/officeDocument/2006/relationships/oleObject" Target="../embeddings/oleObject92.bin"/><Relationship Id="rId31" Type="http://schemas.openxmlformats.org/officeDocument/2006/relationships/oleObject" Target="../embeddings/oleObject98.bin"/><Relationship Id="rId4" Type="http://schemas.openxmlformats.org/officeDocument/2006/relationships/image" Target="../media/image83.wmf"/><Relationship Id="rId9" Type="http://schemas.openxmlformats.org/officeDocument/2006/relationships/oleObject" Target="../embeddings/oleObject87.bin"/><Relationship Id="rId14" Type="http://schemas.openxmlformats.org/officeDocument/2006/relationships/image" Target="../media/image88.wmf"/><Relationship Id="rId22" Type="http://schemas.openxmlformats.org/officeDocument/2006/relationships/image" Target="../media/image92.wmf"/><Relationship Id="rId27" Type="http://schemas.openxmlformats.org/officeDocument/2006/relationships/oleObject" Target="../embeddings/oleObject96.bin"/><Relationship Id="rId30" Type="http://schemas.openxmlformats.org/officeDocument/2006/relationships/image" Target="../media/image96.w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wmf"/><Relationship Id="rId13" Type="http://schemas.openxmlformats.org/officeDocument/2006/relationships/oleObject" Target="../embeddings/oleObject104.bin"/><Relationship Id="rId18" Type="http://schemas.openxmlformats.org/officeDocument/2006/relationships/image" Target="../media/image105.wmf"/><Relationship Id="rId26" Type="http://schemas.openxmlformats.org/officeDocument/2006/relationships/image" Target="../media/image109.wmf"/><Relationship Id="rId3" Type="http://schemas.openxmlformats.org/officeDocument/2006/relationships/oleObject" Target="../embeddings/oleObject99.bin"/><Relationship Id="rId21" Type="http://schemas.openxmlformats.org/officeDocument/2006/relationships/oleObject" Target="../embeddings/oleObject108.bin"/><Relationship Id="rId7" Type="http://schemas.openxmlformats.org/officeDocument/2006/relationships/oleObject" Target="../embeddings/oleObject101.bin"/><Relationship Id="rId12" Type="http://schemas.openxmlformats.org/officeDocument/2006/relationships/image" Target="../media/image102.wmf"/><Relationship Id="rId17" Type="http://schemas.openxmlformats.org/officeDocument/2006/relationships/oleObject" Target="../embeddings/oleObject106.bin"/><Relationship Id="rId25" Type="http://schemas.openxmlformats.org/officeDocument/2006/relationships/oleObject" Target="../embeddings/oleObject110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04.wmf"/><Relationship Id="rId20" Type="http://schemas.openxmlformats.org/officeDocument/2006/relationships/image" Target="../media/image106.wmf"/><Relationship Id="rId29" Type="http://schemas.openxmlformats.org/officeDocument/2006/relationships/oleObject" Target="../embeddings/oleObject112.bin"/><Relationship Id="rId1" Type="http://schemas.openxmlformats.org/officeDocument/2006/relationships/vmlDrawing" Target="../drawings/vmlDrawing17.vml"/><Relationship Id="rId6" Type="http://schemas.openxmlformats.org/officeDocument/2006/relationships/image" Target="../media/image99.wmf"/><Relationship Id="rId11" Type="http://schemas.openxmlformats.org/officeDocument/2006/relationships/oleObject" Target="../embeddings/oleObject103.bin"/><Relationship Id="rId24" Type="http://schemas.openxmlformats.org/officeDocument/2006/relationships/image" Target="../media/image108.wmf"/><Relationship Id="rId32" Type="http://schemas.openxmlformats.org/officeDocument/2006/relationships/image" Target="../media/image112.wmf"/><Relationship Id="rId5" Type="http://schemas.openxmlformats.org/officeDocument/2006/relationships/oleObject" Target="../embeddings/oleObject100.bin"/><Relationship Id="rId15" Type="http://schemas.openxmlformats.org/officeDocument/2006/relationships/oleObject" Target="../embeddings/oleObject105.bin"/><Relationship Id="rId23" Type="http://schemas.openxmlformats.org/officeDocument/2006/relationships/oleObject" Target="../embeddings/oleObject109.bin"/><Relationship Id="rId28" Type="http://schemas.openxmlformats.org/officeDocument/2006/relationships/image" Target="../media/image110.wmf"/><Relationship Id="rId10" Type="http://schemas.openxmlformats.org/officeDocument/2006/relationships/image" Target="../media/image101.wmf"/><Relationship Id="rId19" Type="http://schemas.openxmlformats.org/officeDocument/2006/relationships/oleObject" Target="../embeddings/oleObject107.bin"/><Relationship Id="rId31" Type="http://schemas.openxmlformats.org/officeDocument/2006/relationships/oleObject" Target="../embeddings/oleObject113.bin"/><Relationship Id="rId4" Type="http://schemas.openxmlformats.org/officeDocument/2006/relationships/image" Target="../media/image98.wmf"/><Relationship Id="rId9" Type="http://schemas.openxmlformats.org/officeDocument/2006/relationships/oleObject" Target="../embeddings/oleObject102.bin"/><Relationship Id="rId14" Type="http://schemas.openxmlformats.org/officeDocument/2006/relationships/image" Target="../media/image103.wmf"/><Relationship Id="rId22" Type="http://schemas.openxmlformats.org/officeDocument/2006/relationships/image" Target="../media/image107.wmf"/><Relationship Id="rId27" Type="http://schemas.openxmlformats.org/officeDocument/2006/relationships/oleObject" Target="../embeddings/oleObject111.bin"/><Relationship Id="rId30" Type="http://schemas.openxmlformats.org/officeDocument/2006/relationships/image" Target="../media/image111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tmp"/><Relationship Id="rId2" Type="http://schemas.openxmlformats.org/officeDocument/2006/relationships/image" Target="../media/image113.tmp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7.wmf"/><Relationship Id="rId3" Type="http://schemas.openxmlformats.org/officeDocument/2006/relationships/image" Target="../media/image10.tmp"/><Relationship Id="rId7" Type="http://schemas.openxmlformats.org/officeDocument/2006/relationships/image" Target="../media/image4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9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7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6.wmf"/><Relationship Id="rId5" Type="http://schemas.openxmlformats.org/officeDocument/2006/relationships/image" Target="../media/image3.wmf"/><Relationship Id="rId15" Type="http://schemas.openxmlformats.org/officeDocument/2006/relationships/image" Target="../media/image8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5.wmf"/><Relationship Id="rId14" Type="http://schemas.openxmlformats.org/officeDocument/2006/relationships/oleObject" Target="../embeddings/oleObject6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13" Type="http://schemas.openxmlformats.org/officeDocument/2006/relationships/image" Target="../media/image15.wmf"/><Relationship Id="rId3" Type="http://schemas.openxmlformats.org/officeDocument/2006/relationships/image" Target="../media/image16.tmp"/><Relationship Id="rId7" Type="http://schemas.openxmlformats.org/officeDocument/2006/relationships/image" Target="../media/image12.wmf"/><Relationship Id="rId12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14.emf"/><Relationship Id="rId5" Type="http://schemas.openxmlformats.org/officeDocument/2006/relationships/image" Target="../media/image11.wmf"/><Relationship Id="rId10" Type="http://schemas.openxmlformats.org/officeDocument/2006/relationships/oleObject" Target="../embeddings/oleObject11.bin"/><Relationship Id="rId4" Type="http://schemas.openxmlformats.org/officeDocument/2006/relationships/oleObject" Target="../embeddings/oleObject8.bin"/><Relationship Id="rId9" Type="http://schemas.openxmlformats.org/officeDocument/2006/relationships/image" Target="../media/image13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12" Type="http://schemas.openxmlformats.org/officeDocument/2006/relationships/image" Target="../media/image2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8.wmf"/><Relationship Id="rId11" Type="http://schemas.openxmlformats.org/officeDocument/2006/relationships/oleObject" Target="../embeddings/oleObject17.bin"/><Relationship Id="rId5" Type="http://schemas.openxmlformats.org/officeDocument/2006/relationships/oleObject" Target="../embeddings/oleObject14.bin"/><Relationship Id="rId10" Type="http://schemas.openxmlformats.org/officeDocument/2006/relationships/image" Target="../media/image20.wmf"/><Relationship Id="rId4" Type="http://schemas.openxmlformats.org/officeDocument/2006/relationships/image" Target="../media/image17.wmf"/><Relationship Id="rId9" Type="http://schemas.openxmlformats.org/officeDocument/2006/relationships/oleObject" Target="../embeddings/oleObject16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22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image" Target="../media/image26.tmp"/><Relationship Id="rId7" Type="http://schemas.openxmlformats.org/officeDocument/2006/relationships/image" Target="../media/image2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0.bin"/><Relationship Id="rId11" Type="http://schemas.openxmlformats.org/officeDocument/2006/relationships/image" Target="../media/image25.wmf"/><Relationship Id="rId5" Type="http://schemas.openxmlformats.org/officeDocument/2006/relationships/image" Target="../media/image8.wmf"/><Relationship Id="rId10" Type="http://schemas.openxmlformats.org/officeDocument/2006/relationships/oleObject" Target="../embeddings/oleObject22.bin"/><Relationship Id="rId4" Type="http://schemas.openxmlformats.org/officeDocument/2006/relationships/oleObject" Target="../embeddings/oleObject19.bin"/><Relationship Id="rId9" Type="http://schemas.openxmlformats.org/officeDocument/2006/relationships/image" Target="../media/image24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13" Type="http://schemas.openxmlformats.org/officeDocument/2006/relationships/oleObject" Target="../embeddings/oleObject28.bin"/><Relationship Id="rId3" Type="http://schemas.openxmlformats.org/officeDocument/2006/relationships/oleObject" Target="../embeddings/oleObject23.bin"/><Relationship Id="rId7" Type="http://schemas.openxmlformats.org/officeDocument/2006/relationships/oleObject" Target="../embeddings/oleObject25.bin"/><Relationship Id="rId12" Type="http://schemas.openxmlformats.org/officeDocument/2006/relationships/image" Target="../media/image28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0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19.wmf"/><Relationship Id="rId11" Type="http://schemas.openxmlformats.org/officeDocument/2006/relationships/oleObject" Target="../embeddings/oleObject27.bin"/><Relationship Id="rId5" Type="http://schemas.openxmlformats.org/officeDocument/2006/relationships/oleObject" Target="../embeddings/oleObject24.bin"/><Relationship Id="rId15" Type="http://schemas.openxmlformats.org/officeDocument/2006/relationships/oleObject" Target="../embeddings/oleObject29.bin"/><Relationship Id="rId10" Type="http://schemas.openxmlformats.org/officeDocument/2006/relationships/image" Target="../media/image27.wmf"/><Relationship Id="rId4" Type="http://schemas.openxmlformats.org/officeDocument/2006/relationships/image" Target="../media/image18.wmf"/><Relationship Id="rId9" Type="http://schemas.openxmlformats.org/officeDocument/2006/relationships/oleObject" Target="../embeddings/oleObject26.bin"/><Relationship Id="rId14" Type="http://schemas.openxmlformats.org/officeDocument/2006/relationships/image" Target="../media/image2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6989" y="1644207"/>
            <a:ext cx="4367131" cy="1334728"/>
          </a:xfrm>
        </p:spPr>
        <p:txBody>
          <a:bodyPr>
            <a:noAutofit/>
          </a:bodyPr>
          <a:lstStyle/>
          <a:p>
            <a:r>
              <a:rPr lang="en-US" sz="8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TOÁN 2</a:t>
            </a:r>
            <a:endParaRPr lang="en-US" sz="8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73911" y="3425019"/>
            <a:ext cx="2068306" cy="502548"/>
          </a:xfrm>
        </p:spPr>
        <p:txBody>
          <a:bodyPr>
            <a:normAutofit/>
          </a:bodyPr>
          <a:lstStyle/>
          <a:p>
            <a:pPr algn="ctr"/>
            <a:r>
              <a:rPr lang="en-US" b="1" i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b="1" i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449B314B-F0B7-7F4B-AE32-EF42EA9666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926" y="82647"/>
            <a:ext cx="2363258" cy="704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7976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2F5B28-824A-468B-B109-D5EE8A0A1328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-2865" y="13062"/>
            <a:ext cx="6882939" cy="37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pt-BR" sz="1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Bài</a:t>
            </a:r>
            <a:r>
              <a:rPr lang="pt-BR" sz="1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1. CÁC HỆ THỨC LƯỢNG TRONG TAM GIÁC VÀ GIẢI TAM GIÁC</a:t>
            </a:r>
            <a:endParaRPr lang="en-US" sz="16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461277"/>
            <a:ext cx="1928733" cy="517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2. </a:t>
            </a:r>
            <a:r>
              <a:rPr lang="en-US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Các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định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lí</a:t>
            </a:r>
            <a:endParaRPr lang="en-US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3673" y="870265"/>
            <a:ext cx="19878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2.3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Sin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8935250"/>
              </p:ext>
            </p:extLst>
          </p:nvPr>
        </p:nvGraphicFramePr>
        <p:xfrm>
          <a:off x="1672155" y="2086673"/>
          <a:ext cx="3035509" cy="7977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9" name="Equation" r:id="rId3" imgW="1981080" imgH="520560" progId="Equation.DSMT4">
                  <p:embed/>
                </p:oleObj>
              </mc:Choice>
              <mc:Fallback>
                <p:oleObj name="Equation" r:id="rId3" imgW="1981080" imgH="520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72155" y="2086673"/>
                        <a:ext cx="3035509" cy="7977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/>
          <p:nvPr/>
        </p:nvSpPr>
        <p:spPr>
          <a:xfrm>
            <a:off x="283673" y="3700766"/>
            <a:ext cx="7547259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2000"/>
              </a:lnSpc>
              <a:tabLst>
                <a:tab pos="457200" algn="l"/>
                <a:tab pos="949325" algn="l"/>
              </a:tabLst>
            </a:pPr>
            <a:r>
              <a:rPr lang="en-US" sz="2000" dirty="0" err="1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</a:t>
            </a:r>
            <a:r>
              <a:rPr lang="en-US" sz="20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rong</a:t>
            </a:r>
            <a:r>
              <a:rPr lang="en-US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đó</a:t>
            </a:r>
            <a:r>
              <a:rPr lang="en-US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0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R </a:t>
            </a:r>
            <a:r>
              <a:rPr lang="en-US" sz="20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lần</a:t>
            </a:r>
            <a:r>
              <a:rPr lang="en-US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lượt</a:t>
            </a:r>
            <a:r>
              <a:rPr lang="en-US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là</a:t>
            </a:r>
            <a:r>
              <a:rPr lang="en-US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bán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kính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đường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tròn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ngoại</a:t>
            </a:r>
            <a:r>
              <a:rPr lang="en-US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tiếp</a:t>
            </a:r>
            <a:r>
              <a:rPr lang="en-US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0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nội</a:t>
            </a:r>
            <a:r>
              <a:rPr lang="en-US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tiếp</a:t>
            </a:r>
            <a:r>
              <a:rPr lang="en-US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</a:t>
            </a:r>
            <a:r>
              <a:rPr lang="en-US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ABC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5467149" y="461117"/>
            <a:ext cx="3153649" cy="2759444"/>
            <a:chOff x="5467149" y="461117"/>
            <a:chExt cx="3153649" cy="2759444"/>
          </a:xfrm>
        </p:grpSpPr>
        <p:pic>
          <p:nvPicPr>
            <p:cNvPr id="21" name="Picture 20" descr="Screen Clippi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67149" y="461117"/>
              <a:ext cx="3153649" cy="2759444"/>
            </a:xfrm>
            <a:prstGeom prst="rect">
              <a:avLst/>
            </a:prstGeom>
          </p:spPr>
        </p:pic>
        <p:sp>
          <p:nvSpPr>
            <p:cNvPr id="22" name="TextBox 21"/>
            <p:cNvSpPr txBox="1"/>
            <p:nvPr/>
          </p:nvSpPr>
          <p:spPr>
            <a:xfrm>
              <a:off x="6533565" y="1382602"/>
              <a:ext cx="2983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760940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2F5B28-824A-468B-B109-D5EE8A0A1328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86628" y="322448"/>
            <a:ext cx="1540042" cy="423511"/>
          </a:xfrm>
          <a:prstGeom prst="roundRect">
            <a:avLst>
              <a:gd name="adj" fmla="val 5000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i="1" dirty="0" err="1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800" b="1" i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800" b="1" i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endParaRPr lang="en-US" sz="2800" b="1" i="1" dirty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6629" y="1270535"/>
            <a:ext cx="38693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Áp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Cosin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ta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3666365"/>
              </p:ext>
            </p:extLst>
          </p:nvPr>
        </p:nvGraphicFramePr>
        <p:xfrm>
          <a:off x="203080" y="1943432"/>
          <a:ext cx="7113069" cy="4222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57" name="Equation" r:id="rId3" imgW="4483080" imgH="266400" progId="Equation.DSMT4">
                  <p:embed/>
                </p:oleObj>
              </mc:Choice>
              <mc:Fallback>
                <p:oleObj name="Equation" r:id="rId3" imgW="448308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3080" y="1943432"/>
                        <a:ext cx="7113069" cy="4222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8135549"/>
              </p:ext>
            </p:extLst>
          </p:nvPr>
        </p:nvGraphicFramePr>
        <p:xfrm>
          <a:off x="7436866" y="1965628"/>
          <a:ext cx="1475113" cy="3971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58" name="Equation" r:id="rId5" imgW="990360" imgH="266400" progId="Equation.DSMT4">
                  <p:embed/>
                </p:oleObj>
              </mc:Choice>
              <mc:Fallback>
                <p:oleObj name="Equation" r:id="rId5" imgW="99036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436866" y="1965628"/>
                        <a:ext cx="1475113" cy="3971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86628" y="2732810"/>
            <a:ext cx="68763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 smtClean="0">
                <a:solidFill>
                  <a:srgbClr val="080808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Bán </a:t>
            </a:r>
            <a:r>
              <a:rPr lang="pt-BR" sz="2400" dirty="0">
                <a:solidFill>
                  <a:srgbClr val="080808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kính đường tròn ngoại tiếp của </a:t>
            </a:r>
            <a:r>
              <a:rPr lang="en-US" sz="2400" dirty="0">
                <a:solidFill>
                  <a:srgbClr val="08080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</a:t>
            </a:r>
            <a:r>
              <a:rPr lang="pt-BR" sz="2400" dirty="0">
                <a:solidFill>
                  <a:srgbClr val="080808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ABC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ta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713297" y="38500"/>
            <a:ext cx="6872438" cy="1039529"/>
            <a:chOff x="105878" y="625642"/>
            <a:chExt cx="6872438" cy="1039529"/>
          </a:xfrm>
          <a:noFill/>
        </p:grpSpPr>
        <p:sp>
          <p:nvSpPr>
            <p:cNvPr id="7" name="Rectangle 6"/>
            <p:cNvSpPr/>
            <p:nvPr/>
          </p:nvSpPr>
          <p:spPr>
            <a:xfrm>
              <a:off x="105878" y="625642"/>
              <a:ext cx="6872438" cy="1039529"/>
            </a:xfrm>
            <a:prstGeom prst="rect">
              <a:avLst/>
            </a:prstGeom>
            <a:grpFill/>
            <a:ln>
              <a:solidFill>
                <a:srgbClr val="F973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2400" dirty="0">
                  <a:solidFill>
                    <a:srgbClr val="080808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Cho </a:t>
              </a:r>
              <a:r>
                <a:rPr lang="en-US" sz="2400" b="1" dirty="0">
                  <a:solidFill>
                    <a:srgbClr val="080808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</a:t>
              </a:r>
              <a:r>
                <a:rPr lang="pt-BR" sz="2400" b="1" i="1" dirty="0" smtClean="0">
                  <a:solidFill>
                    <a:srgbClr val="080808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ABC</a:t>
              </a:r>
              <a:r>
                <a:rPr lang="pt-BR" sz="2400" dirty="0" smtClean="0">
                  <a:solidFill>
                    <a:srgbClr val="080808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,biết                                                  </a:t>
              </a:r>
            </a:p>
            <a:p>
              <a:r>
                <a:rPr lang="pt-BR" sz="2400" dirty="0" smtClean="0">
                  <a:solidFill>
                    <a:srgbClr val="080808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Tính </a:t>
              </a:r>
              <a:r>
                <a:rPr lang="pt-BR" sz="2400" dirty="0">
                  <a:solidFill>
                    <a:srgbClr val="080808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bán kính đường tròn ngoại tiếp </a:t>
              </a:r>
              <a:r>
                <a:rPr lang="pt-BR" sz="2400" dirty="0" smtClean="0">
                  <a:solidFill>
                    <a:srgbClr val="080808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của </a:t>
              </a:r>
              <a:r>
                <a:rPr lang="en-US" sz="2400" dirty="0">
                  <a:solidFill>
                    <a:srgbClr val="080808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</a:t>
              </a:r>
              <a:r>
                <a:rPr lang="pt-BR" sz="2400" dirty="0">
                  <a:solidFill>
                    <a:srgbClr val="080808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ABC</a:t>
              </a:r>
              <a:endParaRPr lang="en-US" sz="2400" dirty="0">
                <a:solidFill>
                  <a:srgbClr val="080808"/>
                </a:solidFill>
              </a:endParaRPr>
            </a:p>
          </p:txBody>
        </p:sp>
        <p:graphicFrame>
          <p:nvGraphicFramePr>
            <p:cNvPr id="10" name="Object 9"/>
            <p:cNvGraphicFramePr>
              <a:graphicFrameLocks noChangeAspect="1"/>
            </p:cNvGraphicFramePr>
            <p:nvPr>
              <p:extLst/>
            </p:nvPr>
          </p:nvGraphicFramePr>
          <p:xfrm>
            <a:off x="2152196" y="720992"/>
            <a:ext cx="4605337" cy="493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359" name="Equation" r:id="rId7" imgW="2844720" imgH="304560" progId="Equation.DSMT4">
                    <p:embed/>
                  </p:oleObj>
                </mc:Choice>
                <mc:Fallback>
                  <p:oleObj name="Equation" r:id="rId7" imgW="2844720" imgH="30456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152196" y="720992"/>
                          <a:ext cx="4605337" cy="4937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9346941"/>
              </p:ext>
            </p:extLst>
          </p:nvPr>
        </p:nvGraphicFramePr>
        <p:xfrm>
          <a:off x="649808" y="3231125"/>
          <a:ext cx="7475538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60" name="Equation" r:id="rId9" imgW="4533840" imgH="469800" progId="Equation.DSMT4">
                  <p:embed/>
                </p:oleObj>
              </mc:Choice>
              <mc:Fallback>
                <p:oleObj name="Equation" r:id="rId9" imgW="453384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49808" y="3231125"/>
                        <a:ext cx="7475538" cy="774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08249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2F5B28-824A-468B-B109-D5EE8A0A1328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-2865" y="13062"/>
            <a:ext cx="6882939" cy="37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pt-BR" sz="1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Bài</a:t>
            </a:r>
            <a:r>
              <a:rPr lang="pt-BR" sz="1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1. CÁC HỆ THỨC LƯỢNG TRONG TAM GIÁC VÀ GIẢI TAM GIÁC</a:t>
            </a:r>
            <a:endParaRPr lang="en-US" sz="16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461277"/>
            <a:ext cx="5142755" cy="4818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en-US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Công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tính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diện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tích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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ABC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5400153" y="548325"/>
            <a:ext cx="3743847" cy="2796177"/>
            <a:chOff x="2700076" y="1385722"/>
            <a:chExt cx="3743847" cy="2796177"/>
          </a:xfrm>
        </p:grpSpPr>
        <p:pic>
          <p:nvPicPr>
            <p:cNvPr id="10" name="Picture 9" descr="Screen Clippi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0076" y="1385722"/>
              <a:ext cx="3743847" cy="2372056"/>
            </a:xfrm>
            <a:prstGeom prst="rect">
              <a:avLst/>
            </a:prstGeom>
          </p:spPr>
        </p:pic>
        <p:grpSp>
          <p:nvGrpSpPr>
            <p:cNvPr id="11" name="Group 10"/>
            <p:cNvGrpSpPr/>
            <p:nvPr/>
          </p:nvGrpSpPr>
          <p:grpSpPr>
            <a:xfrm>
              <a:off x="3012708" y="2084697"/>
              <a:ext cx="3099333" cy="2097202"/>
              <a:chOff x="5185042" y="1921141"/>
              <a:chExt cx="3317386" cy="1973142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5222144" y="1951691"/>
                <a:ext cx="36430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7116929" y="1921141"/>
                <a:ext cx="36430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grpSp>
            <p:nvGrpSpPr>
              <p:cNvPr id="14" name="Group 13"/>
              <p:cNvGrpSpPr/>
              <p:nvPr/>
            </p:nvGrpSpPr>
            <p:grpSpPr>
              <a:xfrm>
                <a:off x="5185042" y="3284016"/>
                <a:ext cx="3317386" cy="610267"/>
                <a:chOff x="5185042" y="3284016"/>
                <a:chExt cx="3317386" cy="610267"/>
              </a:xfrm>
            </p:grpSpPr>
            <p:cxnSp>
              <p:nvCxnSpPr>
                <p:cNvPr id="15" name="Straight Arrow Connector 14"/>
                <p:cNvCxnSpPr/>
                <p:nvPr/>
              </p:nvCxnSpPr>
              <p:spPr>
                <a:xfrm>
                  <a:off x="5185042" y="3568646"/>
                  <a:ext cx="3317386" cy="0"/>
                </a:xfrm>
                <a:prstGeom prst="straightConnector1">
                  <a:avLst/>
                </a:prstGeom>
                <a:ln w="19050">
                  <a:solidFill>
                    <a:srgbClr val="080808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" name="TextBox 15"/>
                <p:cNvSpPr txBox="1"/>
                <p:nvPr/>
              </p:nvSpPr>
              <p:spPr>
                <a:xfrm>
                  <a:off x="6812294" y="3284016"/>
                  <a:ext cx="364309" cy="610267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400" b="1" i="1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</a:t>
                  </a:r>
                  <a:endParaRPr lang="en-US" sz="24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graphicFrame>
          <p:nvGraphicFramePr>
            <p:cNvPr id="19" name="Object 1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658622930"/>
                </p:ext>
              </p:extLst>
            </p:nvPr>
          </p:nvGraphicFramePr>
          <p:xfrm>
            <a:off x="3863944" y="2472253"/>
            <a:ext cx="333529" cy="42247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433" name="Equation" r:id="rId4" imgW="190440" imgH="241200" progId="Equation.DSMT4">
                    <p:embed/>
                  </p:oleObj>
                </mc:Choice>
                <mc:Fallback>
                  <p:oleObj name="Equation" r:id="rId4" imgW="190440" imgH="2412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3863944" y="2472253"/>
                          <a:ext cx="333529" cy="42247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" name="Group 1"/>
          <p:cNvGrpSpPr/>
          <p:nvPr/>
        </p:nvGrpSpPr>
        <p:grpSpPr>
          <a:xfrm>
            <a:off x="220292" y="881481"/>
            <a:ext cx="3316157" cy="700181"/>
            <a:chOff x="220292" y="881481"/>
            <a:chExt cx="3316157" cy="700181"/>
          </a:xfrm>
        </p:grpSpPr>
        <p:grpSp>
          <p:nvGrpSpPr>
            <p:cNvPr id="21" name="Group 20"/>
            <p:cNvGrpSpPr/>
            <p:nvPr/>
          </p:nvGrpSpPr>
          <p:grpSpPr>
            <a:xfrm>
              <a:off x="220292" y="1069960"/>
              <a:ext cx="358528" cy="292675"/>
              <a:chOff x="5210175" y="2278856"/>
              <a:chExt cx="235744" cy="173831"/>
            </a:xfrm>
            <a:solidFill>
              <a:schemeClr val="bg1"/>
            </a:solidFill>
          </p:grpSpPr>
          <p:sp>
            <p:nvSpPr>
              <p:cNvPr id="22" name="Frame 21"/>
              <p:cNvSpPr/>
              <p:nvPr/>
            </p:nvSpPr>
            <p:spPr>
              <a:xfrm>
                <a:off x="5226244" y="2278856"/>
                <a:ext cx="163128" cy="159546"/>
              </a:xfrm>
              <a:prstGeom prst="frame">
                <a:avLst>
                  <a:gd name="adj1" fmla="val 5556"/>
                </a:avLst>
              </a:prstGeom>
              <a:grpFill/>
              <a:ln w="3175">
                <a:solidFill>
                  <a:srgbClr val="F973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5210175" y="2297000"/>
                <a:ext cx="235744" cy="155687"/>
              </a:xfrm>
              <a:custGeom>
                <a:avLst/>
                <a:gdLst>
                  <a:gd name="connsiteX0" fmla="*/ 66675 w 235744"/>
                  <a:gd name="connsiteY0" fmla="*/ 78582 h 154782"/>
                  <a:gd name="connsiteX1" fmla="*/ 0 w 235744"/>
                  <a:gd name="connsiteY1" fmla="*/ 50007 h 154782"/>
                  <a:gd name="connsiteX2" fmla="*/ 80963 w 235744"/>
                  <a:gd name="connsiteY2" fmla="*/ 154782 h 154782"/>
                  <a:gd name="connsiteX3" fmla="*/ 235744 w 235744"/>
                  <a:gd name="connsiteY3" fmla="*/ 0 h 154782"/>
                  <a:gd name="connsiteX4" fmla="*/ 66675 w 235744"/>
                  <a:gd name="connsiteY4" fmla="*/ 78582 h 154782"/>
                  <a:gd name="connsiteX0" fmla="*/ 66675 w 235744"/>
                  <a:gd name="connsiteY0" fmla="*/ 85726 h 154782"/>
                  <a:gd name="connsiteX1" fmla="*/ 0 w 235744"/>
                  <a:gd name="connsiteY1" fmla="*/ 50007 h 154782"/>
                  <a:gd name="connsiteX2" fmla="*/ 80963 w 235744"/>
                  <a:gd name="connsiteY2" fmla="*/ 154782 h 154782"/>
                  <a:gd name="connsiteX3" fmla="*/ 235744 w 235744"/>
                  <a:gd name="connsiteY3" fmla="*/ 0 h 154782"/>
                  <a:gd name="connsiteX4" fmla="*/ 66675 w 235744"/>
                  <a:gd name="connsiteY4" fmla="*/ 85726 h 154782"/>
                  <a:gd name="connsiteX0" fmla="*/ 66675 w 235744"/>
                  <a:gd name="connsiteY0" fmla="*/ 85726 h 154782"/>
                  <a:gd name="connsiteX1" fmla="*/ 0 w 235744"/>
                  <a:gd name="connsiteY1" fmla="*/ 50007 h 154782"/>
                  <a:gd name="connsiteX2" fmla="*/ 80963 w 235744"/>
                  <a:gd name="connsiteY2" fmla="*/ 154782 h 154782"/>
                  <a:gd name="connsiteX3" fmla="*/ 235744 w 235744"/>
                  <a:gd name="connsiteY3" fmla="*/ 0 h 154782"/>
                  <a:gd name="connsiteX4" fmla="*/ 66675 w 235744"/>
                  <a:gd name="connsiteY4" fmla="*/ 85726 h 154782"/>
                  <a:gd name="connsiteX0" fmla="*/ 66675 w 235744"/>
                  <a:gd name="connsiteY0" fmla="*/ 85726 h 154782"/>
                  <a:gd name="connsiteX1" fmla="*/ 0 w 235744"/>
                  <a:gd name="connsiteY1" fmla="*/ 50007 h 154782"/>
                  <a:gd name="connsiteX2" fmla="*/ 80963 w 235744"/>
                  <a:gd name="connsiteY2" fmla="*/ 154782 h 154782"/>
                  <a:gd name="connsiteX3" fmla="*/ 235744 w 235744"/>
                  <a:gd name="connsiteY3" fmla="*/ 0 h 154782"/>
                  <a:gd name="connsiteX4" fmla="*/ 66675 w 235744"/>
                  <a:gd name="connsiteY4" fmla="*/ 85726 h 154782"/>
                  <a:gd name="connsiteX0" fmla="*/ 66675 w 235744"/>
                  <a:gd name="connsiteY0" fmla="*/ 85726 h 154782"/>
                  <a:gd name="connsiteX1" fmla="*/ 0 w 235744"/>
                  <a:gd name="connsiteY1" fmla="*/ 50007 h 154782"/>
                  <a:gd name="connsiteX2" fmla="*/ 80963 w 235744"/>
                  <a:gd name="connsiteY2" fmla="*/ 154782 h 154782"/>
                  <a:gd name="connsiteX3" fmla="*/ 235744 w 235744"/>
                  <a:gd name="connsiteY3" fmla="*/ 0 h 154782"/>
                  <a:gd name="connsiteX4" fmla="*/ 66675 w 235744"/>
                  <a:gd name="connsiteY4" fmla="*/ 85726 h 154782"/>
                  <a:gd name="connsiteX0" fmla="*/ 66675 w 235744"/>
                  <a:gd name="connsiteY0" fmla="*/ 86631 h 155687"/>
                  <a:gd name="connsiteX1" fmla="*/ 0 w 235744"/>
                  <a:gd name="connsiteY1" fmla="*/ 50912 h 155687"/>
                  <a:gd name="connsiteX2" fmla="*/ 80963 w 235744"/>
                  <a:gd name="connsiteY2" fmla="*/ 155687 h 155687"/>
                  <a:gd name="connsiteX3" fmla="*/ 235744 w 235744"/>
                  <a:gd name="connsiteY3" fmla="*/ 905 h 155687"/>
                  <a:gd name="connsiteX4" fmla="*/ 66675 w 235744"/>
                  <a:gd name="connsiteY4" fmla="*/ 86631 h 155687"/>
                  <a:gd name="connsiteX0" fmla="*/ 66675 w 235744"/>
                  <a:gd name="connsiteY0" fmla="*/ 86631 h 155687"/>
                  <a:gd name="connsiteX1" fmla="*/ 0 w 235744"/>
                  <a:gd name="connsiteY1" fmla="*/ 50912 h 155687"/>
                  <a:gd name="connsiteX2" fmla="*/ 80963 w 235744"/>
                  <a:gd name="connsiteY2" fmla="*/ 155687 h 155687"/>
                  <a:gd name="connsiteX3" fmla="*/ 235744 w 235744"/>
                  <a:gd name="connsiteY3" fmla="*/ 905 h 155687"/>
                  <a:gd name="connsiteX4" fmla="*/ 66675 w 235744"/>
                  <a:gd name="connsiteY4" fmla="*/ 86631 h 155687"/>
                  <a:gd name="connsiteX0" fmla="*/ 66675 w 235744"/>
                  <a:gd name="connsiteY0" fmla="*/ 86631 h 155687"/>
                  <a:gd name="connsiteX1" fmla="*/ 0 w 235744"/>
                  <a:gd name="connsiteY1" fmla="*/ 50912 h 155687"/>
                  <a:gd name="connsiteX2" fmla="*/ 80963 w 235744"/>
                  <a:gd name="connsiteY2" fmla="*/ 155687 h 155687"/>
                  <a:gd name="connsiteX3" fmla="*/ 235744 w 235744"/>
                  <a:gd name="connsiteY3" fmla="*/ 905 h 155687"/>
                  <a:gd name="connsiteX4" fmla="*/ 66675 w 235744"/>
                  <a:gd name="connsiteY4" fmla="*/ 86631 h 155687"/>
                  <a:gd name="connsiteX0" fmla="*/ 66675 w 235744"/>
                  <a:gd name="connsiteY0" fmla="*/ 86631 h 155687"/>
                  <a:gd name="connsiteX1" fmla="*/ 0 w 235744"/>
                  <a:gd name="connsiteY1" fmla="*/ 50912 h 155687"/>
                  <a:gd name="connsiteX2" fmla="*/ 80963 w 235744"/>
                  <a:gd name="connsiteY2" fmla="*/ 155687 h 155687"/>
                  <a:gd name="connsiteX3" fmla="*/ 235744 w 235744"/>
                  <a:gd name="connsiteY3" fmla="*/ 905 h 155687"/>
                  <a:gd name="connsiteX4" fmla="*/ 66675 w 235744"/>
                  <a:gd name="connsiteY4" fmla="*/ 86631 h 155687"/>
                  <a:gd name="connsiteX0" fmla="*/ 66675 w 235744"/>
                  <a:gd name="connsiteY0" fmla="*/ 86631 h 155687"/>
                  <a:gd name="connsiteX1" fmla="*/ 0 w 235744"/>
                  <a:gd name="connsiteY1" fmla="*/ 50912 h 155687"/>
                  <a:gd name="connsiteX2" fmla="*/ 80963 w 235744"/>
                  <a:gd name="connsiteY2" fmla="*/ 155687 h 155687"/>
                  <a:gd name="connsiteX3" fmla="*/ 235744 w 235744"/>
                  <a:gd name="connsiteY3" fmla="*/ 905 h 155687"/>
                  <a:gd name="connsiteX4" fmla="*/ 66675 w 235744"/>
                  <a:gd name="connsiteY4" fmla="*/ 86631 h 155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5744" h="155687">
                    <a:moveTo>
                      <a:pt x="66675" y="86631"/>
                    </a:moveTo>
                    <a:cubicBezTo>
                      <a:pt x="49212" y="67581"/>
                      <a:pt x="34131" y="53293"/>
                      <a:pt x="0" y="50912"/>
                    </a:cubicBezTo>
                    <a:cubicBezTo>
                      <a:pt x="34132" y="78693"/>
                      <a:pt x="65881" y="113618"/>
                      <a:pt x="80963" y="155687"/>
                    </a:cubicBezTo>
                    <a:cubicBezTo>
                      <a:pt x="108745" y="94568"/>
                      <a:pt x="141287" y="31068"/>
                      <a:pt x="235744" y="905"/>
                    </a:cubicBezTo>
                    <a:cubicBezTo>
                      <a:pt x="157957" y="-6239"/>
                      <a:pt x="103981" y="29481"/>
                      <a:pt x="66675" y="86631"/>
                    </a:cubicBezTo>
                    <a:close/>
                  </a:path>
                </a:pathLst>
              </a:custGeom>
              <a:solidFill>
                <a:srgbClr val="F9734F"/>
              </a:solidFill>
              <a:ln w="3175">
                <a:solidFill>
                  <a:srgbClr val="F973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graphicFrame>
          <p:nvGraphicFramePr>
            <p:cNvPr id="24" name="Object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75723668"/>
                </p:ext>
              </p:extLst>
            </p:nvPr>
          </p:nvGraphicFramePr>
          <p:xfrm>
            <a:off x="603258" y="881481"/>
            <a:ext cx="2933191" cy="7001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434" name="Equation" r:id="rId6" imgW="1968480" imgH="469800" progId="Equation.DSMT4">
                    <p:embed/>
                  </p:oleObj>
                </mc:Choice>
                <mc:Fallback>
                  <p:oleObj name="Equation" r:id="rId6" imgW="1968480" imgH="4698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603258" y="881481"/>
                          <a:ext cx="2933191" cy="70018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" name="Group 2"/>
          <p:cNvGrpSpPr/>
          <p:nvPr/>
        </p:nvGrpSpPr>
        <p:grpSpPr>
          <a:xfrm>
            <a:off x="220292" y="1556086"/>
            <a:ext cx="4906499" cy="697378"/>
            <a:chOff x="220292" y="1556086"/>
            <a:chExt cx="4906499" cy="697378"/>
          </a:xfrm>
        </p:grpSpPr>
        <p:grpSp>
          <p:nvGrpSpPr>
            <p:cNvPr id="25" name="Group 24"/>
            <p:cNvGrpSpPr/>
            <p:nvPr/>
          </p:nvGrpSpPr>
          <p:grpSpPr>
            <a:xfrm>
              <a:off x="220292" y="1770463"/>
              <a:ext cx="358528" cy="292675"/>
              <a:chOff x="5210175" y="2278856"/>
              <a:chExt cx="235744" cy="173831"/>
            </a:xfrm>
            <a:solidFill>
              <a:schemeClr val="bg1"/>
            </a:solidFill>
          </p:grpSpPr>
          <p:sp>
            <p:nvSpPr>
              <p:cNvPr id="26" name="Frame 25"/>
              <p:cNvSpPr/>
              <p:nvPr/>
            </p:nvSpPr>
            <p:spPr>
              <a:xfrm>
                <a:off x="5226244" y="2278856"/>
                <a:ext cx="163128" cy="159546"/>
              </a:xfrm>
              <a:prstGeom prst="frame">
                <a:avLst>
                  <a:gd name="adj1" fmla="val 5556"/>
                </a:avLst>
              </a:prstGeom>
              <a:grpFill/>
              <a:ln w="3175">
                <a:solidFill>
                  <a:srgbClr val="F973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5210175" y="2297000"/>
                <a:ext cx="235744" cy="155687"/>
              </a:xfrm>
              <a:custGeom>
                <a:avLst/>
                <a:gdLst>
                  <a:gd name="connsiteX0" fmla="*/ 66675 w 235744"/>
                  <a:gd name="connsiteY0" fmla="*/ 78582 h 154782"/>
                  <a:gd name="connsiteX1" fmla="*/ 0 w 235744"/>
                  <a:gd name="connsiteY1" fmla="*/ 50007 h 154782"/>
                  <a:gd name="connsiteX2" fmla="*/ 80963 w 235744"/>
                  <a:gd name="connsiteY2" fmla="*/ 154782 h 154782"/>
                  <a:gd name="connsiteX3" fmla="*/ 235744 w 235744"/>
                  <a:gd name="connsiteY3" fmla="*/ 0 h 154782"/>
                  <a:gd name="connsiteX4" fmla="*/ 66675 w 235744"/>
                  <a:gd name="connsiteY4" fmla="*/ 78582 h 154782"/>
                  <a:gd name="connsiteX0" fmla="*/ 66675 w 235744"/>
                  <a:gd name="connsiteY0" fmla="*/ 85726 h 154782"/>
                  <a:gd name="connsiteX1" fmla="*/ 0 w 235744"/>
                  <a:gd name="connsiteY1" fmla="*/ 50007 h 154782"/>
                  <a:gd name="connsiteX2" fmla="*/ 80963 w 235744"/>
                  <a:gd name="connsiteY2" fmla="*/ 154782 h 154782"/>
                  <a:gd name="connsiteX3" fmla="*/ 235744 w 235744"/>
                  <a:gd name="connsiteY3" fmla="*/ 0 h 154782"/>
                  <a:gd name="connsiteX4" fmla="*/ 66675 w 235744"/>
                  <a:gd name="connsiteY4" fmla="*/ 85726 h 154782"/>
                  <a:gd name="connsiteX0" fmla="*/ 66675 w 235744"/>
                  <a:gd name="connsiteY0" fmla="*/ 85726 h 154782"/>
                  <a:gd name="connsiteX1" fmla="*/ 0 w 235744"/>
                  <a:gd name="connsiteY1" fmla="*/ 50007 h 154782"/>
                  <a:gd name="connsiteX2" fmla="*/ 80963 w 235744"/>
                  <a:gd name="connsiteY2" fmla="*/ 154782 h 154782"/>
                  <a:gd name="connsiteX3" fmla="*/ 235744 w 235744"/>
                  <a:gd name="connsiteY3" fmla="*/ 0 h 154782"/>
                  <a:gd name="connsiteX4" fmla="*/ 66675 w 235744"/>
                  <a:gd name="connsiteY4" fmla="*/ 85726 h 154782"/>
                  <a:gd name="connsiteX0" fmla="*/ 66675 w 235744"/>
                  <a:gd name="connsiteY0" fmla="*/ 85726 h 154782"/>
                  <a:gd name="connsiteX1" fmla="*/ 0 w 235744"/>
                  <a:gd name="connsiteY1" fmla="*/ 50007 h 154782"/>
                  <a:gd name="connsiteX2" fmla="*/ 80963 w 235744"/>
                  <a:gd name="connsiteY2" fmla="*/ 154782 h 154782"/>
                  <a:gd name="connsiteX3" fmla="*/ 235744 w 235744"/>
                  <a:gd name="connsiteY3" fmla="*/ 0 h 154782"/>
                  <a:gd name="connsiteX4" fmla="*/ 66675 w 235744"/>
                  <a:gd name="connsiteY4" fmla="*/ 85726 h 154782"/>
                  <a:gd name="connsiteX0" fmla="*/ 66675 w 235744"/>
                  <a:gd name="connsiteY0" fmla="*/ 85726 h 154782"/>
                  <a:gd name="connsiteX1" fmla="*/ 0 w 235744"/>
                  <a:gd name="connsiteY1" fmla="*/ 50007 h 154782"/>
                  <a:gd name="connsiteX2" fmla="*/ 80963 w 235744"/>
                  <a:gd name="connsiteY2" fmla="*/ 154782 h 154782"/>
                  <a:gd name="connsiteX3" fmla="*/ 235744 w 235744"/>
                  <a:gd name="connsiteY3" fmla="*/ 0 h 154782"/>
                  <a:gd name="connsiteX4" fmla="*/ 66675 w 235744"/>
                  <a:gd name="connsiteY4" fmla="*/ 85726 h 154782"/>
                  <a:gd name="connsiteX0" fmla="*/ 66675 w 235744"/>
                  <a:gd name="connsiteY0" fmla="*/ 86631 h 155687"/>
                  <a:gd name="connsiteX1" fmla="*/ 0 w 235744"/>
                  <a:gd name="connsiteY1" fmla="*/ 50912 h 155687"/>
                  <a:gd name="connsiteX2" fmla="*/ 80963 w 235744"/>
                  <a:gd name="connsiteY2" fmla="*/ 155687 h 155687"/>
                  <a:gd name="connsiteX3" fmla="*/ 235744 w 235744"/>
                  <a:gd name="connsiteY3" fmla="*/ 905 h 155687"/>
                  <a:gd name="connsiteX4" fmla="*/ 66675 w 235744"/>
                  <a:gd name="connsiteY4" fmla="*/ 86631 h 155687"/>
                  <a:gd name="connsiteX0" fmla="*/ 66675 w 235744"/>
                  <a:gd name="connsiteY0" fmla="*/ 86631 h 155687"/>
                  <a:gd name="connsiteX1" fmla="*/ 0 w 235744"/>
                  <a:gd name="connsiteY1" fmla="*/ 50912 h 155687"/>
                  <a:gd name="connsiteX2" fmla="*/ 80963 w 235744"/>
                  <a:gd name="connsiteY2" fmla="*/ 155687 h 155687"/>
                  <a:gd name="connsiteX3" fmla="*/ 235744 w 235744"/>
                  <a:gd name="connsiteY3" fmla="*/ 905 h 155687"/>
                  <a:gd name="connsiteX4" fmla="*/ 66675 w 235744"/>
                  <a:gd name="connsiteY4" fmla="*/ 86631 h 155687"/>
                  <a:gd name="connsiteX0" fmla="*/ 66675 w 235744"/>
                  <a:gd name="connsiteY0" fmla="*/ 86631 h 155687"/>
                  <a:gd name="connsiteX1" fmla="*/ 0 w 235744"/>
                  <a:gd name="connsiteY1" fmla="*/ 50912 h 155687"/>
                  <a:gd name="connsiteX2" fmla="*/ 80963 w 235744"/>
                  <a:gd name="connsiteY2" fmla="*/ 155687 h 155687"/>
                  <a:gd name="connsiteX3" fmla="*/ 235744 w 235744"/>
                  <a:gd name="connsiteY3" fmla="*/ 905 h 155687"/>
                  <a:gd name="connsiteX4" fmla="*/ 66675 w 235744"/>
                  <a:gd name="connsiteY4" fmla="*/ 86631 h 155687"/>
                  <a:gd name="connsiteX0" fmla="*/ 66675 w 235744"/>
                  <a:gd name="connsiteY0" fmla="*/ 86631 h 155687"/>
                  <a:gd name="connsiteX1" fmla="*/ 0 w 235744"/>
                  <a:gd name="connsiteY1" fmla="*/ 50912 h 155687"/>
                  <a:gd name="connsiteX2" fmla="*/ 80963 w 235744"/>
                  <a:gd name="connsiteY2" fmla="*/ 155687 h 155687"/>
                  <a:gd name="connsiteX3" fmla="*/ 235744 w 235744"/>
                  <a:gd name="connsiteY3" fmla="*/ 905 h 155687"/>
                  <a:gd name="connsiteX4" fmla="*/ 66675 w 235744"/>
                  <a:gd name="connsiteY4" fmla="*/ 86631 h 155687"/>
                  <a:gd name="connsiteX0" fmla="*/ 66675 w 235744"/>
                  <a:gd name="connsiteY0" fmla="*/ 86631 h 155687"/>
                  <a:gd name="connsiteX1" fmla="*/ 0 w 235744"/>
                  <a:gd name="connsiteY1" fmla="*/ 50912 h 155687"/>
                  <a:gd name="connsiteX2" fmla="*/ 80963 w 235744"/>
                  <a:gd name="connsiteY2" fmla="*/ 155687 h 155687"/>
                  <a:gd name="connsiteX3" fmla="*/ 235744 w 235744"/>
                  <a:gd name="connsiteY3" fmla="*/ 905 h 155687"/>
                  <a:gd name="connsiteX4" fmla="*/ 66675 w 235744"/>
                  <a:gd name="connsiteY4" fmla="*/ 86631 h 155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5744" h="155687">
                    <a:moveTo>
                      <a:pt x="66675" y="86631"/>
                    </a:moveTo>
                    <a:cubicBezTo>
                      <a:pt x="49212" y="67581"/>
                      <a:pt x="34131" y="53293"/>
                      <a:pt x="0" y="50912"/>
                    </a:cubicBezTo>
                    <a:cubicBezTo>
                      <a:pt x="34132" y="78693"/>
                      <a:pt x="65881" y="113618"/>
                      <a:pt x="80963" y="155687"/>
                    </a:cubicBezTo>
                    <a:cubicBezTo>
                      <a:pt x="108745" y="94568"/>
                      <a:pt x="141287" y="31068"/>
                      <a:pt x="235744" y="905"/>
                    </a:cubicBezTo>
                    <a:cubicBezTo>
                      <a:pt x="157957" y="-6239"/>
                      <a:pt x="103981" y="29481"/>
                      <a:pt x="66675" y="86631"/>
                    </a:cubicBezTo>
                    <a:close/>
                  </a:path>
                </a:pathLst>
              </a:custGeom>
              <a:solidFill>
                <a:srgbClr val="F9734F"/>
              </a:solidFill>
              <a:ln w="3175">
                <a:solidFill>
                  <a:srgbClr val="F973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graphicFrame>
          <p:nvGraphicFramePr>
            <p:cNvPr id="28" name="Object 2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75101974"/>
                </p:ext>
              </p:extLst>
            </p:nvPr>
          </p:nvGraphicFramePr>
          <p:xfrm>
            <a:off x="603258" y="1556086"/>
            <a:ext cx="4523533" cy="69737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435" name="Equation" r:id="rId8" imgW="3047760" imgH="469800" progId="Equation.DSMT4">
                    <p:embed/>
                  </p:oleObj>
                </mc:Choice>
                <mc:Fallback>
                  <p:oleObj name="Equation" r:id="rId8" imgW="3047760" imgH="4698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603258" y="1556086"/>
                          <a:ext cx="4523533" cy="69737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" name="Group 6"/>
          <p:cNvGrpSpPr/>
          <p:nvPr/>
        </p:nvGrpSpPr>
        <p:grpSpPr>
          <a:xfrm>
            <a:off x="220292" y="2317713"/>
            <a:ext cx="1284404" cy="680678"/>
            <a:chOff x="220292" y="2317713"/>
            <a:chExt cx="1284404" cy="680678"/>
          </a:xfrm>
        </p:grpSpPr>
        <p:grpSp>
          <p:nvGrpSpPr>
            <p:cNvPr id="29" name="Group 28"/>
            <p:cNvGrpSpPr/>
            <p:nvPr/>
          </p:nvGrpSpPr>
          <p:grpSpPr>
            <a:xfrm>
              <a:off x="220292" y="2501515"/>
              <a:ext cx="358528" cy="292675"/>
              <a:chOff x="5210175" y="2278856"/>
              <a:chExt cx="235744" cy="173831"/>
            </a:xfrm>
            <a:solidFill>
              <a:schemeClr val="bg1"/>
            </a:solidFill>
          </p:grpSpPr>
          <p:sp>
            <p:nvSpPr>
              <p:cNvPr id="30" name="Frame 29"/>
              <p:cNvSpPr/>
              <p:nvPr/>
            </p:nvSpPr>
            <p:spPr>
              <a:xfrm>
                <a:off x="5226244" y="2278856"/>
                <a:ext cx="163128" cy="159546"/>
              </a:xfrm>
              <a:prstGeom prst="frame">
                <a:avLst>
                  <a:gd name="adj1" fmla="val 5556"/>
                </a:avLst>
              </a:prstGeom>
              <a:grpFill/>
              <a:ln w="3175">
                <a:solidFill>
                  <a:srgbClr val="F973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5210175" y="2297000"/>
                <a:ext cx="235744" cy="155687"/>
              </a:xfrm>
              <a:custGeom>
                <a:avLst/>
                <a:gdLst>
                  <a:gd name="connsiteX0" fmla="*/ 66675 w 235744"/>
                  <a:gd name="connsiteY0" fmla="*/ 78582 h 154782"/>
                  <a:gd name="connsiteX1" fmla="*/ 0 w 235744"/>
                  <a:gd name="connsiteY1" fmla="*/ 50007 h 154782"/>
                  <a:gd name="connsiteX2" fmla="*/ 80963 w 235744"/>
                  <a:gd name="connsiteY2" fmla="*/ 154782 h 154782"/>
                  <a:gd name="connsiteX3" fmla="*/ 235744 w 235744"/>
                  <a:gd name="connsiteY3" fmla="*/ 0 h 154782"/>
                  <a:gd name="connsiteX4" fmla="*/ 66675 w 235744"/>
                  <a:gd name="connsiteY4" fmla="*/ 78582 h 154782"/>
                  <a:gd name="connsiteX0" fmla="*/ 66675 w 235744"/>
                  <a:gd name="connsiteY0" fmla="*/ 85726 h 154782"/>
                  <a:gd name="connsiteX1" fmla="*/ 0 w 235744"/>
                  <a:gd name="connsiteY1" fmla="*/ 50007 h 154782"/>
                  <a:gd name="connsiteX2" fmla="*/ 80963 w 235744"/>
                  <a:gd name="connsiteY2" fmla="*/ 154782 h 154782"/>
                  <a:gd name="connsiteX3" fmla="*/ 235744 w 235744"/>
                  <a:gd name="connsiteY3" fmla="*/ 0 h 154782"/>
                  <a:gd name="connsiteX4" fmla="*/ 66675 w 235744"/>
                  <a:gd name="connsiteY4" fmla="*/ 85726 h 154782"/>
                  <a:gd name="connsiteX0" fmla="*/ 66675 w 235744"/>
                  <a:gd name="connsiteY0" fmla="*/ 85726 h 154782"/>
                  <a:gd name="connsiteX1" fmla="*/ 0 w 235744"/>
                  <a:gd name="connsiteY1" fmla="*/ 50007 h 154782"/>
                  <a:gd name="connsiteX2" fmla="*/ 80963 w 235744"/>
                  <a:gd name="connsiteY2" fmla="*/ 154782 h 154782"/>
                  <a:gd name="connsiteX3" fmla="*/ 235744 w 235744"/>
                  <a:gd name="connsiteY3" fmla="*/ 0 h 154782"/>
                  <a:gd name="connsiteX4" fmla="*/ 66675 w 235744"/>
                  <a:gd name="connsiteY4" fmla="*/ 85726 h 154782"/>
                  <a:gd name="connsiteX0" fmla="*/ 66675 w 235744"/>
                  <a:gd name="connsiteY0" fmla="*/ 85726 h 154782"/>
                  <a:gd name="connsiteX1" fmla="*/ 0 w 235744"/>
                  <a:gd name="connsiteY1" fmla="*/ 50007 h 154782"/>
                  <a:gd name="connsiteX2" fmla="*/ 80963 w 235744"/>
                  <a:gd name="connsiteY2" fmla="*/ 154782 h 154782"/>
                  <a:gd name="connsiteX3" fmla="*/ 235744 w 235744"/>
                  <a:gd name="connsiteY3" fmla="*/ 0 h 154782"/>
                  <a:gd name="connsiteX4" fmla="*/ 66675 w 235744"/>
                  <a:gd name="connsiteY4" fmla="*/ 85726 h 154782"/>
                  <a:gd name="connsiteX0" fmla="*/ 66675 w 235744"/>
                  <a:gd name="connsiteY0" fmla="*/ 85726 h 154782"/>
                  <a:gd name="connsiteX1" fmla="*/ 0 w 235744"/>
                  <a:gd name="connsiteY1" fmla="*/ 50007 h 154782"/>
                  <a:gd name="connsiteX2" fmla="*/ 80963 w 235744"/>
                  <a:gd name="connsiteY2" fmla="*/ 154782 h 154782"/>
                  <a:gd name="connsiteX3" fmla="*/ 235744 w 235744"/>
                  <a:gd name="connsiteY3" fmla="*/ 0 h 154782"/>
                  <a:gd name="connsiteX4" fmla="*/ 66675 w 235744"/>
                  <a:gd name="connsiteY4" fmla="*/ 85726 h 154782"/>
                  <a:gd name="connsiteX0" fmla="*/ 66675 w 235744"/>
                  <a:gd name="connsiteY0" fmla="*/ 86631 h 155687"/>
                  <a:gd name="connsiteX1" fmla="*/ 0 w 235744"/>
                  <a:gd name="connsiteY1" fmla="*/ 50912 h 155687"/>
                  <a:gd name="connsiteX2" fmla="*/ 80963 w 235744"/>
                  <a:gd name="connsiteY2" fmla="*/ 155687 h 155687"/>
                  <a:gd name="connsiteX3" fmla="*/ 235744 w 235744"/>
                  <a:gd name="connsiteY3" fmla="*/ 905 h 155687"/>
                  <a:gd name="connsiteX4" fmla="*/ 66675 w 235744"/>
                  <a:gd name="connsiteY4" fmla="*/ 86631 h 155687"/>
                  <a:gd name="connsiteX0" fmla="*/ 66675 w 235744"/>
                  <a:gd name="connsiteY0" fmla="*/ 86631 h 155687"/>
                  <a:gd name="connsiteX1" fmla="*/ 0 w 235744"/>
                  <a:gd name="connsiteY1" fmla="*/ 50912 h 155687"/>
                  <a:gd name="connsiteX2" fmla="*/ 80963 w 235744"/>
                  <a:gd name="connsiteY2" fmla="*/ 155687 h 155687"/>
                  <a:gd name="connsiteX3" fmla="*/ 235744 w 235744"/>
                  <a:gd name="connsiteY3" fmla="*/ 905 h 155687"/>
                  <a:gd name="connsiteX4" fmla="*/ 66675 w 235744"/>
                  <a:gd name="connsiteY4" fmla="*/ 86631 h 155687"/>
                  <a:gd name="connsiteX0" fmla="*/ 66675 w 235744"/>
                  <a:gd name="connsiteY0" fmla="*/ 86631 h 155687"/>
                  <a:gd name="connsiteX1" fmla="*/ 0 w 235744"/>
                  <a:gd name="connsiteY1" fmla="*/ 50912 h 155687"/>
                  <a:gd name="connsiteX2" fmla="*/ 80963 w 235744"/>
                  <a:gd name="connsiteY2" fmla="*/ 155687 h 155687"/>
                  <a:gd name="connsiteX3" fmla="*/ 235744 w 235744"/>
                  <a:gd name="connsiteY3" fmla="*/ 905 h 155687"/>
                  <a:gd name="connsiteX4" fmla="*/ 66675 w 235744"/>
                  <a:gd name="connsiteY4" fmla="*/ 86631 h 155687"/>
                  <a:gd name="connsiteX0" fmla="*/ 66675 w 235744"/>
                  <a:gd name="connsiteY0" fmla="*/ 86631 h 155687"/>
                  <a:gd name="connsiteX1" fmla="*/ 0 w 235744"/>
                  <a:gd name="connsiteY1" fmla="*/ 50912 h 155687"/>
                  <a:gd name="connsiteX2" fmla="*/ 80963 w 235744"/>
                  <a:gd name="connsiteY2" fmla="*/ 155687 h 155687"/>
                  <a:gd name="connsiteX3" fmla="*/ 235744 w 235744"/>
                  <a:gd name="connsiteY3" fmla="*/ 905 h 155687"/>
                  <a:gd name="connsiteX4" fmla="*/ 66675 w 235744"/>
                  <a:gd name="connsiteY4" fmla="*/ 86631 h 155687"/>
                  <a:gd name="connsiteX0" fmla="*/ 66675 w 235744"/>
                  <a:gd name="connsiteY0" fmla="*/ 86631 h 155687"/>
                  <a:gd name="connsiteX1" fmla="*/ 0 w 235744"/>
                  <a:gd name="connsiteY1" fmla="*/ 50912 h 155687"/>
                  <a:gd name="connsiteX2" fmla="*/ 80963 w 235744"/>
                  <a:gd name="connsiteY2" fmla="*/ 155687 h 155687"/>
                  <a:gd name="connsiteX3" fmla="*/ 235744 w 235744"/>
                  <a:gd name="connsiteY3" fmla="*/ 905 h 155687"/>
                  <a:gd name="connsiteX4" fmla="*/ 66675 w 235744"/>
                  <a:gd name="connsiteY4" fmla="*/ 86631 h 155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5744" h="155687">
                    <a:moveTo>
                      <a:pt x="66675" y="86631"/>
                    </a:moveTo>
                    <a:cubicBezTo>
                      <a:pt x="49212" y="67581"/>
                      <a:pt x="34131" y="53293"/>
                      <a:pt x="0" y="50912"/>
                    </a:cubicBezTo>
                    <a:cubicBezTo>
                      <a:pt x="34132" y="78693"/>
                      <a:pt x="65881" y="113618"/>
                      <a:pt x="80963" y="155687"/>
                    </a:cubicBezTo>
                    <a:cubicBezTo>
                      <a:pt x="108745" y="94568"/>
                      <a:pt x="141287" y="31068"/>
                      <a:pt x="235744" y="905"/>
                    </a:cubicBezTo>
                    <a:cubicBezTo>
                      <a:pt x="157957" y="-6239"/>
                      <a:pt x="103981" y="29481"/>
                      <a:pt x="66675" y="86631"/>
                    </a:cubicBezTo>
                    <a:close/>
                  </a:path>
                </a:pathLst>
              </a:custGeom>
              <a:solidFill>
                <a:srgbClr val="F9734F"/>
              </a:solidFill>
              <a:ln w="3175">
                <a:solidFill>
                  <a:srgbClr val="F973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graphicFrame>
          <p:nvGraphicFramePr>
            <p:cNvPr id="32" name="Object 3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81027770"/>
                </p:ext>
              </p:extLst>
            </p:nvPr>
          </p:nvGraphicFramePr>
          <p:xfrm>
            <a:off x="603258" y="2317713"/>
            <a:ext cx="901438" cy="68067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436" name="Equation" r:id="rId10" imgW="622080" imgH="469800" progId="Equation.DSMT4">
                    <p:embed/>
                  </p:oleObj>
                </mc:Choice>
                <mc:Fallback>
                  <p:oleObj name="Equation" r:id="rId10" imgW="622080" imgH="4698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603258" y="2317713"/>
                          <a:ext cx="901438" cy="68067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8" name="Group 7"/>
          <p:cNvGrpSpPr/>
          <p:nvPr/>
        </p:nvGrpSpPr>
        <p:grpSpPr>
          <a:xfrm>
            <a:off x="220292" y="3279775"/>
            <a:ext cx="1211641" cy="312738"/>
            <a:chOff x="220292" y="3279775"/>
            <a:chExt cx="1211641" cy="312738"/>
          </a:xfrm>
        </p:grpSpPr>
        <p:grpSp>
          <p:nvGrpSpPr>
            <p:cNvPr id="33" name="Group 32"/>
            <p:cNvGrpSpPr/>
            <p:nvPr/>
          </p:nvGrpSpPr>
          <p:grpSpPr>
            <a:xfrm>
              <a:off x="220292" y="3280231"/>
              <a:ext cx="358528" cy="292675"/>
              <a:chOff x="5210175" y="2278856"/>
              <a:chExt cx="235744" cy="173831"/>
            </a:xfrm>
            <a:solidFill>
              <a:schemeClr val="bg1"/>
            </a:solidFill>
          </p:grpSpPr>
          <p:sp>
            <p:nvSpPr>
              <p:cNvPr id="34" name="Frame 33"/>
              <p:cNvSpPr/>
              <p:nvPr/>
            </p:nvSpPr>
            <p:spPr>
              <a:xfrm>
                <a:off x="5226244" y="2278856"/>
                <a:ext cx="163128" cy="159546"/>
              </a:xfrm>
              <a:prstGeom prst="frame">
                <a:avLst>
                  <a:gd name="adj1" fmla="val 5556"/>
                </a:avLst>
              </a:prstGeom>
              <a:grpFill/>
              <a:ln w="3175">
                <a:solidFill>
                  <a:srgbClr val="F973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Freeform 34"/>
              <p:cNvSpPr/>
              <p:nvPr/>
            </p:nvSpPr>
            <p:spPr>
              <a:xfrm>
                <a:off x="5210175" y="2297000"/>
                <a:ext cx="235744" cy="155687"/>
              </a:xfrm>
              <a:custGeom>
                <a:avLst/>
                <a:gdLst>
                  <a:gd name="connsiteX0" fmla="*/ 66675 w 235744"/>
                  <a:gd name="connsiteY0" fmla="*/ 78582 h 154782"/>
                  <a:gd name="connsiteX1" fmla="*/ 0 w 235744"/>
                  <a:gd name="connsiteY1" fmla="*/ 50007 h 154782"/>
                  <a:gd name="connsiteX2" fmla="*/ 80963 w 235744"/>
                  <a:gd name="connsiteY2" fmla="*/ 154782 h 154782"/>
                  <a:gd name="connsiteX3" fmla="*/ 235744 w 235744"/>
                  <a:gd name="connsiteY3" fmla="*/ 0 h 154782"/>
                  <a:gd name="connsiteX4" fmla="*/ 66675 w 235744"/>
                  <a:gd name="connsiteY4" fmla="*/ 78582 h 154782"/>
                  <a:gd name="connsiteX0" fmla="*/ 66675 w 235744"/>
                  <a:gd name="connsiteY0" fmla="*/ 85726 h 154782"/>
                  <a:gd name="connsiteX1" fmla="*/ 0 w 235744"/>
                  <a:gd name="connsiteY1" fmla="*/ 50007 h 154782"/>
                  <a:gd name="connsiteX2" fmla="*/ 80963 w 235744"/>
                  <a:gd name="connsiteY2" fmla="*/ 154782 h 154782"/>
                  <a:gd name="connsiteX3" fmla="*/ 235744 w 235744"/>
                  <a:gd name="connsiteY3" fmla="*/ 0 h 154782"/>
                  <a:gd name="connsiteX4" fmla="*/ 66675 w 235744"/>
                  <a:gd name="connsiteY4" fmla="*/ 85726 h 154782"/>
                  <a:gd name="connsiteX0" fmla="*/ 66675 w 235744"/>
                  <a:gd name="connsiteY0" fmla="*/ 85726 h 154782"/>
                  <a:gd name="connsiteX1" fmla="*/ 0 w 235744"/>
                  <a:gd name="connsiteY1" fmla="*/ 50007 h 154782"/>
                  <a:gd name="connsiteX2" fmla="*/ 80963 w 235744"/>
                  <a:gd name="connsiteY2" fmla="*/ 154782 h 154782"/>
                  <a:gd name="connsiteX3" fmla="*/ 235744 w 235744"/>
                  <a:gd name="connsiteY3" fmla="*/ 0 h 154782"/>
                  <a:gd name="connsiteX4" fmla="*/ 66675 w 235744"/>
                  <a:gd name="connsiteY4" fmla="*/ 85726 h 154782"/>
                  <a:gd name="connsiteX0" fmla="*/ 66675 w 235744"/>
                  <a:gd name="connsiteY0" fmla="*/ 85726 h 154782"/>
                  <a:gd name="connsiteX1" fmla="*/ 0 w 235744"/>
                  <a:gd name="connsiteY1" fmla="*/ 50007 h 154782"/>
                  <a:gd name="connsiteX2" fmla="*/ 80963 w 235744"/>
                  <a:gd name="connsiteY2" fmla="*/ 154782 h 154782"/>
                  <a:gd name="connsiteX3" fmla="*/ 235744 w 235744"/>
                  <a:gd name="connsiteY3" fmla="*/ 0 h 154782"/>
                  <a:gd name="connsiteX4" fmla="*/ 66675 w 235744"/>
                  <a:gd name="connsiteY4" fmla="*/ 85726 h 154782"/>
                  <a:gd name="connsiteX0" fmla="*/ 66675 w 235744"/>
                  <a:gd name="connsiteY0" fmla="*/ 85726 h 154782"/>
                  <a:gd name="connsiteX1" fmla="*/ 0 w 235744"/>
                  <a:gd name="connsiteY1" fmla="*/ 50007 h 154782"/>
                  <a:gd name="connsiteX2" fmla="*/ 80963 w 235744"/>
                  <a:gd name="connsiteY2" fmla="*/ 154782 h 154782"/>
                  <a:gd name="connsiteX3" fmla="*/ 235744 w 235744"/>
                  <a:gd name="connsiteY3" fmla="*/ 0 h 154782"/>
                  <a:gd name="connsiteX4" fmla="*/ 66675 w 235744"/>
                  <a:gd name="connsiteY4" fmla="*/ 85726 h 154782"/>
                  <a:gd name="connsiteX0" fmla="*/ 66675 w 235744"/>
                  <a:gd name="connsiteY0" fmla="*/ 86631 h 155687"/>
                  <a:gd name="connsiteX1" fmla="*/ 0 w 235744"/>
                  <a:gd name="connsiteY1" fmla="*/ 50912 h 155687"/>
                  <a:gd name="connsiteX2" fmla="*/ 80963 w 235744"/>
                  <a:gd name="connsiteY2" fmla="*/ 155687 h 155687"/>
                  <a:gd name="connsiteX3" fmla="*/ 235744 w 235744"/>
                  <a:gd name="connsiteY3" fmla="*/ 905 h 155687"/>
                  <a:gd name="connsiteX4" fmla="*/ 66675 w 235744"/>
                  <a:gd name="connsiteY4" fmla="*/ 86631 h 155687"/>
                  <a:gd name="connsiteX0" fmla="*/ 66675 w 235744"/>
                  <a:gd name="connsiteY0" fmla="*/ 86631 h 155687"/>
                  <a:gd name="connsiteX1" fmla="*/ 0 w 235744"/>
                  <a:gd name="connsiteY1" fmla="*/ 50912 h 155687"/>
                  <a:gd name="connsiteX2" fmla="*/ 80963 w 235744"/>
                  <a:gd name="connsiteY2" fmla="*/ 155687 h 155687"/>
                  <a:gd name="connsiteX3" fmla="*/ 235744 w 235744"/>
                  <a:gd name="connsiteY3" fmla="*/ 905 h 155687"/>
                  <a:gd name="connsiteX4" fmla="*/ 66675 w 235744"/>
                  <a:gd name="connsiteY4" fmla="*/ 86631 h 155687"/>
                  <a:gd name="connsiteX0" fmla="*/ 66675 w 235744"/>
                  <a:gd name="connsiteY0" fmla="*/ 86631 h 155687"/>
                  <a:gd name="connsiteX1" fmla="*/ 0 w 235744"/>
                  <a:gd name="connsiteY1" fmla="*/ 50912 h 155687"/>
                  <a:gd name="connsiteX2" fmla="*/ 80963 w 235744"/>
                  <a:gd name="connsiteY2" fmla="*/ 155687 h 155687"/>
                  <a:gd name="connsiteX3" fmla="*/ 235744 w 235744"/>
                  <a:gd name="connsiteY3" fmla="*/ 905 h 155687"/>
                  <a:gd name="connsiteX4" fmla="*/ 66675 w 235744"/>
                  <a:gd name="connsiteY4" fmla="*/ 86631 h 155687"/>
                  <a:gd name="connsiteX0" fmla="*/ 66675 w 235744"/>
                  <a:gd name="connsiteY0" fmla="*/ 86631 h 155687"/>
                  <a:gd name="connsiteX1" fmla="*/ 0 w 235744"/>
                  <a:gd name="connsiteY1" fmla="*/ 50912 h 155687"/>
                  <a:gd name="connsiteX2" fmla="*/ 80963 w 235744"/>
                  <a:gd name="connsiteY2" fmla="*/ 155687 h 155687"/>
                  <a:gd name="connsiteX3" fmla="*/ 235744 w 235744"/>
                  <a:gd name="connsiteY3" fmla="*/ 905 h 155687"/>
                  <a:gd name="connsiteX4" fmla="*/ 66675 w 235744"/>
                  <a:gd name="connsiteY4" fmla="*/ 86631 h 155687"/>
                  <a:gd name="connsiteX0" fmla="*/ 66675 w 235744"/>
                  <a:gd name="connsiteY0" fmla="*/ 86631 h 155687"/>
                  <a:gd name="connsiteX1" fmla="*/ 0 w 235744"/>
                  <a:gd name="connsiteY1" fmla="*/ 50912 h 155687"/>
                  <a:gd name="connsiteX2" fmla="*/ 80963 w 235744"/>
                  <a:gd name="connsiteY2" fmla="*/ 155687 h 155687"/>
                  <a:gd name="connsiteX3" fmla="*/ 235744 w 235744"/>
                  <a:gd name="connsiteY3" fmla="*/ 905 h 155687"/>
                  <a:gd name="connsiteX4" fmla="*/ 66675 w 235744"/>
                  <a:gd name="connsiteY4" fmla="*/ 86631 h 155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5744" h="155687">
                    <a:moveTo>
                      <a:pt x="66675" y="86631"/>
                    </a:moveTo>
                    <a:cubicBezTo>
                      <a:pt x="49212" y="67581"/>
                      <a:pt x="34131" y="53293"/>
                      <a:pt x="0" y="50912"/>
                    </a:cubicBezTo>
                    <a:cubicBezTo>
                      <a:pt x="34132" y="78693"/>
                      <a:pt x="65881" y="113618"/>
                      <a:pt x="80963" y="155687"/>
                    </a:cubicBezTo>
                    <a:cubicBezTo>
                      <a:pt x="108745" y="94568"/>
                      <a:pt x="141287" y="31068"/>
                      <a:pt x="235744" y="905"/>
                    </a:cubicBezTo>
                    <a:cubicBezTo>
                      <a:pt x="157957" y="-6239"/>
                      <a:pt x="103981" y="29481"/>
                      <a:pt x="66675" y="86631"/>
                    </a:cubicBezTo>
                    <a:close/>
                  </a:path>
                </a:pathLst>
              </a:custGeom>
              <a:solidFill>
                <a:srgbClr val="F9734F"/>
              </a:solidFill>
              <a:ln w="3175">
                <a:solidFill>
                  <a:srgbClr val="F973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graphicFrame>
          <p:nvGraphicFramePr>
            <p:cNvPr id="36" name="Object 3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91544760"/>
                </p:ext>
              </p:extLst>
            </p:nvPr>
          </p:nvGraphicFramePr>
          <p:xfrm>
            <a:off x="603258" y="3279775"/>
            <a:ext cx="828675" cy="3127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437" name="Equation" r:id="rId12" imgW="571320" imgH="215640" progId="Equation.DSMT4">
                    <p:embed/>
                  </p:oleObj>
                </mc:Choice>
                <mc:Fallback>
                  <p:oleObj name="Equation" r:id="rId12" imgW="571320" imgH="21564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603258" y="3279775"/>
                          <a:ext cx="828675" cy="3127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9" name="Group 8"/>
          <p:cNvGrpSpPr/>
          <p:nvPr/>
        </p:nvGrpSpPr>
        <p:grpSpPr>
          <a:xfrm>
            <a:off x="220292" y="3769265"/>
            <a:ext cx="6410670" cy="534547"/>
            <a:chOff x="220292" y="3769265"/>
            <a:chExt cx="6410670" cy="534547"/>
          </a:xfrm>
        </p:grpSpPr>
        <p:grpSp>
          <p:nvGrpSpPr>
            <p:cNvPr id="37" name="Group 36"/>
            <p:cNvGrpSpPr/>
            <p:nvPr/>
          </p:nvGrpSpPr>
          <p:grpSpPr>
            <a:xfrm>
              <a:off x="220292" y="3874353"/>
              <a:ext cx="358528" cy="292675"/>
              <a:chOff x="5210175" y="2278856"/>
              <a:chExt cx="235744" cy="173831"/>
            </a:xfrm>
            <a:solidFill>
              <a:schemeClr val="bg1"/>
            </a:solidFill>
          </p:grpSpPr>
          <p:sp>
            <p:nvSpPr>
              <p:cNvPr id="38" name="Frame 37"/>
              <p:cNvSpPr/>
              <p:nvPr/>
            </p:nvSpPr>
            <p:spPr>
              <a:xfrm>
                <a:off x="5226244" y="2278856"/>
                <a:ext cx="163128" cy="159546"/>
              </a:xfrm>
              <a:prstGeom prst="frame">
                <a:avLst>
                  <a:gd name="adj1" fmla="val 5556"/>
                </a:avLst>
              </a:prstGeom>
              <a:grpFill/>
              <a:ln w="3175">
                <a:solidFill>
                  <a:srgbClr val="F973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5210175" y="2297000"/>
                <a:ext cx="235744" cy="155687"/>
              </a:xfrm>
              <a:custGeom>
                <a:avLst/>
                <a:gdLst>
                  <a:gd name="connsiteX0" fmla="*/ 66675 w 235744"/>
                  <a:gd name="connsiteY0" fmla="*/ 78582 h 154782"/>
                  <a:gd name="connsiteX1" fmla="*/ 0 w 235744"/>
                  <a:gd name="connsiteY1" fmla="*/ 50007 h 154782"/>
                  <a:gd name="connsiteX2" fmla="*/ 80963 w 235744"/>
                  <a:gd name="connsiteY2" fmla="*/ 154782 h 154782"/>
                  <a:gd name="connsiteX3" fmla="*/ 235744 w 235744"/>
                  <a:gd name="connsiteY3" fmla="*/ 0 h 154782"/>
                  <a:gd name="connsiteX4" fmla="*/ 66675 w 235744"/>
                  <a:gd name="connsiteY4" fmla="*/ 78582 h 154782"/>
                  <a:gd name="connsiteX0" fmla="*/ 66675 w 235744"/>
                  <a:gd name="connsiteY0" fmla="*/ 85726 h 154782"/>
                  <a:gd name="connsiteX1" fmla="*/ 0 w 235744"/>
                  <a:gd name="connsiteY1" fmla="*/ 50007 h 154782"/>
                  <a:gd name="connsiteX2" fmla="*/ 80963 w 235744"/>
                  <a:gd name="connsiteY2" fmla="*/ 154782 h 154782"/>
                  <a:gd name="connsiteX3" fmla="*/ 235744 w 235744"/>
                  <a:gd name="connsiteY3" fmla="*/ 0 h 154782"/>
                  <a:gd name="connsiteX4" fmla="*/ 66675 w 235744"/>
                  <a:gd name="connsiteY4" fmla="*/ 85726 h 154782"/>
                  <a:gd name="connsiteX0" fmla="*/ 66675 w 235744"/>
                  <a:gd name="connsiteY0" fmla="*/ 85726 h 154782"/>
                  <a:gd name="connsiteX1" fmla="*/ 0 w 235744"/>
                  <a:gd name="connsiteY1" fmla="*/ 50007 h 154782"/>
                  <a:gd name="connsiteX2" fmla="*/ 80963 w 235744"/>
                  <a:gd name="connsiteY2" fmla="*/ 154782 h 154782"/>
                  <a:gd name="connsiteX3" fmla="*/ 235744 w 235744"/>
                  <a:gd name="connsiteY3" fmla="*/ 0 h 154782"/>
                  <a:gd name="connsiteX4" fmla="*/ 66675 w 235744"/>
                  <a:gd name="connsiteY4" fmla="*/ 85726 h 154782"/>
                  <a:gd name="connsiteX0" fmla="*/ 66675 w 235744"/>
                  <a:gd name="connsiteY0" fmla="*/ 85726 h 154782"/>
                  <a:gd name="connsiteX1" fmla="*/ 0 w 235744"/>
                  <a:gd name="connsiteY1" fmla="*/ 50007 h 154782"/>
                  <a:gd name="connsiteX2" fmla="*/ 80963 w 235744"/>
                  <a:gd name="connsiteY2" fmla="*/ 154782 h 154782"/>
                  <a:gd name="connsiteX3" fmla="*/ 235744 w 235744"/>
                  <a:gd name="connsiteY3" fmla="*/ 0 h 154782"/>
                  <a:gd name="connsiteX4" fmla="*/ 66675 w 235744"/>
                  <a:gd name="connsiteY4" fmla="*/ 85726 h 154782"/>
                  <a:gd name="connsiteX0" fmla="*/ 66675 w 235744"/>
                  <a:gd name="connsiteY0" fmla="*/ 85726 h 154782"/>
                  <a:gd name="connsiteX1" fmla="*/ 0 w 235744"/>
                  <a:gd name="connsiteY1" fmla="*/ 50007 h 154782"/>
                  <a:gd name="connsiteX2" fmla="*/ 80963 w 235744"/>
                  <a:gd name="connsiteY2" fmla="*/ 154782 h 154782"/>
                  <a:gd name="connsiteX3" fmla="*/ 235744 w 235744"/>
                  <a:gd name="connsiteY3" fmla="*/ 0 h 154782"/>
                  <a:gd name="connsiteX4" fmla="*/ 66675 w 235744"/>
                  <a:gd name="connsiteY4" fmla="*/ 85726 h 154782"/>
                  <a:gd name="connsiteX0" fmla="*/ 66675 w 235744"/>
                  <a:gd name="connsiteY0" fmla="*/ 86631 h 155687"/>
                  <a:gd name="connsiteX1" fmla="*/ 0 w 235744"/>
                  <a:gd name="connsiteY1" fmla="*/ 50912 h 155687"/>
                  <a:gd name="connsiteX2" fmla="*/ 80963 w 235744"/>
                  <a:gd name="connsiteY2" fmla="*/ 155687 h 155687"/>
                  <a:gd name="connsiteX3" fmla="*/ 235744 w 235744"/>
                  <a:gd name="connsiteY3" fmla="*/ 905 h 155687"/>
                  <a:gd name="connsiteX4" fmla="*/ 66675 w 235744"/>
                  <a:gd name="connsiteY4" fmla="*/ 86631 h 155687"/>
                  <a:gd name="connsiteX0" fmla="*/ 66675 w 235744"/>
                  <a:gd name="connsiteY0" fmla="*/ 86631 h 155687"/>
                  <a:gd name="connsiteX1" fmla="*/ 0 w 235744"/>
                  <a:gd name="connsiteY1" fmla="*/ 50912 h 155687"/>
                  <a:gd name="connsiteX2" fmla="*/ 80963 w 235744"/>
                  <a:gd name="connsiteY2" fmla="*/ 155687 h 155687"/>
                  <a:gd name="connsiteX3" fmla="*/ 235744 w 235744"/>
                  <a:gd name="connsiteY3" fmla="*/ 905 h 155687"/>
                  <a:gd name="connsiteX4" fmla="*/ 66675 w 235744"/>
                  <a:gd name="connsiteY4" fmla="*/ 86631 h 155687"/>
                  <a:gd name="connsiteX0" fmla="*/ 66675 w 235744"/>
                  <a:gd name="connsiteY0" fmla="*/ 86631 h 155687"/>
                  <a:gd name="connsiteX1" fmla="*/ 0 w 235744"/>
                  <a:gd name="connsiteY1" fmla="*/ 50912 h 155687"/>
                  <a:gd name="connsiteX2" fmla="*/ 80963 w 235744"/>
                  <a:gd name="connsiteY2" fmla="*/ 155687 h 155687"/>
                  <a:gd name="connsiteX3" fmla="*/ 235744 w 235744"/>
                  <a:gd name="connsiteY3" fmla="*/ 905 h 155687"/>
                  <a:gd name="connsiteX4" fmla="*/ 66675 w 235744"/>
                  <a:gd name="connsiteY4" fmla="*/ 86631 h 155687"/>
                  <a:gd name="connsiteX0" fmla="*/ 66675 w 235744"/>
                  <a:gd name="connsiteY0" fmla="*/ 86631 h 155687"/>
                  <a:gd name="connsiteX1" fmla="*/ 0 w 235744"/>
                  <a:gd name="connsiteY1" fmla="*/ 50912 h 155687"/>
                  <a:gd name="connsiteX2" fmla="*/ 80963 w 235744"/>
                  <a:gd name="connsiteY2" fmla="*/ 155687 h 155687"/>
                  <a:gd name="connsiteX3" fmla="*/ 235744 w 235744"/>
                  <a:gd name="connsiteY3" fmla="*/ 905 h 155687"/>
                  <a:gd name="connsiteX4" fmla="*/ 66675 w 235744"/>
                  <a:gd name="connsiteY4" fmla="*/ 86631 h 155687"/>
                  <a:gd name="connsiteX0" fmla="*/ 66675 w 235744"/>
                  <a:gd name="connsiteY0" fmla="*/ 86631 h 155687"/>
                  <a:gd name="connsiteX1" fmla="*/ 0 w 235744"/>
                  <a:gd name="connsiteY1" fmla="*/ 50912 h 155687"/>
                  <a:gd name="connsiteX2" fmla="*/ 80963 w 235744"/>
                  <a:gd name="connsiteY2" fmla="*/ 155687 h 155687"/>
                  <a:gd name="connsiteX3" fmla="*/ 235744 w 235744"/>
                  <a:gd name="connsiteY3" fmla="*/ 905 h 155687"/>
                  <a:gd name="connsiteX4" fmla="*/ 66675 w 235744"/>
                  <a:gd name="connsiteY4" fmla="*/ 86631 h 155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5744" h="155687">
                    <a:moveTo>
                      <a:pt x="66675" y="86631"/>
                    </a:moveTo>
                    <a:cubicBezTo>
                      <a:pt x="49212" y="67581"/>
                      <a:pt x="34131" y="53293"/>
                      <a:pt x="0" y="50912"/>
                    </a:cubicBezTo>
                    <a:cubicBezTo>
                      <a:pt x="34132" y="78693"/>
                      <a:pt x="65881" y="113618"/>
                      <a:pt x="80963" y="155687"/>
                    </a:cubicBezTo>
                    <a:cubicBezTo>
                      <a:pt x="108745" y="94568"/>
                      <a:pt x="141287" y="31068"/>
                      <a:pt x="235744" y="905"/>
                    </a:cubicBezTo>
                    <a:cubicBezTo>
                      <a:pt x="157957" y="-6239"/>
                      <a:pt x="103981" y="29481"/>
                      <a:pt x="66675" y="86631"/>
                    </a:cubicBezTo>
                    <a:close/>
                  </a:path>
                </a:pathLst>
              </a:custGeom>
              <a:solidFill>
                <a:srgbClr val="F9734F"/>
              </a:solidFill>
              <a:ln w="3175">
                <a:solidFill>
                  <a:srgbClr val="F973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graphicFrame>
          <p:nvGraphicFramePr>
            <p:cNvPr id="40" name="Object 3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46882084"/>
                </p:ext>
              </p:extLst>
            </p:nvPr>
          </p:nvGraphicFramePr>
          <p:xfrm>
            <a:off x="603258" y="3769265"/>
            <a:ext cx="3148013" cy="533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438" name="Equation" r:id="rId14" imgW="2171520" imgH="368280" progId="Equation.DSMT4">
                    <p:embed/>
                  </p:oleObj>
                </mc:Choice>
                <mc:Fallback>
                  <p:oleObj name="Equation" r:id="rId14" imgW="2171520" imgH="36828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603258" y="3769265"/>
                          <a:ext cx="3148013" cy="533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3" name="Rectangle 42"/>
            <p:cNvSpPr/>
            <p:nvPr/>
          </p:nvSpPr>
          <p:spPr>
            <a:xfrm>
              <a:off x="3783708" y="3842147"/>
              <a:ext cx="28472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dirty="0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(</a:t>
              </a:r>
              <a:r>
                <a:rPr lang="en-US" sz="2400" b="1" dirty="0" err="1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công</a:t>
              </a:r>
              <a:r>
                <a:rPr lang="en-US" sz="2400" b="1" dirty="0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2400" b="1" dirty="0" err="1">
                  <a:latin typeface="Times New Roman" panose="02020603050405020304" pitchFamily="18" charset="0"/>
                  <a:ea typeface="Calibri" panose="020F0502020204030204" pitchFamily="34" charset="0"/>
                </a:rPr>
                <a:t>thức</a:t>
              </a:r>
              <a:r>
                <a:rPr lang="en-US" sz="2400" b="1" dirty="0"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2400" b="1" dirty="0" err="1">
                  <a:latin typeface="Times New Roman" panose="02020603050405020304" pitchFamily="18" charset="0"/>
                  <a:ea typeface="Calibri" panose="020F0502020204030204" pitchFamily="34" charset="0"/>
                </a:rPr>
                <a:t>Hê-rông</a:t>
              </a:r>
              <a:r>
                <a:rPr lang="en-US" sz="2400" b="1" dirty="0">
                  <a:latin typeface="Times New Roman" panose="02020603050405020304" pitchFamily="18" charset="0"/>
                  <a:ea typeface="Calibri" panose="020F0502020204030204" pitchFamily="34" charset="0"/>
                </a:rPr>
                <a:t>)</a:t>
              </a:r>
              <a:endParaRPr lang="en-US" sz="2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5117376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2F5B28-824A-468B-B109-D5EE8A0A1328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86628" y="322448"/>
            <a:ext cx="1540042" cy="423511"/>
          </a:xfrm>
          <a:prstGeom prst="roundRect">
            <a:avLst>
              <a:gd name="adj" fmla="val 5000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i="1" dirty="0" err="1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800" b="1" i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800" b="1" i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800" b="1" i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b="1" i="1" dirty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713297" y="38500"/>
            <a:ext cx="6872438" cy="1039529"/>
          </a:xfrm>
          <a:prstGeom prst="rect">
            <a:avLst/>
          </a:prstGeom>
          <a:noFill/>
          <a:ln>
            <a:solidFill>
              <a:srgbClr val="F973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2400" dirty="0">
                <a:solidFill>
                  <a:srgbClr val="08080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Cho </a:t>
            </a:r>
            <a:r>
              <a:rPr lang="en-US" sz="2400" dirty="0">
                <a:solidFill>
                  <a:srgbClr val="08080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</a:t>
            </a:r>
            <a:r>
              <a:rPr lang="pt-BR" sz="2400" b="1" i="1" dirty="0">
                <a:solidFill>
                  <a:srgbClr val="08080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ABC</a:t>
            </a:r>
            <a:r>
              <a:rPr lang="pt-BR" sz="2400" dirty="0">
                <a:solidFill>
                  <a:srgbClr val="08080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có </a:t>
            </a:r>
            <a:r>
              <a:rPr lang="pt-BR" sz="2400" b="1" i="1" dirty="0">
                <a:solidFill>
                  <a:srgbClr val="08080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a</a:t>
            </a:r>
            <a:r>
              <a:rPr lang="pt-BR" sz="2400" dirty="0">
                <a:solidFill>
                  <a:srgbClr val="08080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= 7, </a:t>
            </a:r>
            <a:r>
              <a:rPr lang="pt-BR" sz="2400" b="1" i="1" dirty="0">
                <a:solidFill>
                  <a:srgbClr val="08080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b</a:t>
            </a:r>
            <a:r>
              <a:rPr lang="pt-BR" sz="2400" dirty="0">
                <a:solidFill>
                  <a:srgbClr val="08080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= 8, </a:t>
            </a:r>
            <a:r>
              <a:rPr lang="pt-BR" sz="2400" b="1" i="1" dirty="0">
                <a:solidFill>
                  <a:srgbClr val="08080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r>
              <a:rPr lang="pt-BR" sz="2400" dirty="0">
                <a:solidFill>
                  <a:srgbClr val="08080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= 5. Tính </a:t>
            </a:r>
            <a:r>
              <a:rPr lang="pt-BR" sz="2400" b="1" i="1" dirty="0">
                <a:solidFill>
                  <a:srgbClr val="08080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S</a:t>
            </a:r>
            <a:r>
              <a:rPr lang="pt-BR" sz="2400" dirty="0">
                <a:solidFill>
                  <a:srgbClr val="08080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pt-BR" sz="2400" b="1" i="1" dirty="0">
                <a:solidFill>
                  <a:srgbClr val="08080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h</a:t>
            </a:r>
            <a:r>
              <a:rPr lang="pt-BR" sz="2400" b="1" i="1" baseline="-25000" dirty="0">
                <a:solidFill>
                  <a:srgbClr val="08080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a</a:t>
            </a:r>
            <a:r>
              <a:rPr lang="pt-BR" sz="2400" dirty="0">
                <a:solidFill>
                  <a:srgbClr val="08080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pt-BR" sz="2400" b="1" i="1" dirty="0">
                <a:solidFill>
                  <a:srgbClr val="08080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R</a:t>
            </a:r>
            <a:r>
              <a:rPr lang="pt-BR" sz="2400" dirty="0">
                <a:solidFill>
                  <a:srgbClr val="08080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pt-BR" sz="2400" b="1" i="1" dirty="0" smtClean="0">
                <a:solidFill>
                  <a:srgbClr val="08080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r</a:t>
            </a:r>
            <a:r>
              <a:rPr lang="pt-BR" sz="2400" dirty="0">
                <a:solidFill>
                  <a:srgbClr val="08080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US" sz="2000" dirty="0">
              <a:solidFill>
                <a:srgbClr val="080808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>
            <a:off x="4835949" y="1454473"/>
            <a:ext cx="0" cy="3612777"/>
          </a:xfrm>
          <a:prstGeom prst="line">
            <a:avLst/>
          </a:prstGeom>
          <a:ln w="19050">
            <a:solidFill>
              <a:srgbClr val="0808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86629" y="1270535"/>
            <a:ext cx="37771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Áp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Hê-rông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7258987"/>
              </p:ext>
            </p:extLst>
          </p:nvPr>
        </p:nvGraphicFramePr>
        <p:xfrm>
          <a:off x="217776" y="1670645"/>
          <a:ext cx="3148013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2" name="Equation" r:id="rId3" imgW="2171520" imgH="368280" progId="Equation.DSMT4">
                  <p:embed/>
                </p:oleObj>
              </mc:Choice>
              <mc:Fallback>
                <p:oleObj name="Equation" r:id="rId3" imgW="2171520" imgH="368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7776" y="1670645"/>
                        <a:ext cx="3148013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0" y="2195221"/>
            <a:ext cx="7617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2864262"/>
              </p:ext>
            </p:extLst>
          </p:nvPr>
        </p:nvGraphicFramePr>
        <p:xfrm>
          <a:off x="155575" y="2466975"/>
          <a:ext cx="2955925" cy="633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3" name="Equation" r:id="rId5" imgW="2070000" imgH="444240" progId="Equation.DSMT4">
                  <p:embed/>
                </p:oleObj>
              </mc:Choice>
              <mc:Fallback>
                <p:oleObj name="Equation" r:id="rId5" imgW="2070000" imgH="444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5575" y="2466975"/>
                        <a:ext cx="2955925" cy="633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2917524"/>
              </p:ext>
            </p:extLst>
          </p:nvPr>
        </p:nvGraphicFramePr>
        <p:xfrm>
          <a:off x="3194050" y="2652713"/>
          <a:ext cx="1477963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4" name="Equation" r:id="rId7" imgW="927000" imgH="215640" progId="Equation.DSMT4">
                  <p:embed/>
                </p:oleObj>
              </mc:Choice>
              <mc:Fallback>
                <p:oleObj name="Equation" r:id="rId7" imgW="927000" imgH="215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194050" y="2652713"/>
                        <a:ext cx="1477963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86628" y="3210834"/>
            <a:ext cx="9605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000" dirty="0">
                <a:solidFill>
                  <a:srgbClr val="08080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Tính </a:t>
            </a:r>
            <a:r>
              <a:rPr lang="pt-BR" sz="2000" b="1" i="1" dirty="0" smtClean="0">
                <a:solidFill>
                  <a:srgbClr val="08080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h</a:t>
            </a:r>
            <a:r>
              <a:rPr lang="pt-BR" sz="2000" b="1" i="1" baseline="-25000" dirty="0" smtClean="0">
                <a:solidFill>
                  <a:srgbClr val="08080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a</a:t>
            </a:r>
            <a:endParaRPr lang="en-US" sz="2000" dirty="0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4496430"/>
              </p:ext>
            </p:extLst>
          </p:nvPr>
        </p:nvGraphicFramePr>
        <p:xfrm>
          <a:off x="139700" y="3629025"/>
          <a:ext cx="2751138" cy="608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5" name="Equation" r:id="rId9" imgW="2006280" imgH="444240" progId="Equation.DSMT4">
                  <p:embed/>
                </p:oleObj>
              </mc:Choice>
              <mc:Fallback>
                <p:oleObj name="Equation" r:id="rId9" imgW="2006280" imgH="444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39700" y="3629025"/>
                        <a:ext cx="2751138" cy="608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6273654"/>
              </p:ext>
            </p:extLst>
          </p:nvPr>
        </p:nvGraphicFramePr>
        <p:xfrm>
          <a:off x="3003550" y="3765550"/>
          <a:ext cx="1300163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6" name="Equation" r:id="rId11" imgW="901440" imgH="241200" progId="Equation.DSMT4">
                  <p:embed/>
                </p:oleObj>
              </mc:Choice>
              <mc:Fallback>
                <p:oleObj name="Equation" r:id="rId11" imgW="90144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003550" y="3765550"/>
                        <a:ext cx="1300163" cy="34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4835949" y="1269916"/>
            <a:ext cx="90441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000" dirty="0">
                <a:solidFill>
                  <a:srgbClr val="08080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Tính </a:t>
            </a:r>
            <a:r>
              <a:rPr lang="pt-BR" sz="2000" b="1" i="1" dirty="0" smtClean="0">
                <a:solidFill>
                  <a:srgbClr val="08080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R</a:t>
            </a:r>
            <a:endParaRPr lang="en-US" sz="2000" dirty="0"/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8038661"/>
              </p:ext>
            </p:extLst>
          </p:nvPr>
        </p:nvGraphicFramePr>
        <p:xfrm>
          <a:off x="4914900" y="1677988"/>
          <a:ext cx="4056063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7" name="Equation" r:id="rId13" imgW="2958840" imgH="457200" progId="Equation.DSMT4">
                  <p:embed/>
                </p:oleObj>
              </mc:Choice>
              <mc:Fallback>
                <p:oleObj name="Equation" r:id="rId13" imgW="295884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914900" y="1677988"/>
                        <a:ext cx="4056063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8208722"/>
              </p:ext>
            </p:extLst>
          </p:nvPr>
        </p:nvGraphicFramePr>
        <p:xfrm>
          <a:off x="5410200" y="2339975"/>
          <a:ext cx="2308225" cy="696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8" name="Equation" r:id="rId15" imgW="1600200" imgH="482400" progId="Equation.DSMT4">
                  <p:embed/>
                </p:oleObj>
              </mc:Choice>
              <mc:Fallback>
                <p:oleObj name="Equation" r:id="rId15" imgW="160020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410200" y="2339975"/>
                        <a:ext cx="2308225" cy="696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/>
          <p:cNvSpPr/>
          <p:nvPr/>
        </p:nvSpPr>
        <p:spPr>
          <a:xfrm>
            <a:off x="4835949" y="2926077"/>
            <a:ext cx="83227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000" dirty="0">
                <a:solidFill>
                  <a:srgbClr val="08080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Tính </a:t>
            </a:r>
            <a:r>
              <a:rPr lang="pt-BR" sz="2000" b="1" i="1" dirty="0" smtClean="0">
                <a:solidFill>
                  <a:srgbClr val="080808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r</a:t>
            </a:r>
            <a:endParaRPr lang="en-US" sz="2000" dirty="0"/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6243863"/>
              </p:ext>
            </p:extLst>
          </p:nvPr>
        </p:nvGraphicFramePr>
        <p:xfrm>
          <a:off x="5410200" y="3511864"/>
          <a:ext cx="220980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9" name="Equation" r:id="rId17" imgW="1612800" imgH="215640" progId="Equation.DSMT4">
                  <p:embed/>
                </p:oleObj>
              </mc:Choice>
              <mc:Fallback>
                <p:oleObj name="Equation" r:id="rId17" imgW="1612800" imgH="215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410200" y="3511864"/>
                        <a:ext cx="2209800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282280"/>
              </p:ext>
            </p:extLst>
          </p:nvPr>
        </p:nvGraphicFramePr>
        <p:xfrm>
          <a:off x="5324657" y="4026841"/>
          <a:ext cx="1997075" cy="658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0" name="Equation" r:id="rId19" imgW="1384200" imgH="457200" progId="Equation.DSMT4">
                  <p:embed/>
                </p:oleObj>
              </mc:Choice>
              <mc:Fallback>
                <p:oleObj name="Equation" r:id="rId19" imgW="138420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324657" y="4026841"/>
                        <a:ext cx="1997075" cy="658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635154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  <p:bldP spid="12" grpId="0"/>
      <p:bldP spid="15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2F5B28-824A-468B-B109-D5EE8A0A1328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-2865" y="13062"/>
            <a:ext cx="6882939" cy="37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pt-BR" sz="1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Bài</a:t>
            </a:r>
            <a:r>
              <a:rPr lang="pt-BR" sz="1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1. CÁC HỆ THỨC LƯỢNG TRONG TAM GIÁC VÀ GIẢI TAM GIÁC</a:t>
            </a:r>
            <a:endParaRPr lang="en-US" sz="16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317842"/>
            <a:ext cx="1441420" cy="517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en-US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-159422" y="1139687"/>
            <a:ext cx="9536503" cy="44627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 algn="ctr">
              <a:lnSpc>
                <a:spcPct val="115000"/>
              </a:lnSpc>
              <a:spcAft>
                <a:spcPts val="1000"/>
              </a:spcAft>
            </a:pPr>
            <a:r>
              <a:rPr lang="en-US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Dạng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1: </a:t>
            </a:r>
            <a:r>
              <a:rPr lang="en-US" sz="20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Tính</a:t>
            </a:r>
            <a:r>
              <a:rPr lang="en-US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một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số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yếu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tố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trong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tam </a:t>
            </a:r>
            <a:r>
              <a:rPr lang="en-US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giác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khi</a:t>
            </a:r>
            <a:r>
              <a:rPr lang="en-US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đã</a:t>
            </a:r>
            <a:r>
              <a:rPr lang="en-US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biết</a:t>
            </a:r>
            <a:r>
              <a:rPr lang="en-US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một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số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yếu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tố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cho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trước</a:t>
            </a:r>
            <a:endParaRPr lang="en-US" sz="20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872538"/>
              </p:ext>
            </p:extLst>
          </p:nvPr>
        </p:nvGraphicFramePr>
        <p:xfrm>
          <a:off x="957974" y="2109203"/>
          <a:ext cx="7075683" cy="118516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{84218DE6-D431-4044-9C84-DCB305295717}</a:tableStyleId>
              </a:tblPr>
              <a:tblGrid>
                <a:gridCol w="7075683"/>
              </a:tblGrid>
              <a:tr h="77768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</a:t>
                      </a:r>
                      <a:r>
                        <a:rPr lang="en-US" sz="1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Phương</a:t>
                      </a: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pháp</a:t>
                      </a: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342900" lvl="0" indent="-3429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  <a:tabLst>
                          <a:tab pos="457200" algn="l"/>
                        </a:tabLs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Áp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dụng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cho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định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lí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cosin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sin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công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thức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tính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diện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tích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342900" lvl="0" indent="-3429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  <a:tabLst>
                          <a:tab pos="457200" algn="l"/>
                        </a:tabLs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Chọn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công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thức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thích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hợp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tính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yếu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tố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trung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gian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74139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2F5B28-824A-468B-B109-D5EE8A0A1328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-2865" y="13062"/>
            <a:ext cx="6882939" cy="37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pt-BR" sz="1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Bài</a:t>
            </a:r>
            <a:r>
              <a:rPr lang="pt-BR" sz="1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1. CÁC HỆ THỨC LƯỢNG TRONG TAM GIÁC VÀ GIẢI TAM GIÁC</a:t>
            </a:r>
            <a:endParaRPr lang="en-US" sz="16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17842"/>
            <a:ext cx="1441420" cy="517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en-US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72" y="782653"/>
            <a:ext cx="8835536" cy="1218212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4600818" y="2053119"/>
            <a:ext cx="0" cy="3014131"/>
          </a:xfrm>
          <a:prstGeom prst="line">
            <a:avLst/>
          </a:prstGeom>
          <a:ln w="19050">
            <a:solidFill>
              <a:srgbClr val="0808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57334" y="1985201"/>
            <a:ext cx="38693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Áp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Cosin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ta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3703566"/>
              </p:ext>
            </p:extLst>
          </p:nvPr>
        </p:nvGraphicFramePr>
        <p:xfrm>
          <a:off x="157334" y="2355761"/>
          <a:ext cx="4271963" cy="865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21" name="Equation" r:id="rId4" imgW="2692080" imgH="545760" progId="Equation.DSMT4">
                  <p:embed/>
                </p:oleObj>
              </mc:Choice>
              <mc:Fallback>
                <p:oleObj name="Equation" r:id="rId4" imgW="2692080" imgH="5457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7334" y="2355761"/>
                        <a:ext cx="4271963" cy="865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694519"/>
              </p:ext>
            </p:extLst>
          </p:nvPr>
        </p:nvGraphicFramePr>
        <p:xfrm>
          <a:off x="98072" y="3278074"/>
          <a:ext cx="15875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22" name="Equation" r:id="rId6" imgW="1066680" imgH="266400" progId="Equation.DSMT4">
                  <p:embed/>
                </p:oleObj>
              </mc:Choice>
              <mc:Fallback>
                <p:oleObj name="Equation" r:id="rId6" imgW="106668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8072" y="3278074"/>
                        <a:ext cx="158750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3839566"/>
              </p:ext>
            </p:extLst>
          </p:nvPr>
        </p:nvGraphicFramePr>
        <p:xfrm>
          <a:off x="98072" y="4015170"/>
          <a:ext cx="3549470" cy="6338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23" name="Equation" r:id="rId8" imgW="2489040" imgH="444240" progId="Equation.DSMT4">
                  <p:embed/>
                </p:oleObj>
              </mc:Choice>
              <mc:Fallback>
                <p:oleObj name="Equation" r:id="rId8" imgW="2489040" imgH="444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8072" y="4015170"/>
                        <a:ext cx="3549470" cy="6338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98072" y="3618295"/>
            <a:ext cx="38693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ta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9355224"/>
              </p:ext>
            </p:extLst>
          </p:nvPr>
        </p:nvGraphicFramePr>
        <p:xfrm>
          <a:off x="1852262" y="4644467"/>
          <a:ext cx="2395537" cy="487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24" name="Equation" r:id="rId10" imgW="1562040" imgH="317160" progId="Equation.DSMT4">
                  <p:embed/>
                </p:oleObj>
              </mc:Choice>
              <mc:Fallback>
                <p:oleObj name="Equation" r:id="rId10" imgW="1562040" imgH="317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852262" y="4644467"/>
                        <a:ext cx="2395537" cy="487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5" name="Group 24"/>
          <p:cNvGrpSpPr/>
          <p:nvPr/>
        </p:nvGrpSpPr>
        <p:grpSpPr>
          <a:xfrm>
            <a:off x="4708115" y="2380597"/>
            <a:ext cx="3869354" cy="432477"/>
            <a:chOff x="4698891" y="2036475"/>
            <a:chExt cx="3869354" cy="432477"/>
          </a:xfrm>
        </p:grpSpPr>
        <p:sp>
          <p:nvSpPr>
            <p:cNvPr id="23" name="TextBox 22"/>
            <p:cNvSpPr txBox="1"/>
            <p:nvPr/>
          </p:nvSpPr>
          <p:spPr>
            <a:xfrm>
              <a:off x="4698891" y="2037455"/>
              <a:ext cx="38693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Đường</a:t>
              </a:r>
              <a:r>
                <a:rPr lang="en-US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trung</a:t>
              </a:r>
              <a:r>
                <a:rPr lang="en-US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tuyến</a:t>
              </a:r>
              <a:r>
                <a:rPr lang="en-US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, ta </a:t>
              </a:r>
              <a:r>
                <a:rPr lang="en-US" sz="2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có</a:t>
              </a:r>
              <a:endParaRPr 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24" name="Object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602230833"/>
                </p:ext>
              </p:extLst>
            </p:nvPr>
          </p:nvGraphicFramePr>
          <p:xfrm>
            <a:off x="6780621" y="2036475"/>
            <a:ext cx="409715" cy="43247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425" name="Equation" r:id="rId12" imgW="228600" imgH="241200" progId="Equation.DSMT4">
                    <p:embed/>
                  </p:oleObj>
                </mc:Choice>
                <mc:Fallback>
                  <p:oleObj name="Equation" r:id="rId12" imgW="228600" imgH="2412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6780621" y="2036475"/>
                          <a:ext cx="409715" cy="43247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9823338"/>
              </p:ext>
            </p:extLst>
          </p:nvPr>
        </p:nvGraphicFramePr>
        <p:xfrm>
          <a:off x="4729310" y="2857135"/>
          <a:ext cx="4368485" cy="5993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26" name="Equation" r:id="rId14" imgW="3416040" imgH="469800" progId="Equation.DSMT4">
                  <p:embed/>
                </p:oleObj>
              </mc:Choice>
              <mc:Fallback>
                <p:oleObj name="Equation" r:id="rId14" imgW="341604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729310" y="2857135"/>
                        <a:ext cx="4368485" cy="5993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8447563"/>
              </p:ext>
            </p:extLst>
          </p:nvPr>
        </p:nvGraphicFramePr>
        <p:xfrm>
          <a:off x="4953838" y="3618295"/>
          <a:ext cx="305752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27" name="Equation" r:id="rId16" imgW="1841400" imgH="291960" progId="Equation.DSMT4">
                  <p:embed/>
                </p:oleObj>
              </mc:Choice>
              <mc:Fallback>
                <p:oleObj name="Equation" r:id="rId16" imgW="1841400" imgH="291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953838" y="3618295"/>
                        <a:ext cx="3057525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253352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2F5B28-824A-468B-B109-D5EE8A0A1328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4600818" y="1219200"/>
            <a:ext cx="0" cy="3848050"/>
          </a:xfrm>
          <a:prstGeom prst="line">
            <a:avLst/>
          </a:prstGeom>
          <a:ln w="19050">
            <a:solidFill>
              <a:srgbClr val="0808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22714" y="1219200"/>
            <a:ext cx="38693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Áp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Cosin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ta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9679024"/>
              </p:ext>
            </p:extLst>
          </p:nvPr>
        </p:nvGraphicFramePr>
        <p:xfrm>
          <a:off x="61913" y="1570038"/>
          <a:ext cx="4391025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56" name="Equation" r:id="rId3" imgW="2768400" imgH="571320" progId="Equation.DSMT4">
                  <p:embed/>
                </p:oleObj>
              </mc:Choice>
              <mc:Fallback>
                <p:oleObj name="Equation" r:id="rId3" imgW="2768400" imgH="571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1913" y="1570038"/>
                        <a:ext cx="4391025" cy="904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4540655"/>
              </p:ext>
            </p:extLst>
          </p:nvPr>
        </p:nvGraphicFramePr>
        <p:xfrm>
          <a:off x="122714" y="2533518"/>
          <a:ext cx="1814513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57" name="Equation" r:id="rId5" imgW="1218960" imgH="266400" progId="Equation.DSMT4">
                  <p:embed/>
                </p:oleObj>
              </mc:Choice>
              <mc:Fallback>
                <p:oleObj name="Equation" r:id="rId5" imgW="121896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2714" y="2533518"/>
                        <a:ext cx="1814513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0948904"/>
              </p:ext>
            </p:extLst>
          </p:nvPr>
        </p:nvGraphicFramePr>
        <p:xfrm>
          <a:off x="53975" y="3408363"/>
          <a:ext cx="34417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58" name="Equation" r:id="rId7" imgW="2412720" imgH="444240" progId="Equation.DSMT4">
                  <p:embed/>
                </p:oleObj>
              </mc:Choice>
              <mc:Fallback>
                <p:oleObj name="Equation" r:id="rId7" imgW="2412720" imgH="444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3975" y="3408363"/>
                        <a:ext cx="3441700" cy="635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0" y="3012271"/>
            <a:ext cx="38693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ta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7199060"/>
              </p:ext>
            </p:extLst>
          </p:nvPr>
        </p:nvGraphicFramePr>
        <p:xfrm>
          <a:off x="1808163" y="4043363"/>
          <a:ext cx="1206500" cy="487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59" name="Equation" r:id="rId9" imgW="787320" imgH="317160" progId="Equation.DSMT4">
                  <p:embed/>
                </p:oleObj>
              </mc:Choice>
              <mc:Fallback>
                <p:oleObj name="Equation" r:id="rId9" imgW="787320" imgH="317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808163" y="4043363"/>
                        <a:ext cx="1206500" cy="487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4754102"/>
              </p:ext>
            </p:extLst>
          </p:nvPr>
        </p:nvGraphicFramePr>
        <p:xfrm>
          <a:off x="4626779" y="1653914"/>
          <a:ext cx="868330" cy="621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60" name="Equation" r:id="rId11" imgW="622080" imgH="444240" progId="Equation.DSMT4">
                  <p:embed/>
                </p:oleObj>
              </mc:Choice>
              <mc:Fallback>
                <p:oleObj name="Equation" r:id="rId11" imgW="622080" imgH="444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626779" y="1653914"/>
                        <a:ext cx="868330" cy="6213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4827049" y="1219200"/>
            <a:ext cx="38693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4125946"/>
              </p:ext>
            </p:extLst>
          </p:nvPr>
        </p:nvGraphicFramePr>
        <p:xfrm>
          <a:off x="5464175" y="1698625"/>
          <a:ext cx="3643313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61" name="Equation" r:id="rId13" imgW="3124080" imgH="457200" progId="Equation.DSMT4">
                  <p:embed/>
                </p:oleObj>
              </mc:Choice>
              <mc:Fallback>
                <p:oleObj name="Equation" r:id="rId13" imgW="312408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464175" y="1698625"/>
                        <a:ext cx="3643313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4439051"/>
              </p:ext>
            </p:extLst>
          </p:nvPr>
        </p:nvGraphicFramePr>
        <p:xfrm>
          <a:off x="4855226" y="2455466"/>
          <a:ext cx="1859014" cy="3903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62" name="Equation" r:id="rId15" imgW="1269720" imgH="266400" progId="Equation.DSMT4">
                  <p:embed/>
                </p:oleObj>
              </mc:Choice>
              <mc:Fallback>
                <p:oleObj name="Equation" r:id="rId15" imgW="126972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855226" y="2455466"/>
                        <a:ext cx="1859014" cy="3903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1" name="Group 20"/>
          <p:cNvGrpSpPr/>
          <p:nvPr/>
        </p:nvGrpSpPr>
        <p:grpSpPr>
          <a:xfrm>
            <a:off x="142947" y="96768"/>
            <a:ext cx="7698241" cy="707886"/>
            <a:chOff x="1767996" y="1747302"/>
            <a:chExt cx="7376004" cy="707886"/>
          </a:xfrm>
          <a:solidFill>
            <a:schemeClr val="accent2"/>
          </a:solidFill>
        </p:grpSpPr>
        <p:sp>
          <p:nvSpPr>
            <p:cNvPr id="22" name="Rectangle 21"/>
            <p:cNvSpPr/>
            <p:nvPr/>
          </p:nvSpPr>
          <p:spPr>
            <a:xfrm>
              <a:off x="1767996" y="1747302"/>
              <a:ext cx="7376004" cy="70788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tabLst>
                  <a:tab pos="5773738" algn="l"/>
                </a:tabLst>
              </a:pPr>
              <a:r>
                <a:rPr lang="en-US" sz="2000" b="1" dirty="0" err="1">
                  <a:latin typeface="Times New Roman" panose="02020603050405020304" pitchFamily="18" charset="0"/>
                  <a:ea typeface="Calibri" panose="020F0502020204030204" pitchFamily="34" charset="0"/>
                </a:rPr>
                <a:t>Bài</a:t>
              </a:r>
              <a:r>
                <a:rPr lang="en-US" sz="2000" b="1" dirty="0"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2000" b="1" dirty="0" err="1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tập</a:t>
              </a:r>
              <a:r>
                <a:rPr lang="en-US" sz="2000" b="1" dirty="0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 2.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2000" dirty="0">
                  <a:latin typeface="Times New Roman" panose="02020603050405020304" pitchFamily="18" charset="0"/>
                  <a:ea typeface="Calibri" panose="020F0502020204030204" pitchFamily="34" charset="0"/>
                </a:rPr>
                <a:t>Cho </a:t>
              </a:r>
              <a:r>
                <a:rPr lang="en-US" sz="2000" b="1" dirty="0">
                  <a:latin typeface="Times New Roman" panose="02020603050405020304" pitchFamily="18" charset="0"/>
                  <a:ea typeface="Calibri" panose="020F0502020204030204" pitchFamily="34" charset="0"/>
                </a:rPr>
                <a:t>Δ</a:t>
              </a:r>
              <a:r>
                <a:rPr lang="en-US" sz="2000" b="1" i="1" dirty="0">
                  <a:latin typeface="Times New Roman" panose="02020603050405020304" pitchFamily="18" charset="0"/>
                  <a:ea typeface="Calibri" panose="020F0502020204030204" pitchFamily="34" charset="0"/>
                </a:rPr>
                <a:t>ABC</a:t>
              </a:r>
              <a:r>
                <a:rPr lang="en-US" sz="2000" dirty="0"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có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	. </a:t>
              </a:r>
              <a:r>
                <a:rPr 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Tính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diện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tích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 tam </a:t>
              </a:r>
              <a:r>
                <a:rPr 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giác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2000" b="1" i="1" dirty="0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ABC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, </a:t>
              </a:r>
              <a:r>
                <a:rPr 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bán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kính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đường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tròn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ngoại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và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nội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tiếp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 tam </a:t>
              </a:r>
              <a:r>
                <a:rPr 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giác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2000" b="1" i="1" dirty="0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ABC.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  </a:t>
              </a:r>
              <a:endParaRPr lang="en-US" sz="2000" dirty="0"/>
            </a:p>
          </p:txBody>
        </p:sp>
        <p:graphicFrame>
          <p:nvGraphicFramePr>
            <p:cNvPr id="23" name="Object 2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08895907"/>
                </p:ext>
              </p:extLst>
            </p:nvPr>
          </p:nvGraphicFramePr>
          <p:xfrm>
            <a:off x="4339124" y="1747312"/>
            <a:ext cx="3118049" cy="39188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563" name="Equation" r:id="rId17" imgW="2323800" imgH="291960" progId="Equation.DSMT4">
                    <p:embed/>
                  </p:oleObj>
                </mc:Choice>
                <mc:Fallback>
                  <p:oleObj name="Equation" r:id="rId17" imgW="2323800" imgH="29196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4339124" y="1747312"/>
                          <a:ext cx="3118049" cy="39188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2448476"/>
              </p:ext>
            </p:extLst>
          </p:nvPr>
        </p:nvGraphicFramePr>
        <p:xfrm>
          <a:off x="5371300" y="3411461"/>
          <a:ext cx="725487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64" name="Equation" r:id="rId19" imgW="520560" imgH="228600" progId="Equation.DSMT4">
                  <p:embed/>
                </p:oleObj>
              </mc:Choice>
              <mc:Fallback>
                <p:oleObj name="Equation" r:id="rId19" imgW="52056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371300" y="3411461"/>
                        <a:ext cx="725487" cy="319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4827049" y="2844964"/>
            <a:ext cx="1179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7914011"/>
              </p:ext>
            </p:extLst>
          </p:nvPr>
        </p:nvGraphicFramePr>
        <p:xfrm>
          <a:off x="6100763" y="3309938"/>
          <a:ext cx="2368550" cy="563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65" name="Equation" r:id="rId21" imgW="2031840" imgH="482400" progId="Equation.DSMT4">
                  <p:embed/>
                </p:oleObj>
              </mc:Choice>
              <mc:Fallback>
                <p:oleObj name="Equation" r:id="rId21" imgW="203184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100763" y="3309938"/>
                        <a:ext cx="2368550" cy="563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3770417"/>
              </p:ext>
            </p:extLst>
          </p:nvPr>
        </p:nvGraphicFramePr>
        <p:xfrm>
          <a:off x="4919663" y="4081463"/>
          <a:ext cx="1728787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66" name="Equation" r:id="rId23" imgW="1180800" imgH="266400" progId="Equation.DSMT4">
                  <p:embed/>
                </p:oleObj>
              </mc:Choice>
              <mc:Fallback>
                <p:oleObj name="Equation" r:id="rId23" imgW="118080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919663" y="4081463"/>
                        <a:ext cx="1728787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878388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8" grpId="0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2F5B28-824A-468B-B109-D5EE8A0A1328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-2865" y="13062"/>
            <a:ext cx="6882939" cy="37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pt-BR" sz="1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Bài</a:t>
            </a:r>
            <a:r>
              <a:rPr lang="pt-BR" sz="1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1. CÁC HỆ THỨC LƯỢNG TRONG TAM GIÁC VÀ GIẢI TAM GIÁC</a:t>
            </a:r>
            <a:endParaRPr lang="en-US" sz="16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317842"/>
            <a:ext cx="1441420" cy="517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en-US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-159422" y="1139687"/>
            <a:ext cx="9536503" cy="44627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1" algn="ctr">
              <a:lnSpc>
                <a:spcPct val="115000"/>
              </a:lnSpc>
              <a:spcAft>
                <a:spcPts val="1000"/>
              </a:spcAft>
            </a:pPr>
            <a:r>
              <a:rPr lang="en-US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Dạng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2: </a:t>
            </a:r>
            <a:r>
              <a:rPr lang="en-US" sz="20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Giải</a:t>
            </a:r>
            <a:r>
              <a:rPr lang="en-US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tam </a:t>
            </a:r>
            <a:r>
              <a:rPr lang="en-US" sz="20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giác</a:t>
            </a:r>
            <a:endParaRPr lang="en-US" sz="20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5479641"/>
              </p:ext>
            </p:extLst>
          </p:nvPr>
        </p:nvGraphicFramePr>
        <p:xfrm>
          <a:off x="1370399" y="1997234"/>
          <a:ext cx="5256824" cy="77368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{84218DE6-D431-4044-9C84-DCB305295717}</a:tableStyleId>
              </a:tblPr>
              <a:tblGrid>
                <a:gridCol w="5256824"/>
              </a:tblGrid>
              <a:tr h="0">
                <a:tc>
                  <a:txBody>
                    <a:bodyPr/>
                    <a:lstStyle/>
                    <a:p>
                      <a:pPr marL="457200" marR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</a:pPr>
                      <a:r>
                        <a:rPr lang="en-US" sz="18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</a:t>
                      </a:r>
                      <a:r>
                        <a:rPr lang="en-US" sz="1800" b="1" i="0" u="none" strike="noStrike" cap="non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Phương</a:t>
                      </a:r>
                      <a:r>
                        <a:rPr lang="en-US" sz="1800" b="1" i="0" u="none" strike="noStrike" cap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1800" b="1" i="0" u="none" strike="noStrike" cap="non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pháp</a:t>
                      </a:r>
                      <a:r>
                        <a:rPr lang="en-US" sz="1800" b="1" i="0" u="none" strike="noStrike" cap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:</a:t>
                      </a:r>
                    </a:p>
                    <a:p>
                      <a:pPr marL="342900" marR="0" lvl="0" indent="-34290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Times New Roman" panose="02020603050405020304" pitchFamily="18" charset="0"/>
                        <a:buChar char="-"/>
                        <a:tabLst>
                          <a:tab pos="457200" algn="l"/>
                        </a:tabLst>
                      </a:pPr>
                      <a:r>
                        <a:rPr lang="en-US" sz="1800" b="0" i="0" u="none" strike="noStrike" cap="non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Tìm</a:t>
                      </a:r>
                      <a:r>
                        <a:rPr lang="en-US" sz="18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1800" b="0" i="0" u="none" strike="noStrike" cap="non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các</a:t>
                      </a:r>
                      <a:r>
                        <a:rPr lang="en-US" sz="18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1800" b="0" i="0" u="none" strike="noStrike" cap="non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yếu</a:t>
                      </a:r>
                      <a:r>
                        <a:rPr lang="en-US" sz="18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1800" b="0" i="0" u="none" strike="noStrike" cap="non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tố</a:t>
                      </a:r>
                      <a:r>
                        <a:rPr lang="en-US" sz="18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1800" b="0" i="0" u="none" strike="noStrike" cap="non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còn</a:t>
                      </a:r>
                      <a:r>
                        <a:rPr lang="en-US" sz="18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1800" b="0" i="0" u="none" strike="noStrike" cap="non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lại</a:t>
                      </a:r>
                      <a:r>
                        <a:rPr lang="en-US" sz="18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1800" b="0" i="0" u="none" strike="noStrike" cap="non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của</a:t>
                      </a:r>
                      <a:r>
                        <a:rPr lang="en-US" sz="18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 tam </a:t>
                      </a:r>
                      <a:r>
                        <a:rPr lang="en-US" sz="1800" b="0" i="0" u="none" strike="noStrike" cap="non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giác</a:t>
                      </a:r>
                      <a:r>
                        <a:rPr lang="en-US" sz="18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 (</a:t>
                      </a:r>
                      <a:r>
                        <a:rPr lang="en-US" sz="1800" b="1" i="1" u="none" strike="noStrike" cap="non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góc</a:t>
                      </a:r>
                      <a:r>
                        <a:rPr lang="en-US" sz="1800" b="0" i="0" u="none" strike="noStrike" cap="non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1800" b="0" i="0" u="none" strike="noStrike" cap="none" baseline="0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và</a:t>
                      </a:r>
                      <a:r>
                        <a:rPr lang="en-US" sz="1800" b="0" i="0" u="none" strike="noStrike" cap="non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1800" b="1" i="1" u="none" strike="noStrike" cap="non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cạnh</a:t>
                      </a:r>
                      <a:r>
                        <a:rPr lang="en-US" sz="18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)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57797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2F5B28-824A-468B-B109-D5EE8A0A1328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3975" y="857331"/>
            <a:ext cx="38693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Áp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Cosin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ta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1883131"/>
              </p:ext>
            </p:extLst>
          </p:nvPr>
        </p:nvGraphicFramePr>
        <p:xfrm>
          <a:off x="477838" y="1200150"/>
          <a:ext cx="7029450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46" name="Equation" r:id="rId3" imgW="4431960" imgH="380880" progId="Equation.DSMT4">
                  <p:embed/>
                </p:oleObj>
              </mc:Choice>
              <mc:Fallback>
                <p:oleObj name="Equation" r:id="rId3" imgW="4431960" imgH="380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7838" y="1200150"/>
                        <a:ext cx="7029450" cy="60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9551592"/>
              </p:ext>
            </p:extLst>
          </p:nvPr>
        </p:nvGraphicFramePr>
        <p:xfrm>
          <a:off x="6078538" y="1803400"/>
          <a:ext cx="16827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47" name="Equation" r:id="rId5" imgW="1130040" imgH="291960" progId="Equation.DSMT4">
                  <p:embed/>
                </p:oleObj>
              </mc:Choice>
              <mc:Fallback>
                <p:oleObj name="Equation" r:id="rId5" imgW="1130040" imgH="291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078538" y="1803400"/>
                        <a:ext cx="168275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0" name="Group 19"/>
          <p:cNvGrpSpPr/>
          <p:nvPr/>
        </p:nvGrpSpPr>
        <p:grpSpPr>
          <a:xfrm>
            <a:off x="142947" y="96768"/>
            <a:ext cx="7698241" cy="707886"/>
            <a:chOff x="142947" y="96768"/>
            <a:chExt cx="7698241" cy="707886"/>
          </a:xfrm>
        </p:grpSpPr>
        <p:sp>
          <p:nvSpPr>
            <p:cNvPr id="18" name="Rectangle 17"/>
            <p:cNvSpPr/>
            <p:nvPr/>
          </p:nvSpPr>
          <p:spPr>
            <a:xfrm>
              <a:off x="142947" y="96768"/>
              <a:ext cx="7698241" cy="707886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>
              <a:spAutoFit/>
            </a:bodyPr>
            <a:lstStyle/>
            <a:p>
              <a:pPr>
                <a:tabLst>
                  <a:tab pos="5773738" algn="l"/>
                </a:tabLst>
              </a:pPr>
              <a:r>
                <a:rPr lang="en-US" sz="2000" b="1" dirty="0" err="1">
                  <a:latin typeface="Times New Roman" panose="02020603050405020304" pitchFamily="18" charset="0"/>
                  <a:ea typeface="Calibri" panose="020F0502020204030204" pitchFamily="34" charset="0"/>
                </a:rPr>
                <a:t>Bài</a:t>
              </a:r>
              <a:r>
                <a:rPr lang="en-US" sz="2000" b="1" dirty="0"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2000" b="1" dirty="0" err="1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tập</a:t>
              </a:r>
              <a:r>
                <a:rPr lang="en-US" sz="2000" b="1" dirty="0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 3. </a:t>
              </a:r>
            </a:p>
            <a:p>
              <a:pPr>
                <a:tabLst>
                  <a:tab pos="5773738" algn="l"/>
                </a:tabLst>
              </a:pPr>
              <a:r>
                <a:rPr lang="en-US" sz="2000" b="1" dirty="0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   3.1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Giải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 tam </a:t>
              </a:r>
              <a:r>
                <a:rPr 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giác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en-US" sz="2000" b="1" i="1" dirty="0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ABC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, </a:t>
              </a:r>
              <a:r>
                <a:rPr 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biết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endParaRPr lang="en-US" sz="2000" dirty="0"/>
            </a:p>
          </p:txBody>
        </p:sp>
        <p:graphicFrame>
          <p:nvGraphicFramePr>
            <p:cNvPr id="19" name="Object 1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16471265"/>
                </p:ext>
              </p:extLst>
            </p:nvPr>
          </p:nvGraphicFramePr>
          <p:xfrm>
            <a:off x="3314633" y="414741"/>
            <a:ext cx="2328863" cy="3571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448" name="Equation" r:id="rId7" imgW="1663560" imgH="266400" progId="Equation.DSMT4">
                    <p:embed/>
                  </p:oleObj>
                </mc:Choice>
                <mc:Fallback>
                  <p:oleObj name="Equation" r:id="rId7" imgW="1663560" imgH="2664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314633" y="414741"/>
                          <a:ext cx="2328863" cy="35718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7500026"/>
              </p:ext>
            </p:extLst>
          </p:nvPr>
        </p:nvGraphicFramePr>
        <p:xfrm>
          <a:off x="244475" y="2309813"/>
          <a:ext cx="8050213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49" name="Equation" r:id="rId9" imgW="5359320" imgH="609480" progId="Equation.DSMT4">
                  <p:embed/>
                </p:oleObj>
              </mc:Choice>
              <mc:Fallback>
                <p:oleObj name="Equation" r:id="rId9" imgW="5359320" imgH="609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44475" y="2309813"/>
                        <a:ext cx="8050213" cy="914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142947" y="2027350"/>
            <a:ext cx="26758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Theo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ta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6540943"/>
              </p:ext>
            </p:extLst>
          </p:nvPr>
        </p:nvGraphicFramePr>
        <p:xfrm>
          <a:off x="3181804" y="3257756"/>
          <a:ext cx="274002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50" name="Equation" r:id="rId11" imgW="1714320" imgH="253800" progId="Equation.DSMT4">
                  <p:embed/>
                </p:oleObj>
              </mc:Choice>
              <mc:Fallback>
                <p:oleObj name="Equation" r:id="rId11" imgW="171432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181804" y="3257756"/>
                        <a:ext cx="2740025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6280928"/>
              </p:ext>
            </p:extLst>
          </p:nvPr>
        </p:nvGraphicFramePr>
        <p:xfrm>
          <a:off x="244475" y="3994174"/>
          <a:ext cx="5338763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51" name="Equation" r:id="rId13" imgW="3936960" imgH="368280" progId="Equation.DSMT4">
                  <p:embed/>
                </p:oleObj>
              </mc:Choice>
              <mc:Fallback>
                <p:oleObj name="Equation" r:id="rId13" imgW="3936960" imgH="368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44475" y="3994174"/>
                        <a:ext cx="5338763" cy="500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418053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2F5B28-824A-468B-B109-D5EE8A0A1328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0" y="1856179"/>
            <a:ext cx="38693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Áp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in, ta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42947" y="96768"/>
            <a:ext cx="7698241" cy="707886"/>
            <a:chOff x="142947" y="96768"/>
            <a:chExt cx="7698241" cy="707886"/>
          </a:xfrm>
        </p:grpSpPr>
        <p:grpSp>
          <p:nvGrpSpPr>
            <p:cNvPr id="20" name="Group 19"/>
            <p:cNvGrpSpPr/>
            <p:nvPr/>
          </p:nvGrpSpPr>
          <p:grpSpPr>
            <a:xfrm>
              <a:off x="142947" y="96768"/>
              <a:ext cx="7698241" cy="707886"/>
              <a:chOff x="142947" y="96768"/>
              <a:chExt cx="7698241" cy="707886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142947" y="96768"/>
                <a:ext cx="7698241" cy="707886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>
                <a:spAutoFit/>
              </a:bodyPr>
              <a:lstStyle/>
              <a:p>
                <a:pPr>
                  <a:tabLst>
                    <a:tab pos="5773738" algn="l"/>
                  </a:tabLst>
                </a:pPr>
                <a:r>
                  <a:rPr lang="en-US" sz="2000" b="1" dirty="0" err="1">
                    <a:latin typeface="Times New Roman" panose="02020603050405020304" pitchFamily="18" charset="0"/>
                    <a:ea typeface="Calibri" panose="020F0502020204030204" pitchFamily="34" charset="0"/>
                  </a:rPr>
                  <a:t>Bài</a:t>
                </a:r>
                <a:r>
                  <a:rPr lang="en-US" sz="2000" b="1" dirty="0"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000" b="1" dirty="0" err="1" smtClean="0">
                    <a:latin typeface="Times New Roman" panose="02020603050405020304" pitchFamily="18" charset="0"/>
                    <a:ea typeface="Calibri" panose="020F0502020204030204" pitchFamily="34" charset="0"/>
                  </a:rPr>
                  <a:t>tập</a:t>
                </a:r>
                <a:r>
                  <a:rPr lang="en-US" sz="2000" b="1" dirty="0" smtClean="0">
                    <a:latin typeface="Times New Roman" panose="02020603050405020304" pitchFamily="18" charset="0"/>
                    <a:ea typeface="Calibri" panose="020F0502020204030204" pitchFamily="34" charset="0"/>
                  </a:rPr>
                  <a:t> 3. </a:t>
                </a:r>
              </a:p>
              <a:p>
                <a:pPr>
                  <a:tabLst>
                    <a:tab pos="5773738" algn="l"/>
                  </a:tabLst>
                </a:pPr>
                <a:r>
                  <a:rPr lang="en-US" sz="2000" b="1" dirty="0" smtClean="0">
                    <a:latin typeface="Times New Roman" panose="02020603050405020304" pitchFamily="18" charset="0"/>
                    <a:ea typeface="Calibri" panose="020F0502020204030204" pitchFamily="34" charset="0"/>
                  </a:rPr>
                  <a:t>   3.2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000" dirty="0" err="1" smtClean="0">
                    <a:latin typeface="Times New Roman" panose="02020603050405020304" pitchFamily="18" charset="0"/>
                    <a:ea typeface="Calibri" panose="020F0502020204030204" pitchFamily="34" charset="0"/>
                  </a:rPr>
                  <a:t>Giải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</a:rPr>
                  <a:t> tam </a:t>
                </a:r>
                <a:r>
                  <a:rPr lang="en-US" sz="2000" dirty="0" err="1" smtClean="0">
                    <a:latin typeface="Times New Roman" panose="02020603050405020304" pitchFamily="18" charset="0"/>
                    <a:ea typeface="Calibri" panose="020F0502020204030204" pitchFamily="34" charset="0"/>
                  </a:rPr>
                  <a:t>giác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000" b="1" i="1" dirty="0" smtClean="0">
                    <a:latin typeface="Times New Roman" panose="02020603050405020304" pitchFamily="18" charset="0"/>
                    <a:ea typeface="Calibri" panose="020F0502020204030204" pitchFamily="34" charset="0"/>
                  </a:rPr>
                  <a:t>ABC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</a:rPr>
                  <a:t>, </a:t>
                </a:r>
                <a:r>
                  <a:rPr lang="en-US" sz="2000" dirty="0" err="1" smtClean="0">
                    <a:latin typeface="Times New Roman" panose="02020603050405020304" pitchFamily="18" charset="0"/>
                    <a:ea typeface="Calibri" panose="020F0502020204030204" pitchFamily="34" charset="0"/>
                  </a:rPr>
                  <a:t>biết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endParaRPr lang="en-US" sz="2000" dirty="0"/>
              </a:p>
            </p:txBody>
          </p:sp>
          <p:graphicFrame>
            <p:nvGraphicFramePr>
              <p:cNvPr id="19" name="Object 18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305602436"/>
                  </p:ext>
                </p:extLst>
              </p:nvPr>
            </p:nvGraphicFramePr>
            <p:xfrm>
              <a:off x="3651250" y="406400"/>
              <a:ext cx="1830388" cy="37465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6557" name="Equation" r:id="rId3" imgW="1307880" imgH="279360" progId="Equation.DSMT4">
                      <p:embed/>
                    </p:oleObj>
                  </mc:Choice>
                  <mc:Fallback>
                    <p:oleObj name="Equation" r:id="rId3" imgW="1307880" imgH="279360" progId="Equation.DSMT4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4"/>
                          <a:stretch>
                            <a:fillRect/>
                          </a:stretch>
                        </p:blipFill>
                        <p:spPr>
                          <a:xfrm>
                            <a:off x="3651250" y="406400"/>
                            <a:ext cx="1830388" cy="37465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2" name="Object 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80994728"/>
                </p:ext>
              </p:extLst>
            </p:nvPr>
          </p:nvGraphicFramePr>
          <p:xfrm>
            <a:off x="5472379" y="412795"/>
            <a:ext cx="803909" cy="3349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558" name="Equation" r:id="rId5" imgW="609480" imgH="253800" progId="Equation.DSMT4">
                    <p:embed/>
                  </p:oleObj>
                </mc:Choice>
                <mc:Fallback>
                  <p:oleObj name="Equation" r:id="rId5" imgW="609480" imgH="2538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472379" y="412795"/>
                          <a:ext cx="803909" cy="33496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8752151"/>
              </p:ext>
            </p:extLst>
          </p:nvPr>
        </p:nvGraphicFramePr>
        <p:xfrm>
          <a:off x="654549" y="1247494"/>
          <a:ext cx="5132387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59" name="Equation" r:id="rId7" imgW="3784320" imgH="368280" progId="Equation.DSMT4">
                  <p:embed/>
                </p:oleObj>
              </mc:Choice>
              <mc:Fallback>
                <p:oleObj name="Equation" r:id="rId7" imgW="3784320" imgH="368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54549" y="1247494"/>
                        <a:ext cx="5132387" cy="500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0" y="857331"/>
            <a:ext cx="9056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2612322"/>
              </p:ext>
            </p:extLst>
          </p:nvPr>
        </p:nvGraphicFramePr>
        <p:xfrm>
          <a:off x="386448" y="2284594"/>
          <a:ext cx="3096458" cy="640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60" name="Equation" r:id="rId9" imgW="2145960" imgH="444240" progId="Equation.DSMT4">
                  <p:embed/>
                </p:oleObj>
              </mc:Choice>
              <mc:Fallback>
                <p:oleObj name="Equation" r:id="rId9" imgW="2145960" imgH="444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86448" y="2284594"/>
                        <a:ext cx="3096458" cy="640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5931480"/>
              </p:ext>
            </p:extLst>
          </p:nvPr>
        </p:nvGraphicFramePr>
        <p:xfrm>
          <a:off x="3482906" y="2258467"/>
          <a:ext cx="3467640" cy="980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61" name="Equation" r:id="rId11" imgW="2425680" imgH="685800" progId="Equation.DSMT4">
                  <p:embed/>
                </p:oleObj>
              </mc:Choice>
              <mc:Fallback>
                <p:oleObj name="Equation" r:id="rId11" imgW="2425680" imgH="685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482906" y="2258467"/>
                        <a:ext cx="3467640" cy="9803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4841349"/>
              </p:ext>
            </p:extLst>
          </p:nvPr>
        </p:nvGraphicFramePr>
        <p:xfrm>
          <a:off x="366713" y="3664633"/>
          <a:ext cx="3521075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62" name="Equation" r:id="rId13" imgW="2323800" imgH="482400" progId="Equation.DSMT4">
                  <p:embed/>
                </p:oleObj>
              </mc:Choice>
              <mc:Fallback>
                <p:oleObj name="Equation" r:id="rId13" imgW="232380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66713" y="3664633"/>
                        <a:ext cx="3521075" cy="733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-65314" y="3150427"/>
            <a:ext cx="38693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Áp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in, ta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8723424"/>
              </p:ext>
            </p:extLst>
          </p:nvPr>
        </p:nvGraphicFramePr>
        <p:xfrm>
          <a:off x="3802957" y="3640543"/>
          <a:ext cx="2827537" cy="11310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63" name="Equation" r:id="rId15" imgW="1714320" imgH="685800" progId="Equation.DSMT4">
                  <p:embed/>
                </p:oleObj>
              </mc:Choice>
              <mc:Fallback>
                <p:oleObj name="Equation" r:id="rId15" imgW="1714320" imgH="685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802957" y="3640543"/>
                        <a:ext cx="2827537" cy="11310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6983100"/>
              </p:ext>
            </p:extLst>
          </p:nvPr>
        </p:nvGraphicFramePr>
        <p:xfrm>
          <a:off x="6630494" y="3918488"/>
          <a:ext cx="747661" cy="287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64" name="Equation" r:id="rId17" imgW="495000" imgH="190440" progId="Equation.DSMT4">
                  <p:embed/>
                </p:oleObj>
              </mc:Choice>
              <mc:Fallback>
                <p:oleObj name="Equation" r:id="rId17" imgW="495000" imgH="1904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630494" y="3918488"/>
                        <a:ext cx="747661" cy="287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394531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1790" y="1686561"/>
            <a:ext cx="6648740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pt-BR" sz="1600" b="1" dirty="0" smtClean="0">
                <a:solidFill>
                  <a:srgbClr val="08080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Mục </a:t>
            </a:r>
            <a:r>
              <a:rPr lang="pt-BR" sz="1600" b="1" dirty="0">
                <a:solidFill>
                  <a:srgbClr val="08080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tiêu:</a:t>
            </a:r>
            <a:endParaRPr lang="en-US" sz="1600" dirty="0">
              <a:solidFill>
                <a:srgbClr val="080808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15000"/>
              </a:lnSpc>
            </a:pPr>
            <a:r>
              <a:rPr lang="pt-BR" sz="1600" i="1" dirty="0">
                <a:solidFill>
                  <a:srgbClr val="08080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Sau khi </a:t>
            </a:r>
            <a:r>
              <a:rPr lang="pt-BR" sz="1600" i="1" dirty="0" smtClean="0">
                <a:solidFill>
                  <a:srgbClr val="08080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học xong </a:t>
            </a:r>
            <a:r>
              <a:rPr lang="pt-BR" sz="1600" i="1" dirty="0">
                <a:solidFill>
                  <a:srgbClr val="08080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chương này, học sinh có thể:</a:t>
            </a:r>
            <a:endParaRPr lang="en-US" sz="1600" dirty="0">
              <a:solidFill>
                <a:srgbClr val="080808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42950" indent="-285750" algn="just">
              <a:lnSpc>
                <a:spcPct val="115000"/>
              </a:lnSpc>
              <a:buFont typeface="Wingdings" panose="05000000000000000000" pitchFamily="2" charset="2"/>
              <a:buChar char=""/>
            </a:pPr>
            <a:r>
              <a:rPr lang="pt-BR" sz="1600" i="1" dirty="0">
                <a:solidFill>
                  <a:srgbClr val="08080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Biết các công thức tính các yếu tố của một </a:t>
            </a:r>
            <a:r>
              <a:rPr lang="pt-BR" sz="1600" b="1" i="1" dirty="0">
                <a:solidFill>
                  <a:srgbClr val="08080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tam giác, đường tròn, elip</a:t>
            </a:r>
            <a:r>
              <a:rPr lang="pt-BR" sz="1600" i="1" dirty="0">
                <a:solidFill>
                  <a:srgbClr val="08080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; các dạng </a:t>
            </a:r>
            <a:r>
              <a:rPr lang="pt-BR" sz="1600" b="1" i="1" dirty="0">
                <a:solidFill>
                  <a:srgbClr val="08080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phương trình của đường thẳng, đường tròn, </a:t>
            </a:r>
            <a:r>
              <a:rPr lang="pt-BR" sz="1600" b="1" i="1" dirty="0" smtClean="0">
                <a:solidFill>
                  <a:srgbClr val="08080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elip.</a:t>
            </a:r>
            <a:endParaRPr lang="en-US" sz="1600" b="1" i="1" dirty="0" smtClean="0">
              <a:solidFill>
                <a:srgbClr val="080808"/>
              </a:solidFill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indent="-285750" algn="just">
              <a:lnSpc>
                <a:spcPct val="115000"/>
              </a:lnSpc>
              <a:buFont typeface="Wingdings" panose="05000000000000000000" pitchFamily="2" charset="2"/>
              <a:buChar char=""/>
            </a:pPr>
            <a:r>
              <a:rPr lang="pt-BR" sz="1600" i="1" dirty="0" smtClean="0">
                <a:solidFill>
                  <a:srgbClr val="08080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Hiểu </a:t>
            </a:r>
            <a:r>
              <a:rPr lang="pt-BR" sz="1600" i="1" dirty="0">
                <a:solidFill>
                  <a:srgbClr val="08080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được nguyên tắc của các công thức và các dạng phương </a:t>
            </a:r>
            <a:r>
              <a:rPr lang="pt-BR" sz="1600" i="1" dirty="0" smtClean="0">
                <a:solidFill>
                  <a:srgbClr val="08080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trình.</a:t>
            </a:r>
            <a:endParaRPr lang="en-US" sz="1600" dirty="0" smtClean="0">
              <a:solidFill>
                <a:srgbClr val="080808"/>
              </a:solidFill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indent="-285750" algn="just">
              <a:lnSpc>
                <a:spcPct val="115000"/>
              </a:lnSpc>
              <a:buFont typeface="Wingdings" panose="05000000000000000000" pitchFamily="2" charset="2"/>
              <a:buChar char=""/>
            </a:pPr>
            <a:r>
              <a:rPr lang="pt-BR" sz="1600" i="1" dirty="0" smtClean="0">
                <a:solidFill>
                  <a:srgbClr val="08080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Trình </a:t>
            </a:r>
            <a:r>
              <a:rPr lang="pt-BR" sz="1600" i="1" dirty="0">
                <a:solidFill>
                  <a:srgbClr val="08080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bày được bài giải về tam giác, đường thẳng, đường tròn, </a:t>
            </a:r>
            <a:r>
              <a:rPr lang="pt-BR" sz="1600" i="1" dirty="0" smtClean="0">
                <a:solidFill>
                  <a:srgbClr val="08080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elip.</a:t>
            </a:r>
            <a:endParaRPr lang="en-US" sz="1600" dirty="0" smtClean="0">
              <a:solidFill>
                <a:srgbClr val="080808"/>
              </a:solidFill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indent="-285750" algn="just">
              <a:lnSpc>
                <a:spcPct val="115000"/>
              </a:lnSpc>
              <a:buFont typeface="Wingdings" panose="05000000000000000000" pitchFamily="2" charset="2"/>
              <a:buChar char=""/>
            </a:pPr>
            <a:r>
              <a:rPr lang="pt-BR" sz="1600" i="1" dirty="0" smtClean="0">
                <a:solidFill>
                  <a:srgbClr val="08080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Áp </a:t>
            </a:r>
            <a:r>
              <a:rPr lang="pt-BR" sz="1600" i="1" dirty="0">
                <a:solidFill>
                  <a:srgbClr val="08080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dụng được các công thức vào giải bài toán tam giác, đường thẳng, </a:t>
            </a:r>
            <a:r>
              <a:rPr lang="pt-BR" sz="1600" i="1" dirty="0" smtClean="0">
                <a:solidFill>
                  <a:srgbClr val="08080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/>
            </a:r>
            <a:br>
              <a:rPr lang="pt-BR" sz="1600" i="1" dirty="0" smtClean="0">
                <a:solidFill>
                  <a:srgbClr val="08080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pt-BR" sz="1600" i="1" dirty="0" smtClean="0">
                <a:solidFill>
                  <a:srgbClr val="08080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đường </a:t>
            </a:r>
            <a:r>
              <a:rPr lang="pt-BR" sz="1600" i="1" dirty="0">
                <a:solidFill>
                  <a:srgbClr val="08080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tròn, </a:t>
            </a:r>
            <a:r>
              <a:rPr lang="pt-BR" sz="1600" i="1" dirty="0" smtClean="0">
                <a:solidFill>
                  <a:srgbClr val="08080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elip.</a:t>
            </a:r>
            <a:endParaRPr lang="en-US" sz="1600" dirty="0" smtClean="0">
              <a:solidFill>
                <a:srgbClr val="080808"/>
              </a:solidFill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indent="-285750" algn="just">
              <a:lnSpc>
                <a:spcPct val="115000"/>
              </a:lnSpc>
              <a:buFont typeface="Wingdings" panose="05000000000000000000" pitchFamily="2" charset="2"/>
              <a:buChar char=""/>
            </a:pPr>
            <a:r>
              <a:rPr lang="pt-BR" sz="1600" i="1" dirty="0" smtClean="0">
                <a:solidFill>
                  <a:srgbClr val="08080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Phân </a:t>
            </a:r>
            <a:r>
              <a:rPr lang="pt-BR" sz="1600" i="1" dirty="0">
                <a:solidFill>
                  <a:srgbClr val="08080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tích đươc giả thuyết, kết luận của bài toán để chọn công thức phù hợp.</a:t>
            </a:r>
            <a:endParaRPr lang="en-US" sz="1600" dirty="0">
              <a:solidFill>
                <a:srgbClr val="080808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0536" y="357685"/>
            <a:ext cx="704919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CHƯƠNG I. CÁC HỆ THỨC LƯỢNG TRONG TAM GIÁC. PHƯƠNG PHÁP TOẠ ĐỘ TRONG </a:t>
            </a:r>
            <a:r>
              <a:rPr lang="pt-BR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MẶT PHẲNG</a:t>
            </a:r>
            <a:endParaRPr lang="en-US" sz="2400" dirty="0"/>
          </a:p>
        </p:txBody>
      </p:sp>
      <p:grpSp>
        <p:nvGrpSpPr>
          <p:cNvPr id="8" name="Google Shape;1099;p10"/>
          <p:cNvGrpSpPr/>
          <p:nvPr/>
        </p:nvGrpSpPr>
        <p:grpSpPr>
          <a:xfrm>
            <a:off x="6800134" y="-29"/>
            <a:ext cx="2382301" cy="4610466"/>
            <a:chOff x="6800134" y="-29"/>
            <a:chExt cx="2382301" cy="4610466"/>
          </a:xfrm>
        </p:grpSpPr>
        <p:grpSp>
          <p:nvGrpSpPr>
            <p:cNvPr id="9" name="Google Shape;1100;p10"/>
            <p:cNvGrpSpPr/>
            <p:nvPr/>
          </p:nvGrpSpPr>
          <p:grpSpPr>
            <a:xfrm>
              <a:off x="7737776" y="-17"/>
              <a:ext cx="448629" cy="4610455"/>
              <a:chOff x="6798998" y="-1296139"/>
              <a:chExt cx="476555" cy="4897445"/>
            </a:xfrm>
          </p:grpSpPr>
          <p:sp>
            <p:nvSpPr>
              <p:cNvPr id="109" name="Google Shape;1101;p10"/>
              <p:cNvSpPr/>
              <p:nvPr/>
            </p:nvSpPr>
            <p:spPr>
              <a:xfrm>
                <a:off x="6798998" y="2971595"/>
                <a:ext cx="476555" cy="629711"/>
              </a:xfrm>
              <a:custGeom>
                <a:avLst/>
                <a:gdLst/>
                <a:ahLst/>
                <a:cxnLst/>
                <a:rect l="l" t="t" r="r" b="b"/>
                <a:pathLst>
                  <a:path w="476555" h="629711" extrusionOk="0">
                    <a:moveTo>
                      <a:pt x="320201" y="161890"/>
                    </a:moveTo>
                    <a:cubicBezTo>
                      <a:pt x="320201" y="126330"/>
                      <a:pt x="347824" y="28984"/>
                      <a:pt x="296008" y="26762"/>
                    </a:cubicBezTo>
                    <a:cubicBezTo>
                      <a:pt x="297722" y="-5496"/>
                      <a:pt x="165198" y="-10957"/>
                      <a:pt x="178406" y="23460"/>
                    </a:cubicBezTo>
                    <a:cubicBezTo>
                      <a:pt x="166277" y="25936"/>
                      <a:pt x="129701" y="19840"/>
                      <a:pt x="140306" y="41430"/>
                    </a:cubicBezTo>
                    <a:cubicBezTo>
                      <a:pt x="138210" y="84864"/>
                      <a:pt x="137448" y="128425"/>
                      <a:pt x="135797" y="171859"/>
                    </a:cubicBezTo>
                    <a:cubicBezTo>
                      <a:pt x="-17047" y="238661"/>
                      <a:pt x="-46892" y="457165"/>
                      <a:pt x="77123" y="566385"/>
                    </a:cubicBezTo>
                    <a:cubicBezTo>
                      <a:pt x="364651" y="804827"/>
                      <a:pt x="669451" y="303241"/>
                      <a:pt x="320201" y="16189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0" name="Google Shape;1102;p10"/>
              <p:cNvSpPr/>
              <p:nvPr/>
            </p:nvSpPr>
            <p:spPr>
              <a:xfrm>
                <a:off x="7026850" y="-1296139"/>
                <a:ext cx="17700" cy="4271100"/>
              </a:xfrm>
              <a:prstGeom prst="rect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  <p:grpSp>
          <p:nvGrpSpPr>
            <p:cNvPr id="10" name="Google Shape;1103;p10"/>
            <p:cNvGrpSpPr/>
            <p:nvPr/>
          </p:nvGrpSpPr>
          <p:grpSpPr>
            <a:xfrm>
              <a:off x="8636876" y="46"/>
              <a:ext cx="382387" cy="1450044"/>
              <a:chOff x="5578966" y="2422197"/>
              <a:chExt cx="406190" cy="1540306"/>
            </a:xfrm>
          </p:grpSpPr>
          <p:sp>
            <p:nvSpPr>
              <p:cNvPr id="107" name="Google Shape;1104;p10"/>
              <p:cNvSpPr/>
              <p:nvPr/>
            </p:nvSpPr>
            <p:spPr>
              <a:xfrm>
                <a:off x="5578966" y="2971595"/>
                <a:ext cx="406190" cy="990908"/>
              </a:xfrm>
              <a:custGeom>
                <a:avLst/>
                <a:gdLst/>
                <a:ahLst/>
                <a:cxnLst/>
                <a:rect l="l" t="t" r="r" b="b"/>
                <a:pathLst>
                  <a:path w="406190" h="990908" extrusionOk="0">
                    <a:moveTo>
                      <a:pt x="340083" y="447063"/>
                    </a:moveTo>
                    <a:cubicBezTo>
                      <a:pt x="341480" y="444205"/>
                      <a:pt x="372913" y="448269"/>
                      <a:pt x="369865" y="426933"/>
                    </a:cubicBezTo>
                    <a:cubicBezTo>
                      <a:pt x="378628" y="356321"/>
                      <a:pt x="379771" y="266786"/>
                      <a:pt x="314811" y="222019"/>
                    </a:cubicBezTo>
                    <a:cubicBezTo>
                      <a:pt x="316334" y="182014"/>
                      <a:pt x="330368" y="29931"/>
                      <a:pt x="276266" y="35328"/>
                    </a:cubicBezTo>
                    <a:cubicBezTo>
                      <a:pt x="257216" y="-16234"/>
                      <a:pt x="121643" y="-11789"/>
                      <a:pt x="117897" y="51521"/>
                    </a:cubicBezTo>
                    <a:cubicBezTo>
                      <a:pt x="68303" y="56474"/>
                      <a:pt x="94719" y="194840"/>
                      <a:pt x="95608" y="232242"/>
                    </a:cubicBezTo>
                    <a:cubicBezTo>
                      <a:pt x="33823" y="278470"/>
                      <a:pt x="28616" y="363941"/>
                      <a:pt x="30775" y="435442"/>
                    </a:cubicBezTo>
                    <a:cubicBezTo>
                      <a:pt x="31219" y="460842"/>
                      <a:pt x="59794" y="448840"/>
                      <a:pt x="72685" y="450746"/>
                    </a:cubicBezTo>
                    <a:cubicBezTo>
                      <a:pt x="75860" y="483511"/>
                      <a:pt x="77003" y="521611"/>
                      <a:pt x="48999" y="544408"/>
                    </a:cubicBezTo>
                    <a:cubicBezTo>
                      <a:pt x="22774" y="559775"/>
                      <a:pt x="3851" y="611464"/>
                      <a:pt x="46078" y="617497"/>
                    </a:cubicBezTo>
                    <a:cubicBezTo>
                      <a:pt x="2835" y="630197"/>
                      <a:pt x="-17041" y="715159"/>
                      <a:pt x="37824" y="733384"/>
                    </a:cubicBezTo>
                    <a:cubicBezTo>
                      <a:pt x="-17041" y="742719"/>
                      <a:pt x="-9611" y="809584"/>
                      <a:pt x="43284" y="813584"/>
                    </a:cubicBezTo>
                    <a:cubicBezTo>
                      <a:pt x="-1801" y="839747"/>
                      <a:pt x="-6309" y="908200"/>
                      <a:pt x="55095" y="912772"/>
                    </a:cubicBezTo>
                    <a:cubicBezTo>
                      <a:pt x="90782" y="913153"/>
                      <a:pt x="126025" y="903310"/>
                      <a:pt x="161268" y="898421"/>
                    </a:cubicBezTo>
                    <a:cubicBezTo>
                      <a:pt x="139233" y="913788"/>
                      <a:pt x="126279" y="946998"/>
                      <a:pt x="144313" y="970176"/>
                    </a:cubicBezTo>
                    <a:cubicBezTo>
                      <a:pt x="172888" y="1006688"/>
                      <a:pt x="224577" y="986051"/>
                      <a:pt x="260327" y="975319"/>
                    </a:cubicBezTo>
                    <a:cubicBezTo>
                      <a:pt x="299570" y="961285"/>
                      <a:pt x="348021" y="957857"/>
                      <a:pt x="376088" y="923821"/>
                    </a:cubicBezTo>
                    <a:cubicBezTo>
                      <a:pt x="399646" y="896008"/>
                      <a:pt x="387327" y="849653"/>
                      <a:pt x="348656" y="845652"/>
                    </a:cubicBezTo>
                    <a:cubicBezTo>
                      <a:pt x="373288" y="834501"/>
                      <a:pt x="384216" y="805495"/>
                      <a:pt x="373065" y="780857"/>
                    </a:cubicBezTo>
                    <a:cubicBezTo>
                      <a:pt x="364353" y="761610"/>
                      <a:pt x="344268" y="750123"/>
                      <a:pt x="323256" y="752371"/>
                    </a:cubicBezTo>
                    <a:cubicBezTo>
                      <a:pt x="387455" y="748370"/>
                      <a:pt x="429999" y="685505"/>
                      <a:pt x="352656" y="659597"/>
                    </a:cubicBezTo>
                    <a:cubicBezTo>
                      <a:pt x="304650" y="655978"/>
                      <a:pt x="438889" y="670011"/>
                      <a:pt x="398503" y="584096"/>
                    </a:cubicBezTo>
                    <a:cubicBezTo>
                      <a:pt x="365928" y="545170"/>
                      <a:pt x="301412" y="524850"/>
                      <a:pt x="340083" y="447063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8" name="Google Shape;1105;p10"/>
              <p:cNvSpPr/>
              <p:nvPr/>
            </p:nvSpPr>
            <p:spPr>
              <a:xfrm>
                <a:off x="5774600" y="2422197"/>
                <a:ext cx="17700" cy="552900"/>
              </a:xfrm>
              <a:prstGeom prst="rect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  <p:grpSp>
          <p:nvGrpSpPr>
            <p:cNvPr id="11" name="Google Shape;1106;p10"/>
            <p:cNvGrpSpPr/>
            <p:nvPr/>
          </p:nvGrpSpPr>
          <p:grpSpPr>
            <a:xfrm>
              <a:off x="8035385" y="23"/>
              <a:ext cx="439174" cy="2683136"/>
              <a:chOff x="6176324" y="940075"/>
              <a:chExt cx="466512" cy="2850155"/>
            </a:xfrm>
          </p:grpSpPr>
          <p:sp>
            <p:nvSpPr>
              <p:cNvPr id="105" name="Google Shape;1107;p10"/>
              <p:cNvSpPr/>
              <p:nvPr/>
            </p:nvSpPr>
            <p:spPr>
              <a:xfrm>
                <a:off x="6176324" y="2971595"/>
                <a:ext cx="466512" cy="818636"/>
              </a:xfrm>
              <a:custGeom>
                <a:avLst/>
                <a:gdLst/>
                <a:ahLst/>
                <a:cxnLst/>
                <a:rect l="l" t="t" r="r" b="b"/>
                <a:pathLst>
                  <a:path w="466512" h="818636" extrusionOk="0">
                    <a:moveTo>
                      <a:pt x="332323" y="212841"/>
                    </a:moveTo>
                    <a:cubicBezTo>
                      <a:pt x="341531" y="160708"/>
                      <a:pt x="342674" y="107476"/>
                      <a:pt x="335880" y="54980"/>
                    </a:cubicBezTo>
                    <a:cubicBezTo>
                      <a:pt x="332578" y="42280"/>
                      <a:pt x="316004" y="50599"/>
                      <a:pt x="306479" y="48630"/>
                    </a:cubicBezTo>
                    <a:cubicBezTo>
                      <a:pt x="306923" y="-17537"/>
                      <a:pt x="162779" y="-14870"/>
                      <a:pt x="159984" y="48630"/>
                    </a:cubicBezTo>
                    <a:cubicBezTo>
                      <a:pt x="98580" y="52250"/>
                      <a:pt x="140934" y="172709"/>
                      <a:pt x="140554" y="213159"/>
                    </a:cubicBezTo>
                    <a:cubicBezTo>
                      <a:pt x="105057" y="231383"/>
                      <a:pt x="103723" y="274563"/>
                      <a:pt x="102454" y="310060"/>
                    </a:cubicBezTo>
                    <a:cubicBezTo>
                      <a:pt x="97246" y="356427"/>
                      <a:pt x="82324" y="401182"/>
                      <a:pt x="58766" y="441441"/>
                    </a:cubicBezTo>
                    <a:cubicBezTo>
                      <a:pt x="-124178" y="764783"/>
                      <a:pt x="171287" y="823140"/>
                      <a:pt x="250027" y="818377"/>
                    </a:cubicBezTo>
                    <a:cubicBezTo>
                      <a:pt x="471579" y="804979"/>
                      <a:pt x="517362" y="615177"/>
                      <a:pt x="413476" y="441441"/>
                    </a:cubicBezTo>
                    <a:cubicBezTo>
                      <a:pt x="355628" y="353938"/>
                      <a:pt x="388838" y="243448"/>
                      <a:pt x="332323" y="21284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6" name="Google Shape;1108;p10"/>
              <p:cNvSpPr/>
              <p:nvPr/>
            </p:nvSpPr>
            <p:spPr>
              <a:xfrm>
                <a:off x="6400713" y="940075"/>
                <a:ext cx="17700" cy="2034900"/>
              </a:xfrm>
              <a:prstGeom prst="rect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  <p:grpSp>
          <p:nvGrpSpPr>
            <p:cNvPr id="12" name="Google Shape;1109;p10"/>
            <p:cNvGrpSpPr/>
            <p:nvPr/>
          </p:nvGrpSpPr>
          <p:grpSpPr>
            <a:xfrm>
              <a:off x="6999976" y="11"/>
              <a:ext cx="271476" cy="3307837"/>
              <a:chOff x="7883572" y="308161"/>
              <a:chExt cx="288375" cy="3513742"/>
            </a:xfrm>
          </p:grpSpPr>
          <p:sp>
            <p:nvSpPr>
              <p:cNvPr id="103" name="Google Shape;1110;p10"/>
              <p:cNvSpPr/>
              <p:nvPr/>
            </p:nvSpPr>
            <p:spPr>
              <a:xfrm>
                <a:off x="7883572" y="2971595"/>
                <a:ext cx="288375" cy="850309"/>
              </a:xfrm>
              <a:custGeom>
                <a:avLst/>
                <a:gdLst/>
                <a:ahLst/>
                <a:cxnLst/>
                <a:rect l="l" t="t" r="r" b="b"/>
                <a:pathLst>
                  <a:path w="288375" h="850309" extrusionOk="0">
                    <a:moveTo>
                      <a:pt x="226863" y="202395"/>
                    </a:moveTo>
                    <a:cubicBezTo>
                      <a:pt x="222671" y="167343"/>
                      <a:pt x="255946" y="35010"/>
                      <a:pt x="207051" y="37295"/>
                    </a:cubicBezTo>
                    <a:cubicBezTo>
                      <a:pt x="200701" y="-10202"/>
                      <a:pt x="93830" y="-14965"/>
                      <a:pt x="96497" y="38311"/>
                    </a:cubicBezTo>
                    <a:cubicBezTo>
                      <a:pt x="44998" y="23897"/>
                      <a:pt x="95354" y="195792"/>
                      <a:pt x="59222" y="197824"/>
                    </a:cubicBezTo>
                    <a:cubicBezTo>
                      <a:pt x="-24216" y="202459"/>
                      <a:pt x="4930" y="466873"/>
                      <a:pt x="4930" y="713126"/>
                    </a:cubicBezTo>
                    <a:cubicBezTo>
                      <a:pt x="4930" y="781261"/>
                      <a:pt x="39093" y="845714"/>
                      <a:pt x="141201" y="850095"/>
                    </a:cubicBezTo>
                    <a:cubicBezTo>
                      <a:pt x="238420" y="854223"/>
                      <a:pt x="280901" y="798280"/>
                      <a:pt x="281283" y="718016"/>
                    </a:cubicBezTo>
                    <a:cubicBezTo>
                      <a:pt x="282172" y="443314"/>
                      <a:pt x="316208" y="200173"/>
                      <a:pt x="226863" y="202395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4" name="Google Shape;1111;p10"/>
              <p:cNvSpPr/>
              <p:nvPr/>
            </p:nvSpPr>
            <p:spPr>
              <a:xfrm>
                <a:off x="8024899" y="308161"/>
                <a:ext cx="17700" cy="2667000"/>
              </a:xfrm>
              <a:prstGeom prst="rect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  <p:grpSp>
          <p:nvGrpSpPr>
            <p:cNvPr id="13" name="Google Shape;1112;p10"/>
            <p:cNvGrpSpPr/>
            <p:nvPr/>
          </p:nvGrpSpPr>
          <p:grpSpPr>
            <a:xfrm>
              <a:off x="6827964" y="636458"/>
              <a:ext cx="230791" cy="243118"/>
              <a:chOff x="3770248" y="2527300"/>
              <a:chExt cx="180404" cy="190055"/>
            </a:xfrm>
          </p:grpSpPr>
          <p:sp>
            <p:nvSpPr>
              <p:cNvPr id="99" name="Google Shape;1113;p10"/>
              <p:cNvSpPr/>
              <p:nvPr/>
            </p:nvSpPr>
            <p:spPr>
              <a:xfrm>
                <a:off x="3775135" y="2655951"/>
                <a:ext cx="51441" cy="61404"/>
              </a:xfrm>
              <a:custGeom>
                <a:avLst/>
                <a:gdLst/>
                <a:ahLst/>
                <a:cxnLst/>
                <a:rect l="l" t="t" r="r" b="b"/>
                <a:pathLst>
                  <a:path w="51441" h="61404" extrusionOk="0">
                    <a:moveTo>
                      <a:pt x="50930" y="0"/>
                    </a:moveTo>
                    <a:cubicBezTo>
                      <a:pt x="32959" y="889"/>
                      <a:pt x="-4823" y="43497"/>
                      <a:pt x="511" y="61404"/>
                    </a:cubicBezTo>
                    <a:cubicBezTo>
                      <a:pt x="18545" y="60579"/>
                      <a:pt x="56264" y="17970"/>
                      <a:pt x="50930" y="0"/>
                    </a:cubicBezTo>
                    <a:close/>
                  </a:path>
                </a:pathLst>
              </a:custGeom>
              <a:solidFill>
                <a:srgbClr val="FFE59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0" name="Google Shape;1114;p10"/>
              <p:cNvSpPr/>
              <p:nvPr/>
            </p:nvSpPr>
            <p:spPr>
              <a:xfrm>
                <a:off x="3894324" y="2527300"/>
                <a:ext cx="51441" cy="61341"/>
              </a:xfrm>
              <a:custGeom>
                <a:avLst/>
                <a:gdLst/>
                <a:ahLst/>
                <a:cxnLst/>
                <a:rect l="l" t="t" r="r" b="b"/>
                <a:pathLst>
                  <a:path w="51441" h="61341" extrusionOk="0">
                    <a:moveTo>
                      <a:pt x="50931" y="0"/>
                    </a:moveTo>
                    <a:cubicBezTo>
                      <a:pt x="32897" y="826"/>
                      <a:pt x="-4822" y="43434"/>
                      <a:pt x="512" y="61341"/>
                    </a:cubicBezTo>
                    <a:cubicBezTo>
                      <a:pt x="18482" y="60325"/>
                      <a:pt x="56265" y="17717"/>
                      <a:pt x="50931" y="0"/>
                    </a:cubicBezTo>
                    <a:close/>
                  </a:path>
                </a:pathLst>
              </a:custGeom>
              <a:solidFill>
                <a:srgbClr val="FFE59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1" name="Google Shape;1115;p10"/>
              <p:cNvSpPr/>
              <p:nvPr/>
            </p:nvSpPr>
            <p:spPr>
              <a:xfrm>
                <a:off x="3770248" y="2531866"/>
                <a:ext cx="58420" cy="54430"/>
              </a:xfrm>
              <a:custGeom>
                <a:avLst/>
                <a:gdLst/>
                <a:ahLst/>
                <a:cxnLst/>
                <a:rect l="l" t="t" r="r" b="b"/>
                <a:pathLst>
                  <a:path w="58420" h="54430" extrusionOk="0">
                    <a:moveTo>
                      <a:pt x="58421" y="54107"/>
                    </a:moveTo>
                    <a:cubicBezTo>
                      <a:pt x="58421" y="36137"/>
                      <a:pt x="18225" y="-3995"/>
                      <a:pt x="1" y="323"/>
                    </a:cubicBezTo>
                    <a:cubicBezTo>
                      <a:pt x="-190" y="18357"/>
                      <a:pt x="40260" y="58425"/>
                      <a:pt x="58421" y="54107"/>
                    </a:cubicBezTo>
                    <a:close/>
                  </a:path>
                </a:pathLst>
              </a:custGeom>
              <a:solidFill>
                <a:srgbClr val="FFE59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2" name="Google Shape;1116;p10"/>
              <p:cNvSpPr/>
              <p:nvPr/>
            </p:nvSpPr>
            <p:spPr>
              <a:xfrm>
                <a:off x="3892168" y="2658113"/>
                <a:ext cx="58484" cy="54484"/>
              </a:xfrm>
              <a:custGeom>
                <a:avLst/>
                <a:gdLst/>
                <a:ahLst/>
                <a:cxnLst/>
                <a:rect l="l" t="t" r="r" b="b"/>
                <a:pathLst>
                  <a:path w="58484" h="54484" extrusionOk="0">
                    <a:moveTo>
                      <a:pt x="58484" y="54162"/>
                    </a:moveTo>
                    <a:cubicBezTo>
                      <a:pt x="58484" y="36128"/>
                      <a:pt x="18225" y="-3940"/>
                      <a:pt x="1" y="314"/>
                    </a:cubicBezTo>
                    <a:cubicBezTo>
                      <a:pt x="-190" y="18348"/>
                      <a:pt x="40260" y="58480"/>
                      <a:pt x="58484" y="54162"/>
                    </a:cubicBezTo>
                    <a:close/>
                  </a:path>
                </a:pathLst>
              </a:custGeom>
              <a:solidFill>
                <a:srgbClr val="FFE59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4" name="Google Shape;1117;p10"/>
            <p:cNvGrpSpPr/>
            <p:nvPr/>
          </p:nvGrpSpPr>
          <p:grpSpPr>
            <a:xfrm>
              <a:off x="8763367" y="2641902"/>
              <a:ext cx="230809" cy="243156"/>
              <a:chOff x="3770248" y="2527300"/>
              <a:chExt cx="180404" cy="190055"/>
            </a:xfrm>
          </p:grpSpPr>
          <p:sp>
            <p:nvSpPr>
              <p:cNvPr id="95" name="Google Shape;1118;p10"/>
              <p:cNvSpPr/>
              <p:nvPr/>
            </p:nvSpPr>
            <p:spPr>
              <a:xfrm>
                <a:off x="3775135" y="2655951"/>
                <a:ext cx="51441" cy="61404"/>
              </a:xfrm>
              <a:custGeom>
                <a:avLst/>
                <a:gdLst/>
                <a:ahLst/>
                <a:cxnLst/>
                <a:rect l="l" t="t" r="r" b="b"/>
                <a:pathLst>
                  <a:path w="51441" h="61404" extrusionOk="0">
                    <a:moveTo>
                      <a:pt x="50930" y="0"/>
                    </a:moveTo>
                    <a:cubicBezTo>
                      <a:pt x="32959" y="889"/>
                      <a:pt x="-4823" y="43497"/>
                      <a:pt x="511" y="61404"/>
                    </a:cubicBezTo>
                    <a:cubicBezTo>
                      <a:pt x="18545" y="60579"/>
                      <a:pt x="56264" y="17970"/>
                      <a:pt x="50930" y="0"/>
                    </a:cubicBezTo>
                    <a:close/>
                  </a:path>
                </a:pathLst>
              </a:custGeom>
              <a:solidFill>
                <a:srgbClr val="D9D2E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" name="Google Shape;1119;p10"/>
              <p:cNvSpPr/>
              <p:nvPr/>
            </p:nvSpPr>
            <p:spPr>
              <a:xfrm>
                <a:off x="3894324" y="2527300"/>
                <a:ext cx="51441" cy="61341"/>
              </a:xfrm>
              <a:custGeom>
                <a:avLst/>
                <a:gdLst/>
                <a:ahLst/>
                <a:cxnLst/>
                <a:rect l="l" t="t" r="r" b="b"/>
                <a:pathLst>
                  <a:path w="51441" h="61341" extrusionOk="0">
                    <a:moveTo>
                      <a:pt x="50931" y="0"/>
                    </a:moveTo>
                    <a:cubicBezTo>
                      <a:pt x="32897" y="826"/>
                      <a:pt x="-4822" y="43434"/>
                      <a:pt x="512" y="61341"/>
                    </a:cubicBezTo>
                    <a:cubicBezTo>
                      <a:pt x="18482" y="60325"/>
                      <a:pt x="56265" y="17717"/>
                      <a:pt x="50931" y="0"/>
                    </a:cubicBezTo>
                    <a:close/>
                  </a:path>
                </a:pathLst>
              </a:custGeom>
              <a:solidFill>
                <a:srgbClr val="D9D2E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7" name="Google Shape;1120;p10"/>
              <p:cNvSpPr/>
              <p:nvPr/>
            </p:nvSpPr>
            <p:spPr>
              <a:xfrm>
                <a:off x="3770248" y="2531866"/>
                <a:ext cx="58420" cy="54430"/>
              </a:xfrm>
              <a:custGeom>
                <a:avLst/>
                <a:gdLst/>
                <a:ahLst/>
                <a:cxnLst/>
                <a:rect l="l" t="t" r="r" b="b"/>
                <a:pathLst>
                  <a:path w="58420" h="54430" extrusionOk="0">
                    <a:moveTo>
                      <a:pt x="58421" y="54107"/>
                    </a:moveTo>
                    <a:cubicBezTo>
                      <a:pt x="58421" y="36137"/>
                      <a:pt x="18225" y="-3995"/>
                      <a:pt x="1" y="323"/>
                    </a:cubicBezTo>
                    <a:cubicBezTo>
                      <a:pt x="-190" y="18357"/>
                      <a:pt x="40260" y="58425"/>
                      <a:pt x="58421" y="54107"/>
                    </a:cubicBezTo>
                    <a:close/>
                  </a:path>
                </a:pathLst>
              </a:custGeom>
              <a:solidFill>
                <a:srgbClr val="D9D2E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8" name="Google Shape;1121;p10"/>
              <p:cNvSpPr/>
              <p:nvPr/>
            </p:nvSpPr>
            <p:spPr>
              <a:xfrm>
                <a:off x="3892168" y="2658113"/>
                <a:ext cx="58484" cy="54484"/>
              </a:xfrm>
              <a:custGeom>
                <a:avLst/>
                <a:gdLst/>
                <a:ahLst/>
                <a:cxnLst/>
                <a:rect l="l" t="t" r="r" b="b"/>
                <a:pathLst>
                  <a:path w="58484" h="54484" extrusionOk="0">
                    <a:moveTo>
                      <a:pt x="58484" y="54162"/>
                    </a:moveTo>
                    <a:cubicBezTo>
                      <a:pt x="58484" y="36128"/>
                      <a:pt x="18225" y="-3940"/>
                      <a:pt x="1" y="314"/>
                    </a:cubicBezTo>
                    <a:cubicBezTo>
                      <a:pt x="-190" y="18348"/>
                      <a:pt x="40260" y="58480"/>
                      <a:pt x="58484" y="54162"/>
                    </a:cubicBezTo>
                    <a:close/>
                  </a:path>
                </a:pathLst>
              </a:custGeom>
              <a:solidFill>
                <a:srgbClr val="D9D2E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5" name="Google Shape;1122;p10"/>
            <p:cNvGrpSpPr/>
            <p:nvPr/>
          </p:nvGrpSpPr>
          <p:grpSpPr>
            <a:xfrm rot="5400000">
              <a:off x="8655427" y="4253521"/>
              <a:ext cx="201871" cy="231166"/>
              <a:chOff x="3462796" y="2555878"/>
              <a:chExt cx="157798" cy="180711"/>
            </a:xfrm>
          </p:grpSpPr>
          <p:sp>
            <p:nvSpPr>
              <p:cNvPr id="89" name="Google Shape;1123;p10"/>
              <p:cNvSpPr/>
              <p:nvPr/>
            </p:nvSpPr>
            <p:spPr>
              <a:xfrm>
                <a:off x="3528860" y="2555878"/>
                <a:ext cx="20839" cy="53711"/>
              </a:xfrm>
              <a:custGeom>
                <a:avLst/>
                <a:gdLst/>
                <a:ahLst/>
                <a:cxnLst/>
                <a:rect l="l" t="t" r="r" b="b"/>
                <a:pathLst>
                  <a:path w="20839" h="53711" extrusionOk="0">
                    <a:moveTo>
                      <a:pt x="9741" y="60"/>
                    </a:moveTo>
                    <a:cubicBezTo>
                      <a:pt x="-2451" y="2600"/>
                      <a:pt x="-4483" y="55686"/>
                      <a:pt x="11074" y="53654"/>
                    </a:cubicBezTo>
                    <a:cubicBezTo>
                      <a:pt x="23266" y="51114"/>
                      <a:pt x="25362" y="-2035"/>
                      <a:pt x="9741" y="60"/>
                    </a:cubicBezTo>
                    <a:close/>
                  </a:path>
                </a:pathLst>
              </a:custGeom>
              <a:solidFill>
                <a:srgbClr val="CFE2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0" name="Google Shape;1124;p10"/>
              <p:cNvSpPr/>
              <p:nvPr/>
            </p:nvSpPr>
            <p:spPr>
              <a:xfrm>
                <a:off x="3528860" y="2682878"/>
                <a:ext cx="20839" cy="53711"/>
              </a:xfrm>
              <a:custGeom>
                <a:avLst/>
                <a:gdLst/>
                <a:ahLst/>
                <a:cxnLst/>
                <a:rect l="l" t="t" r="r" b="b"/>
                <a:pathLst>
                  <a:path w="20839" h="53711" extrusionOk="0">
                    <a:moveTo>
                      <a:pt x="9741" y="60"/>
                    </a:moveTo>
                    <a:cubicBezTo>
                      <a:pt x="-2451" y="2600"/>
                      <a:pt x="-4483" y="55686"/>
                      <a:pt x="11074" y="53654"/>
                    </a:cubicBezTo>
                    <a:cubicBezTo>
                      <a:pt x="23266" y="51114"/>
                      <a:pt x="25362" y="-2035"/>
                      <a:pt x="9741" y="60"/>
                    </a:cubicBezTo>
                    <a:close/>
                  </a:path>
                </a:pathLst>
              </a:custGeom>
              <a:solidFill>
                <a:srgbClr val="CFE2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1" name="Google Shape;1125;p10"/>
              <p:cNvSpPr/>
              <p:nvPr/>
            </p:nvSpPr>
            <p:spPr>
              <a:xfrm>
                <a:off x="3571315" y="2597137"/>
                <a:ext cx="47570" cy="33554"/>
              </a:xfrm>
              <a:custGeom>
                <a:avLst/>
                <a:gdLst/>
                <a:ahLst/>
                <a:cxnLst/>
                <a:rect l="l" t="t" r="r" b="b"/>
                <a:pathLst>
                  <a:path w="47570" h="33554" extrusionOk="0">
                    <a:moveTo>
                      <a:pt x="47423" y="3886"/>
                    </a:moveTo>
                    <a:cubicBezTo>
                      <a:pt x="36183" y="-9449"/>
                      <a:pt x="10910" y="15189"/>
                      <a:pt x="306" y="22936"/>
                    </a:cubicBezTo>
                    <a:cubicBezTo>
                      <a:pt x="-4584" y="50305"/>
                      <a:pt x="50788" y="17729"/>
                      <a:pt x="47423" y="3886"/>
                    </a:cubicBezTo>
                    <a:close/>
                  </a:path>
                </a:pathLst>
              </a:custGeom>
              <a:solidFill>
                <a:srgbClr val="CFE2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2" name="Google Shape;1126;p10"/>
              <p:cNvSpPr/>
              <p:nvPr/>
            </p:nvSpPr>
            <p:spPr>
              <a:xfrm>
                <a:off x="3572203" y="2660050"/>
                <a:ext cx="48391" cy="35006"/>
              </a:xfrm>
              <a:custGeom>
                <a:avLst/>
                <a:gdLst/>
                <a:ahLst/>
                <a:cxnLst/>
                <a:rect l="l" t="t" r="r" b="b"/>
                <a:pathLst>
                  <a:path w="48391" h="35006" extrusionOk="0">
                    <a:moveTo>
                      <a:pt x="45900" y="20221"/>
                    </a:moveTo>
                    <a:cubicBezTo>
                      <a:pt x="32120" y="15713"/>
                      <a:pt x="14849" y="-8608"/>
                      <a:pt x="1450" y="3203"/>
                    </a:cubicBezTo>
                    <a:cubicBezTo>
                      <a:pt x="-11123" y="21047"/>
                      <a:pt x="62664" y="54384"/>
                      <a:pt x="45900" y="20221"/>
                    </a:cubicBezTo>
                    <a:close/>
                  </a:path>
                </a:pathLst>
              </a:custGeom>
              <a:solidFill>
                <a:srgbClr val="CFE2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" name="Google Shape;1127;p10"/>
              <p:cNvSpPr/>
              <p:nvPr/>
            </p:nvSpPr>
            <p:spPr>
              <a:xfrm>
                <a:off x="3466564" y="2662661"/>
                <a:ext cx="42019" cy="33548"/>
              </a:xfrm>
              <a:custGeom>
                <a:avLst/>
                <a:gdLst/>
                <a:ahLst/>
                <a:cxnLst/>
                <a:rect l="l" t="t" r="r" b="b"/>
                <a:pathLst>
                  <a:path w="42019" h="33548" extrusionOk="0">
                    <a:moveTo>
                      <a:pt x="41239" y="1798"/>
                    </a:moveTo>
                    <a:cubicBezTo>
                      <a:pt x="31397" y="-7981"/>
                      <a:pt x="-17625" y="24912"/>
                      <a:pt x="6695" y="33548"/>
                    </a:cubicBezTo>
                    <a:cubicBezTo>
                      <a:pt x="17935" y="27452"/>
                      <a:pt x="47145" y="17991"/>
                      <a:pt x="41239" y="1798"/>
                    </a:cubicBezTo>
                    <a:close/>
                  </a:path>
                </a:pathLst>
              </a:custGeom>
              <a:solidFill>
                <a:srgbClr val="CFE2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4" name="Google Shape;1128;p10"/>
              <p:cNvSpPr/>
              <p:nvPr/>
            </p:nvSpPr>
            <p:spPr>
              <a:xfrm>
                <a:off x="3462796" y="2597064"/>
                <a:ext cx="40843" cy="33781"/>
              </a:xfrm>
              <a:custGeom>
                <a:avLst/>
                <a:gdLst/>
                <a:ahLst/>
                <a:cxnLst/>
                <a:rect l="l" t="t" r="r" b="b"/>
                <a:pathLst>
                  <a:path w="40843" h="33781" extrusionOk="0">
                    <a:moveTo>
                      <a:pt x="38339" y="18755"/>
                    </a:moveTo>
                    <a:cubicBezTo>
                      <a:pt x="27163" y="13865"/>
                      <a:pt x="13447" y="-8614"/>
                      <a:pt x="1509" y="3578"/>
                    </a:cubicBezTo>
                    <a:cubicBezTo>
                      <a:pt x="-10556" y="21676"/>
                      <a:pt x="54151" y="52346"/>
                      <a:pt x="38339" y="18755"/>
                    </a:cubicBezTo>
                    <a:close/>
                  </a:path>
                </a:pathLst>
              </a:custGeom>
              <a:solidFill>
                <a:srgbClr val="CFE2F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6" name="Google Shape;1129;p10"/>
            <p:cNvGrpSpPr/>
            <p:nvPr/>
          </p:nvGrpSpPr>
          <p:grpSpPr>
            <a:xfrm rot="-2700000">
              <a:off x="7375305" y="1863439"/>
              <a:ext cx="169840" cy="178926"/>
              <a:chOff x="3770248" y="2527300"/>
              <a:chExt cx="180404" cy="190055"/>
            </a:xfrm>
          </p:grpSpPr>
          <p:sp>
            <p:nvSpPr>
              <p:cNvPr id="85" name="Google Shape;1130;p10"/>
              <p:cNvSpPr/>
              <p:nvPr/>
            </p:nvSpPr>
            <p:spPr>
              <a:xfrm>
                <a:off x="3775135" y="2655951"/>
                <a:ext cx="51441" cy="61404"/>
              </a:xfrm>
              <a:custGeom>
                <a:avLst/>
                <a:gdLst/>
                <a:ahLst/>
                <a:cxnLst/>
                <a:rect l="l" t="t" r="r" b="b"/>
                <a:pathLst>
                  <a:path w="51441" h="61404" extrusionOk="0">
                    <a:moveTo>
                      <a:pt x="50930" y="0"/>
                    </a:moveTo>
                    <a:cubicBezTo>
                      <a:pt x="32959" y="889"/>
                      <a:pt x="-4823" y="43497"/>
                      <a:pt x="511" y="61404"/>
                    </a:cubicBezTo>
                    <a:cubicBezTo>
                      <a:pt x="18545" y="60579"/>
                      <a:pt x="56264" y="17970"/>
                      <a:pt x="5093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6" name="Google Shape;1131;p10"/>
              <p:cNvSpPr/>
              <p:nvPr/>
            </p:nvSpPr>
            <p:spPr>
              <a:xfrm>
                <a:off x="3894324" y="2527300"/>
                <a:ext cx="51441" cy="61341"/>
              </a:xfrm>
              <a:custGeom>
                <a:avLst/>
                <a:gdLst/>
                <a:ahLst/>
                <a:cxnLst/>
                <a:rect l="l" t="t" r="r" b="b"/>
                <a:pathLst>
                  <a:path w="51441" h="61341" extrusionOk="0">
                    <a:moveTo>
                      <a:pt x="50931" y="0"/>
                    </a:moveTo>
                    <a:cubicBezTo>
                      <a:pt x="32897" y="826"/>
                      <a:pt x="-4822" y="43434"/>
                      <a:pt x="512" y="61341"/>
                    </a:cubicBezTo>
                    <a:cubicBezTo>
                      <a:pt x="18482" y="60325"/>
                      <a:pt x="56265" y="17717"/>
                      <a:pt x="5093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7" name="Google Shape;1132;p10"/>
              <p:cNvSpPr/>
              <p:nvPr/>
            </p:nvSpPr>
            <p:spPr>
              <a:xfrm>
                <a:off x="3770248" y="2531866"/>
                <a:ext cx="58420" cy="54430"/>
              </a:xfrm>
              <a:custGeom>
                <a:avLst/>
                <a:gdLst/>
                <a:ahLst/>
                <a:cxnLst/>
                <a:rect l="l" t="t" r="r" b="b"/>
                <a:pathLst>
                  <a:path w="58420" h="54430" extrusionOk="0">
                    <a:moveTo>
                      <a:pt x="58421" y="54107"/>
                    </a:moveTo>
                    <a:cubicBezTo>
                      <a:pt x="58421" y="36137"/>
                      <a:pt x="18225" y="-3995"/>
                      <a:pt x="1" y="323"/>
                    </a:cubicBezTo>
                    <a:cubicBezTo>
                      <a:pt x="-190" y="18357"/>
                      <a:pt x="40260" y="58425"/>
                      <a:pt x="58421" y="54107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8" name="Google Shape;1133;p10"/>
              <p:cNvSpPr/>
              <p:nvPr/>
            </p:nvSpPr>
            <p:spPr>
              <a:xfrm>
                <a:off x="3892168" y="2658113"/>
                <a:ext cx="58484" cy="54484"/>
              </a:xfrm>
              <a:custGeom>
                <a:avLst/>
                <a:gdLst/>
                <a:ahLst/>
                <a:cxnLst/>
                <a:rect l="l" t="t" r="r" b="b"/>
                <a:pathLst>
                  <a:path w="58484" h="54484" extrusionOk="0">
                    <a:moveTo>
                      <a:pt x="58484" y="54162"/>
                    </a:moveTo>
                    <a:cubicBezTo>
                      <a:pt x="58484" y="36128"/>
                      <a:pt x="18225" y="-3940"/>
                      <a:pt x="1" y="314"/>
                    </a:cubicBezTo>
                    <a:cubicBezTo>
                      <a:pt x="-190" y="18348"/>
                      <a:pt x="40260" y="58480"/>
                      <a:pt x="58484" y="54162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7" name="Google Shape;1134;p10"/>
            <p:cNvGrpSpPr/>
            <p:nvPr/>
          </p:nvGrpSpPr>
          <p:grpSpPr>
            <a:xfrm>
              <a:off x="6800134" y="23"/>
              <a:ext cx="985363" cy="1665685"/>
              <a:chOff x="2484475" y="1329455"/>
              <a:chExt cx="1046700" cy="1769370"/>
            </a:xfrm>
          </p:grpSpPr>
          <p:sp>
            <p:nvSpPr>
              <p:cNvPr id="76" name="Google Shape;1135;p10"/>
              <p:cNvSpPr/>
              <p:nvPr/>
            </p:nvSpPr>
            <p:spPr>
              <a:xfrm>
                <a:off x="2484475" y="2052125"/>
                <a:ext cx="1046700" cy="1046700"/>
              </a:xfrm>
              <a:prstGeom prst="ellipse">
                <a:avLst/>
              </a:prstGeom>
              <a:solidFill>
                <a:srgbClr val="FFDE00">
                  <a:alpha val="13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77" name="Google Shape;1136;p10"/>
              <p:cNvSpPr/>
              <p:nvPr/>
            </p:nvSpPr>
            <p:spPr>
              <a:xfrm>
                <a:off x="2643144" y="2210793"/>
                <a:ext cx="729300" cy="729300"/>
              </a:xfrm>
              <a:prstGeom prst="ellipse">
                <a:avLst/>
              </a:prstGeom>
              <a:solidFill>
                <a:srgbClr val="FFDE00">
                  <a:alpha val="13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grpSp>
            <p:nvGrpSpPr>
              <p:cNvPr id="78" name="Google Shape;1137;p10"/>
              <p:cNvGrpSpPr/>
              <p:nvPr/>
            </p:nvGrpSpPr>
            <p:grpSpPr>
              <a:xfrm>
                <a:off x="2769703" y="1329455"/>
                <a:ext cx="510180" cy="1483501"/>
                <a:chOff x="1818382" y="2433081"/>
                <a:chExt cx="466728" cy="1357150"/>
              </a:xfrm>
            </p:grpSpPr>
            <p:grpSp>
              <p:nvGrpSpPr>
                <p:cNvPr id="80" name="Google Shape;1138;p10"/>
                <p:cNvGrpSpPr/>
                <p:nvPr/>
              </p:nvGrpSpPr>
              <p:grpSpPr>
                <a:xfrm>
                  <a:off x="1818382" y="2971595"/>
                  <a:ext cx="466728" cy="818636"/>
                  <a:chOff x="1818382" y="2942618"/>
                  <a:chExt cx="466728" cy="818636"/>
                </a:xfrm>
              </p:grpSpPr>
              <p:sp>
                <p:nvSpPr>
                  <p:cNvPr id="82" name="Google Shape;1139;p10"/>
                  <p:cNvSpPr/>
                  <p:nvPr/>
                </p:nvSpPr>
                <p:spPr>
                  <a:xfrm>
                    <a:off x="1951772" y="2948396"/>
                    <a:ext cx="202080" cy="2081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2080" h="208143" extrusionOk="0">
                        <a:moveTo>
                          <a:pt x="15038" y="208143"/>
                        </a:moveTo>
                        <a:cubicBezTo>
                          <a:pt x="13132" y="168837"/>
                          <a:pt x="-13030" y="86033"/>
                          <a:pt x="8370" y="57521"/>
                        </a:cubicBezTo>
                        <a:cubicBezTo>
                          <a:pt x="12625" y="47552"/>
                          <a:pt x="30278" y="53140"/>
                          <a:pt x="32881" y="42726"/>
                        </a:cubicBezTo>
                        <a:cubicBezTo>
                          <a:pt x="35485" y="-11186"/>
                          <a:pt x="164834" y="-17218"/>
                          <a:pt x="166739" y="42726"/>
                        </a:cubicBezTo>
                        <a:cubicBezTo>
                          <a:pt x="166739" y="51679"/>
                          <a:pt x="176899" y="48123"/>
                          <a:pt x="182106" y="47679"/>
                        </a:cubicBezTo>
                        <a:cubicBezTo>
                          <a:pt x="221285" y="61458"/>
                          <a:pt x="190869" y="163884"/>
                          <a:pt x="190171" y="205921"/>
                        </a:cubicBezTo>
                        <a:cubicBezTo>
                          <a:pt x="129528" y="203254"/>
                          <a:pt x="70029" y="200523"/>
                          <a:pt x="15038" y="208143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 dirty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83" name="Google Shape;1140;p10"/>
                  <p:cNvSpPr/>
                  <p:nvPr/>
                </p:nvSpPr>
                <p:spPr>
                  <a:xfrm>
                    <a:off x="1833104" y="3156294"/>
                    <a:ext cx="444195" cy="5928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4195" h="592827" extrusionOk="0">
                        <a:moveTo>
                          <a:pt x="211556" y="592827"/>
                        </a:moveTo>
                        <a:cubicBezTo>
                          <a:pt x="2006" y="586922"/>
                          <a:pt x="-51715" y="421377"/>
                          <a:pt x="49695" y="230877"/>
                        </a:cubicBezTo>
                        <a:cubicBezTo>
                          <a:pt x="155993" y="12945"/>
                          <a:pt x="800" y="-5978"/>
                          <a:pt x="315315" y="1198"/>
                        </a:cubicBezTo>
                        <a:cubicBezTo>
                          <a:pt x="366115" y="53077"/>
                          <a:pt x="345160" y="156709"/>
                          <a:pt x="388277" y="228972"/>
                        </a:cubicBezTo>
                        <a:cubicBezTo>
                          <a:pt x="514134" y="439856"/>
                          <a:pt x="415645" y="578159"/>
                          <a:pt x="211556" y="592827"/>
                        </a:cubicBezTo>
                        <a:close/>
                      </a:path>
                    </a:pathLst>
                  </a:custGeom>
                  <a:solidFill>
                    <a:srgbClr val="FFE599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 dirty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84" name="Google Shape;1141;p10"/>
                  <p:cNvSpPr/>
                  <p:nvPr/>
                </p:nvSpPr>
                <p:spPr>
                  <a:xfrm>
                    <a:off x="1818382" y="2942618"/>
                    <a:ext cx="466728" cy="81863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6728" h="818636" extrusionOk="0">
                        <a:moveTo>
                          <a:pt x="413730" y="440997"/>
                        </a:moveTo>
                        <a:cubicBezTo>
                          <a:pt x="355564" y="353938"/>
                          <a:pt x="388838" y="243448"/>
                          <a:pt x="332323" y="212841"/>
                        </a:cubicBezTo>
                        <a:cubicBezTo>
                          <a:pt x="341474" y="160701"/>
                          <a:pt x="342668" y="107476"/>
                          <a:pt x="335879" y="54980"/>
                        </a:cubicBezTo>
                        <a:cubicBezTo>
                          <a:pt x="332577" y="42280"/>
                          <a:pt x="316004" y="50599"/>
                          <a:pt x="306479" y="48630"/>
                        </a:cubicBezTo>
                        <a:cubicBezTo>
                          <a:pt x="306860" y="-17537"/>
                          <a:pt x="162715" y="-14870"/>
                          <a:pt x="159921" y="48630"/>
                        </a:cubicBezTo>
                        <a:cubicBezTo>
                          <a:pt x="98580" y="52250"/>
                          <a:pt x="141252" y="172709"/>
                          <a:pt x="140553" y="213159"/>
                        </a:cubicBezTo>
                        <a:cubicBezTo>
                          <a:pt x="105057" y="231383"/>
                          <a:pt x="103723" y="274563"/>
                          <a:pt x="102453" y="310060"/>
                        </a:cubicBezTo>
                        <a:cubicBezTo>
                          <a:pt x="97234" y="356427"/>
                          <a:pt x="82349" y="401182"/>
                          <a:pt x="58765" y="441441"/>
                        </a:cubicBezTo>
                        <a:cubicBezTo>
                          <a:pt x="-124178" y="764783"/>
                          <a:pt x="171288" y="823140"/>
                          <a:pt x="250027" y="818377"/>
                        </a:cubicBezTo>
                        <a:cubicBezTo>
                          <a:pt x="471833" y="804535"/>
                          <a:pt x="517553" y="614542"/>
                          <a:pt x="413730" y="440997"/>
                        </a:cubicBezTo>
                        <a:close/>
                        <a:moveTo>
                          <a:pt x="322417" y="107431"/>
                        </a:moveTo>
                        <a:cubicBezTo>
                          <a:pt x="322862" y="119369"/>
                          <a:pt x="322862" y="131371"/>
                          <a:pt x="322417" y="143309"/>
                        </a:cubicBezTo>
                        <a:cubicBezTo>
                          <a:pt x="265788" y="153837"/>
                          <a:pt x="209934" y="168156"/>
                          <a:pt x="155222" y="186171"/>
                        </a:cubicBezTo>
                        <a:cubicBezTo>
                          <a:pt x="153825" y="175757"/>
                          <a:pt x="152555" y="165343"/>
                          <a:pt x="151348" y="154866"/>
                        </a:cubicBezTo>
                        <a:cubicBezTo>
                          <a:pt x="209191" y="142185"/>
                          <a:pt x="266302" y="126348"/>
                          <a:pt x="322417" y="107431"/>
                        </a:cubicBezTo>
                        <a:close/>
                        <a:moveTo>
                          <a:pt x="270538" y="514911"/>
                        </a:moveTo>
                        <a:cubicBezTo>
                          <a:pt x="290921" y="432742"/>
                          <a:pt x="171033" y="476811"/>
                          <a:pt x="221770" y="547423"/>
                        </a:cubicBezTo>
                        <a:cubicBezTo>
                          <a:pt x="201005" y="569394"/>
                          <a:pt x="150777" y="562726"/>
                          <a:pt x="161064" y="525135"/>
                        </a:cubicBezTo>
                        <a:cubicBezTo>
                          <a:pt x="172367" y="494210"/>
                          <a:pt x="197449" y="470143"/>
                          <a:pt x="209133" y="439028"/>
                        </a:cubicBezTo>
                        <a:cubicBezTo>
                          <a:pt x="238966" y="372588"/>
                          <a:pt x="245906" y="298128"/>
                          <a:pt x="228882" y="227319"/>
                        </a:cubicBezTo>
                        <a:cubicBezTo>
                          <a:pt x="235124" y="229339"/>
                          <a:pt x="241887" y="229040"/>
                          <a:pt x="247932" y="226494"/>
                        </a:cubicBezTo>
                        <a:cubicBezTo>
                          <a:pt x="236185" y="314949"/>
                          <a:pt x="272697" y="400547"/>
                          <a:pt x="308511" y="479605"/>
                        </a:cubicBezTo>
                        <a:cubicBezTo>
                          <a:pt x="345150" y="534913"/>
                          <a:pt x="303494" y="594603"/>
                          <a:pt x="246471" y="547804"/>
                        </a:cubicBezTo>
                        <a:cubicBezTo>
                          <a:pt x="256295" y="538253"/>
                          <a:pt x="264340" y="527027"/>
                          <a:pt x="270220" y="514657"/>
                        </a:cubicBezTo>
                        <a:close/>
                        <a:moveTo>
                          <a:pt x="235803" y="534596"/>
                        </a:moveTo>
                        <a:cubicBezTo>
                          <a:pt x="220436" y="518467"/>
                          <a:pt x="229072" y="474017"/>
                          <a:pt x="255235" y="493956"/>
                        </a:cubicBezTo>
                        <a:cubicBezTo>
                          <a:pt x="261394" y="509196"/>
                          <a:pt x="244439" y="523039"/>
                          <a:pt x="235486" y="534342"/>
                        </a:cubicBezTo>
                        <a:close/>
                        <a:moveTo>
                          <a:pt x="157317" y="205602"/>
                        </a:moveTo>
                        <a:cubicBezTo>
                          <a:pt x="157317" y="204904"/>
                          <a:pt x="157317" y="204205"/>
                          <a:pt x="157317" y="203507"/>
                        </a:cubicBezTo>
                        <a:cubicBezTo>
                          <a:pt x="210956" y="185962"/>
                          <a:pt x="265655" y="171839"/>
                          <a:pt x="321084" y="161216"/>
                        </a:cubicBezTo>
                        <a:cubicBezTo>
                          <a:pt x="320004" y="176138"/>
                          <a:pt x="318353" y="190997"/>
                          <a:pt x="315941" y="205666"/>
                        </a:cubicBezTo>
                        <a:cubicBezTo>
                          <a:pt x="298795" y="200713"/>
                          <a:pt x="178971" y="199443"/>
                          <a:pt x="157317" y="205602"/>
                        </a:cubicBezTo>
                        <a:close/>
                        <a:moveTo>
                          <a:pt x="318925" y="66537"/>
                        </a:moveTo>
                        <a:cubicBezTo>
                          <a:pt x="319750" y="74157"/>
                          <a:pt x="320449" y="81714"/>
                          <a:pt x="320957" y="89334"/>
                        </a:cubicBezTo>
                        <a:cubicBezTo>
                          <a:pt x="264493" y="108111"/>
                          <a:pt x="207095" y="123967"/>
                          <a:pt x="148999" y="136832"/>
                        </a:cubicBezTo>
                        <a:cubicBezTo>
                          <a:pt x="148173" y="129402"/>
                          <a:pt x="147602" y="121909"/>
                          <a:pt x="147094" y="114480"/>
                        </a:cubicBezTo>
                        <a:cubicBezTo>
                          <a:pt x="199367" y="108301"/>
                          <a:pt x="249945" y="92020"/>
                          <a:pt x="296001" y="66537"/>
                        </a:cubicBezTo>
                        <a:close/>
                        <a:moveTo>
                          <a:pt x="177002" y="47805"/>
                        </a:moveTo>
                        <a:cubicBezTo>
                          <a:pt x="177828" y="8498"/>
                          <a:pt x="287810" y="8625"/>
                          <a:pt x="288699" y="48313"/>
                        </a:cubicBezTo>
                        <a:cubicBezTo>
                          <a:pt x="251424" y="48313"/>
                          <a:pt x="214213" y="48694"/>
                          <a:pt x="176939" y="48313"/>
                        </a:cubicBezTo>
                        <a:cubicBezTo>
                          <a:pt x="177193" y="48059"/>
                          <a:pt x="177257" y="47932"/>
                          <a:pt x="177257" y="47805"/>
                        </a:cubicBezTo>
                        <a:close/>
                        <a:moveTo>
                          <a:pt x="146713" y="71871"/>
                        </a:moveTo>
                        <a:cubicBezTo>
                          <a:pt x="177002" y="57520"/>
                          <a:pt x="222532" y="70411"/>
                          <a:pt x="256949" y="66537"/>
                        </a:cubicBezTo>
                        <a:cubicBezTo>
                          <a:pt x="221592" y="81917"/>
                          <a:pt x="184178" y="92039"/>
                          <a:pt x="145888" y="96573"/>
                        </a:cubicBezTo>
                        <a:cubicBezTo>
                          <a:pt x="146141" y="88381"/>
                          <a:pt x="143792" y="79555"/>
                          <a:pt x="146967" y="71871"/>
                        </a:cubicBezTo>
                        <a:close/>
                        <a:moveTo>
                          <a:pt x="350675" y="770371"/>
                        </a:moveTo>
                        <a:cubicBezTo>
                          <a:pt x="158270" y="868796"/>
                          <a:pt x="-63536" y="698362"/>
                          <a:pt x="54193" y="490971"/>
                        </a:cubicBezTo>
                        <a:cubicBezTo>
                          <a:pt x="77371" y="438901"/>
                          <a:pt x="106010" y="388355"/>
                          <a:pt x="116804" y="331713"/>
                        </a:cubicBezTo>
                        <a:cubicBezTo>
                          <a:pt x="121885" y="263641"/>
                          <a:pt x="121122" y="204713"/>
                          <a:pt x="210721" y="223255"/>
                        </a:cubicBezTo>
                        <a:cubicBezTo>
                          <a:pt x="226723" y="301360"/>
                          <a:pt x="222278" y="385688"/>
                          <a:pt x="180939" y="456554"/>
                        </a:cubicBezTo>
                        <a:cubicBezTo>
                          <a:pt x="165001" y="485129"/>
                          <a:pt x="126457" y="522975"/>
                          <a:pt x="147030" y="558154"/>
                        </a:cubicBezTo>
                        <a:cubicBezTo>
                          <a:pt x="165636" y="587936"/>
                          <a:pt x="208752" y="581459"/>
                          <a:pt x="231739" y="560377"/>
                        </a:cubicBezTo>
                        <a:cubicBezTo>
                          <a:pt x="277777" y="613590"/>
                          <a:pt x="364772" y="561710"/>
                          <a:pt x="334482" y="495924"/>
                        </a:cubicBezTo>
                        <a:cubicBezTo>
                          <a:pt x="299240" y="409120"/>
                          <a:pt x="249964" y="319521"/>
                          <a:pt x="265267" y="222874"/>
                        </a:cubicBezTo>
                        <a:cubicBezTo>
                          <a:pt x="351310" y="205475"/>
                          <a:pt x="350675" y="267324"/>
                          <a:pt x="355438" y="332031"/>
                        </a:cubicBezTo>
                        <a:cubicBezTo>
                          <a:pt x="394553" y="482907"/>
                          <a:pt x="549557" y="659881"/>
                          <a:pt x="350929" y="770117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 dirty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81" name="Google Shape;1142;p10"/>
                <p:cNvSpPr/>
                <p:nvPr/>
              </p:nvSpPr>
              <p:spPr>
                <a:xfrm>
                  <a:off x="2046046" y="2433081"/>
                  <a:ext cx="17700" cy="544800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dirty="0"/>
                </a:p>
              </p:txBody>
            </p:sp>
          </p:grpSp>
          <p:sp>
            <p:nvSpPr>
              <p:cNvPr id="79" name="Google Shape;1143;p10"/>
              <p:cNvSpPr/>
              <p:nvPr/>
            </p:nvSpPr>
            <p:spPr>
              <a:xfrm>
                <a:off x="2848289" y="2564652"/>
                <a:ext cx="130735" cy="158472"/>
              </a:xfrm>
              <a:custGeom>
                <a:avLst/>
                <a:gdLst/>
                <a:ahLst/>
                <a:cxnLst/>
                <a:rect l="l" t="t" r="r" b="b"/>
                <a:pathLst>
                  <a:path w="4784" h="5799" extrusionOk="0">
                    <a:moveTo>
                      <a:pt x="0" y="0"/>
                    </a:moveTo>
                    <a:cubicBezTo>
                      <a:pt x="0" y="2506"/>
                      <a:pt x="2375" y="5110"/>
                      <a:pt x="4784" y="5799"/>
                    </a:cubicBezTo>
                  </a:path>
                </a:pathLst>
              </a:custGeom>
              <a:noFill/>
              <a:ln w="38100" cap="rnd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grpSp>
          <p:nvGrpSpPr>
            <p:cNvPr id="18" name="Google Shape;1144;p10"/>
            <p:cNvGrpSpPr/>
            <p:nvPr/>
          </p:nvGrpSpPr>
          <p:grpSpPr>
            <a:xfrm>
              <a:off x="8330194" y="-10"/>
              <a:ext cx="852241" cy="2641273"/>
              <a:chOff x="3961868" y="-891976"/>
              <a:chExt cx="905291" cy="2805686"/>
            </a:xfrm>
          </p:grpSpPr>
          <p:grpSp>
            <p:nvGrpSpPr>
              <p:cNvPr id="64" name="Google Shape;1145;p10"/>
              <p:cNvGrpSpPr/>
              <p:nvPr/>
            </p:nvGrpSpPr>
            <p:grpSpPr>
              <a:xfrm>
                <a:off x="3961868" y="1008419"/>
                <a:ext cx="905291" cy="905291"/>
                <a:chOff x="764100" y="3623300"/>
                <a:chExt cx="1046700" cy="1046700"/>
              </a:xfrm>
            </p:grpSpPr>
            <p:sp>
              <p:nvSpPr>
                <p:cNvPr id="74" name="Google Shape;1146;p10"/>
                <p:cNvSpPr/>
                <p:nvPr/>
              </p:nvSpPr>
              <p:spPr>
                <a:xfrm>
                  <a:off x="764100" y="3623300"/>
                  <a:ext cx="1046700" cy="1046700"/>
                </a:xfrm>
                <a:prstGeom prst="ellipse">
                  <a:avLst/>
                </a:prstGeom>
                <a:solidFill>
                  <a:srgbClr val="D8B8FF">
                    <a:alpha val="167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dirty="0"/>
                </a:p>
              </p:txBody>
            </p:sp>
            <p:sp>
              <p:nvSpPr>
                <p:cNvPr id="75" name="Google Shape;1147;p10"/>
                <p:cNvSpPr/>
                <p:nvPr/>
              </p:nvSpPr>
              <p:spPr>
                <a:xfrm>
                  <a:off x="922769" y="3781968"/>
                  <a:ext cx="729300" cy="729300"/>
                </a:xfrm>
                <a:prstGeom prst="ellipse">
                  <a:avLst/>
                </a:prstGeom>
                <a:solidFill>
                  <a:srgbClr val="D8B8FF">
                    <a:alpha val="1676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dirty="0"/>
                </a:p>
              </p:txBody>
            </p:sp>
          </p:grpSp>
          <p:grpSp>
            <p:nvGrpSpPr>
              <p:cNvPr id="65" name="Google Shape;1148;p10"/>
              <p:cNvGrpSpPr/>
              <p:nvPr/>
            </p:nvGrpSpPr>
            <p:grpSpPr>
              <a:xfrm>
                <a:off x="4155315" y="-891976"/>
                <a:ext cx="522826" cy="2613070"/>
                <a:chOff x="2447534" y="1219291"/>
                <a:chExt cx="478297" cy="2390513"/>
              </a:xfrm>
            </p:grpSpPr>
            <p:grpSp>
              <p:nvGrpSpPr>
                <p:cNvPr id="66" name="Google Shape;1149;p10"/>
                <p:cNvGrpSpPr/>
                <p:nvPr/>
              </p:nvGrpSpPr>
              <p:grpSpPr>
                <a:xfrm>
                  <a:off x="2447534" y="1219291"/>
                  <a:ext cx="478297" cy="2390513"/>
                  <a:chOff x="2447534" y="1219291"/>
                  <a:chExt cx="478297" cy="2390513"/>
                </a:xfrm>
              </p:grpSpPr>
              <p:grpSp>
                <p:nvGrpSpPr>
                  <p:cNvPr id="69" name="Google Shape;1150;p10"/>
                  <p:cNvGrpSpPr/>
                  <p:nvPr/>
                </p:nvGrpSpPr>
                <p:grpSpPr>
                  <a:xfrm>
                    <a:off x="2447534" y="2971595"/>
                    <a:ext cx="478297" cy="638209"/>
                    <a:chOff x="2447534" y="3081786"/>
                    <a:chExt cx="478297" cy="638209"/>
                  </a:xfrm>
                </p:grpSpPr>
                <p:sp>
                  <p:nvSpPr>
                    <p:cNvPr id="71" name="Google Shape;1151;p10"/>
                    <p:cNvSpPr/>
                    <p:nvPr/>
                  </p:nvSpPr>
                  <p:spPr>
                    <a:xfrm>
                      <a:off x="2591014" y="3097533"/>
                      <a:ext cx="179593" cy="16841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79593" h="168416" extrusionOk="0">
                          <a:moveTo>
                            <a:pt x="0" y="168417"/>
                          </a:moveTo>
                          <a:cubicBezTo>
                            <a:pt x="0" y="125745"/>
                            <a:pt x="5779" y="81168"/>
                            <a:pt x="2349" y="39004"/>
                          </a:cubicBezTo>
                          <a:cubicBezTo>
                            <a:pt x="8128" y="33924"/>
                            <a:pt x="29020" y="36527"/>
                            <a:pt x="37148" y="34622"/>
                          </a:cubicBezTo>
                          <a:cubicBezTo>
                            <a:pt x="48577" y="31575"/>
                            <a:pt x="35052" y="16652"/>
                            <a:pt x="41148" y="11254"/>
                          </a:cubicBezTo>
                          <a:cubicBezTo>
                            <a:pt x="60198" y="-10653"/>
                            <a:pt x="146685" y="1412"/>
                            <a:pt x="147320" y="30304"/>
                          </a:cubicBezTo>
                          <a:cubicBezTo>
                            <a:pt x="146577" y="33733"/>
                            <a:pt x="148761" y="37112"/>
                            <a:pt x="152184" y="37855"/>
                          </a:cubicBezTo>
                          <a:cubicBezTo>
                            <a:pt x="152527" y="37925"/>
                            <a:pt x="152876" y="37969"/>
                            <a:pt x="153226" y="37988"/>
                          </a:cubicBezTo>
                          <a:cubicBezTo>
                            <a:pt x="199009" y="46307"/>
                            <a:pt x="171196" y="124983"/>
                            <a:pt x="171514" y="162194"/>
                          </a:cubicBezTo>
                          <a:cubicBezTo>
                            <a:pt x="116268" y="155717"/>
                            <a:pt x="51435" y="152225"/>
                            <a:pt x="0" y="168417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72" name="Google Shape;1152;p10"/>
                    <p:cNvSpPr/>
                    <p:nvPr/>
                  </p:nvSpPr>
                  <p:spPr>
                    <a:xfrm>
                      <a:off x="2458233" y="3250561"/>
                      <a:ext cx="453667" cy="46204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3667" h="462047" extrusionOk="0">
                          <a:moveTo>
                            <a:pt x="221935" y="462048"/>
                          </a:moveTo>
                          <a:cubicBezTo>
                            <a:pt x="-59306" y="460714"/>
                            <a:pt x="-82865" y="22373"/>
                            <a:pt x="206568" y="847"/>
                          </a:cubicBezTo>
                          <a:cubicBezTo>
                            <a:pt x="522671" y="-22712"/>
                            <a:pt x="543753" y="452904"/>
                            <a:pt x="221935" y="462048"/>
                          </a:cubicBezTo>
                          <a:close/>
                        </a:path>
                      </a:pathLst>
                    </a:custGeom>
                    <a:solidFill>
                      <a:srgbClr val="D9D2E9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73" name="Google Shape;1153;p10"/>
                    <p:cNvSpPr/>
                    <p:nvPr/>
                  </p:nvSpPr>
                  <p:spPr>
                    <a:xfrm>
                      <a:off x="2447534" y="3081786"/>
                      <a:ext cx="478297" cy="63820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78297" h="638209" extrusionOk="0">
                          <a:moveTo>
                            <a:pt x="474760" y="358979"/>
                          </a:moveTo>
                          <a:cubicBezTo>
                            <a:pt x="461679" y="274778"/>
                            <a:pt x="399195" y="202960"/>
                            <a:pt x="320201" y="173178"/>
                          </a:cubicBezTo>
                          <a:cubicBezTo>
                            <a:pt x="320201" y="137618"/>
                            <a:pt x="347824" y="40273"/>
                            <a:pt x="296008" y="38050"/>
                          </a:cubicBezTo>
                          <a:cubicBezTo>
                            <a:pt x="297722" y="5792"/>
                            <a:pt x="256955" y="7316"/>
                            <a:pt x="234286" y="3379"/>
                          </a:cubicBezTo>
                          <a:cubicBezTo>
                            <a:pt x="210981" y="-4749"/>
                            <a:pt x="165198" y="331"/>
                            <a:pt x="178406" y="34748"/>
                          </a:cubicBezTo>
                          <a:cubicBezTo>
                            <a:pt x="166277" y="37224"/>
                            <a:pt x="129765" y="31129"/>
                            <a:pt x="140306" y="52718"/>
                          </a:cubicBezTo>
                          <a:cubicBezTo>
                            <a:pt x="138210" y="96153"/>
                            <a:pt x="137448" y="139713"/>
                            <a:pt x="135797" y="183148"/>
                          </a:cubicBezTo>
                          <a:cubicBezTo>
                            <a:pt x="-17047" y="249949"/>
                            <a:pt x="-46892" y="468453"/>
                            <a:pt x="77123" y="577673"/>
                          </a:cubicBezTo>
                          <a:cubicBezTo>
                            <a:pt x="240636" y="727914"/>
                            <a:pt x="512416" y="577165"/>
                            <a:pt x="474760" y="358979"/>
                          </a:cubicBezTo>
                          <a:close/>
                          <a:moveTo>
                            <a:pt x="304771" y="167971"/>
                          </a:moveTo>
                          <a:cubicBezTo>
                            <a:pt x="286165" y="163081"/>
                            <a:pt x="266226" y="157748"/>
                            <a:pt x="246922" y="159144"/>
                          </a:cubicBezTo>
                          <a:cubicBezTo>
                            <a:pt x="215172" y="156033"/>
                            <a:pt x="182914" y="164288"/>
                            <a:pt x="153514" y="175273"/>
                          </a:cubicBezTo>
                          <a:cubicBezTo>
                            <a:pt x="153514" y="170829"/>
                            <a:pt x="153514" y="166320"/>
                            <a:pt x="153958" y="161875"/>
                          </a:cubicBezTo>
                          <a:cubicBezTo>
                            <a:pt x="206600" y="153398"/>
                            <a:pt x="258035" y="138666"/>
                            <a:pt x="307184" y="117997"/>
                          </a:cubicBezTo>
                          <a:cubicBezTo>
                            <a:pt x="306422" y="134634"/>
                            <a:pt x="305342" y="151334"/>
                            <a:pt x="304771" y="167971"/>
                          </a:cubicBezTo>
                          <a:close/>
                          <a:moveTo>
                            <a:pt x="292515" y="378092"/>
                          </a:moveTo>
                          <a:cubicBezTo>
                            <a:pt x="301278" y="393079"/>
                            <a:pt x="305215" y="416700"/>
                            <a:pt x="297087" y="432131"/>
                          </a:cubicBezTo>
                          <a:cubicBezTo>
                            <a:pt x="286356" y="434925"/>
                            <a:pt x="294928" y="387363"/>
                            <a:pt x="292515" y="378092"/>
                          </a:cubicBezTo>
                          <a:close/>
                          <a:moveTo>
                            <a:pt x="233524" y="360440"/>
                          </a:moveTo>
                          <a:cubicBezTo>
                            <a:pt x="220881" y="353181"/>
                            <a:pt x="206085" y="350622"/>
                            <a:pt x="191741" y="353200"/>
                          </a:cubicBezTo>
                          <a:cubicBezTo>
                            <a:pt x="193900" y="295606"/>
                            <a:pt x="196313" y="237948"/>
                            <a:pt x="198599" y="180354"/>
                          </a:cubicBezTo>
                          <a:cubicBezTo>
                            <a:pt x="213394" y="176480"/>
                            <a:pt x="265528" y="177750"/>
                            <a:pt x="276005" y="180354"/>
                          </a:cubicBezTo>
                          <a:cubicBezTo>
                            <a:pt x="275707" y="235389"/>
                            <a:pt x="275415" y="290418"/>
                            <a:pt x="275116" y="345454"/>
                          </a:cubicBezTo>
                          <a:cubicBezTo>
                            <a:pt x="259679" y="343733"/>
                            <a:pt x="244312" y="349263"/>
                            <a:pt x="233524" y="360440"/>
                          </a:cubicBezTo>
                          <a:close/>
                          <a:moveTo>
                            <a:pt x="244636" y="403619"/>
                          </a:moveTo>
                          <a:cubicBezTo>
                            <a:pt x="254860" y="460769"/>
                            <a:pt x="203615" y="463119"/>
                            <a:pt x="235365" y="386855"/>
                          </a:cubicBezTo>
                          <a:cubicBezTo>
                            <a:pt x="239537" y="391777"/>
                            <a:pt x="242687" y="397473"/>
                            <a:pt x="244636" y="403619"/>
                          </a:cubicBezTo>
                          <a:close/>
                          <a:moveTo>
                            <a:pt x="203234" y="18174"/>
                          </a:moveTo>
                          <a:cubicBezTo>
                            <a:pt x="226920" y="23191"/>
                            <a:pt x="260384" y="18174"/>
                            <a:pt x="278228" y="35383"/>
                          </a:cubicBezTo>
                          <a:cubicBezTo>
                            <a:pt x="250357" y="33268"/>
                            <a:pt x="222392" y="32805"/>
                            <a:pt x="194471" y="33986"/>
                          </a:cubicBezTo>
                          <a:cubicBezTo>
                            <a:pt x="198916" y="25413"/>
                            <a:pt x="186407" y="19063"/>
                            <a:pt x="203234" y="18174"/>
                          </a:cubicBezTo>
                          <a:close/>
                          <a:moveTo>
                            <a:pt x="157451" y="54369"/>
                          </a:moveTo>
                          <a:cubicBezTo>
                            <a:pt x="205711" y="53036"/>
                            <a:pt x="261591" y="43511"/>
                            <a:pt x="306358" y="62688"/>
                          </a:cubicBezTo>
                          <a:lnTo>
                            <a:pt x="156308" y="90501"/>
                          </a:lnTo>
                          <a:close/>
                          <a:moveTo>
                            <a:pt x="308136" y="80468"/>
                          </a:moveTo>
                          <a:cubicBezTo>
                            <a:pt x="308701" y="80385"/>
                            <a:pt x="309254" y="80239"/>
                            <a:pt x="309787" y="80023"/>
                          </a:cubicBezTo>
                          <a:cubicBezTo>
                            <a:pt x="309279" y="87135"/>
                            <a:pt x="308263" y="92723"/>
                            <a:pt x="308136" y="99073"/>
                          </a:cubicBezTo>
                          <a:cubicBezTo>
                            <a:pt x="258975" y="120276"/>
                            <a:pt x="207381" y="135338"/>
                            <a:pt x="154530" y="143904"/>
                          </a:cubicBezTo>
                          <a:lnTo>
                            <a:pt x="155673" y="109043"/>
                          </a:lnTo>
                          <a:close/>
                          <a:moveTo>
                            <a:pt x="378685" y="571513"/>
                          </a:moveTo>
                          <a:cubicBezTo>
                            <a:pt x="88871" y="776746"/>
                            <a:pt x="-158652" y="297384"/>
                            <a:pt x="181009" y="184735"/>
                          </a:cubicBezTo>
                          <a:cubicBezTo>
                            <a:pt x="178787" y="242774"/>
                            <a:pt x="176183" y="300749"/>
                            <a:pt x="174151" y="358788"/>
                          </a:cubicBezTo>
                          <a:cubicBezTo>
                            <a:pt x="71345" y="420066"/>
                            <a:pt x="191741" y="557798"/>
                            <a:pt x="191360" y="371488"/>
                          </a:cubicBezTo>
                          <a:cubicBezTo>
                            <a:pt x="201799" y="369437"/>
                            <a:pt x="212626" y="371031"/>
                            <a:pt x="222030" y="375997"/>
                          </a:cubicBezTo>
                          <a:cubicBezTo>
                            <a:pt x="159673" y="513474"/>
                            <a:pt x="315756" y="467310"/>
                            <a:pt x="246795" y="371107"/>
                          </a:cubicBezTo>
                          <a:cubicBezTo>
                            <a:pt x="254364" y="364078"/>
                            <a:pt x="265052" y="361500"/>
                            <a:pt x="274989" y="364313"/>
                          </a:cubicBezTo>
                          <a:cubicBezTo>
                            <a:pt x="279561" y="390666"/>
                            <a:pt x="263115" y="429528"/>
                            <a:pt x="284324" y="449276"/>
                          </a:cubicBezTo>
                          <a:cubicBezTo>
                            <a:pt x="335124" y="459118"/>
                            <a:pt x="324964" y="368631"/>
                            <a:pt x="292642" y="351804"/>
                          </a:cubicBezTo>
                          <a:lnTo>
                            <a:pt x="293531" y="184481"/>
                          </a:lnTo>
                          <a:cubicBezTo>
                            <a:pt x="465172" y="225438"/>
                            <a:pt x="517686" y="462167"/>
                            <a:pt x="378685" y="571513"/>
                          </a:cubicBezTo>
                          <a:close/>
                          <a:moveTo>
                            <a:pt x="173453" y="378537"/>
                          </a:moveTo>
                          <a:cubicBezTo>
                            <a:pt x="170786" y="400508"/>
                            <a:pt x="176882" y="430226"/>
                            <a:pt x="158848" y="446926"/>
                          </a:cubicBezTo>
                          <a:cubicBezTo>
                            <a:pt x="145830" y="424638"/>
                            <a:pt x="150085" y="391681"/>
                            <a:pt x="173453" y="378283"/>
                          </a:cubicBez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</p:grpSp>
              <p:sp>
                <p:nvSpPr>
                  <p:cNvPr id="70" name="Google Shape;1154;p10"/>
                  <p:cNvSpPr/>
                  <p:nvPr/>
                </p:nvSpPr>
                <p:spPr>
                  <a:xfrm>
                    <a:off x="2675610" y="1219291"/>
                    <a:ext cx="17700" cy="17586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dirty="0"/>
                  </a:p>
                </p:txBody>
              </p:sp>
            </p:grpSp>
            <p:sp>
              <p:nvSpPr>
                <p:cNvPr id="67" name="Google Shape;1155;p10"/>
                <p:cNvSpPr/>
                <p:nvPr/>
              </p:nvSpPr>
              <p:spPr>
                <a:xfrm>
                  <a:off x="2546350" y="3472450"/>
                  <a:ext cx="97850" cy="6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14" h="2465" extrusionOk="0">
                      <a:moveTo>
                        <a:pt x="0" y="0"/>
                      </a:moveTo>
                      <a:cubicBezTo>
                        <a:pt x="946" y="1217"/>
                        <a:pt x="2412" y="2117"/>
                        <a:pt x="3914" y="2465"/>
                      </a:cubicBezTo>
                    </a:path>
                  </a:pathLst>
                </a:custGeom>
                <a:noFill/>
                <a:ln w="38100" cap="rnd" cmpd="sng">
                  <a:solidFill>
                    <a:schemeClr val="lt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68" name="Google Shape;1156;p10"/>
                <p:cNvSpPr/>
                <p:nvPr/>
              </p:nvSpPr>
              <p:spPr>
                <a:xfrm>
                  <a:off x="2515525" y="3392700"/>
                  <a:ext cx="9075" cy="19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3" h="798" extrusionOk="0">
                      <a:moveTo>
                        <a:pt x="0" y="0"/>
                      </a:moveTo>
                      <a:cubicBezTo>
                        <a:pt x="182" y="399"/>
                        <a:pt x="182" y="399"/>
                        <a:pt x="363" y="798"/>
                      </a:cubicBezTo>
                    </a:path>
                  </a:pathLst>
                </a:custGeom>
                <a:noFill/>
                <a:ln w="38100" cap="rnd" cmpd="sng">
                  <a:solidFill>
                    <a:schemeClr val="lt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</p:grpSp>
        <p:grpSp>
          <p:nvGrpSpPr>
            <p:cNvPr id="19" name="Google Shape;1157;p10"/>
            <p:cNvGrpSpPr/>
            <p:nvPr/>
          </p:nvGrpSpPr>
          <p:grpSpPr>
            <a:xfrm>
              <a:off x="7811773" y="-2"/>
              <a:ext cx="492189" cy="1837864"/>
              <a:chOff x="5194218" y="-536312"/>
              <a:chExt cx="522827" cy="1952267"/>
            </a:xfrm>
          </p:grpSpPr>
          <p:grpSp>
            <p:nvGrpSpPr>
              <p:cNvPr id="53" name="Google Shape;1158;p10"/>
              <p:cNvGrpSpPr/>
              <p:nvPr/>
            </p:nvGrpSpPr>
            <p:grpSpPr>
              <a:xfrm>
                <a:off x="5194218" y="893129"/>
                <a:ext cx="522827" cy="522827"/>
                <a:chOff x="764100" y="3623300"/>
                <a:chExt cx="1046700" cy="1046700"/>
              </a:xfrm>
            </p:grpSpPr>
            <p:sp>
              <p:nvSpPr>
                <p:cNvPr id="62" name="Google Shape;1159;p10"/>
                <p:cNvSpPr/>
                <p:nvPr/>
              </p:nvSpPr>
              <p:spPr>
                <a:xfrm>
                  <a:off x="764100" y="3623300"/>
                  <a:ext cx="1046700" cy="1046700"/>
                </a:xfrm>
                <a:prstGeom prst="ellipse">
                  <a:avLst/>
                </a:prstGeom>
                <a:solidFill>
                  <a:srgbClr val="FF8900">
                    <a:alpha val="83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dirty="0"/>
                </a:p>
              </p:txBody>
            </p:sp>
            <p:sp>
              <p:nvSpPr>
                <p:cNvPr id="63" name="Google Shape;1160;p10"/>
                <p:cNvSpPr/>
                <p:nvPr/>
              </p:nvSpPr>
              <p:spPr>
                <a:xfrm>
                  <a:off x="922769" y="3781968"/>
                  <a:ext cx="729300" cy="729300"/>
                </a:xfrm>
                <a:prstGeom prst="ellipse">
                  <a:avLst/>
                </a:prstGeom>
                <a:solidFill>
                  <a:srgbClr val="FF8900">
                    <a:alpha val="83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dirty="0"/>
                </a:p>
              </p:txBody>
            </p:sp>
          </p:grpSp>
          <p:grpSp>
            <p:nvGrpSpPr>
              <p:cNvPr id="54" name="Google Shape;1161;p10"/>
              <p:cNvGrpSpPr/>
              <p:nvPr/>
            </p:nvGrpSpPr>
            <p:grpSpPr>
              <a:xfrm>
                <a:off x="5371921" y="-536312"/>
                <a:ext cx="182209" cy="1814066"/>
                <a:chOff x="3305183" y="1663032"/>
                <a:chExt cx="166690" cy="1659561"/>
              </a:xfrm>
            </p:grpSpPr>
            <p:grpSp>
              <p:nvGrpSpPr>
                <p:cNvPr id="55" name="Google Shape;1162;p10"/>
                <p:cNvGrpSpPr/>
                <p:nvPr/>
              </p:nvGrpSpPr>
              <p:grpSpPr>
                <a:xfrm>
                  <a:off x="3305183" y="1663032"/>
                  <a:ext cx="166690" cy="1659561"/>
                  <a:chOff x="3305183" y="1663032"/>
                  <a:chExt cx="166690" cy="1659561"/>
                </a:xfrm>
              </p:grpSpPr>
              <p:grpSp>
                <p:nvGrpSpPr>
                  <p:cNvPr id="57" name="Google Shape;1163;p10"/>
                  <p:cNvGrpSpPr/>
                  <p:nvPr/>
                </p:nvGrpSpPr>
                <p:grpSpPr>
                  <a:xfrm>
                    <a:off x="3305183" y="2971595"/>
                    <a:ext cx="166690" cy="350998"/>
                    <a:chOff x="3305183" y="3146560"/>
                    <a:chExt cx="166690" cy="350998"/>
                  </a:xfrm>
                </p:grpSpPr>
                <p:sp>
                  <p:nvSpPr>
                    <p:cNvPr id="59" name="Google Shape;1164;p10"/>
                    <p:cNvSpPr/>
                    <p:nvPr/>
                  </p:nvSpPr>
                  <p:spPr>
                    <a:xfrm>
                      <a:off x="3324821" y="3152836"/>
                      <a:ext cx="119489" cy="11717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9489" h="117177" extrusionOk="0">
                          <a:moveTo>
                            <a:pt x="5460" y="117177"/>
                          </a:moveTo>
                          <a:cubicBezTo>
                            <a:pt x="4508" y="91777"/>
                            <a:pt x="-9653" y="30373"/>
                            <a:pt x="11810" y="23896"/>
                          </a:cubicBezTo>
                          <a:cubicBezTo>
                            <a:pt x="18160" y="22118"/>
                            <a:pt x="14668" y="14561"/>
                            <a:pt x="19494" y="10688"/>
                          </a:cubicBezTo>
                          <a:cubicBezTo>
                            <a:pt x="31241" y="-2901"/>
                            <a:pt x="96456" y="-6838"/>
                            <a:pt x="96456" y="18879"/>
                          </a:cubicBezTo>
                          <a:cubicBezTo>
                            <a:pt x="95751" y="22315"/>
                            <a:pt x="97967" y="25668"/>
                            <a:pt x="101409" y="26373"/>
                          </a:cubicBezTo>
                          <a:cubicBezTo>
                            <a:pt x="101866" y="26467"/>
                            <a:pt x="102336" y="26506"/>
                            <a:pt x="102806" y="26499"/>
                          </a:cubicBezTo>
                          <a:cubicBezTo>
                            <a:pt x="133731" y="28849"/>
                            <a:pt x="111569" y="90507"/>
                            <a:pt x="114744" y="113939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60" name="Google Shape;1165;p10"/>
                    <p:cNvSpPr/>
                    <p:nvPr/>
                  </p:nvSpPr>
                  <p:spPr>
                    <a:xfrm>
                      <a:off x="3312763" y="3270014"/>
                      <a:ext cx="150661" cy="22110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0661" h="221107" extrusionOk="0">
                          <a:moveTo>
                            <a:pt x="72636" y="221107"/>
                          </a:moveTo>
                          <a:cubicBezTo>
                            <a:pt x="-3564" y="204978"/>
                            <a:pt x="-15057" y="136779"/>
                            <a:pt x="16184" y="2477"/>
                          </a:cubicBezTo>
                          <a:cubicBezTo>
                            <a:pt x="54284" y="1207"/>
                            <a:pt x="87558" y="1270"/>
                            <a:pt x="125595" y="0"/>
                          </a:cubicBezTo>
                          <a:cubicBezTo>
                            <a:pt x="164330" y="92202"/>
                            <a:pt x="166299" y="206629"/>
                            <a:pt x="72636" y="221107"/>
                          </a:cubicBezTo>
                          <a:close/>
                        </a:path>
                      </a:pathLst>
                    </a:custGeom>
                    <a:solidFill>
                      <a:srgbClr val="F9CB9C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61" name="Google Shape;1166;p10"/>
                    <p:cNvSpPr/>
                    <p:nvPr/>
                  </p:nvSpPr>
                  <p:spPr>
                    <a:xfrm>
                      <a:off x="3305183" y="3146560"/>
                      <a:ext cx="166690" cy="35099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66690" h="350998" extrusionOk="0">
                          <a:moveTo>
                            <a:pt x="140987" y="124596"/>
                          </a:moveTo>
                          <a:cubicBezTo>
                            <a:pt x="147337" y="122247"/>
                            <a:pt x="143336" y="59572"/>
                            <a:pt x="144542" y="54238"/>
                          </a:cubicBezTo>
                          <a:cubicBezTo>
                            <a:pt x="146828" y="39252"/>
                            <a:pt x="140097" y="24647"/>
                            <a:pt x="122571" y="26425"/>
                          </a:cubicBezTo>
                          <a:cubicBezTo>
                            <a:pt x="129683" y="-8309"/>
                            <a:pt x="29417" y="-8500"/>
                            <a:pt x="29925" y="24075"/>
                          </a:cubicBezTo>
                          <a:cubicBezTo>
                            <a:pt x="15891" y="25536"/>
                            <a:pt x="12399" y="39633"/>
                            <a:pt x="13478" y="51635"/>
                          </a:cubicBezTo>
                          <a:cubicBezTo>
                            <a:pt x="16145" y="75955"/>
                            <a:pt x="8335" y="105292"/>
                            <a:pt x="17034" y="127263"/>
                          </a:cubicBezTo>
                          <a:cubicBezTo>
                            <a:pt x="17034" y="127263"/>
                            <a:pt x="17034" y="127644"/>
                            <a:pt x="17034" y="127835"/>
                          </a:cubicBezTo>
                          <a:cubicBezTo>
                            <a:pt x="-77835" y="451748"/>
                            <a:pt x="259922" y="398789"/>
                            <a:pt x="140987" y="124596"/>
                          </a:cubicBezTo>
                          <a:close/>
                          <a:moveTo>
                            <a:pt x="126254" y="42427"/>
                          </a:moveTo>
                          <a:cubicBezTo>
                            <a:pt x="126699" y="51254"/>
                            <a:pt x="126699" y="64842"/>
                            <a:pt x="126889" y="74177"/>
                          </a:cubicBezTo>
                          <a:lnTo>
                            <a:pt x="31258" y="101736"/>
                          </a:lnTo>
                          <a:cubicBezTo>
                            <a:pt x="31258" y="96719"/>
                            <a:pt x="31258" y="91640"/>
                            <a:pt x="31258" y="86560"/>
                          </a:cubicBezTo>
                          <a:cubicBezTo>
                            <a:pt x="57865" y="73415"/>
                            <a:pt x="88408" y="58556"/>
                            <a:pt x="112348" y="40903"/>
                          </a:cubicBezTo>
                          <a:cubicBezTo>
                            <a:pt x="116793" y="41665"/>
                            <a:pt x="123778" y="38490"/>
                            <a:pt x="126254" y="42427"/>
                          </a:cubicBezTo>
                          <a:close/>
                          <a:moveTo>
                            <a:pt x="89044" y="212671"/>
                          </a:moveTo>
                          <a:cubicBezTo>
                            <a:pt x="81112" y="208784"/>
                            <a:pt x="71771" y="209070"/>
                            <a:pt x="64088" y="213433"/>
                          </a:cubicBezTo>
                          <a:cubicBezTo>
                            <a:pt x="67943" y="186762"/>
                            <a:pt x="70883" y="159947"/>
                            <a:pt x="72914" y="132978"/>
                          </a:cubicBezTo>
                          <a:lnTo>
                            <a:pt x="83964" y="132978"/>
                          </a:lnTo>
                          <a:cubicBezTo>
                            <a:pt x="83049" y="159642"/>
                            <a:pt x="84751" y="186337"/>
                            <a:pt x="89044" y="212671"/>
                          </a:cubicBezTo>
                          <a:close/>
                          <a:moveTo>
                            <a:pt x="50944" y="114118"/>
                          </a:moveTo>
                          <a:lnTo>
                            <a:pt x="127144" y="92148"/>
                          </a:lnTo>
                          <a:lnTo>
                            <a:pt x="127144" y="113420"/>
                          </a:lnTo>
                          <a:cubicBezTo>
                            <a:pt x="101299" y="114880"/>
                            <a:pt x="75899" y="115135"/>
                            <a:pt x="50626" y="114118"/>
                          </a:cubicBezTo>
                          <a:close/>
                          <a:moveTo>
                            <a:pt x="90695" y="39950"/>
                          </a:moveTo>
                          <a:cubicBezTo>
                            <a:pt x="74692" y="48269"/>
                            <a:pt x="47832" y="59826"/>
                            <a:pt x="31385" y="67255"/>
                          </a:cubicBezTo>
                          <a:cubicBezTo>
                            <a:pt x="31385" y="58937"/>
                            <a:pt x="31766" y="47634"/>
                            <a:pt x="31385" y="39379"/>
                          </a:cubicBezTo>
                          <a:cubicBezTo>
                            <a:pt x="33036" y="39379"/>
                            <a:pt x="75835" y="39442"/>
                            <a:pt x="90377" y="39950"/>
                          </a:cubicBezTo>
                          <a:close/>
                          <a:moveTo>
                            <a:pt x="45736" y="22361"/>
                          </a:moveTo>
                          <a:cubicBezTo>
                            <a:pt x="60214" y="644"/>
                            <a:pt x="112920" y="11122"/>
                            <a:pt x="111395" y="26616"/>
                          </a:cubicBezTo>
                          <a:cubicBezTo>
                            <a:pt x="92028" y="25854"/>
                            <a:pt x="63834" y="27314"/>
                            <a:pt x="44466" y="26616"/>
                          </a:cubicBezTo>
                          <a:cubicBezTo>
                            <a:pt x="44339" y="26171"/>
                            <a:pt x="45165" y="22742"/>
                            <a:pt x="45419" y="22361"/>
                          </a:cubicBezTo>
                          <a:close/>
                          <a:moveTo>
                            <a:pt x="125556" y="309127"/>
                          </a:moveTo>
                          <a:cubicBezTo>
                            <a:pt x="22686" y="406028"/>
                            <a:pt x="-873" y="195335"/>
                            <a:pt x="33798" y="131708"/>
                          </a:cubicBezTo>
                          <a:cubicBezTo>
                            <a:pt x="41101" y="132153"/>
                            <a:pt x="48467" y="132470"/>
                            <a:pt x="55833" y="132661"/>
                          </a:cubicBezTo>
                          <a:cubicBezTo>
                            <a:pt x="60913" y="148536"/>
                            <a:pt x="25734" y="268678"/>
                            <a:pt x="58500" y="243023"/>
                          </a:cubicBezTo>
                          <a:cubicBezTo>
                            <a:pt x="62310" y="237436"/>
                            <a:pt x="67708" y="228101"/>
                            <a:pt x="75454" y="228037"/>
                          </a:cubicBezTo>
                          <a:cubicBezTo>
                            <a:pt x="84979" y="228037"/>
                            <a:pt x="91076" y="238960"/>
                            <a:pt x="95394" y="245881"/>
                          </a:cubicBezTo>
                          <a:cubicBezTo>
                            <a:pt x="128985" y="268931"/>
                            <a:pt x="92536" y="150631"/>
                            <a:pt x="101744" y="132661"/>
                          </a:cubicBezTo>
                          <a:cubicBezTo>
                            <a:pt x="109173" y="132661"/>
                            <a:pt x="116602" y="132089"/>
                            <a:pt x="124032" y="131644"/>
                          </a:cubicBezTo>
                          <a:cubicBezTo>
                            <a:pt x="155591" y="183968"/>
                            <a:pt x="160671" y="257311"/>
                            <a:pt x="125239" y="309127"/>
                          </a:cubicBez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</p:grpSp>
              <p:sp>
                <p:nvSpPr>
                  <p:cNvPr id="58" name="Google Shape;1167;p10"/>
                  <p:cNvSpPr/>
                  <p:nvPr/>
                </p:nvSpPr>
                <p:spPr>
                  <a:xfrm>
                    <a:off x="3375902" y="1663032"/>
                    <a:ext cx="17700" cy="13149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dirty="0"/>
                  </a:p>
                </p:txBody>
              </p:sp>
            </p:grpSp>
            <p:sp>
              <p:nvSpPr>
                <p:cNvPr id="56" name="Google Shape;1168;p10"/>
                <p:cNvSpPr/>
                <p:nvPr/>
              </p:nvSpPr>
              <p:spPr>
                <a:xfrm>
                  <a:off x="3352825" y="3244100"/>
                  <a:ext cx="27200" cy="29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8" h="1160" extrusionOk="0">
                      <a:moveTo>
                        <a:pt x="0" y="0"/>
                      </a:moveTo>
                      <a:cubicBezTo>
                        <a:pt x="294" y="441"/>
                        <a:pt x="670" y="834"/>
                        <a:pt x="1088" y="1160"/>
                      </a:cubicBezTo>
                    </a:path>
                  </a:pathLst>
                </a:custGeom>
                <a:noFill/>
                <a:ln w="28575" cap="rnd" cmpd="sng">
                  <a:solidFill>
                    <a:schemeClr val="lt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</p:grpSp>
        <p:grpSp>
          <p:nvGrpSpPr>
            <p:cNvPr id="20" name="Google Shape;1169;p10"/>
            <p:cNvGrpSpPr/>
            <p:nvPr/>
          </p:nvGrpSpPr>
          <p:grpSpPr>
            <a:xfrm>
              <a:off x="8018879" y="-29"/>
              <a:ext cx="810166" cy="4470272"/>
              <a:chOff x="7824797" y="-1724181"/>
              <a:chExt cx="860597" cy="4748536"/>
            </a:xfrm>
          </p:grpSpPr>
          <p:grpSp>
            <p:nvGrpSpPr>
              <p:cNvPr id="41" name="Google Shape;1170;p10"/>
              <p:cNvGrpSpPr/>
              <p:nvPr/>
            </p:nvGrpSpPr>
            <p:grpSpPr>
              <a:xfrm>
                <a:off x="7824797" y="1891931"/>
                <a:ext cx="860597" cy="1132425"/>
                <a:chOff x="764100" y="3623300"/>
                <a:chExt cx="1046700" cy="1046700"/>
              </a:xfrm>
            </p:grpSpPr>
            <p:sp>
              <p:nvSpPr>
                <p:cNvPr id="51" name="Google Shape;1171;p10"/>
                <p:cNvSpPr/>
                <p:nvPr/>
              </p:nvSpPr>
              <p:spPr>
                <a:xfrm>
                  <a:off x="764100" y="3623300"/>
                  <a:ext cx="1046700" cy="1046700"/>
                </a:xfrm>
                <a:prstGeom prst="ellipse">
                  <a:avLst/>
                </a:prstGeom>
                <a:solidFill>
                  <a:srgbClr val="10A3FF">
                    <a:alpha val="615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dirty="0"/>
                </a:p>
              </p:txBody>
            </p:sp>
            <p:sp>
              <p:nvSpPr>
                <p:cNvPr id="52" name="Google Shape;1172;p10"/>
                <p:cNvSpPr/>
                <p:nvPr/>
              </p:nvSpPr>
              <p:spPr>
                <a:xfrm>
                  <a:off x="922769" y="3781968"/>
                  <a:ext cx="729300" cy="729300"/>
                </a:xfrm>
                <a:prstGeom prst="ellipse">
                  <a:avLst/>
                </a:prstGeom>
                <a:solidFill>
                  <a:srgbClr val="10A3FF">
                    <a:alpha val="615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dirty="0"/>
                </a:p>
              </p:txBody>
            </p:sp>
          </p:grpSp>
          <p:grpSp>
            <p:nvGrpSpPr>
              <p:cNvPr id="42" name="Google Shape;1173;p10"/>
              <p:cNvGrpSpPr/>
              <p:nvPr/>
            </p:nvGrpSpPr>
            <p:grpSpPr>
              <a:xfrm>
                <a:off x="8100547" y="-1724181"/>
                <a:ext cx="300376" cy="4529867"/>
                <a:chOff x="3792712" y="-322375"/>
                <a:chExt cx="274793" cy="4144055"/>
              </a:xfrm>
            </p:grpSpPr>
            <p:grpSp>
              <p:nvGrpSpPr>
                <p:cNvPr id="43" name="Google Shape;1174;p10"/>
                <p:cNvGrpSpPr/>
                <p:nvPr/>
              </p:nvGrpSpPr>
              <p:grpSpPr>
                <a:xfrm>
                  <a:off x="3792712" y="-322375"/>
                  <a:ext cx="274793" cy="4144055"/>
                  <a:chOff x="3792712" y="-322375"/>
                  <a:chExt cx="274793" cy="4144055"/>
                </a:xfrm>
              </p:grpSpPr>
              <p:grpSp>
                <p:nvGrpSpPr>
                  <p:cNvPr id="46" name="Google Shape;1175;p10"/>
                  <p:cNvGrpSpPr/>
                  <p:nvPr/>
                </p:nvGrpSpPr>
                <p:grpSpPr>
                  <a:xfrm>
                    <a:off x="3792712" y="2971595"/>
                    <a:ext cx="274793" cy="850085"/>
                    <a:chOff x="3792712" y="2879468"/>
                    <a:chExt cx="274793" cy="850085"/>
                  </a:xfrm>
                </p:grpSpPr>
                <p:sp>
                  <p:nvSpPr>
                    <p:cNvPr id="48" name="Google Shape;1176;p10"/>
                    <p:cNvSpPr/>
                    <p:nvPr/>
                  </p:nvSpPr>
                  <p:spPr>
                    <a:xfrm>
                      <a:off x="3798083" y="3085793"/>
                      <a:ext cx="261578" cy="63735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61578" h="637356" extrusionOk="0">
                          <a:moveTo>
                            <a:pt x="126686" y="637357"/>
                          </a:moveTo>
                          <a:cubicBezTo>
                            <a:pt x="-60449" y="630435"/>
                            <a:pt x="18736" y="394850"/>
                            <a:pt x="6417" y="267723"/>
                          </a:cubicBezTo>
                          <a:cubicBezTo>
                            <a:pt x="12322" y="197048"/>
                            <a:pt x="-10665" y="53665"/>
                            <a:pt x="31817" y="8008"/>
                          </a:cubicBezTo>
                          <a:cubicBezTo>
                            <a:pt x="291595" y="-16566"/>
                            <a:pt x="262449" y="-1263"/>
                            <a:pt x="258829" y="299283"/>
                          </a:cubicBezTo>
                          <a:cubicBezTo>
                            <a:pt x="256988" y="426728"/>
                            <a:pt x="295024" y="626816"/>
                            <a:pt x="126686" y="637357"/>
                          </a:cubicBezTo>
                          <a:close/>
                        </a:path>
                      </a:pathLst>
                    </a:custGeom>
                    <a:solidFill>
                      <a:srgbClr val="CFE2F3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49" name="Google Shape;1177;p10"/>
                    <p:cNvSpPr/>
                    <p:nvPr/>
                  </p:nvSpPr>
                  <p:spPr>
                    <a:xfrm>
                      <a:off x="3849902" y="2886279"/>
                      <a:ext cx="160096" cy="19729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60096" h="197298" extrusionOk="0">
                          <a:moveTo>
                            <a:pt x="0" y="197298"/>
                          </a:moveTo>
                          <a:cubicBezTo>
                            <a:pt x="14795" y="163453"/>
                            <a:pt x="-19495" y="39120"/>
                            <a:pt x="29908" y="37913"/>
                          </a:cubicBezTo>
                          <a:cubicBezTo>
                            <a:pt x="41275" y="35754"/>
                            <a:pt x="33401" y="17911"/>
                            <a:pt x="43053" y="12513"/>
                          </a:cubicBezTo>
                          <a:cubicBezTo>
                            <a:pt x="64008" y="-9902"/>
                            <a:pt x="129984" y="-1393"/>
                            <a:pt x="134239" y="31563"/>
                          </a:cubicBezTo>
                          <a:cubicBezTo>
                            <a:pt x="135826" y="40517"/>
                            <a:pt x="147891" y="34484"/>
                            <a:pt x="151955" y="41406"/>
                          </a:cubicBezTo>
                          <a:cubicBezTo>
                            <a:pt x="171640" y="64583"/>
                            <a:pt x="149479" y="158246"/>
                            <a:pt x="149161" y="196663"/>
                          </a:cubicBezTo>
                          <a:cubicBezTo>
                            <a:pt x="98234" y="196155"/>
                            <a:pt x="49847" y="189170"/>
                            <a:pt x="0" y="197298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50" name="Google Shape;1178;p10"/>
                    <p:cNvSpPr/>
                    <p:nvPr/>
                  </p:nvSpPr>
                  <p:spPr>
                    <a:xfrm>
                      <a:off x="3792712" y="2879468"/>
                      <a:ext cx="274793" cy="85008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74793" h="850085" extrusionOk="0">
                          <a:moveTo>
                            <a:pt x="19916" y="786532"/>
                          </a:moveTo>
                          <a:cubicBezTo>
                            <a:pt x="39854" y="827489"/>
                            <a:pt x="67541" y="848572"/>
                            <a:pt x="131866" y="850032"/>
                          </a:cubicBezTo>
                          <a:cubicBezTo>
                            <a:pt x="255818" y="852953"/>
                            <a:pt x="279440" y="735732"/>
                            <a:pt x="271947" y="651213"/>
                          </a:cubicBezTo>
                          <a:cubicBezTo>
                            <a:pt x="272963" y="537612"/>
                            <a:pt x="275312" y="423947"/>
                            <a:pt x="274678" y="310345"/>
                          </a:cubicBezTo>
                          <a:cubicBezTo>
                            <a:pt x="276202" y="268245"/>
                            <a:pt x="263057" y="215095"/>
                            <a:pt x="217528" y="202395"/>
                          </a:cubicBezTo>
                          <a:cubicBezTo>
                            <a:pt x="213336" y="167343"/>
                            <a:pt x="246610" y="35073"/>
                            <a:pt x="197716" y="37295"/>
                          </a:cubicBezTo>
                          <a:cubicBezTo>
                            <a:pt x="191366" y="-10202"/>
                            <a:pt x="84495" y="-14965"/>
                            <a:pt x="87098" y="38311"/>
                          </a:cubicBezTo>
                          <a:cubicBezTo>
                            <a:pt x="75478" y="36978"/>
                            <a:pt x="60047" y="37041"/>
                            <a:pt x="58778" y="55583"/>
                          </a:cubicBezTo>
                          <a:cubicBezTo>
                            <a:pt x="55603" y="103081"/>
                            <a:pt x="55285" y="150833"/>
                            <a:pt x="49887" y="197760"/>
                          </a:cubicBezTo>
                          <a:cubicBezTo>
                            <a:pt x="-19010" y="224303"/>
                            <a:pt x="12613" y="404262"/>
                            <a:pt x="5437" y="474048"/>
                          </a:cubicBezTo>
                          <a:cubicBezTo>
                            <a:pt x="10264" y="577299"/>
                            <a:pt x="-17549" y="687980"/>
                            <a:pt x="19916" y="786532"/>
                          </a:cubicBezTo>
                          <a:close/>
                          <a:moveTo>
                            <a:pt x="102466" y="38248"/>
                          </a:moveTo>
                          <a:cubicBezTo>
                            <a:pt x="106148" y="7895"/>
                            <a:pt x="173585" y="17166"/>
                            <a:pt x="178983" y="37105"/>
                          </a:cubicBezTo>
                          <a:cubicBezTo>
                            <a:pt x="154281" y="37549"/>
                            <a:pt x="103101" y="39962"/>
                            <a:pt x="102592" y="38311"/>
                          </a:cubicBezTo>
                          <a:close/>
                          <a:moveTo>
                            <a:pt x="76177" y="56663"/>
                          </a:moveTo>
                          <a:lnTo>
                            <a:pt x="174983" y="55393"/>
                          </a:lnTo>
                          <a:cubicBezTo>
                            <a:pt x="190222" y="53361"/>
                            <a:pt x="211304" y="53298"/>
                            <a:pt x="206733" y="75459"/>
                          </a:cubicBezTo>
                          <a:lnTo>
                            <a:pt x="75287" y="111400"/>
                          </a:lnTo>
                          <a:cubicBezTo>
                            <a:pt x="75967" y="93194"/>
                            <a:pt x="76303" y="74970"/>
                            <a:pt x="76303" y="56726"/>
                          </a:cubicBezTo>
                          <a:close/>
                          <a:moveTo>
                            <a:pt x="73700" y="129879"/>
                          </a:moveTo>
                          <a:lnTo>
                            <a:pt x="205399" y="94382"/>
                          </a:lnTo>
                          <a:lnTo>
                            <a:pt x="203684" y="134069"/>
                          </a:lnTo>
                          <a:lnTo>
                            <a:pt x="71478" y="159469"/>
                          </a:lnTo>
                          <a:cubicBezTo>
                            <a:pt x="72430" y="149563"/>
                            <a:pt x="73192" y="139785"/>
                            <a:pt x="73827" y="129942"/>
                          </a:cubicBezTo>
                          <a:close/>
                          <a:moveTo>
                            <a:pt x="69191" y="177885"/>
                          </a:moveTo>
                          <a:lnTo>
                            <a:pt x="202541" y="152104"/>
                          </a:lnTo>
                          <a:cubicBezTo>
                            <a:pt x="201906" y="166391"/>
                            <a:pt x="201335" y="180615"/>
                            <a:pt x="200700" y="194839"/>
                          </a:cubicBezTo>
                          <a:lnTo>
                            <a:pt x="67350" y="193379"/>
                          </a:lnTo>
                          <a:cubicBezTo>
                            <a:pt x="68239" y="188298"/>
                            <a:pt x="68937" y="183282"/>
                            <a:pt x="69318" y="177948"/>
                          </a:cubicBezTo>
                          <a:close/>
                          <a:moveTo>
                            <a:pt x="19217" y="648102"/>
                          </a:moveTo>
                          <a:cubicBezTo>
                            <a:pt x="23154" y="519832"/>
                            <a:pt x="21947" y="391117"/>
                            <a:pt x="28171" y="263101"/>
                          </a:cubicBezTo>
                          <a:cubicBezTo>
                            <a:pt x="34965" y="198204"/>
                            <a:pt x="74589" y="211222"/>
                            <a:pt x="121960" y="210968"/>
                          </a:cubicBezTo>
                          <a:cubicBezTo>
                            <a:pt x="123103" y="217851"/>
                            <a:pt x="123674" y="224817"/>
                            <a:pt x="123674" y="231796"/>
                          </a:cubicBezTo>
                          <a:cubicBezTo>
                            <a:pt x="72874" y="256370"/>
                            <a:pt x="60174" y="344889"/>
                            <a:pt x="124246" y="360891"/>
                          </a:cubicBezTo>
                          <a:lnTo>
                            <a:pt x="124627" y="429281"/>
                          </a:lnTo>
                          <a:cubicBezTo>
                            <a:pt x="46966" y="432710"/>
                            <a:pt x="45951" y="548915"/>
                            <a:pt x="125135" y="549486"/>
                          </a:cubicBezTo>
                          <a:lnTo>
                            <a:pt x="125516" y="627083"/>
                          </a:lnTo>
                          <a:cubicBezTo>
                            <a:pt x="40" y="680677"/>
                            <a:pt x="157647" y="791422"/>
                            <a:pt x="143550" y="638069"/>
                          </a:cubicBezTo>
                          <a:cubicBezTo>
                            <a:pt x="209971" y="620416"/>
                            <a:pt x="220385" y="540533"/>
                            <a:pt x="142661" y="533675"/>
                          </a:cubicBezTo>
                          <a:lnTo>
                            <a:pt x="142280" y="444204"/>
                          </a:lnTo>
                          <a:cubicBezTo>
                            <a:pt x="216321" y="434298"/>
                            <a:pt x="216130" y="356764"/>
                            <a:pt x="141772" y="346604"/>
                          </a:cubicBezTo>
                          <a:cubicBezTo>
                            <a:pt x="141772" y="311425"/>
                            <a:pt x="141772" y="215413"/>
                            <a:pt x="140566" y="212429"/>
                          </a:cubicBezTo>
                          <a:cubicBezTo>
                            <a:pt x="140566" y="212429"/>
                            <a:pt x="194096" y="213762"/>
                            <a:pt x="198541" y="213381"/>
                          </a:cubicBezTo>
                          <a:cubicBezTo>
                            <a:pt x="218543" y="211666"/>
                            <a:pt x="234291" y="230589"/>
                            <a:pt x="243943" y="246845"/>
                          </a:cubicBezTo>
                          <a:cubicBezTo>
                            <a:pt x="271376" y="315997"/>
                            <a:pt x="250865" y="395880"/>
                            <a:pt x="255754" y="469095"/>
                          </a:cubicBezTo>
                          <a:cubicBezTo>
                            <a:pt x="240832" y="580093"/>
                            <a:pt x="308015" y="834538"/>
                            <a:pt x="136819" y="834855"/>
                          </a:cubicBezTo>
                          <a:cubicBezTo>
                            <a:pt x="35727" y="844063"/>
                            <a:pt x="10073" y="729382"/>
                            <a:pt x="19344" y="648166"/>
                          </a:cubicBezTo>
                          <a:close/>
                          <a:moveTo>
                            <a:pt x="125008" y="678137"/>
                          </a:moveTo>
                          <a:cubicBezTo>
                            <a:pt x="115928" y="731541"/>
                            <a:pt x="62968" y="668041"/>
                            <a:pt x="125643" y="645435"/>
                          </a:cubicBezTo>
                          <a:cubicBezTo>
                            <a:pt x="126272" y="656357"/>
                            <a:pt x="126100" y="667304"/>
                            <a:pt x="125135" y="678201"/>
                          </a:cubicBezTo>
                          <a:close/>
                          <a:moveTo>
                            <a:pt x="125008" y="531198"/>
                          </a:moveTo>
                          <a:cubicBezTo>
                            <a:pt x="69953" y="529293"/>
                            <a:pt x="68620" y="448966"/>
                            <a:pt x="124627" y="447315"/>
                          </a:cubicBezTo>
                          <a:close/>
                          <a:moveTo>
                            <a:pt x="124119" y="340698"/>
                          </a:moveTo>
                          <a:cubicBezTo>
                            <a:pt x="85193" y="326284"/>
                            <a:pt x="93004" y="270848"/>
                            <a:pt x="123674" y="251798"/>
                          </a:cubicBezTo>
                          <a:cubicBezTo>
                            <a:pt x="123973" y="281643"/>
                            <a:pt x="124183" y="311380"/>
                            <a:pt x="124309" y="341016"/>
                          </a:cubicBezTo>
                          <a:close/>
                          <a:moveTo>
                            <a:pt x="141835" y="365591"/>
                          </a:moveTo>
                          <a:cubicBezTo>
                            <a:pt x="190730" y="374798"/>
                            <a:pt x="194159" y="419057"/>
                            <a:pt x="141835" y="426106"/>
                          </a:cubicBezTo>
                          <a:close/>
                          <a:moveTo>
                            <a:pt x="142724" y="551899"/>
                          </a:moveTo>
                          <a:cubicBezTo>
                            <a:pt x="195493" y="559138"/>
                            <a:pt x="188127" y="605684"/>
                            <a:pt x="143296" y="619781"/>
                          </a:cubicBezTo>
                          <a:cubicBezTo>
                            <a:pt x="143042" y="601429"/>
                            <a:pt x="142978" y="571204"/>
                            <a:pt x="142915" y="552217"/>
                          </a:cubicBez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</p:grpSp>
              <p:sp>
                <p:nvSpPr>
                  <p:cNvPr id="47" name="Google Shape;1179;p10"/>
                  <p:cNvSpPr/>
                  <p:nvPr/>
                </p:nvSpPr>
                <p:spPr>
                  <a:xfrm>
                    <a:off x="3923169" y="-322375"/>
                    <a:ext cx="17700" cy="33003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dirty="0"/>
                  </a:p>
                </p:txBody>
              </p:sp>
            </p:grpSp>
            <p:sp>
              <p:nvSpPr>
                <p:cNvPr id="44" name="Google Shape;1180;p10"/>
                <p:cNvSpPr/>
                <p:nvPr/>
              </p:nvSpPr>
              <p:spPr>
                <a:xfrm>
                  <a:off x="3834925" y="3637375"/>
                  <a:ext cx="76100" cy="135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44" h="5437" extrusionOk="0">
                      <a:moveTo>
                        <a:pt x="0" y="0"/>
                      </a:moveTo>
                      <a:cubicBezTo>
                        <a:pt x="372" y="2043"/>
                        <a:pt x="1116" y="4666"/>
                        <a:pt x="3044" y="5437"/>
                      </a:cubicBezTo>
                    </a:path>
                  </a:pathLst>
                </a:custGeom>
                <a:noFill/>
                <a:ln w="28575" cap="rnd" cmpd="sng">
                  <a:solidFill>
                    <a:schemeClr val="lt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45" name="Google Shape;1181;p10"/>
                <p:cNvSpPr/>
                <p:nvPr/>
              </p:nvSpPr>
              <p:spPr>
                <a:xfrm>
                  <a:off x="3834925" y="3552200"/>
                  <a:ext cx="1825" cy="21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" h="870" extrusionOk="0">
                      <a:moveTo>
                        <a:pt x="0" y="0"/>
                      </a:moveTo>
                      <a:cubicBezTo>
                        <a:pt x="37" y="435"/>
                        <a:pt x="37" y="435"/>
                        <a:pt x="73" y="870"/>
                      </a:cubicBezTo>
                    </a:path>
                  </a:pathLst>
                </a:custGeom>
                <a:noFill/>
                <a:ln w="28575" cap="rnd" cmpd="sng">
                  <a:solidFill>
                    <a:schemeClr val="lt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</p:grpSp>
        <p:grpSp>
          <p:nvGrpSpPr>
            <p:cNvPr id="21" name="Google Shape;1182;p10"/>
            <p:cNvGrpSpPr/>
            <p:nvPr/>
          </p:nvGrpSpPr>
          <p:grpSpPr>
            <a:xfrm>
              <a:off x="7184797" y="-17"/>
              <a:ext cx="985363" cy="3905971"/>
              <a:chOff x="1192601" y="-1724180"/>
              <a:chExt cx="1046700" cy="4149108"/>
            </a:xfrm>
          </p:grpSpPr>
          <p:grpSp>
            <p:nvGrpSpPr>
              <p:cNvPr id="29" name="Google Shape;1183;p10"/>
              <p:cNvGrpSpPr/>
              <p:nvPr/>
            </p:nvGrpSpPr>
            <p:grpSpPr>
              <a:xfrm>
                <a:off x="1192601" y="1378228"/>
                <a:ext cx="1046700" cy="1046700"/>
                <a:chOff x="764100" y="3623300"/>
                <a:chExt cx="1046700" cy="1046700"/>
              </a:xfrm>
            </p:grpSpPr>
            <p:sp>
              <p:nvSpPr>
                <p:cNvPr id="39" name="Google Shape;1184;p10"/>
                <p:cNvSpPr/>
                <p:nvPr/>
              </p:nvSpPr>
              <p:spPr>
                <a:xfrm>
                  <a:off x="764100" y="3623300"/>
                  <a:ext cx="1046700" cy="1046700"/>
                </a:xfrm>
                <a:prstGeom prst="ellipse">
                  <a:avLst/>
                </a:prstGeom>
                <a:solidFill>
                  <a:srgbClr val="18ECFF">
                    <a:alpha val="950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dirty="0"/>
                </a:p>
              </p:txBody>
            </p:sp>
            <p:sp>
              <p:nvSpPr>
                <p:cNvPr id="40" name="Google Shape;1185;p10"/>
                <p:cNvSpPr/>
                <p:nvPr/>
              </p:nvSpPr>
              <p:spPr>
                <a:xfrm>
                  <a:off x="922769" y="3781968"/>
                  <a:ext cx="729300" cy="729300"/>
                </a:xfrm>
                <a:prstGeom prst="ellipse">
                  <a:avLst/>
                </a:prstGeom>
                <a:solidFill>
                  <a:srgbClr val="18ECFF">
                    <a:alpha val="950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dirty="0"/>
                </a:p>
              </p:txBody>
            </p:sp>
          </p:grpSp>
          <p:grpSp>
            <p:nvGrpSpPr>
              <p:cNvPr id="30" name="Google Shape;1186;p10"/>
              <p:cNvGrpSpPr/>
              <p:nvPr/>
            </p:nvGrpSpPr>
            <p:grpSpPr>
              <a:xfrm>
                <a:off x="1417979" y="-1724180"/>
                <a:ext cx="580390" cy="3855366"/>
                <a:chOff x="522260" y="372820"/>
                <a:chExt cx="530958" cy="3527002"/>
              </a:xfrm>
            </p:grpSpPr>
            <p:grpSp>
              <p:nvGrpSpPr>
                <p:cNvPr id="31" name="Google Shape;1187;p10"/>
                <p:cNvGrpSpPr/>
                <p:nvPr/>
              </p:nvGrpSpPr>
              <p:grpSpPr>
                <a:xfrm>
                  <a:off x="522260" y="372820"/>
                  <a:ext cx="530958" cy="3527002"/>
                  <a:chOff x="522260" y="372820"/>
                  <a:chExt cx="530958" cy="3527002"/>
                </a:xfrm>
              </p:grpSpPr>
              <p:grpSp>
                <p:nvGrpSpPr>
                  <p:cNvPr id="33" name="Google Shape;1188;p10"/>
                  <p:cNvGrpSpPr/>
                  <p:nvPr/>
                </p:nvGrpSpPr>
                <p:grpSpPr>
                  <a:xfrm>
                    <a:off x="522260" y="2971595"/>
                    <a:ext cx="530958" cy="928227"/>
                    <a:chOff x="522260" y="2971595"/>
                    <a:chExt cx="530958" cy="928227"/>
                  </a:xfrm>
                </p:grpSpPr>
                <p:sp>
                  <p:nvSpPr>
                    <p:cNvPr id="35" name="Google Shape;1189;p10"/>
                    <p:cNvSpPr/>
                    <p:nvPr/>
                  </p:nvSpPr>
                  <p:spPr>
                    <a:xfrm>
                      <a:off x="531045" y="3193814"/>
                      <a:ext cx="510950" cy="50019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10950" h="500199" extrusionOk="0">
                          <a:moveTo>
                            <a:pt x="230344" y="500189"/>
                          </a:moveTo>
                          <a:cubicBezTo>
                            <a:pt x="153916" y="500507"/>
                            <a:pt x="77640" y="493446"/>
                            <a:pt x="2570" y="479108"/>
                          </a:cubicBezTo>
                          <a:cubicBezTo>
                            <a:pt x="-4606" y="452501"/>
                            <a:pt x="4348" y="418084"/>
                            <a:pt x="15841" y="404622"/>
                          </a:cubicBezTo>
                          <a:cubicBezTo>
                            <a:pt x="93" y="296672"/>
                            <a:pt x="174591" y="153479"/>
                            <a:pt x="126458" y="68770"/>
                          </a:cubicBezTo>
                          <a:cubicBezTo>
                            <a:pt x="128236" y="16510"/>
                            <a:pt x="219295" y="6350"/>
                            <a:pt x="261142" y="0"/>
                          </a:cubicBezTo>
                          <a:cubicBezTo>
                            <a:pt x="310926" y="4953"/>
                            <a:pt x="383443" y="12002"/>
                            <a:pt x="388777" y="70612"/>
                          </a:cubicBezTo>
                          <a:cubicBezTo>
                            <a:pt x="365980" y="191262"/>
                            <a:pt x="524603" y="342392"/>
                            <a:pt x="509998" y="472630"/>
                          </a:cubicBezTo>
                          <a:cubicBezTo>
                            <a:pt x="417936" y="491147"/>
                            <a:pt x="324248" y="500380"/>
                            <a:pt x="230344" y="500189"/>
                          </a:cubicBez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36" name="Google Shape;1190;p10"/>
                    <p:cNvSpPr/>
                    <p:nvPr/>
                  </p:nvSpPr>
                  <p:spPr>
                    <a:xfrm>
                      <a:off x="551585" y="3672350"/>
                      <a:ext cx="488949" cy="21462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88949" h="214629" extrusionOk="0">
                          <a:moveTo>
                            <a:pt x="243395" y="214630"/>
                          </a:moveTo>
                          <a:cubicBezTo>
                            <a:pt x="147256" y="214630"/>
                            <a:pt x="26352" y="160401"/>
                            <a:pt x="0" y="8001"/>
                          </a:cubicBezTo>
                          <a:cubicBezTo>
                            <a:pt x="165925" y="39751"/>
                            <a:pt x="327279" y="29528"/>
                            <a:pt x="488950" y="0"/>
                          </a:cubicBezTo>
                          <a:cubicBezTo>
                            <a:pt x="471043" y="147384"/>
                            <a:pt x="350266" y="214630"/>
                            <a:pt x="243395" y="214630"/>
                          </a:cubicBezTo>
                          <a:close/>
                        </a:path>
                      </a:pathLst>
                    </a:custGeom>
                    <a:solidFill>
                      <a:srgbClr val="C8F3F7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37" name="Google Shape;1191;p10"/>
                    <p:cNvSpPr/>
                    <p:nvPr/>
                  </p:nvSpPr>
                  <p:spPr>
                    <a:xfrm>
                      <a:off x="685838" y="2977833"/>
                      <a:ext cx="219884" cy="23464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9884" h="234649" extrusionOk="0">
                          <a:moveTo>
                            <a:pt x="2590" y="234649"/>
                          </a:moveTo>
                          <a:cubicBezTo>
                            <a:pt x="7987" y="210011"/>
                            <a:pt x="-12142" y="33672"/>
                            <a:pt x="12877" y="45419"/>
                          </a:cubicBezTo>
                          <a:cubicBezTo>
                            <a:pt x="33197" y="50182"/>
                            <a:pt x="23545" y="24210"/>
                            <a:pt x="35038" y="16590"/>
                          </a:cubicBezTo>
                          <a:cubicBezTo>
                            <a:pt x="50913" y="906"/>
                            <a:pt x="85394" y="1604"/>
                            <a:pt x="109714" y="1922"/>
                          </a:cubicBezTo>
                          <a:cubicBezTo>
                            <a:pt x="145528" y="-936"/>
                            <a:pt x="189026" y="-6841"/>
                            <a:pt x="188835" y="38879"/>
                          </a:cubicBezTo>
                          <a:cubicBezTo>
                            <a:pt x="250875" y="39895"/>
                            <a:pt x="199503" y="186770"/>
                            <a:pt x="206869" y="233824"/>
                          </a:cubicBezTo>
                          <a:cubicBezTo>
                            <a:pt x="139369" y="212361"/>
                            <a:pt x="71932" y="215091"/>
                            <a:pt x="2590" y="234649"/>
                          </a:cubicBezTo>
                          <a:close/>
                        </a:path>
                      </a:pathLst>
                    </a:custGeom>
                    <a:solidFill>
                      <a:schemeClr val="dk2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38" name="Google Shape;1192;p10"/>
                    <p:cNvSpPr/>
                    <p:nvPr/>
                  </p:nvSpPr>
                  <p:spPr>
                    <a:xfrm>
                      <a:off x="522260" y="2971595"/>
                      <a:ext cx="530958" cy="92822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30958" h="928227" extrusionOk="0">
                          <a:moveTo>
                            <a:pt x="516306" y="619347"/>
                          </a:moveTo>
                          <a:cubicBezTo>
                            <a:pt x="501638" y="504285"/>
                            <a:pt x="397942" y="417798"/>
                            <a:pt x="399530" y="298926"/>
                          </a:cubicBezTo>
                          <a:cubicBezTo>
                            <a:pt x="413182" y="300514"/>
                            <a:pt x="390830" y="254159"/>
                            <a:pt x="381178" y="244380"/>
                          </a:cubicBezTo>
                          <a:cubicBezTo>
                            <a:pt x="383210" y="187992"/>
                            <a:pt x="385369" y="132175"/>
                            <a:pt x="387528" y="75787"/>
                          </a:cubicBezTo>
                          <a:cubicBezTo>
                            <a:pt x="392481" y="54070"/>
                            <a:pt x="381559" y="34449"/>
                            <a:pt x="356731" y="40227"/>
                          </a:cubicBezTo>
                          <a:cubicBezTo>
                            <a:pt x="358255" y="-10573"/>
                            <a:pt x="307645" y="730"/>
                            <a:pt x="273609" y="1810"/>
                          </a:cubicBezTo>
                          <a:cubicBezTo>
                            <a:pt x="240780" y="1429"/>
                            <a:pt x="184074" y="-222"/>
                            <a:pt x="184328" y="45244"/>
                          </a:cubicBezTo>
                          <a:cubicBezTo>
                            <a:pt x="174803" y="45815"/>
                            <a:pt x="158928" y="42640"/>
                            <a:pt x="158928" y="56547"/>
                          </a:cubicBezTo>
                          <a:cubicBezTo>
                            <a:pt x="158928" y="118777"/>
                            <a:pt x="158039" y="180435"/>
                            <a:pt x="158357" y="242475"/>
                          </a:cubicBezTo>
                          <a:cubicBezTo>
                            <a:pt x="144260" y="248825"/>
                            <a:pt x="112383" y="292767"/>
                            <a:pt x="140577" y="307753"/>
                          </a:cubicBezTo>
                          <a:cubicBezTo>
                            <a:pt x="150102" y="385159"/>
                            <a:pt x="15736" y="506508"/>
                            <a:pt x="18784" y="626967"/>
                          </a:cubicBezTo>
                          <a:cubicBezTo>
                            <a:pt x="-3124" y="640493"/>
                            <a:pt x="-8013" y="706215"/>
                            <a:pt x="15672" y="712756"/>
                          </a:cubicBezTo>
                          <a:cubicBezTo>
                            <a:pt x="65075" y="1013238"/>
                            <a:pt x="505638" y="992854"/>
                            <a:pt x="526720" y="692753"/>
                          </a:cubicBezTo>
                          <a:cubicBezTo>
                            <a:pt x="534785" y="671862"/>
                            <a:pt x="531356" y="631984"/>
                            <a:pt x="516306" y="619347"/>
                          </a:cubicBezTo>
                          <a:close/>
                          <a:moveTo>
                            <a:pt x="498399" y="620300"/>
                          </a:moveTo>
                          <a:cubicBezTo>
                            <a:pt x="475749" y="621824"/>
                            <a:pt x="453079" y="623176"/>
                            <a:pt x="430391" y="624364"/>
                          </a:cubicBezTo>
                          <a:cubicBezTo>
                            <a:pt x="405708" y="518319"/>
                            <a:pt x="384842" y="411531"/>
                            <a:pt x="367780" y="304006"/>
                          </a:cubicBezTo>
                          <a:cubicBezTo>
                            <a:pt x="372606" y="303308"/>
                            <a:pt x="377432" y="302673"/>
                            <a:pt x="382194" y="301911"/>
                          </a:cubicBezTo>
                          <a:cubicBezTo>
                            <a:pt x="378511" y="420973"/>
                            <a:pt x="481889" y="506762"/>
                            <a:pt x="498399" y="620300"/>
                          </a:cubicBezTo>
                          <a:close/>
                          <a:moveTo>
                            <a:pt x="278689" y="312579"/>
                          </a:moveTo>
                          <a:cubicBezTo>
                            <a:pt x="287389" y="312198"/>
                            <a:pt x="296025" y="311690"/>
                            <a:pt x="304661" y="311118"/>
                          </a:cubicBezTo>
                          <a:cubicBezTo>
                            <a:pt x="318040" y="416738"/>
                            <a:pt x="331477" y="522383"/>
                            <a:pt x="344983" y="628047"/>
                          </a:cubicBezTo>
                          <a:cubicBezTo>
                            <a:pt x="322568" y="628809"/>
                            <a:pt x="300216" y="629507"/>
                            <a:pt x="277800" y="629952"/>
                          </a:cubicBezTo>
                          <a:cubicBezTo>
                            <a:pt x="271844" y="524237"/>
                            <a:pt x="272136" y="418262"/>
                            <a:pt x="278689" y="312579"/>
                          </a:cubicBezTo>
                          <a:close/>
                          <a:moveTo>
                            <a:pt x="322504" y="309531"/>
                          </a:moveTo>
                          <a:cubicBezTo>
                            <a:pt x="331775" y="308642"/>
                            <a:pt x="341046" y="307626"/>
                            <a:pt x="350317" y="306483"/>
                          </a:cubicBezTo>
                          <a:cubicBezTo>
                            <a:pt x="367253" y="413417"/>
                            <a:pt x="387928" y="519633"/>
                            <a:pt x="412357" y="625126"/>
                          </a:cubicBezTo>
                          <a:cubicBezTo>
                            <a:pt x="395910" y="625951"/>
                            <a:pt x="379400" y="626713"/>
                            <a:pt x="362954" y="627348"/>
                          </a:cubicBezTo>
                          <a:cubicBezTo>
                            <a:pt x="349111" y="521430"/>
                            <a:pt x="335541" y="415493"/>
                            <a:pt x="322250" y="309531"/>
                          </a:cubicBezTo>
                          <a:close/>
                          <a:moveTo>
                            <a:pt x="365684" y="58452"/>
                          </a:moveTo>
                          <a:cubicBezTo>
                            <a:pt x="375273" y="59277"/>
                            <a:pt x="368542" y="74581"/>
                            <a:pt x="369939" y="81248"/>
                          </a:cubicBezTo>
                          <a:lnTo>
                            <a:pt x="175946" y="137382"/>
                          </a:lnTo>
                          <a:cubicBezTo>
                            <a:pt x="175946" y="127984"/>
                            <a:pt x="175946" y="118332"/>
                            <a:pt x="175946" y="109125"/>
                          </a:cubicBezTo>
                          <a:cubicBezTo>
                            <a:pt x="212713" y="94837"/>
                            <a:pt x="258496" y="85947"/>
                            <a:pt x="287643" y="60547"/>
                          </a:cubicBezTo>
                          <a:cubicBezTo>
                            <a:pt x="313360" y="60611"/>
                            <a:pt x="339649" y="57309"/>
                            <a:pt x="365430" y="58452"/>
                          </a:cubicBezTo>
                          <a:close/>
                          <a:moveTo>
                            <a:pt x="175438" y="205454"/>
                          </a:moveTo>
                          <a:lnTo>
                            <a:pt x="366827" y="159671"/>
                          </a:lnTo>
                          <a:lnTo>
                            <a:pt x="364224" y="230791"/>
                          </a:lnTo>
                          <a:cubicBezTo>
                            <a:pt x="308090" y="199041"/>
                            <a:pt x="233033" y="208248"/>
                            <a:pt x="175311" y="231616"/>
                          </a:cubicBezTo>
                          <a:close/>
                          <a:moveTo>
                            <a:pt x="175438" y="187230"/>
                          </a:moveTo>
                          <a:cubicBezTo>
                            <a:pt x="175438" y="176688"/>
                            <a:pt x="175438" y="166084"/>
                            <a:pt x="175438" y="155480"/>
                          </a:cubicBezTo>
                          <a:lnTo>
                            <a:pt x="368796" y="99536"/>
                          </a:lnTo>
                          <a:lnTo>
                            <a:pt x="367272" y="141256"/>
                          </a:lnTo>
                          <a:close/>
                          <a:moveTo>
                            <a:pt x="229032" y="21622"/>
                          </a:moveTo>
                          <a:cubicBezTo>
                            <a:pt x="256401" y="25305"/>
                            <a:pt x="342570" y="-222"/>
                            <a:pt x="338760" y="40672"/>
                          </a:cubicBezTo>
                          <a:lnTo>
                            <a:pt x="201600" y="44418"/>
                          </a:lnTo>
                          <a:cubicBezTo>
                            <a:pt x="197155" y="28861"/>
                            <a:pt x="217793" y="22765"/>
                            <a:pt x="229096" y="21749"/>
                          </a:cubicBezTo>
                          <a:close/>
                          <a:moveTo>
                            <a:pt x="263830" y="59150"/>
                          </a:moveTo>
                          <a:cubicBezTo>
                            <a:pt x="235046" y="71260"/>
                            <a:pt x="205645" y="81858"/>
                            <a:pt x="175756" y="90900"/>
                          </a:cubicBezTo>
                          <a:lnTo>
                            <a:pt x="175756" y="63722"/>
                          </a:lnTo>
                          <a:cubicBezTo>
                            <a:pt x="201664" y="62897"/>
                            <a:pt x="238113" y="59976"/>
                            <a:pt x="263894" y="59404"/>
                          </a:cubicBezTo>
                          <a:close/>
                          <a:moveTo>
                            <a:pt x="260973" y="230600"/>
                          </a:moveTo>
                          <a:cubicBezTo>
                            <a:pt x="306439" y="226028"/>
                            <a:pt x="366891" y="233838"/>
                            <a:pt x="384036" y="283432"/>
                          </a:cubicBezTo>
                          <a:cubicBezTo>
                            <a:pt x="303873" y="296939"/>
                            <a:pt x="222193" y="298945"/>
                            <a:pt x="141466" y="289401"/>
                          </a:cubicBezTo>
                          <a:cubicBezTo>
                            <a:pt x="157404" y="243554"/>
                            <a:pt x="218110" y="233521"/>
                            <a:pt x="261036" y="230854"/>
                          </a:cubicBezTo>
                          <a:close/>
                          <a:moveTo>
                            <a:pt x="259639" y="630269"/>
                          </a:moveTo>
                          <a:cubicBezTo>
                            <a:pt x="238005" y="630606"/>
                            <a:pt x="216313" y="630796"/>
                            <a:pt x="194552" y="630841"/>
                          </a:cubicBezTo>
                          <a:cubicBezTo>
                            <a:pt x="210300" y="525005"/>
                            <a:pt x="226003" y="419176"/>
                            <a:pt x="241669" y="313341"/>
                          </a:cubicBezTo>
                          <a:cubicBezTo>
                            <a:pt x="248019" y="313341"/>
                            <a:pt x="254369" y="313341"/>
                            <a:pt x="260719" y="313341"/>
                          </a:cubicBezTo>
                          <a:cubicBezTo>
                            <a:pt x="254172" y="418871"/>
                            <a:pt x="253810" y="524694"/>
                            <a:pt x="259639" y="630269"/>
                          </a:cubicBezTo>
                          <a:close/>
                          <a:moveTo>
                            <a:pt x="177089" y="630904"/>
                          </a:moveTo>
                          <a:cubicBezTo>
                            <a:pt x="155309" y="630904"/>
                            <a:pt x="133528" y="630904"/>
                            <a:pt x="111748" y="630333"/>
                          </a:cubicBezTo>
                          <a:cubicBezTo>
                            <a:pt x="143498" y="524478"/>
                            <a:pt x="175248" y="418751"/>
                            <a:pt x="206490" y="312833"/>
                          </a:cubicBezTo>
                          <a:lnTo>
                            <a:pt x="224206" y="313277"/>
                          </a:lnTo>
                          <a:cubicBezTo>
                            <a:pt x="208630" y="419195"/>
                            <a:pt x="192920" y="525069"/>
                            <a:pt x="177089" y="630904"/>
                          </a:cubicBezTo>
                          <a:close/>
                          <a:moveTo>
                            <a:pt x="76759" y="501047"/>
                          </a:moveTo>
                          <a:cubicBezTo>
                            <a:pt x="112129" y="441801"/>
                            <a:pt x="157849" y="381857"/>
                            <a:pt x="157468" y="309721"/>
                          </a:cubicBezTo>
                          <a:cubicBezTo>
                            <a:pt x="168009" y="310737"/>
                            <a:pt x="178550" y="311499"/>
                            <a:pt x="189218" y="312071"/>
                          </a:cubicBezTo>
                          <a:cubicBezTo>
                            <a:pt x="157550" y="417906"/>
                            <a:pt x="125908" y="523887"/>
                            <a:pt x="94285" y="630015"/>
                          </a:cubicBezTo>
                          <a:cubicBezTo>
                            <a:pt x="74854" y="629571"/>
                            <a:pt x="55423" y="629126"/>
                            <a:pt x="35992" y="628491"/>
                          </a:cubicBezTo>
                          <a:cubicBezTo>
                            <a:pt x="33960" y="582454"/>
                            <a:pt x="54026" y="539591"/>
                            <a:pt x="76886" y="500920"/>
                          </a:cubicBezTo>
                          <a:close/>
                          <a:moveTo>
                            <a:pt x="356858" y="897604"/>
                          </a:moveTo>
                          <a:cubicBezTo>
                            <a:pt x="221222" y="951325"/>
                            <a:pt x="58725" y="859504"/>
                            <a:pt x="34024" y="716248"/>
                          </a:cubicBezTo>
                          <a:cubicBezTo>
                            <a:pt x="191294" y="742912"/>
                            <a:pt x="352178" y="739813"/>
                            <a:pt x="508305" y="707104"/>
                          </a:cubicBezTo>
                          <a:lnTo>
                            <a:pt x="509194" y="707549"/>
                          </a:lnTo>
                          <a:cubicBezTo>
                            <a:pt x="496145" y="793623"/>
                            <a:pt x="438030" y="866134"/>
                            <a:pt x="356858" y="897604"/>
                          </a:cubicBezTo>
                          <a:close/>
                          <a:moveTo>
                            <a:pt x="512560" y="681704"/>
                          </a:moveTo>
                          <a:cubicBezTo>
                            <a:pt x="511855" y="684092"/>
                            <a:pt x="510985" y="686422"/>
                            <a:pt x="509956" y="688689"/>
                          </a:cubicBezTo>
                          <a:cubicBezTo>
                            <a:pt x="348952" y="722706"/>
                            <a:pt x="182842" y="724865"/>
                            <a:pt x="21006" y="695039"/>
                          </a:cubicBezTo>
                          <a:cubicBezTo>
                            <a:pt x="14332" y="679355"/>
                            <a:pt x="14961" y="661511"/>
                            <a:pt x="22721" y="646335"/>
                          </a:cubicBezTo>
                          <a:cubicBezTo>
                            <a:pt x="183897" y="651967"/>
                            <a:pt x="345263" y="649148"/>
                            <a:pt x="506146" y="637889"/>
                          </a:cubicBezTo>
                          <a:cubicBezTo>
                            <a:pt x="514351" y="650945"/>
                            <a:pt x="516681" y="666845"/>
                            <a:pt x="512560" y="681704"/>
                          </a:cubicBez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spcFirstLastPara="1" wrap="square" lIns="91425" tIns="45700" rIns="91425" bIns="45700" anchor="ctr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</p:grpSp>
              <p:sp>
                <p:nvSpPr>
                  <p:cNvPr id="34" name="Google Shape;1193;p10"/>
                  <p:cNvSpPr/>
                  <p:nvPr/>
                </p:nvSpPr>
                <p:spPr>
                  <a:xfrm>
                    <a:off x="786939" y="372820"/>
                    <a:ext cx="17700" cy="2605200"/>
                  </a:xfrm>
                  <a:prstGeom prst="rect">
                    <a:avLst/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dirty="0"/>
                  </a:p>
                </p:txBody>
              </p:sp>
            </p:grpSp>
            <p:sp>
              <p:nvSpPr>
                <p:cNvPr id="32" name="Google Shape;1194;p10"/>
                <p:cNvSpPr/>
                <p:nvPr/>
              </p:nvSpPr>
              <p:spPr>
                <a:xfrm>
                  <a:off x="636125" y="3766050"/>
                  <a:ext cx="121425" cy="74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57" h="2972" extrusionOk="0">
                      <a:moveTo>
                        <a:pt x="0" y="0"/>
                      </a:moveTo>
                      <a:cubicBezTo>
                        <a:pt x="1186" y="1482"/>
                        <a:pt x="3080" y="2306"/>
                        <a:pt x="4857" y="2972"/>
                      </a:cubicBezTo>
                    </a:path>
                  </a:pathLst>
                </a:custGeom>
                <a:noFill/>
                <a:ln w="38100" cap="rnd" cmpd="sng">
                  <a:solidFill>
                    <a:schemeClr val="lt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</p:grpSp>
        <p:grpSp>
          <p:nvGrpSpPr>
            <p:cNvPr id="22" name="Google Shape;1195;p10"/>
            <p:cNvGrpSpPr/>
            <p:nvPr/>
          </p:nvGrpSpPr>
          <p:grpSpPr>
            <a:xfrm>
              <a:off x="7192739" y="3730341"/>
              <a:ext cx="148551" cy="170121"/>
              <a:chOff x="3462796" y="2555878"/>
              <a:chExt cx="157798" cy="180711"/>
            </a:xfrm>
          </p:grpSpPr>
          <p:sp>
            <p:nvSpPr>
              <p:cNvPr id="23" name="Google Shape;1196;p10"/>
              <p:cNvSpPr/>
              <p:nvPr/>
            </p:nvSpPr>
            <p:spPr>
              <a:xfrm>
                <a:off x="3528860" y="2555878"/>
                <a:ext cx="20839" cy="53711"/>
              </a:xfrm>
              <a:custGeom>
                <a:avLst/>
                <a:gdLst/>
                <a:ahLst/>
                <a:cxnLst/>
                <a:rect l="l" t="t" r="r" b="b"/>
                <a:pathLst>
                  <a:path w="20839" h="53711" extrusionOk="0">
                    <a:moveTo>
                      <a:pt x="9741" y="60"/>
                    </a:moveTo>
                    <a:cubicBezTo>
                      <a:pt x="-2451" y="2600"/>
                      <a:pt x="-4483" y="55686"/>
                      <a:pt x="11074" y="53654"/>
                    </a:cubicBezTo>
                    <a:cubicBezTo>
                      <a:pt x="23266" y="51114"/>
                      <a:pt x="25362" y="-2035"/>
                      <a:pt x="9741" y="6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" name="Google Shape;1197;p10"/>
              <p:cNvSpPr/>
              <p:nvPr/>
            </p:nvSpPr>
            <p:spPr>
              <a:xfrm>
                <a:off x="3528860" y="2682878"/>
                <a:ext cx="20839" cy="53711"/>
              </a:xfrm>
              <a:custGeom>
                <a:avLst/>
                <a:gdLst/>
                <a:ahLst/>
                <a:cxnLst/>
                <a:rect l="l" t="t" r="r" b="b"/>
                <a:pathLst>
                  <a:path w="20839" h="53711" extrusionOk="0">
                    <a:moveTo>
                      <a:pt x="9741" y="60"/>
                    </a:moveTo>
                    <a:cubicBezTo>
                      <a:pt x="-2451" y="2600"/>
                      <a:pt x="-4483" y="55686"/>
                      <a:pt x="11074" y="53654"/>
                    </a:cubicBezTo>
                    <a:cubicBezTo>
                      <a:pt x="23266" y="51114"/>
                      <a:pt x="25362" y="-2035"/>
                      <a:pt x="9741" y="6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" name="Google Shape;1198;p10"/>
              <p:cNvSpPr/>
              <p:nvPr/>
            </p:nvSpPr>
            <p:spPr>
              <a:xfrm>
                <a:off x="3571315" y="2597137"/>
                <a:ext cx="47570" cy="33554"/>
              </a:xfrm>
              <a:custGeom>
                <a:avLst/>
                <a:gdLst/>
                <a:ahLst/>
                <a:cxnLst/>
                <a:rect l="l" t="t" r="r" b="b"/>
                <a:pathLst>
                  <a:path w="47570" h="33554" extrusionOk="0">
                    <a:moveTo>
                      <a:pt x="47423" y="3886"/>
                    </a:moveTo>
                    <a:cubicBezTo>
                      <a:pt x="36183" y="-9449"/>
                      <a:pt x="10910" y="15189"/>
                      <a:pt x="306" y="22936"/>
                    </a:cubicBezTo>
                    <a:cubicBezTo>
                      <a:pt x="-4584" y="50305"/>
                      <a:pt x="50788" y="17729"/>
                      <a:pt x="47423" y="388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" name="Google Shape;1199;p10"/>
              <p:cNvSpPr/>
              <p:nvPr/>
            </p:nvSpPr>
            <p:spPr>
              <a:xfrm>
                <a:off x="3572203" y="2660050"/>
                <a:ext cx="48391" cy="35006"/>
              </a:xfrm>
              <a:custGeom>
                <a:avLst/>
                <a:gdLst/>
                <a:ahLst/>
                <a:cxnLst/>
                <a:rect l="l" t="t" r="r" b="b"/>
                <a:pathLst>
                  <a:path w="48391" h="35006" extrusionOk="0">
                    <a:moveTo>
                      <a:pt x="45900" y="20221"/>
                    </a:moveTo>
                    <a:cubicBezTo>
                      <a:pt x="32120" y="15713"/>
                      <a:pt x="14849" y="-8608"/>
                      <a:pt x="1450" y="3203"/>
                    </a:cubicBezTo>
                    <a:cubicBezTo>
                      <a:pt x="-11123" y="21047"/>
                      <a:pt x="62664" y="54384"/>
                      <a:pt x="45900" y="2022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" name="Google Shape;1200;p10"/>
              <p:cNvSpPr/>
              <p:nvPr/>
            </p:nvSpPr>
            <p:spPr>
              <a:xfrm>
                <a:off x="3466564" y="2662661"/>
                <a:ext cx="42019" cy="33548"/>
              </a:xfrm>
              <a:custGeom>
                <a:avLst/>
                <a:gdLst/>
                <a:ahLst/>
                <a:cxnLst/>
                <a:rect l="l" t="t" r="r" b="b"/>
                <a:pathLst>
                  <a:path w="42019" h="33548" extrusionOk="0">
                    <a:moveTo>
                      <a:pt x="41239" y="1798"/>
                    </a:moveTo>
                    <a:cubicBezTo>
                      <a:pt x="31397" y="-7981"/>
                      <a:pt x="-17625" y="24912"/>
                      <a:pt x="6695" y="33548"/>
                    </a:cubicBezTo>
                    <a:cubicBezTo>
                      <a:pt x="17935" y="27452"/>
                      <a:pt x="47145" y="17991"/>
                      <a:pt x="41239" y="179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" name="Google Shape;1201;p10"/>
              <p:cNvSpPr/>
              <p:nvPr/>
            </p:nvSpPr>
            <p:spPr>
              <a:xfrm>
                <a:off x="3462796" y="2597064"/>
                <a:ext cx="40843" cy="33781"/>
              </a:xfrm>
              <a:custGeom>
                <a:avLst/>
                <a:gdLst/>
                <a:ahLst/>
                <a:cxnLst/>
                <a:rect l="l" t="t" r="r" b="b"/>
                <a:pathLst>
                  <a:path w="40843" h="33781" extrusionOk="0">
                    <a:moveTo>
                      <a:pt x="38339" y="18755"/>
                    </a:moveTo>
                    <a:cubicBezTo>
                      <a:pt x="27163" y="13865"/>
                      <a:pt x="13447" y="-8614"/>
                      <a:pt x="1509" y="3578"/>
                    </a:cubicBezTo>
                    <a:cubicBezTo>
                      <a:pt x="-10556" y="21676"/>
                      <a:pt x="54151" y="52346"/>
                      <a:pt x="38339" y="1875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Singl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2F5B28-824A-468B-B109-D5EE8A0A1328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142947" y="96768"/>
            <a:ext cx="7698241" cy="707886"/>
            <a:chOff x="142947" y="96768"/>
            <a:chExt cx="7698241" cy="707886"/>
          </a:xfrm>
        </p:grpSpPr>
        <p:grpSp>
          <p:nvGrpSpPr>
            <p:cNvPr id="20" name="Group 19"/>
            <p:cNvGrpSpPr/>
            <p:nvPr/>
          </p:nvGrpSpPr>
          <p:grpSpPr>
            <a:xfrm>
              <a:off x="142947" y="96768"/>
              <a:ext cx="7698241" cy="707886"/>
              <a:chOff x="142947" y="96768"/>
              <a:chExt cx="7698241" cy="707886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142947" y="96768"/>
                <a:ext cx="7698241" cy="707886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>
                <a:spAutoFit/>
              </a:bodyPr>
              <a:lstStyle/>
              <a:p>
                <a:pPr>
                  <a:tabLst>
                    <a:tab pos="5773738" algn="l"/>
                  </a:tabLst>
                </a:pPr>
                <a:r>
                  <a:rPr lang="en-US" sz="2000" b="1" dirty="0" err="1">
                    <a:latin typeface="Times New Roman" panose="02020603050405020304" pitchFamily="18" charset="0"/>
                    <a:ea typeface="Calibri" panose="020F0502020204030204" pitchFamily="34" charset="0"/>
                  </a:rPr>
                  <a:t>Bài</a:t>
                </a:r>
                <a:r>
                  <a:rPr lang="en-US" sz="2000" b="1" dirty="0"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000" b="1" dirty="0" err="1" smtClean="0">
                    <a:latin typeface="Times New Roman" panose="02020603050405020304" pitchFamily="18" charset="0"/>
                    <a:ea typeface="Calibri" panose="020F0502020204030204" pitchFamily="34" charset="0"/>
                  </a:rPr>
                  <a:t>tập</a:t>
                </a:r>
                <a:r>
                  <a:rPr lang="en-US" sz="2000" b="1" dirty="0" smtClean="0">
                    <a:latin typeface="Times New Roman" panose="02020603050405020304" pitchFamily="18" charset="0"/>
                    <a:ea typeface="Calibri" panose="020F0502020204030204" pitchFamily="34" charset="0"/>
                  </a:rPr>
                  <a:t> 3. </a:t>
                </a:r>
              </a:p>
              <a:p>
                <a:pPr>
                  <a:tabLst>
                    <a:tab pos="5773738" algn="l"/>
                  </a:tabLst>
                </a:pPr>
                <a:r>
                  <a:rPr lang="en-US" sz="2000" b="1" dirty="0" smtClean="0">
                    <a:latin typeface="Times New Roman" panose="02020603050405020304" pitchFamily="18" charset="0"/>
                    <a:ea typeface="Calibri" panose="020F0502020204030204" pitchFamily="34" charset="0"/>
                  </a:rPr>
                  <a:t>   3.3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000" dirty="0" err="1" smtClean="0">
                    <a:latin typeface="Times New Roman" panose="02020603050405020304" pitchFamily="18" charset="0"/>
                    <a:ea typeface="Calibri" panose="020F0502020204030204" pitchFamily="34" charset="0"/>
                  </a:rPr>
                  <a:t>Giải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</a:rPr>
                  <a:t> tam </a:t>
                </a:r>
                <a:r>
                  <a:rPr lang="en-US" sz="2000" dirty="0" err="1" smtClean="0">
                    <a:latin typeface="Times New Roman" panose="02020603050405020304" pitchFamily="18" charset="0"/>
                    <a:ea typeface="Calibri" panose="020F0502020204030204" pitchFamily="34" charset="0"/>
                  </a:rPr>
                  <a:t>giác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sz="2000" b="1" i="1" dirty="0" smtClean="0">
                    <a:latin typeface="Times New Roman" panose="02020603050405020304" pitchFamily="18" charset="0"/>
                    <a:ea typeface="Calibri" panose="020F0502020204030204" pitchFamily="34" charset="0"/>
                  </a:rPr>
                  <a:t>ABC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</a:rPr>
                  <a:t>, </a:t>
                </a:r>
                <a:r>
                  <a:rPr lang="en-US" sz="2000" dirty="0" err="1" smtClean="0">
                    <a:latin typeface="Times New Roman" panose="02020603050405020304" pitchFamily="18" charset="0"/>
                    <a:ea typeface="Calibri" panose="020F0502020204030204" pitchFamily="34" charset="0"/>
                  </a:rPr>
                  <a:t>biết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endParaRPr lang="en-US" sz="2000" dirty="0"/>
              </a:p>
            </p:txBody>
          </p:sp>
          <p:graphicFrame>
            <p:nvGraphicFramePr>
              <p:cNvPr id="19" name="Object 18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91348238"/>
                  </p:ext>
                </p:extLst>
              </p:nvPr>
            </p:nvGraphicFramePr>
            <p:xfrm>
              <a:off x="3367188" y="397946"/>
              <a:ext cx="871538" cy="37465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7448" name="Equation" r:id="rId3" imgW="622080" imgH="279360" progId="Equation.DSMT4">
                      <p:embed/>
                    </p:oleObj>
                  </mc:Choice>
                  <mc:Fallback>
                    <p:oleObj name="Equation" r:id="rId3" imgW="622080" imgH="279360" progId="Equation.DSMT4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4"/>
                          <a:stretch>
                            <a:fillRect/>
                          </a:stretch>
                        </p:blipFill>
                        <p:spPr>
                          <a:xfrm>
                            <a:off x="3367188" y="397946"/>
                            <a:ext cx="871538" cy="37465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2" name="Object 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59041760"/>
                </p:ext>
              </p:extLst>
            </p:nvPr>
          </p:nvGraphicFramePr>
          <p:xfrm>
            <a:off x="4238726" y="403096"/>
            <a:ext cx="1504950" cy="3524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449" name="Equation" r:id="rId5" imgW="1143000" imgH="266400" progId="Equation.DSMT4">
                    <p:embed/>
                  </p:oleObj>
                </mc:Choice>
                <mc:Fallback>
                  <p:oleObj name="Equation" r:id="rId5" imgW="1143000" imgH="2664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238726" y="403096"/>
                          <a:ext cx="1504950" cy="3524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4901398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2F5B28-824A-468B-B109-D5EE8A0A1328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-2865" y="13062"/>
            <a:ext cx="6882939" cy="37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pt-BR" sz="1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Bài</a:t>
            </a:r>
            <a:r>
              <a:rPr lang="pt-BR" sz="1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1. CÁC HỆ THỨC LƯỢNG TRONG TAM GIÁC VÀ GIẢI TAM GIÁC</a:t>
            </a:r>
            <a:endParaRPr lang="en-US" sz="16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317842"/>
            <a:ext cx="3098925" cy="517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en-US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trắc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nghiệm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6821" y="1445623"/>
            <a:ext cx="38629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116821" y="807665"/>
            <a:ext cx="9027179" cy="888064"/>
            <a:chOff x="116821" y="807665"/>
            <a:chExt cx="9027179" cy="888064"/>
          </a:xfrm>
        </p:grpSpPr>
        <p:grpSp>
          <p:nvGrpSpPr>
            <p:cNvPr id="7" name="Group 6"/>
            <p:cNvGrpSpPr/>
            <p:nvPr/>
          </p:nvGrpSpPr>
          <p:grpSpPr>
            <a:xfrm>
              <a:off x="116821" y="807665"/>
              <a:ext cx="9027179" cy="400110"/>
              <a:chOff x="142947" y="96768"/>
              <a:chExt cx="7698241" cy="400110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142947" y="96768"/>
                <a:ext cx="7698241" cy="400110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>
                <a:spAutoFit/>
              </a:bodyPr>
              <a:lstStyle/>
              <a:p>
                <a:pPr>
                  <a:tabLst>
                    <a:tab pos="5486400" algn="l"/>
                  </a:tabLst>
                </a:pPr>
                <a:r>
                  <a:rPr lang="en-US" sz="2000" b="1" dirty="0" err="1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Câu</a:t>
                </a:r>
                <a:r>
                  <a:rPr lang="en-US" sz="2000" b="1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1. 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Cho tam </a:t>
                </a:r>
                <a:r>
                  <a:rPr lang="en-US" sz="2000" dirty="0" err="1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giác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i="1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ABC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	. </a:t>
                </a:r>
                <a:r>
                  <a:rPr lang="en-US" sz="2000" dirty="0" err="1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Tính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diện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tích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tam </a:t>
                </a:r>
                <a:r>
                  <a:rPr lang="en-US" sz="2000" dirty="0" err="1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giác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i="1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ABC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  </a:t>
                </a:r>
                <a:endParaRPr lang="en-US" sz="2000" b="1" dirty="0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graphicFrame>
            <p:nvGraphicFramePr>
              <p:cNvPr id="9" name="Object 8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007938990"/>
                  </p:ext>
                </p:extLst>
              </p:nvPr>
            </p:nvGraphicFramePr>
            <p:xfrm>
              <a:off x="2890237" y="138416"/>
              <a:ext cx="1971708" cy="35846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8709" name="Equation" r:id="rId3" imgW="1193760" imgH="215640" progId="Equation.DSMT4">
                      <p:embed/>
                    </p:oleObj>
                  </mc:Choice>
                  <mc:Fallback>
                    <p:oleObj name="Equation" r:id="rId3" imgW="1193760" imgH="215640" progId="Equation.DSMT4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4"/>
                          <a:stretch>
                            <a:fillRect/>
                          </a:stretch>
                        </p:blipFill>
                        <p:spPr>
                          <a:xfrm>
                            <a:off x="2890237" y="138416"/>
                            <a:ext cx="1971708" cy="358462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13" name="Object 1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70586741"/>
                </p:ext>
              </p:extLst>
            </p:nvPr>
          </p:nvGraphicFramePr>
          <p:xfrm>
            <a:off x="484192" y="1242154"/>
            <a:ext cx="1032809" cy="428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710" name="Equation" r:id="rId5" imgW="672840" imgH="279360" progId="Equation.DSMT4">
                    <p:embed/>
                  </p:oleObj>
                </mc:Choice>
                <mc:Fallback>
                  <p:oleObj name="Equation" r:id="rId5" imgW="672840" imgH="27936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84192" y="1242154"/>
                          <a:ext cx="1032809" cy="4287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Object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94604566"/>
                </p:ext>
              </p:extLst>
            </p:nvPr>
          </p:nvGraphicFramePr>
          <p:xfrm>
            <a:off x="2582027" y="1242154"/>
            <a:ext cx="921216" cy="44058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711" name="Equation" r:id="rId7" imgW="583920" imgH="279360" progId="Equation.DSMT4">
                    <p:embed/>
                  </p:oleObj>
                </mc:Choice>
                <mc:Fallback>
                  <p:oleObj name="Equation" r:id="rId7" imgW="583920" imgH="27936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582027" y="1242154"/>
                          <a:ext cx="921216" cy="44058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Object 1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353758"/>
                </p:ext>
              </p:extLst>
            </p:nvPr>
          </p:nvGraphicFramePr>
          <p:xfrm>
            <a:off x="4673650" y="1242154"/>
            <a:ext cx="1092703" cy="4535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712" name="Equation" r:id="rId9" imgW="672840" imgH="279360" progId="Equation.DSMT4">
                    <p:embed/>
                  </p:oleObj>
                </mc:Choice>
                <mc:Fallback>
                  <p:oleObj name="Equation" r:id="rId9" imgW="672840" imgH="27936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4673650" y="1242154"/>
                          <a:ext cx="1092703" cy="4535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" name="Object 1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75707591"/>
                </p:ext>
              </p:extLst>
            </p:nvPr>
          </p:nvGraphicFramePr>
          <p:xfrm>
            <a:off x="6954688" y="1242154"/>
            <a:ext cx="1091920" cy="4532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713" name="Equation" r:id="rId11" imgW="672840" imgH="279360" progId="Equation.DSMT4">
                    <p:embed/>
                  </p:oleObj>
                </mc:Choice>
                <mc:Fallback>
                  <p:oleObj name="Equation" r:id="rId11" imgW="672840" imgH="27936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6954688" y="1242154"/>
                          <a:ext cx="1091920" cy="4532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1" name="Oval 20"/>
          <p:cNvSpPr/>
          <p:nvPr/>
        </p:nvSpPr>
        <p:spPr>
          <a:xfrm>
            <a:off x="448332" y="1323237"/>
            <a:ext cx="376518" cy="3765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/>
          <p:cNvGrpSpPr/>
          <p:nvPr/>
        </p:nvGrpSpPr>
        <p:grpSpPr>
          <a:xfrm>
            <a:off x="116821" y="2030143"/>
            <a:ext cx="9027179" cy="941502"/>
            <a:chOff x="116821" y="2030143"/>
            <a:chExt cx="9027179" cy="941502"/>
          </a:xfrm>
        </p:grpSpPr>
        <p:grpSp>
          <p:nvGrpSpPr>
            <p:cNvPr id="22" name="Group 21"/>
            <p:cNvGrpSpPr/>
            <p:nvPr/>
          </p:nvGrpSpPr>
          <p:grpSpPr>
            <a:xfrm>
              <a:off x="116821" y="2030143"/>
              <a:ext cx="9027179" cy="463550"/>
              <a:chOff x="142947" y="43330"/>
              <a:chExt cx="7698241" cy="463550"/>
            </a:xfrm>
          </p:grpSpPr>
          <p:sp>
            <p:nvSpPr>
              <p:cNvPr id="23" name="Rectangle 22"/>
              <p:cNvSpPr/>
              <p:nvPr/>
            </p:nvSpPr>
            <p:spPr>
              <a:xfrm>
                <a:off x="142947" y="96768"/>
                <a:ext cx="7698241" cy="400110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>
                <a:spAutoFit/>
              </a:bodyPr>
              <a:lstStyle/>
              <a:p>
                <a:pPr>
                  <a:tabLst>
                    <a:tab pos="5773738" algn="l"/>
                  </a:tabLst>
                </a:pPr>
                <a:r>
                  <a:rPr lang="en-US" sz="2000" b="1" dirty="0" err="1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Câu</a:t>
                </a:r>
                <a:r>
                  <a:rPr lang="en-US" sz="2000" b="1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2. 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Cho tam </a:t>
                </a:r>
                <a:r>
                  <a:rPr lang="en-US" sz="2000" dirty="0" err="1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giác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i="1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ABC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	. </a:t>
                </a:r>
                <a:r>
                  <a:rPr lang="en-US" sz="2000" dirty="0" err="1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Tính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độ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dài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i="1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  </a:t>
                </a:r>
                <a:endParaRPr lang="en-US" sz="2000" b="1" dirty="0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graphicFrame>
            <p:nvGraphicFramePr>
              <p:cNvPr id="24" name="Object 23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86335183"/>
                  </p:ext>
                </p:extLst>
              </p:nvPr>
            </p:nvGraphicFramePr>
            <p:xfrm>
              <a:off x="2872399" y="43330"/>
              <a:ext cx="2285207" cy="46355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8714" name="Equation" r:id="rId13" imgW="1384200" imgH="279360" progId="Equation.DSMT4">
                      <p:embed/>
                    </p:oleObj>
                  </mc:Choice>
                  <mc:Fallback>
                    <p:oleObj name="Equation" r:id="rId13" imgW="1384200" imgH="279360" progId="Equation.DSMT4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14"/>
                          <a:stretch>
                            <a:fillRect/>
                          </a:stretch>
                        </p:blipFill>
                        <p:spPr>
                          <a:xfrm>
                            <a:off x="2872399" y="43330"/>
                            <a:ext cx="2285207" cy="46355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25" name="Object 2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20306227"/>
                </p:ext>
              </p:extLst>
            </p:nvPr>
          </p:nvGraphicFramePr>
          <p:xfrm>
            <a:off x="639763" y="2586038"/>
            <a:ext cx="720725" cy="292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715" name="Equation" r:id="rId15" imgW="469800" imgH="190440" progId="Equation.DSMT4">
                    <p:embed/>
                  </p:oleObj>
                </mc:Choice>
                <mc:Fallback>
                  <p:oleObj name="Equation" r:id="rId15" imgW="469800" imgH="19044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639763" y="2586038"/>
                          <a:ext cx="720725" cy="292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6" name="Object 2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45331238"/>
                </p:ext>
              </p:extLst>
            </p:nvPr>
          </p:nvGraphicFramePr>
          <p:xfrm>
            <a:off x="2582027" y="2518070"/>
            <a:ext cx="921216" cy="44058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716" name="Equation" r:id="rId17" imgW="583920" imgH="279360" progId="Equation.DSMT4">
                    <p:embed/>
                  </p:oleObj>
                </mc:Choice>
                <mc:Fallback>
                  <p:oleObj name="Equation" r:id="rId17" imgW="583920" imgH="27936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2582027" y="2518070"/>
                          <a:ext cx="921216" cy="44058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" name="Object 2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56674400"/>
                </p:ext>
              </p:extLst>
            </p:nvPr>
          </p:nvGraphicFramePr>
          <p:xfrm>
            <a:off x="4673650" y="2518070"/>
            <a:ext cx="1092703" cy="4535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717" name="Equation" r:id="rId19" imgW="672840" imgH="279360" progId="Equation.DSMT4">
                    <p:embed/>
                  </p:oleObj>
                </mc:Choice>
                <mc:Fallback>
                  <p:oleObj name="Equation" r:id="rId19" imgW="672840" imgH="27936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20"/>
                        <a:stretch>
                          <a:fillRect/>
                        </a:stretch>
                      </p:blipFill>
                      <p:spPr>
                        <a:xfrm>
                          <a:off x="4673650" y="2518070"/>
                          <a:ext cx="1092703" cy="4535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8" name="Object 2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31621013"/>
                </p:ext>
              </p:extLst>
            </p:nvPr>
          </p:nvGraphicFramePr>
          <p:xfrm>
            <a:off x="7026275" y="2579688"/>
            <a:ext cx="949325" cy="330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718" name="Equation" r:id="rId21" imgW="583920" imgH="203040" progId="Equation.DSMT4">
                    <p:embed/>
                  </p:oleObj>
                </mc:Choice>
                <mc:Fallback>
                  <p:oleObj name="Equation" r:id="rId21" imgW="583920" imgH="20304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22"/>
                        <a:stretch>
                          <a:fillRect/>
                        </a:stretch>
                      </p:blipFill>
                      <p:spPr>
                        <a:xfrm>
                          <a:off x="7026275" y="2579688"/>
                          <a:ext cx="949325" cy="3302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9" name="Oval 28"/>
          <p:cNvSpPr/>
          <p:nvPr/>
        </p:nvSpPr>
        <p:spPr>
          <a:xfrm>
            <a:off x="4635712" y="2593484"/>
            <a:ext cx="376518" cy="3765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/>
          <p:cNvGrpSpPr/>
          <p:nvPr/>
        </p:nvGrpSpPr>
        <p:grpSpPr>
          <a:xfrm>
            <a:off x="116821" y="3387732"/>
            <a:ext cx="9027179" cy="950906"/>
            <a:chOff x="116821" y="3387732"/>
            <a:chExt cx="9027179" cy="950906"/>
          </a:xfrm>
        </p:grpSpPr>
        <p:grpSp>
          <p:nvGrpSpPr>
            <p:cNvPr id="30" name="Group 29"/>
            <p:cNvGrpSpPr/>
            <p:nvPr/>
          </p:nvGrpSpPr>
          <p:grpSpPr>
            <a:xfrm>
              <a:off x="116821" y="3387732"/>
              <a:ext cx="9027179" cy="463550"/>
              <a:chOff x="142947" y="33328"/>
              <a:chExt cx="7698241" cy="463550"/>
            </a:xfrm>
          </p:grpSpPr>
          <p:sp>
            <p:nvSpPr>
              <p:cNvPr id="31" name="Rectangle 30"/>
              <p:cNvSpPr/>
              <p:nvPr/>
            </p:nvSpPr>
            <p:spPr>
              <a:xfrm>
                <a:off x="142947" y="96768"/>
                <a:ext cx="7698241" cy="400110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>
                <a:spAutoFit/>
              </a:bodyPr>
              <a:lstStyle/>
              <a:p>
                <a:pPr>
                  <a:tabLst>
                    <a:tab pos="6400800" algn="l"/>
                  </a:tabLst>
                </a:pPr>
                <a:r>
                  <a:rPr lang="en-US" sz="2000" b="1" dirty="0" err="1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Câu</a:t>
                </a:r>
                <a:r>
                  <a:rPr lang="en-US" sz="2000" b="1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3. 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Cho tam </a:t>
                </a:r>
                <a:r>
                  <a:rPr lang="en-US" sz="2000" dirty="0" err="1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giác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i="1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ABC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	. </a:t>
                </a:r>
                <a:r>
                  <a:rPr lang="en-US" sz="2000" dirty="0" err="1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Tính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độ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dài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i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  </a:t>
                </a:r>
                <a:endParaRPr lang="en-US" sz="2000" b="1" dirty="0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graphicFrame>
            <p:nvGraphicFramePr>
              <p:cNvPr id="32" name="Object 31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145523593"/>
                  </p:ext>
                </p:extLst>
              </p:nvPr>
            </p:nvGraphicFramePr>
            <p:xfrm>
              <a:off x="2871146" y="33328"/>
              <a:ext cx="2893062" cy="46355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8719" name="Equation" r:id="rId23" imgW="1752480" imgH="279360" progId="Equation.DSMT4">
                      <p:embed/>
                    </p:oleObj>
                  </mc:Choice>
                  <mc:Fallback>
                    <p:oleObj name="Equation" r:id="rId23" imgW="1752480" imgH="279360" progId="Equation.DSMT4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24"/>
                          <a:stretch>
                            <a:fillRect/>
                          </a:stretch>
                        </p:blipFill>
                        <p:spPr>
                          <a:xfrm>
                            <a:off x="2871146" y="33328"/>
                            <a:ext cx="2893062" cy="46355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33" name="Object 3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8322735"/>
                </p:ext>
              </p:extLst>
            </p:nvPr>
          </p:nvGraphicFramePr>
          <p:xfrm>
            <a:off x="581025" y="3952875"/>
            <a:ext cx="838200" cy="292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720" name="Equation" r:id="rId25" imgW="545760" imgH="190440" progId="Equation.DSMT4">
                    <p:embed/>
                  </p:oleObj>
                </mc:Choice>
                <mc:Fallback>
                  <p:oleObj name="Equation" r:id="rId25" imgW="545760" imgH="19044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26"/>
                        <a:stretch>
                          <a:fillRect/>
                        </a:stretch>
                      </p:blipFill>
                      <p:spPr>
                        <a:xfrm>
                          <a:off x="581025" y="3952875"/>
                          <a:ext cx="838200" cy="292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" name="Object 3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22072260"/>
                </p:ext>
              </p:extLst>
            </p:nvPr>
          </p:nvGraphicFramePr>
          <p:xfrm>
            <a:off x="2511425" y="3886200"/>
            <a:ext cx="1063625" cy="4397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721" name="Equation" r:id="rId27" imgW="672840" imgH="279360" progId="Equation.DSMT4">
                    <p:embed/>
                  </p:oleObj>
                </mc:Choice>
                <mc:Fallback>
                  <p:oleObj name="Equation" r:id="rId27" imgW="672840" imgH="27936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28"/>
                        <a:stretch>
                          <a:fillRect/>
                        </a:stretch>
                      </p:blipFill>
                      <p:spPr>
                        <a:xfrm>
                          <a:off x="2511425" y="3886200"/>
                          <a:ext cx="1063625" cy="4397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" name="Object 3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47115818"/>
                </p:ext>
              </p:extLst>
            </p:nvPr>
          </p:nvGraphicFramePr>
          <p:xfrm>
            <a:off x="4652963" y="3886200"/>
            <a:ext cx="1133475" cy="4524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722" name="Equation" r:id="rId29" imgW="698400" imgH="279360" progId="Equation.DSMT4">
                    <p:embed/>
                  </p:oleObj>
                </mc:Choice>
                <mc:Fallback>
                  <p:oleObj name="Equation" r:id="rId29" imgW="698400" imgH="27936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30"/>
                        <a:stretch>
                          <a:fillRect/>
                        </a:stretch>
                      </p:blipFill>
                      <p:spPr>
                        <a:xfrm>
                          <a:off x="4652963" y="3886200"/>
                          <a:ext cx="1133475" cy="4524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" name="Object 3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70721317"/>
                </p:ext>
              </p:extLst>
            </p:nvPr>
          </p:nvGraphicFramePr>
          <p:xfrm>
            <a:off x="7129463" y="3956050"/>
            <a:ext cx="742950" cy="3095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723" name="Equation" r:id="rId31" imgW="457200" imgH="190440" progId="Equation.DSMT4">
                    <p:embed/>
                  </p:oleObj>
                </mc:Choice>
                <mc:Fallback>
                  <p:oleObj name="Equation" r:id="rId31" imgW="457200" imgH="19044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32"/>
                        <a:stretch>
                          <a:fillRect/>
                        </a:stretch>
                      </p:blipFill>
                      <p:spPr>
                        <a:xfrm>
                          <a:off x="7129463" y="3956050"/>
                          <a:ext cx="742950" cy="30956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7" name="Oval 36"/>
          <p:cNvSpPr/>
          <p:nvPr/>
        </p:nvSpPr>
        <p:spPr>
          <a:xfrm>
            <a:off x="4630410" y="3989153"/>
            <a:ext cx="376518" cy="3765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2677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9" grpId="0" animBg="1"/>
      <p:bldP spid="3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2F5B28-824A-468B-B109-D5EE8A0A1328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-2865" y="13062"/>
            <a:ext cx="6882939" cy="37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pt-BR" sz="1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Bài</a:t>
            </a:r>
            <a:r>
              <a:rPr lang="pt-BR" sz="1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1. CÁC HỆ THỨC LƯỢNG TRONG TAM GIÁC VÀ GIẢI TAM GIÁC</a:t>
            </a:r>
            <a:endParaRPr lang="en-US" sz="16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317842"/>
            <a:ext cx="3098925" cy="517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en-US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trắc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nghiệm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6821" y="1445623"/>
            <a:ext cx="38629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16821" y="807665"/>
            <a:ext cx="9027179" cy="825873"/>
            <a:chOff x="116821" y="807665"/>
            <a:chExt cx="9027179" cy="825873"/>
          </a:xfrm>
        </p:grpSpPr>
        <p:grpSp>
          <p:nvGrpSpPr>
            <p:cNvPr id="7" name="Group 6"/>
            <p:cNvGrpSpPr/>
            <p:nvPr/>
          </p:nvGrpSpPr>
          <p:grpSpPr>
            <a:xfrm>
              <a:off x="116821" y="807665"/>
              <a:ext cx="9027179" cy="400110"/>
              <a:chOff x="142947" y="96768"/>
              <a:chExt cx="7698241" cy="400110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142947" y="96768"/>
                <a:ext cx="7698241" cy="400110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>
                <a:spAutoFit/>
              </a:bodyPr>
              <a:lstStyle/>
              <a:p>
                <a:pPr>
                  <a:tabLst>
                    <a:tab pos="4913313" algn="l"/>
                  </a:tabLst>
                </a:pPr>
                <a:r>
                  <a:rPr lang="en-US" sz="2000" b="1" dirty="0" err="1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Câu</a:t>
                </a:r>
                <a:r>
                  <a:rPr lang="en-US" sz="2000" b="1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4. 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Cho tam </a:t>
                </a:r>
                <a:r>
                  <a:rPr lang="en-US" sz="2000" dirty="0" err="1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giác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i="1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ABC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	. </a:t>
                </a:r>
                <a:r>
                  <a:rPr lang="en-US" sz="2000" dirty="0" err="1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Tính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độ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dài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chiều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cao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i="1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AH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  </a:t>
                </a:r>
                <a:endParaRPr lang="en-US" sz="2000" b="1" dirty="0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graphicFrame>
            <p:nvGraphicFramePr>
              <p:cNvPr id="9" name="Object 8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935638473"/>
                  </p:ext>
                </p:extLst>
              </p:nvPr>
            </p:nvGraphicFramePr>
            <p:xfrm>
              <a:off x="2880880" y="121005"/>
              <a:ext cx="1613725" cy="3587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9653" name="Equation" r:id="rId3" imgW="977760" imgH="215640" progId="Equation.DSMT4">
                      <p:embed/>
                    </p:oleObj>
                  </mc:Choice>
                  <mc:Fallback>
                    <p:oleObj name="Equation" r:id="rId3" imgW="977760" imgH="215640" progId="Equation.DSMT4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4"/>
                          <a:stretch>
                            <a:fillRect/>
                          </a:stretch>
                        </p:blipFill>
                        <p:spPr>
                          <a:xfrm>
                            <a:off x="2880880" y="121005"/>
                            <a:ext cx="1613725" cy="35877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13" name="Object 1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08726386"/>
                </p:ext>
              </p:extLst>
            </p:nvPr>
          </p:nvGraphicFramePr>
          <p:xfrm>
            <a:off x="658813" y="1309688"/>
            <a:ext cx="682625" cy="2936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654" name="Equation" r:id="rId5" imgW="444240" imgH="190440" progId="Equation.DSMT4">
                    <p:embed/>
                  </p:oleObj>
                </mc:Choice>
                <mc:Fallback>
                  <p:oleObj name="Equation" r:id="rId5" imgW="444240" imgH="19044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658813" y="1309688"/>
                          <a:ext cx="682625" cy="29368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Object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83406343"/>
                </p:ext>
              </p:extLst>
            </p:nvPr>
          </p:nvGraphicFramePr>
          <p:xfrm>
            <a:off x="2562225" y="1301750"/>
            <a:ext cx="962025" cy="3206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655" name="Equation" r:id="rId7" imgW="609480" imgH="203040" progId="Equation.DSMT4">
                    <p:embed/>
                  </p:oleObj>
                </mc:Choice>
                <mc:Fallback>
                  <p:oleObj name="Equation" r:id="rId7" imgW="609480" imgH="20304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562225" y="1301750"/>
                          <a:ext cx="962025" cy="3206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Object 1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39486240"/>
                </p:ext>
              </p:extLst>
            </p:nvPr>
          </p:nvGraphicFramePr>
          <p:xfrm>
            <a:off x="4724400" y="1303338"/>
            <a:ext cx="989013" cy="330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656" name="Equation" r:id="rId9" imgW="609480" imgH="203040" progId="Equation.DSMT4">
                    <p:embed/>
                  </p:oleObj>
                </mc:Choice>
                <mc:Fallback>
                  <p:oleObj name="Equation" r:id="rId9" imgW="609480" imgH="20304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4724400" y="1303338"/>
                          <a:ext cx="989013" cy="3302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" name="Object 1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48611457"/>
                </p:ext>
              </p:extLst>
            </p:nvPr>
          </p:nvGraphicFramePr>
          <p:xfrm>
            <a:off x="6945313" y="1303338"/>
            <a:ext cx="1112837" cy="330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657" name="Equation" r:id="rId11" imgW="685800" imgH="203040" progId="Equation.DSMT4">
                    <p:embed/>
                  </p:oleObj>
                </mc:Choice>
                <mc:Fallback>
                  <p:oleObj name="Equation" r:id="rId11" imgW="685800" imgH="20304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6945313" y="1303338"/>
                          <a:ext cx="1112837" cy="3302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1" name="Oval 20"/>
          <p:cNvSpPr/>
          <p:nvPr/>
        </p:nvSpPr>
        <p:spPr>
          <a:xfrm>
            <a:off x="2529773" y="1279973"/>
            <a:ext cx="376518" cy="3765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116821" y="2030413"/>
            <a:ext cx="9027179" cy="879475"/>
            <a:chOff x="116821" y="2030413"/>
            <a:chExt cx="9027179" cy="879475"/>
          </a:xfrm>
        </p:grpSpPr>
        <p:grpSp>
          <p:nvGrpSpPr>
            <p:cNvPr id="22" name="Group 21"/>
            <p:cNvGrpSpPr/>
            <p:nvPr/>
          </p:nvGrpSpPr>
          <p:grpSpPr>
            <a:xfrm>
              <a:off x="116821" y="2030413"/>
              <a:ext cx="9027179" cy="463550"/>
              <a:chOff x="142947" y="43600"/>
              <a:chExt cx="7698241" cy="463550"/>
            </a:xfrm>
          </p:grpSpPr>
          <p:sp>
            <p:nvSpPr>
              <p:cNvPr id="23" name="Rectangle 22"/>
              <p:cNvSpPr/>
              <p:nvPr/>
            </p:nvSpPr>
            <p:spPr>
              <a:xfrm>
                <a:off x="142947" y="96768"/>
                <a:ext cx="7698241" cy="400110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>
                <a:spAutoFit/>
              </a:bodyPr>
              <a:lstStyle/>
              <a:p>
                <a:pPr>
                  <a:tabLst>
                    <a:tab pos="5773738" algn="l"/>
                  </a:tabLst>
                </a:pPr>
                <a:r>
                  <a:rPr lang="en-US" sz="2000" b="1" dirty="0" err="1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Câu</a:t>
                </a:r>
                <a:r>
                  <a:rPr lang="en-US" sz="2000" b="1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5. 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Cho tam </a:t>
                </a:r>
                <a:r>
                  <a:rPr lang="en-US" sz="2000" dirty="0" err="1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giác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i="1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ABC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	. </a:t>
                </a:r>
                <a:r>
                  <a:rPr lang="en-US" sz="2000" dirty="0" err="1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Tính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độ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dài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i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R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  </a:t>
                </a:r>
                <a:endParaRPr lang="en-US" sz="2000" b="1" dirty="0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graphicFrame>
            <p:nvGraphicFramePr>
              <p:cNvPr id="24" name="Object 23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582973417"/>
                  </p:ext>
                </p:extLst>
              </p:nvPr>
            </p:nvGraphicFramePr>
            <p:xfrm>
              <a:off x="2956693" y="43600"/>
              <a:ext cx="2117337" cy="46355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9658" name="Equation" r:id="rId13" imgW="1282680" imgH="279360" progId="Equation.DSMT4">
                      <p:embed/>
                    </p:oleObj>
                  </mc:Choice>
                  <mc:Fallback>
                    <p:oleObj name="Equation" r:id="rId13" imgW="1282680" imgH="279360" progId="Equation.DSMT4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14"/>
                          <a:stretch>
                            <a:fillRect/>
                          </a:stretch>
                        </p:blipFill>
                        <p:spPr>
                          <a:xfrm>
                            <a:off x="2956693" y="43600"/>
                            <a:ext cx="2117337" cy="46355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25" name="Object 2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42888608"/>
                </p:ext>
              </p:extLst>
            </p:nvPr>
          </p:nvGraphicFramePr>
          <p:xfrm>
            <a:off x="533400" y="2576513"/>
            <a:ext cx="935038" cy="3111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659" name="Equation" r:id="rId15" imgW="609480" imgH="203040" progId="Equation.DSMT4">
                    <p:embed/>
                  </p:oleObj>
                </mc:Choice>
                <mc:Fallback>
                  <p:oleObj name="Equation" r:id="rId15" imgW="609480" imgH="20304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533400" y="2576513"/>
                          <a:ext cx="935038" cy="3111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6" name="Object 2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44189749"/>
                </p:ext>
              </p:extLst>
            </p:nvPr>
          </p:nvGraphicFramePr>
          <p:xfrm>
            <a:off x="2562225" y="2576513"/>
            <a:ext cx="962025" cy="3222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660" name="Equation" r:id="rId17" imgW="609480" imgH="203040" progId="Equation.DSMT4">
                    <p:embed/>
                  </p:oleObj>
                </mc:Choice>
                <mc:Fallback>
                  <p:oleObj name="Equation" r:id="rId17" imgW="609480" imgH="20304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2562225" y="2576513"/>
                          <a:ext cx="962025" cy="32226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" name="Object 2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45376272"/>
                </p:ext>
              </p:extLst>
            </p:nvPr>
          </p:nvGraphicFramePr>
          <p:xfrm>
            <a:off x="4735513" y="2589213"/>
            <a:ext cx="968375" cy="3095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661" name="Equation" r:id="rId19" imgW="596880" imgH="190440" progId="Equation.DSMT4">
                    <p:embed/>
                  </p:oleObj>
                </mc:Choice>
                <mc:Fallback>
                  <p:oleObj name="Equation" r:id="rId19" imgW="596880" imgH="19044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20"/>
                        <a:stretch>
                          <a:fillRect/>
                        </a:stretch>
                      </p:blipFill>
                      <p:spPr>
                        <a:xfrm>
                          <a:off x="4735513" y="2589213"/>
                          <a:ext cx="968375" cy="30956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8" name="Object 2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74369947"/>
                </p:ext>
              </p:extLst>
            </p:nvPr>
          </p:nvGraphicFramePr>
          <p:xfrm>
            <a:off x="6996113" y="2579688"/>
            <a:ext cx="1011237" cy="330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662" name="Equation" r:id="rId21" imgW="622080" imgH="203040" progId="Equation.DSMT4">
                    <p:embed/>
                  </p:oleObj>
                </mc:Choice>
                <mc:Fallback>
                  <p:oleObj name="Equation" r:id="rId21" imgW="622080" imgH="20304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22"/>
                        <a:stretch>
                          <a:fillRect/>
                        </a:stretch>
                      </p:blipFill>
                      <p:spPr>
                        <a:xfrm>
                          <a:off x="6996113" y="2579688"/>
                          <a:ext cx="1011237" cy="3302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9" name="Oval 28"/>
          <p:cNvSpPr/>
          <p:nvPr/>
        </p:nvSpPr>
        <p:spPr>
          <a:xfrm>
            <a:off x="6945313" y="2548508"/>
            <a:ext cx="376518" cy="3765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116821" y="3387725"/>
            <a:ext cx="9027179" cy="919163"/>
            <a:chOff x="116821" y="3387725"/>
            <a:chExt cx="9027179" cy="919163"/>
          </a:xfrm>
        </p:grpSpPr>
        <p:grpSp>
          <p:nvGrpSpPr>
            <p:cNvPr id="30" name="Group 29"/>
            <p:cNvGrpSpPr/>
            <p:nvPr/>
          </p:nvGrpSpPr>
          <p:grpSpPr>
            <a:xfrm>
              <a:off x="116821" y="3387725"/>
              <a:ext cx="9027179" cy="463557"/>
              <a:chOff x="142947" y="33321"/>
              <a:chExt cx="7698241" cy="463557"/>
            </a:xfrm>
          </p:grpSpPr>
          <p:sp>
            <p:nvSpPr>
              <p:cNvPr id="31" name="Rectangle 30"/>
              <p:cNvSpPr/>
              <p:nvPr/>
            </p:nvSpPr>
            <p:spPr>
              <a:xfrm>
                <a:off x="142947" y="96768"/>
                <a:ext cx="7698241" cy="400110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>
                <a:spAutoFit/>
              </a:bodyPr>
              <a:lstStyle/>
              <a:p>
                <a:pPr>
                  <a:tabLst>
                    <a:tab pos="6400800" algn="l"/>
                  </a:tabLst>
                </a:pPr>
                <a:r>
                  <a:rPr lang="en-US" sz="2000" b="1" dirty="0" err="1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Câu</a:t>
                </a:r>
                <a:r>
                  <a:rPr lang="en-US" sz="2000" b="1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6. 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Cho tam </a:t>
                </a:r>
                <a:r>
                  <a:rPr lang="en-US" sz="2000" dirty="0" err="1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giác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i="1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ABC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	. </a:t>
                </a:r>
                <a:r>
                  <a:rPr lang="en-US" sz="2000" dirty="0" err="1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Tính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đo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góc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i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r>
                  <a:rPr lang="en-US" sz="2000" dirty="0" smtClean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  </a:t>
                </a:r>
                <a:endParaRPr lang="en-US" sz="2000" b="1" dirty="0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graphicFrame>
            <p:nvGraphicFramePr>
              <p:cNvPr id="32" name="Object 31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226399390"/>
                  </p:ext>
                </p:extLst>
              </p:nvPr>
            </p:nvGraphicFramePr>
            <p:xfrm>
              <a:off x="2851096" y="33321"/>
              <a:ext cx="2935029" cy="46355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9663" name="Equation" r:id="rId23" imgW="1777680" imgH="279360" progId="Equation.DSMT4">
                      <p:embed/>
                    </p:oleObj>
                  </mc:Choice>
                  <mc:Fallback>
                    <p:oleObj name="Equation" r:id="rId23" imgW="1777680" imgH="279360" progId="Equation.DSMT4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24"/>
                          <a:stretch>
                            <a:fillRect/>
                          </a:stretch>
                        </p:blipFill>
                        <p:spPr>
                          <a:xfrm>
                            <a:off x="2851096" y="33321"/>
                            <a:ext cx="2935029" cy="46355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33" name="Object 3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11770310"/>
                </p:ext>
              </p:extLst>
            </p:nvPr>
          </p:nvGraphicFramePr>
          <p:xfrm>
            <a:off x="590550" y="3914775"/>
            <a:ext cx="819150" cy="3698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664" name="Equation" r:id="rId25" imgW="533160" imgH="241200" progId="Equation.DSMT4">
                    <p:embed/>
                  </p:oleObj>
                </mc:Choice>
                <mc:Fallback>
                  <p:oleObj name="Equation" r:id="rId25" imgW="533160" imgH="2412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26"/>
                        <a:stretch>
                          <a:fillRect/>
                        </a:stretch>
                      </p:blipFill>
                      <p:spPr>
                        <a:xfrm>
                          <a:off x="590550" y="3914775"/>
                          <a:ext cx="819150" cy="36988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" name="Object 3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63975099"/>
                </p:ext>
              </p:extLst>
            </p:nvPr>
          </p:nvGraphicFramePr>
          <p:xfrm>
            <a:off x="2632075" y="3916363"/>
            <a:ext cx="822325" cy="3794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665" name="Equation" r:id="rId27" imgW="520560" imgH="241200" progId="Equation.DSMT4">
                    <p:embed/>
                  </p:oleObj>
                </mc:Choice>
                <mc:Fallback>
                  <p:oleObj name="Equation" r:id="rId27" imgW="520560" imgH="2412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28"/>
                        <a:stretch>
                          <a:fillRect/>
                        </a:stretch>
                      </p:blipFill>
                      <p:spPr>
                        <a:xfrm>
                          <a:off x="2632075" y="3916363"/>
                          <a:ext cx="822325" cy="37941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" name="Object 3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58469769"/>
                </p:ext>
              </p:extLst>
            </p:nvPr>
          </p:nvGraphicFramePr>
          <p:xfrm>
            <a:off x="4786313" y="3916363"/>
            <a:ext cx="865187" cy="3905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666" name="Equation" r:id="rId29" imgW="533160" imgH="241200" progId="Equation.DSMT4">
                    <p:embed/>
                  </p:oleObj>
                </mc:Choice>
                <mc:Fallback>
                  <p:oleObj name="Equation" r:id="rId29" imgW="533160" imgH="2412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30"/>
                        <a:stretch>
                          <a:fillRect/>
                        </a:stretch>
                      </p:blipFill>
                      <p:spPr>
                        <a:xfrm>
                          <a:off x="4786313" y="3916363"/>
                          <a:ext cx="865187" cy="3905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" name="Object 3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23491185"/>
                </p:ext>
              </p:extLst>
            </p:nvPr>
          </p:nvGraphicFramePr>
          <p:xfrm>
            <a:off x="7078663" y="3914775"/>
            <a:ext cx="846137" cy="3921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667" name="Equation" r:id="rId31" imgW="520560" imgH="241200" progId="Equation.DSMT4">
                    <p:embed/>
                  </p:oleObj>
                </mc:Choice>
                <mc:Fallback>
                  <p:oleObj name="Equation" r:id="rId31" imgW="520560" imgH="2412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32"/>
                        <a:stretch>
                          <a:fillRect/>
                        </a:stretch>
                      </p:blipFill>
                      <p:spPr>
                        <a:xfrm>
                          <a:off x="7078663" y="3914775"/>
                          <a:ext cx="846137" cy="3921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7" name="Oval 36"/>
          <p:cNvSpPr/>
          <p:nvPr/>
        </p:nvSpPr>
        <p:spPr>
          <a:xfrm>
            <a:off x="2608263" y="3928081"/>
            <a:ext cx="376518" cy="3765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7312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9" grpId="0" animBg="1"/>
      <p:bldP spid="3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2F5B28-824A-468B-B109-D5EE8A0A1328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-2865" y="13062"/>
            <a:ext cx="6882939" cy="37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pt-BR" sz="1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Bài</a:t>
            </a:r>
            <a:r>
              <a:rPr lang="pt-BR" sz="1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1. CÁC HỆ THỨC LƯỢNG TRONG TAM GIÁC VÀ GIẢI TAM GIÁC</a:t>
            </a:r>
            <a:endParaRPr lang="en-US" sz="16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317842"/>
            <a:ext cx="2600392" cy="517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en-US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tự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luyện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78" y="834907"/>
            <a:ext cx="6458851" cy="1638529"/>
          </a:xfrm>
          <a:prstGeom prst="rect">
            <a:avLst/>
          </a:prstGeom>
        </p:spPr>
      </p:pic>
      <p:pic>
        <p:nvPicPr>
          <p:cNvPr id="18" name="Picture 17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78" y="2574605"/>
            <a:ext cx="4982270" cy="2295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3011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1365250" y="7278"/>
            <a:ext cx="6310313" cy="1778000"/>
            <a:chOff x="1365250" y="7278"/>
            <a:chExt cx="6310313" cy="1778000"/>
          </a:xfrm>
        </p:grpSpPr>
        <p:grpSp>
          <p:nvGrpSpPr>
            <p:cNvPr id="21" name="Group 17"/>
            <p:cNvGrpSpPr>
              <a:grpSpLocks/>
            </p:cNvGrpSpPr>
            <p:nvPr/>
          </p:nvGrpSpPr>
          <p:grpSpPr bwMode="auto">
            <a:xfrm>
              <a:off x="1365250" y="7278"/>
              <a:ext cx="6310313" cy="1778000"/>
              <a:chOff x="1728357" y="1304449"/>
              <a:chExt cx="5477985" cy="1543674"/>
            </a:xfrm>
          </p:grpSpPr>
          <p:grpSp>
            <p:nvGrpSpPr>
              <p:cNvPr id="22" name="Group 18"/>
              <p:cNvGrpSpPr>
                <a:grpSpLocks/>
              </p:cNvGrpSpPr>
              <p:nvPr/>
            </p:nvGrpSpPr>
            <p:grpSpPr bwMode="auto">
              <a:xfrm>
                <a:off x="1803761" y="1455420"/>
                <a:ext cx="5402581" cy="1392703"/>
                <a:chOff x="1803761" y="1455420"/>
                <a:chExt cx="5402581" cy="1392703"/>
              </a:xfrm>
            </p:grpSpPr>
            <p:pic>
              <p:nvPicPr>
                <p:cNvPr id="27" name="Picture 345" descr="shadow_1_m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 t="1518" b="2"/>
                <a:stretch>
                  <a:fillRect/>
                </a:stretch>
              </p:blipFill>
              <p:spPr bwMode="gray">
                <a:xfrm>
                  <a:off x="1803761" y="2535709"/>
                  <a:ext cx="5402581" cy="31241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8" name="Rectangle 27"/>
                <p:cNvSpPr/>
                <p:nvPr/>
              </p:nvSpPr>
              <p:spPr>
                <a:xfrm>
                  <a:off x="2286492" y="1456060"/>
                  <a:ext cx="4640094" cy="1248722"/>
                </a:xfrm>
                <a:prstGeom prst="rect">
                  <a:avLst/>
                </a:prstGeom>
                <a:solidFill>
                  <a:srgbClr val="F9734F"/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23" name="Group 19"/>
              <p:cNvGrpSpPr>
                <a:grpSpLocks/>
              </p:cNvGrpSpPr>
              <p:nvPr/>
            </p:nvGrpSpPr>
            <p:grpSpPr bwMode="auto">
              <a:xfrm>
                <a:off x="1728357" y="1304449"/>
                <a:ext cx="2001385" cy="1320641"/>
                <a:chOff x="1728357" y="1304449"/>
                <a:chExt cx="2001385" cy="1320641"/>
              </a:xfrm>
            </p:grpSpPr>
            <p:sp>
              <p:nvSpPr>
                <p:cNvPr id="24" name="Right Triangle 23"/>
                <p:cNvSpPr/>
                <p:nvPr/>
              </p:nvSpPr>
              <p:spPr>
                <a:xfrm flipH="1">
                  <a:off x="2114228" y="2473231"/>
                  <a:ext cx="172264" cy="151611"/>
                </a:xfrm>
                <a:prstGeom prst="rtTriangle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5" name="Right Triangle 24"/>
                <p:cNvSpPr/>
                <p:nvPr/>
              </p:nvSpPr>
              <p:spPr>
                <a:xfrm flipH="1">
                  <a:off x="3449616" y="1304449"/>
                  <a:ext cx="172263" cy="151611"/>
                </a:xfrm>
                <a:prstGeom prst="rtTriangle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6" name="Trapezoid 2"/>
                <p:cNvSpPr/>
                <p:nvPr/>
              </p:nvSpPr>
              <p:spPr>
                <a:xfrm rot="19191503">
                  <a:off x="1728357" y="1570458"/>
                  <a:ext cx="2001014" cy="464480"/>
                </a:xfrm>
                <a:custGeom>
                  <a:avLst/>
                  <a:gdLst>
                    <a:gd name="connsiteX0" fmla="*/ 0 w 1828800"/>
                    <a:gd name="connsiteY0" fmla="*/ 457200 h 457200"/>
                    <a:gd name="connsiteX1" fmla="*/ 114300 w 1828800"/>
                    <a:gd name="connsiteY1" fmla="*/ 0 h 457200"/>
                    <a:gd name="connsiteX2" fmla="*/ 1714500 w 1828800"/>
                    <a:gd name="connsiteY2" fmla="*/ 0 h 457200"/>
                    <a:gd name="connsiteX3" fmla="*/ 1828800 w 1828800"/>
                    <a:gd name="connsiteY3" fmla="*/ 457200 h 457200"/>
                    <a:gd name="connsiteX4" fmla="*/ 0 w 1828800"/>
                    <a:gd name="connsiteY4" fmla="*/ 457200 h 457200"/>
                    <a:gd name="connsiteX0" fmla="*/ 0 w 1828800"/>
                    <a:gd name="connsiteY0" fmla="*/ 463642 h 463642"/>
                    <a:gd name="connsiteX1" fmla="*/ 402156 w 1828800"/>
                    <a:gd name="connsiteY1" fmla="*/ 0 h 463642"/>
                    <a:gd name="connsiteX2" fmla="*/ 1714500 w 1828800"/>
                    <a:gd name="connsiteY2" fmla="*/ 6442 h 463642"/>
                    <a:gd name="connsiteX3" fmla="*/ 1828800 w 1828800"/>
                    <a:gd name="connsiteY3" fmla="*/ 463642 h 463642"/>
                    <a:gd name="connsiteX4" fmla="*/ 0 w 1828800"/>
                    <a:gd name="connsiteY4" fmla="*/ 463642 h 463642"/>
                    <a:gd name="connsiteX0" fmla="*/ 0 w 2001385"/>
                    <a:gd name="connsiteY0" fmla="*/ 463642 h 463642"/>
                    <a:gd name="connsiteX1" fmla="*/ 402156 w 2001385"/>
                    <a:gd name="connsiteY1" fmla="*/ 0 h 463642"/>
                    <a:gd name="connsiteX2" fmla="*/ 1714500 w 2001385"/>
                    <a:gd name="connsiteY2" fmla="*/ 6442 h 463642"/>
                    <a:gd name="connsiteX3" fmla="*/ 2001385 w 2001385"/>
                    <a:gd name="connsiteY3" fmla="*/ 426441 h 463642"/>
                    <a:gd name="connsiteX4" fmla="*/ 0 w 2001385"/>
                    <a:gd name="connsiteY4" fmla="*/ 463642 h 463642"/>
                    <a:gd name="connsiteX0" fmla="*/ 0 w 2001385"/>
                    <a:gd name="connsiteY0" fmla="*/ 463642 h 463642"/>
                    <a:gd name="connsiteX1" fmla="*/ 402156 w 2001385"/>
                    <a:gd name="connsiteY1" fmla="*/ 0 h 463642"/>
                    <a:gd name="connsiteX2" fmla="*/ 1514076 w 2001385"/>
                    <a:gd name="connsiteY2" fmla="*/ 7706 h 463642"/>
                    <a:gd name="connsiteX3" fmla="*/ 2001385 w 2001385"/>
                    <a:gd name="connsiteY3" fmla="*/ 426441 h 463642"/>
                    <a:gd name="connsiteX4" fmla="*/ 0 w 2001385"/>
                    <a:gd name="connsiteY4" fmla="*/ 463642 h 4636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01385" h="463642">
                      <a:moveTo>
                        <a:pt x="0" y="463642"/>
                      </a:moveTo>
                      <a:lnTo>
                        <a:pt x="402156" y="0"/>
                      </a:lnTo>
                      <a:lnTo>
                        <a:pt x="1514076" y="7706"/>
                      </a:lnTo>
                      <a:lnTo>
                        <a:pt x="2001385" y="426441"/>
                      </a:lnTo>
                      <a:lnTo>
                        <a:pt x="0" y="46364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  <a:lumMod val="67000"/>
                        <a:lumOff val="33000"/>
                      </a:schemeClr>
                    </a:gs>
                    <a:gs pos="42000">
                      <a:schemeClr val="bg1">
                        <a:shade val="67500"/>
                        <a:satMod val="115000"/>
                        <a:lumMod val="38000"/>
                        <a:lumOff val="62000"/>
                      </a:schemeClr>
                    </a:gs>
                    <a:gs pos="84000">
                      <a:schemeClr val="bg1">
                        <a:lumMod val="95000"/>
                        <a:shade val="100000"/>
                        <a:satMod val="115000"/>
                      </a:schemeClr>
                    </a:gs>
                  </a:gsLst>
                  <a:lin ang="3600000" scaled="0"/>
                  <a:tileRect/>
                </a:gradFill>
                <a:ln w="3175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29" name="Group 28"/>
            <p:cNvGrpSpPr/>
            <p:nvPr/>
          </p:nvGrpSpPr>
          <p:grpSpPr>
            <a:xfrm>
              <a:off x="7041998" y="220566"/>
              <a:ext cx="311302" cy="388375"/>
              <a:chOff x="4290008" y="4767262"/>
              <a:chExt cx="902113" cy="1014412"/>
            </a:xfrm>
            <a:solidFill>
              <a:schemeClr val="bg1"/>
            </a:solidFill>
          </p:grpSpPr>
          <p:sp>
            <p:nvSpPr>
              <p:cNvPr id="30" name="Freeform 29"/>
              <p:cNvSpPr/>
              <p:nvPr/>
            </p:nvSpPr>
            <p:spPr>
              <a:xfrm>
                <a:off x="4444110" y="4922044"/>
                <a:ext cx="602358" cy="590550"/>
              </a:xfrm>
              <a:custGeom>
                <a:avLst/>
                <a:gdLst>
                  <a:gd name="connsiteX0" fmla="*/ 107157 w 564357"/>
                  <a:gd name="connsiteY0" fmla="*/ 600075 h 600075"/>
                  <a:gd name="connsiteX1" fmla="*/ 107157 w 564357"/>
                  <a:gd name="connsiteY1" fmla="*/ 531019 h 600075"/>
                  <a:gd name="connsiteX2" fmla="*/ 0 w 564357"/>
                  <a:gd name="connsiteY2" fmla="*/ 173831 h 600075"/>
                  <a:gd name="connsiteX3" fmla="*/ 283369 w 564357"/>
                  <a:gd name="connsiteY3" fmla="*/ 0 h 600075"/>
                  <a:gd name="connsiteX4" fmla="*/ 526257 w 564357"/>
                  <a:gd name="connsiteY4" fmla="*/ 138112 h 600075"/>
                  <a:gd name="connsiteX5" fmla="*/ 564357 w 564357"/>
                  <a:gd name="connsiteY5" fmla="*/ 407194 h 600075"/>
                  <a:gd name="connsiteX6" fmla="*/ 445294 w 564357"/>
                  <a:gd name="connsiteY6" fmla="*/ 557212 h 600075"/>
                  <a:gd name="connsiteX7" fmla="*/ 445294 w 564357"/>
                  <a:gd name="connsiteY7" fmla="*/ 588169 h 600075"/>
                  <a:gd name="connsiteX8" fmla="*/ 342900 w 564357"/>
                  <a:gd name="connsiteY8" fmla="*/ 588169 h 600075"/>
                  <a:gd name="connsiteX9" fmla="*/ 342900 w 564357"/>
                  <a:gd name="connsiteY9" fmla="*/ 481012 h 600075"/>
                  <a:gd name="connsiteX10" fmla="*/ 476250 w 564357"/>
                  <a:gd name="connsiteY10" fmla="*/ 307181 h 600075"/>
                  <a:gd name="connsiteX11" fmla="*/ 285750 w 564357"/>
                  <a:gd name="connsiteY11" fmla="*/ 119062 h 600075"/>
                  <a:gd name="connsiteX12" fmla="*/ 92869 w 564357"/>
                  <a:gd name="connsiteY12" fmla="*/ 316706 h 600075"/>
                  <a:gd name="connsiteX13" fmla="*/ 207169 w 564357"/>
                  <a:gd name="connsiteY13" fmla="*/ 485775 h 600075"/>
                  <a:gd name="connsiteX14" fmla="*/ 207169 w 564357"/>
                  <a:gd name="connsiteY14" fmla="*/ 592931 h 600075"/>
                  <a:gd name="connsiteX15" fmla="*/ 107157 w 564357"/>
                  <a:gd name="connsiteY15" fmla="*/ 600075 h 600075"/>
                  <a:gd name="connsiteX0" fmla="*/ 109538 w 564357"/>
                  <a:gd name="connsiteY0" fmla="*/ 590550 h 592931"/>
                  <a:gd name="connsiteX1" fmla="*/ 107157 w 564357"/>
                  <a:gd name="connsiteY1" fmla="*/ 531019 h 592931"/>
                  <a:gd name="connsiteX2" fmla="*/ 0 w 564357"/>
                  <a:gd name="connsiteY2" fmla="*/ 173831 h 592931"/>
                  <a:gd name="connsiteX3" fmla="*/ 283369 w 564357"/>
                  <a:gd name="connsiteY3" fmla="*/ 0 h 592931"/>
                  <a:gd name="connsiteX4" fmla="*/ 526257 w 564357"/>
                  <a:gd name="connsiteY4" fmla="*/ 138112 h 592931"/>
                  <a:gd name="connsiteX5" fmla="*/ 564357 w 564357"/>
                  <a:gd name="connsiteY5" fmla="*/ 407194 h 592931"/>
                  <a:gd name="connsiteX6" fmla="*/ 445294 w 564357"/>
                  <a:gd name="connsiteY6" fmla="*/ 557212 h 592931"/>
                  <a:gd name="connsiteX7" fmla="*/ 445294 w 564357"/>
                  <a:gd name="connsiteY7" fmla="*/ 588169 h 592931"/>
                  <a:gd name="connsiteX8" fmla="*/ 342900 w 564357"/>
                  <a:gd name="connsiteY8" fmla="*/ 588169 h 592931"/>
                  <a:gd name="connsiteX9" fmla="*/ 342900 w 564357"/>
                  <a:gd name="connsiteY9" fmla="*/ 481012 h 592931"/>
                  <a:gd name="connsiteX10" fmla="*/ 476250 w 564357"/>
                  <a:gd name="connsiteY10" fmla="*/ 307181 h 592931"/>
                  <a:gd name="connsiteX11" fmla="*/ 285750 w 564357"/>
                  <a:gd name="connsiteY11" fmla="*/ 119062 h 592931"/>
                  <a:gd name="connsiteX12" fmla="*/ 92869 w 564357"/>
                  <a:gd name="connsiteY12" fmla="*/ 316706 h 592931"/>
                  <a:gd name="connsiteX13" fmla="*/ 207169 w 564357"/>
                  <a:gd name="connsiteY13" fmla="*/ 485775 h 592931"/>
                  <a:gd name="connsiteX14" fmla="*/ 207169 w 564357"/>
                  <a:gd name="connsiteY14" fmla="*/ 592931 h 592931"/>
                  <a:gd name="connsiteX15" fmla="*/ 109538 w 564357"/>
                  <a:gd name="connsiteY15" fmla="*/ 590550 h 592931"/>
                  <a:gd name="connsiteX0" fmla="*/ 121444 w 576263"/>
                  <a:gd name="connsiteY0" fmla="*/ 590550 h 592931"/>
                  <a:gd name="connsiteX1" fmla="*/ 119063 w 576263"/>
                  <a:gd name="connsiteY1" fmla="*/ 531019 h 592931"/>
                  <a:gd name="connsiteX2" fmla="*/ 11906 w 576263"/>
                  <a:gd name="connsiteY2" fmla="*/ 173831 h 592931"/>
                  <a:gd name="connsiteX3" fmla="*/ 295275 w 576263"/>
                  <a:gd name="connsiteY3" fmla="*/ 0 h 592931"/>
                  <a:gd name="connsiteX4" fmla="*/ 538163 w 576263"/>
                  <a:gd name="connsiteY4" fmla="*/ 138112 h 592931"/>
                  <a:gd name="connsiteX5" fmla="*/ 576263 w 576263"/>
                  <a:gd name="connsiteY5" fmla="*/ 407194 h 592931"/>
                  <a:gd name="connsiteX6" fmla="*/ 457200 w 576263"/>
                  <a:gd name="connsiteY6" fmla="*/ 557212 h 592931"/>
                  <a:gd name="connsiteX7" fmla="*/ 457200 w 576263"/>
                  <a:gd name="connsiteY7" fmla="*/ 588169 h 592931"/>
                  <a:gd name="connsiteX8" fmla="*/ 354806 w 576263"/>
                  <a:gd name="connsiteY8" fmla="*/ 588169 h 592931"/>
                  <a:gd name="connsiteX9" fmla="*/ 354806 w 576263"/>
                  <a:gd name="connsiteY9" fmla="*/ 481012 h 592931"/>
                  <a:gd name="connsiteX10" fmla="*/ 488156 w 576263"/>
                  <a:gd name="connsiteY10" fmla="*/ 307181 h 592931"/>
                  <a:gd name="connsiteX11" fmla="*/ 297656 w 576263"/>
                  <a:gd name="connsiteY11" fmla="*/ 119062 h 592931"/>
                  <a:gd name="connsiteX12" fmla="*/ 104775 w 576263"/>
                  <a:gd name="connsiteY12" fmla="*/ 316706 h 592931"/>
                  <a:gd name="connsiteX13" fmla="*/ 219075 w 576263"/>
                  <a:gd name="connsiteY13" fmla="*/ 485775 h 592931"/>
                  <a:gd name="connsiteX14" fmla="*/ 219075 w 576263"/>
                  <a:gd name="connsiteY14" fmla="*/ 592931 h 592931"/>
                  <a:gd name="connsiteX15" fmla="*/ 121444 w 576263"/>
                  <a:gd name="connsiteY15" fmla="*/ 590550 h 592931"/>
                  <a:gd name="connsiteX0" fmla="*/ 125510 w 580329"/>
                  <a:gd name="connsiteY0" fmla="*/ 590550 h 592931"/>
                  <a:gd name="connsiteX1" fmla="*/ 123129 w 580329"/>
                  <a:gd name="connsiteY1" fmla="*/ 531019 h 592931"/>
                  <a:gd name="connsiteX2" fmla="*/ 15972 w 580329"/>
                  <a:gd name="connsiteY2" fmla="*/ 173831 h 592931"/>
                  <a:gd name="connsiteX3" fmla="*/ 299341 w 580329"/>
                  <a:gd name="connsiteY3" fmla="*/ 0 h 592931"/>
                  <a:gd name="connsiteX4" fmla="*/ 542229 w 580329"/>
                  <a:gd name="connsiteY4" fmla="*/ 138112 h 592931"/>
                  <a:gd name="connsiteX5" fmla="*/ 580329 w 580329"/>
                  <a:gd name="connsiteY5" fmla="*/ 407194 h 592931"/>
                  <a:gd name="connsiteX6" fmla="*/ 461266 w 580329"/>
                  <a:gd name="connsiteY6" fmla="*/ 557212 h 592931"/>
                  <a:gd name="connsiteX7" fmla="*/ 461266 w 580329"/>
                  <a:gd name="connsiteY7" fmla="*/ 588169 h 592931"/>
                  <a:gd name="connsiteX8" fmla="*/ 358872 w 580329"/>
                  <a:gd name="connsiteY8" fmla="*/ 588169 h 592931"/>
                  <a:gd name="connsiteX9" fmla="*/ 358872 w 580329"/>
                  <a:gd name="connsiteY9" fmla="*/ 481012 h 592931"/>
                  <a:gd name="connsiteX10" fmla="*/ 492222 w 580329"/>
                  <a:gd name="connsiteY10" fmla="*/ 307181 h 592931"/>
                  <a:gd name="connsiteX11" fmla="*/ 301722 w 580329"/>
                  <a:gd name="connsiteY11" fmla="*/ 119062 h 592931"/>
                  <a:gd name="connsiteX12" fmla="*/ 108841 w 580329"/>
                  <a:gd name="connsiteY12" fmla="*/ 316706 h 592931"/>
                  <a:gd name="connsiteX13" fmla="*/ 223141 w 580329"/>
                  <a:gd name="connsiteY13" fmla="*/ 485775 h 592931"/>
                  <a:gd name="connsiteX14" fmla="*/ 223141 w 580329"/>
                  <a:gd name="connsiteY14" fmla="*/ 592931 h 592931"/>
                  <a:gd name="connsiteX15" fmla="*/ 125510 w 580329"/>
                  <a:gd name="connsiteY15" fmla="*/ 590550 h 592931"/>
                  <a:gd name="connsiteX0" fmla="*/ 125510 w 580329"/>
                  <a:gd name="connsiteY0" fmla="*/ 590550 h 592931"/>
                  <a:gd name="connsiteX1" fmla="*/ 123129 w 580329"/>
                  <a:gd name="connsiteY1" fmla="*/ 531019 h 592931"/>
                  <a:gd name="connsiteX2" fmla="*/ 15972 w 580329"/>
                  <a:gd name="connsiteY2" fmla="*/ 173831 h 592931"/>
                  <a:gd name="connsiteX3" fmla="*/ 299341 w 580329"/>
                  <a:gd name="connsiteY3" fmla="*/ 0 h 592931"/>
                  <a:gd name="connsiteX4" fmla="*/ 542229 w 580329"/>
                  <a:gd name="connsiteY4" fmla="*/ 138112 h 592931"/>
                  <a:gd name="connsiteX5" fmla="*/ 580329 w 580329"/>
                  <a:gd name="connsiteY5" fmla="*/ 407194 h 592931"/>
                  <a:gd name="connsiteX6" fmla="*/ 461266 w 580329"/>
                  <a:gd name="connsiteY6" fmla="*/ 557212 h 592931"/>
                  <a:gd name="connsiteX7" fmla="*/ 461266 w 580329"/>
                  <a:gd name="connsiteY7" fmla="*/ 588169 h 592931"/>
                  <a:gd name="connsiteX8" fmla="*/ 358872 w 580329"/>
                  <a:gd name="connsiteY8" fmla="*/ 588169 h 592931"/>
                  <a:gd name="connsiteX9" fmla="*/ 358872 w 580329"/>
                  <a:gd name="connsiteY9" fmla="*/ 481012 h 592931"/>
                  <a:gd name="connsiteX10" fmla="*/ 492222 w 580329"/>
                  <a:gd name="connsiteY10" fmla="*/ 307181 h 592931"/>
                  <a:gd name="connsiteX11" fmla="*/ 301722 w 580329"/>
                  <a:gd name="connsiteY11" fmla="*/ 119062 h 592931"/>
                  <a:gd name="connsiteX12" fmla="*/ 108841 w 580329"/>
                  <a:gd name="connsiteY12" fmla="*/ 316706 h 592931"/>
                  <a:gd name="connsiteX13" fmla="*/ 223141 w 580329"/>
                  <a:gd name="connsiteY13" fmla="*/ 485775 h 592931"/>
                  <a:gd name="connsiteX14" fmla="*/ 223141 w 580329"/>
                  <a:gd name="connsiteY14" fmla="*/ 592931 h 592931"/>
                  <a:gd name="connsiteX15" fmla="*/ 125510 w 580329"/>
                  <a:gd name="connsiteY15" fmla="*/ 590550 h 592931"/>
                  <a:gd name="connsiteX0" fmla="*/ 125510 w 580329"/>
                  <a:gd name="connsiteY0" fmla="*/ 590550 h 592931"/>
                  <a:gd name="connsiteX1" fmla="*/ 123129 w 580329"/>
                  <a:gd name="connsiteY1" fmla="*/ 531019 h 592931"/>
                  <a:gd name="connsiteX2" fmla="*/ 15972 w 580329"/>
                  <a:gd name="connsiteY2" fmla="*/ 173831 h 592931"/>
                  <a:gd name="connsiteX3" fmla="*/ 299341 w 580329"/>
                  <a:gd name="connsiteY3" fmla="*/ 0 h 592931"/>
                  <a:gd name="connsiteX4" fmla="*/ 542229 w 580329"/>
                  <a:gd name="connsiteY4" fmla="*/ 138112 h 592931"/>
                  <a:gd name="connsiteX5" fmla="*/ 580329 w 580329"/>
                  <a:gd name="connsiteY5" fmla="*/ 407194 h 592931"/>
                  <a:gd name="connsiteX6" fmla="*/ 461266 w 580329"/>
                  <a:gd name="connsiteY6" fmla="*/ 557212 h 592931"/>
                  <a:gd name="connsiteX7" fmla="*/ 461266 w 580329"/>
                  <a:gd name="connsiteY7" fmla="*/ 588169 h 592931"/>
                  <a:gd name="connsiteX8" fmla="*/ 358872 w 580329"/>
                  <a:gd name="connsiteY8" fmla="*/ 588169 h 592931"/>
                  <a:gd name="connsiteX9" fmla="*/ 358872 w 580329"/>
                  <a:gd name="connsiteY9" fmla="*/ 481012 h 592931"/>
                  <a:gd name="connsiteX10" fmla="*/ 492222 w 580329"/>
                  <a:gd name="connsiteY10" fmla="*/ 307181 h 592931"/>
                  <a:gd name="connsiteX11" fmla="*/ 301722 w 580329"/>
                  <a:gd name="connsiteY11" fmla="*/ 119062 h 592931"/>
                  <a:gd name="connsiteX12" fmla="*/ 108841 w 580329"/>
                  <a:gd name="connsiteY12" fmla="*/ 316706 h 592931"/>
                  <a:gd name="connsiteX13" fmla="*/ 223141 w 580329"/>
                  <a:gd name="connsiteY13" fmla="*/ 485775 h 592931"/>
                  <a:gd name="connsiteX14" fmla="*/ 223141 w 580329"/>
                  <a:gd name="connsiteY14" fmla="*/ 592931 h 592931"/>
                  <a:gd name="connsiteX15" fmla="*/ 125510 w 580329"/>
                  <a:gd name="connsiteY15" fmla="*/ 590550 h 592931"/>
                  <a:gd name="connsiteX0" fmla="*/ 125510 w 580329"/>
                  <a:gd name="connsiteY0" fmla="*/ 590550 h 592931"/>
                  <a:gd name="connsiteX1" fmla="*/ 123129 w 580329"/>
                  <a:gd name="connsiteY1" fmla="*/ 531019 h 592931"/>
                  <a:gd name="connsiteX2" fmla="*/ 15972 w 580329"/>
                  <a:gd name="connsiteY2" fmla="*/ 173831 h 592931"/>
                  <a:gd name="connsiteX3" fmla="*/ 299341 w 580329"/>
                  <a:gd name="connsiteY3" fmla="*/ 0 h 592931"/>
                  <a:gd name="connsiteX4" fmla="*/ 542229 w 580329"/>
                  <a:gd name="connsiteY4" fmla="*/ 138112 h 592931"/>
                  <a:gd name="connsiteX5" fmla="*/ 580329 w 580329"/>
                  <a:gd name="connsiteY5" fmla="*/ 407194 h 592931"/>
                  <a:gd name="connsiteX6" fmla="*/ 461266 w 580329"/>
                  <a:gd name="connsiteY6" fmla="*/ 557212 h 592931"/>
                  <a:gd name="connsiteX7" fmla="*/ 461266 w 580329"/>
                  <a:gd name="connsiteY7" fmla="*/ 588169 h 592931"/>
                  <a:gd name="connsiteX8" fmla="*/ 358872 w 580329"/>
                  <a:gd name="connsiteY8" fmla="*/ 588169 h 592931"/>
                  <a:gd name="connsiteX9" fmla="*/ 358872 w 580329"/>
                  <a:gd name="connsiteY9" fmla="*/ 481012 h 592931"/>
                  <a:gd name="connsiteX10" fmla="*/ 492222 w 580329"/>
                  <a:gd name="connsiteY10" fmla="*/ 307181 h 592931"/>
                  <a:gd name="connsiteX11" fmla="*/ 301722 w 580329"/>
                  <a:gd name="connsiteY11" fmla="*/ 119062 h 592931"/>
                  <a:gd name="connsiteX12" fmla="*/ 108841 w 580329"/>
                  <a:gd name="connsiteY12" fmla="*/ 316706 h 592931"/>
                  <a:gd name="connsiteX13" fmla="*/ 223141 w 580329"/>
                  <a:gd name="connsiteY13" fmla="*/ 485775 h 592931"/>
                  <a:gd name="connsiteX14" fmla="*/ 223141 w 580329"/>
                  <a:gd name="connsiteY14" fmla="*/ 592931 h 592931"/>
                  <a:gd name="connsiteX15" fmla="*/ 125510 w 580329"/>
                  <a:gd name="connsiteY15" fmla="*/ 590550 h 592931"/>
                  <a:gd name="connsiteX0" fmla="*/ 125510 w 580329"/>
                  <a:gd name="connsiteY0" fmla="*/ 590550 h 592931"/>
                  <a:gd name="connsiteX1" fmla="*/ 123129 w 580329"/>
                  <a:gd name="connsiteY1" fmla="*/ 531019 h 592931"/>
                  <a:gd name="connsiteX2" fmla="*/ 15972 w 580329"/>
                  <a:gd name="connsiteY2" fmla="*/ 173831 h 592931"/>
                  <a:gd name="connsiteX3" fmla="*/ 299341 w 580329"/>
                  <a:gd name="connsiteY3" fmla="*/ 0 h 592931"/>
                  <a:gd name="connsiteX4" fmla="*/ 542229 w 580329"/>
                  <a:gd name="connsiteY4" fmla="*/ 138112 h 592931"/>
                  <a:gd name="connsiteX5" fmla="*/ 580329 w 580329"/>
                  <a:gd name="connsiteY5" fmla="*/ 407194 h 592931"/>
                  <a:gd name="connsiteX6" fmla="*/ 461266 w 580329"/>
                  <a:gd name="connsiteY6" fmla="*/ 557212 h 592931"/>
                  <a:gd name="connsiteX7" fmla="*/ 461266 w 580329"/>
                  <a:gd name="connsiteY7" fmla="*/ 588169 h 592931"/>
                  <a:gd name="connsiteX8" fmla="*/ 358872 w 580329"/>
                  <a:gd name="connsiteY8" fmla="*/ 588169 h 592931"/>
                  <a:gd name="connsiteX9" fmla="*/ 358872 w 580329"/>
                  <a:gd name="connsiteY9" fmla="*/ 481012 h 592931"/>
                  <a:gd name="connsiteX10" fmla="*/ 492222 w 580329"/>
                  <a:gd name="connsiteY10" fmla="*/ 307181 h 592931"/>
                  <a:gd name="connsiteX11" fmla="*/ 301722 w 580329"/>
                  <a:gd name="connsiteY11" fmla="*/ 119062 h 592931"/>
                  <a:gd name="connsiteX12" fmla="*/ 108841 w 580329"/>
                  <a:gd name="connsiteY12" fmla="*/ 316706 h 592931"/>
                  <a:gd name="connsiteX13" fmla="*/ 223141 w 580329"/>
                  <a:gd name="connsiteY13" fmla="*/ 485775 h 592931"/>
                  <a:gd name="connsiteX14" fmla="*/ 223141 w 580329"/>
                  <a:gd name="connsiteY14" fmla="*/ 592931 h 592931"/>
                  <a:gd name="connsiteX15" fmla="*/ 125510 w 580329"/>
                  <a:gd name="connsiteY15" fmla="*/ 590550 h 592931"/>
                  <a:gd name="connsiteX0" fmla="*/ 125510 w 580329"/>
                  <a:gd name="connsiteY0" fmla="*/ 590550 h 592931"/>
                  <a:gd name="connsiteX1" fmla="*/ 123129 w 580329"/>
                  <a:gd name="connsiteY1" fmla="*/ 531019 h 592931"/>
                  <a:gd name="connsiteX2" fmla="*/ 15972 w 580329"/>
                  <a:gd name="connsiteY2" fmla="*/ 173831 h 592931"/>
                  <a:gd name="connsiteX3" fmla="*/ 299341 w 580329"/>
                  <a:gd name="connsiteY3" fmla="*/ 0 h 592931"/>
                  <a:gd name="connsiteX4" fmla="*/ 542229 w 580329"/>
                  <a:gd name="connsiteY4" fmla="*/ 138112 h 592931"/>
                  <a:gd name="connsiteX5" fmla="*/ 580329 w 580329"/>
                  <a:gd name="connsiteY5" fmla="*/ 407194 h 592931"/>
                  <a:gd name="connsiteX6" fmla="*/ 461266 w 580329"/>
                  <a:gd name="connsiteY6" fmla="*/ 557212 h 592931"/>
                  <a:gd name="connsiteX7" fmla="*/ 461266 w 580329"/>
                  <a:gd name="connsiteY7" fmla="*/ 588169 h 592931"/>
                  <a:gd name="connsiteX8" fmla="*/ 358872 w 580329"/>
                  <a:gd name="connsiteY8" fmla="*/ 588169 h 592931"/>
                  <a:gd name="connsiteX9" fmla="*/ 358872 w 580329"/>
                  <a:gd name="connsiteY9" fmla="*/ 481012 h 592931"/>
                  <a:gd name="connsiteX10" fmla="*/ 492222 w 580329"/>
                  <a:gd name="connsiteY10" fmla="*/ 307181 h 592931"/>
                  <a:gd name="connsiteX11" fmla="*/ 301722 w 580329"/>
                  <a:gd name="connsiteY11" fmla="*/ 119062 h 592931"/>
                  <a:gd name="connsiteX12" fmla="*/ 108841 w 580329"/>
                  <a:gd name="connsiteY12" fmla="*/ 316706 h 592931"/>
                  <a:gd name="connsiteX13" fmla="*/ 223141 w 580329"/>
                  <a:gd name="connsiteY13" fmla="*/ 485775 h 592931"/>
                  <a:gd name="connsiteX14" fmla="*/ 223141 w 580329"/>
                  <a:gd name="connsiteY14" fmla="*/ 592931 h 592931"/>
                  <a:gd name="connsiteX15" fmla="*/ 125510 w 580329"/>
                  <a:gd name="connsiteY15" fmla="*/ 590550 h 592931"/>
                  <a:gd name="connsiteX0" fmla="*/ 125510 w 597304"/>
                  <a:gd name="connsiteY0" fmla="*/ 590550 h 592931"/>
                  <a:gd name="connsiteX1" fmla="*/ 123129 w 597304"/>
                  <a:gd name="connsiteY1" fmla="*/ 531019 h 592931"/>
                  <a:gd name="connsiteX2" fmla="*/ 15972 w 597304"/>
                  <a:gd name="connsiteY2" fmla="*/ 173831 h 592931"/>
                  <a:gd name="connsiteX3" fmla="*/ 299341 w 597304"/>
                  <a:gd name="connsiteY3" fmla="*/ 0 h 592931"/>
                  <a:gd name="connsiteX4" fmla="*/ 542229 w 597304"/>
                  <a:gd name="connsiteY4" fmla="*/ 138112 h 592931"/>
                  <a:gd name="connsiteX5" fmla="*/ 580329 w 597304"/>
                  <a:gd name="connsiteY5" fmla="*/ 407194 h 592931"/>
                  <a:gd name="connsiteX6" fmla="*/ 461266 w 597304"/>
                  <a:gd name="connsiteY6" fmla="*/ 557212 h 592931"/>
                  <a:gd name="connsiteX7" fmla="*/ 461266 w 597304"/>
                  <a:gd name="connsiteY7" fmla="*/ 588169 h 592931"/>
                  <a:gd name="connsiteX8" fmla="*/ 358872 w 597304"/>
                  <a:gd name="connsiteY8" fmla="*/ 588169 h 592931"/>
                  <a:gd name="connsiteX9" fmla="*/ 358872 w 597304"/>
                  <a:gd name="connsiteY9" fmla="*/ 481012 h 592931"/>
                  <a:gd name="connsiteX10" fmla="*/ 492222 w 597304"/>
                  <a:gd name="connsiteY10" fmla="*/ 307181 h 592931"/>
                  <a:gd name="connsiteX11" fmla="*/ 301722 w 597304"/>
                  <a:gd name="connsiteY11" fmla="*/ 119062 h 592931"/>
                  <a:gd name="connsiteX12" fmla="*/ 108841 w 597304"/>
                  <a:gd name="connsiteY12" fmla="*/ 316706 h 592931"/>
                  <a:gd name="connsiteX13" fmla="*/ 223141 w 597304"/>
                  <a:gd name="connsiteY13" fmla="*/ 485775 h 592931"/>
                  <a:gd name="connsiteX14" fmla="*/ 223141 w 597304"/>
                  <a:gd name="connsiteY14" fmla="*/ 592931 h 592931"/>
                  <a:gd name="connsiteX15" fmla="*/ 125510 w 597304"/>
                  <a:gd name="connsiteY15" fmla="*/ 590550 h 592931"/>
                  <a:gd name="connsiteX0" fmla="*/ 125510 w 599510"/>
                  <a:gd name="connsiteY0" fmla="*/ 590550 h 592931"/>
                  <a:gd name="connsiteX1" fmla="*/ 123129 w 599510"/>
                  <a:gd name="connsiteY1" fmla="*/ 531019 h 592931"/>
                  <a:gd name="connsiteX2" fmla="*/ 15972 w 599510"/>
                  <a:gd name="connsiteY2" fmla="*/ 173831 h 592931"/>
                  <a:gd name="connsiteX3" fmla="*/ 299341 w 599510"/>
                  <a:gd name="connsiteY3" fmla="*/ 0 h 592931"/>
                  <a:gd name="connsiteX4" fmla="*/ 549373 w 599510"/>
                  <a:gd name="connsiteY4" fmla="*/ 133349 h 592931"/>
                  <a:gd name="connsiteX5" fmla="*/ 580329 w 599510"/>
                  <a:gd name="connsiteY5" fmla="*/ 407194 h 592931"/>
                  <a:gd name="connsiteX6" fmla="*/ 461266 w 599510"/>
                  <a:gd name="connsiteY6" fmla="*/ 557212 h 592931"/>
                  <a:gd name="connsiteX7" fmla="*/ 461266 w 599510"/>
                  <a:gd name="connsiteY7" fmla="*/ 588169 h 592931"/>
                  <a:gd name="connsiteX8" fmla="*/ 358872 w 599510"/>
                  <a:gd name="connsiteY8" fmla="*/ 588169 h 592931"/>
                  <a:gd name="connsiteX9" fmla="*/ 358872 w 599510"/>
                  <a:gd name="connsiteY9" fmla="*/ 481012 h 592931"/>
                  <a:gd name="connsiteX10" fmla="*/ 492222 w 599510"/>
                  <a:gd name="connsiteY10" fmla="*/ 307181 h 592931"/>
                  <a:gd name="connsiteX11" fmla="*/ 301722 w 599510"/>
                  <a:gd name="connsiteY11" fmla="*/ 119062 h 592931"/>
                  <a:gd name="connsiteX12" fmla="*/ 108841 w 599510"/>
                  <a:gd name="connsiteY12" fmla="*/ 316706 h 592931"/>
                  <a:gd name="connsiteX13" fmla="*/ 223141 w 599510"/>
                  <a:gd name="connsiteY13" fmla="*/ 485775 h 592931"/>
                  <a:gd name="connsiteX14" fmla="*/ 223141 w 599510"/>
                  <a:gd name="connsiteY14" fmla="*/ 592931 h 592931"/>
                  <a:gd name="connsiteX15" fmla="*/ 125510 w 599510"/>
                  <a:gd name="connsiteY15" fmla="*/ 590550 h 592931"/>
                  <a:gd name="connsiteX0" fmla="*/ 125510 w 599510"/>
                  <a:gd name="connsiteY0" fmla="*/ 590550 h 592931"/>
                  <a:gd name="connsiteX1" fmla="*/ 123129 w 599510"/>
                  <a:gd name="connsiteY1" fmla="*/ 531019 h 592931"/>
                  <a:gd name="connsiteX2" fmla="*/ 15972 w 599510"/>
                  <a:gd name="connsiteY2" fmla="*/ 173831 h 592931"/>
                  <a:gd name="connsiteX3" fmla="*/ 299341 w 599510"/>
                  <a:gd name="connsiteY3" fmla="*/ 0 h 592931"/>
                  <a:gd name="connsiteX4" fmla="*/ 549373 w 599510"/>
                  <a:gd name="connsiteY4" fmla="*/ 133349 h 592931"/>
                  <a:gd name="connsiteX5" fmla="*/ 580329 w 599510"/>
                  <a:gd name="connsiteY5" fmla="*/ 407194 h 592931"/>
                  <a:gd name="connsiteX6" fmla="*/ 461266 w 599510"/>
                  <a:gd name="connsiteY6" fmla="*/ 557212 h 592931"/>
                  <a:gd name="connsiteX7" fmla="*/ 461266 w 599510"/>
                  <a:gd name="connsiteY7" fmla="*/ 588169 h 592931"/>
                  <a:gd name="connsiteX8" fmla="*/ 358872 w 599510"/>
                  <a:gd name="connsiteY8" fmla="*/ 588169 h 592931"/>
                  <a:gd name="connsiteX9" fmla="*/ 358872 w 599510"/>
                  <a:gd name="connsiteY9" fmla="*/ 481012 h 592931"/>
                  <a:gd name="connsiteX10" fmla="*/ 492222 w 599510"/>
                  <a:gd name="connsiteY10" fmla="*/ 307181 h 592931"/>
                  <a:gd name="connsiteX11" fmla="*/ 301722 w 599510"/>
                  <a:gd name="connsiteY11" fmla="*/ 119062 h 592931"/>
                  <a:gd name="connsiteX12" fmla="*/ 108841 w 599510"/>
                  <a:gd name="connsiteY12" fmla="*/ 316706 h 592931"/>
                  <a:gd name="connsiteX13" fmla="*/ 223141 w 599510"/>
                  <a:gd name="connsiteY13" fmla="*/ 485775 h 592931"/>
                  <a:gd name="connsiteX14" fmla="*/ 223141 w 599510"/>
                  <a:gd name="connsiteY14" fmla="*/ 592931 h 592931"/>
                  <a:gd name="connsiteX15" fmla="*/ 125510 w 599510"/>
                  <a:gd name="connsiteY15" fmla="*/ 590550 h 592931"/>
                  <a:gd name="connsiteX0" fmla="*/ 125510 w 595939"/>
                  <a:gd name="connsiteY0" fmla="*/ 590550 h 592931"/>
                  <a:gd name="connsiteX1" fmla="*/ 123129 w 595939"/>
                  <a:gd name="connsiteY1" fmla="*/ 531019 h 592931"/>
                  <a:gd name="connsiteX2" fmla="*/ 15972 w 595939"/>
                  <a:gd name="connsiteY2" fmla="*/ 173831 h 592931"/>
                  <a:gd name="connsiteX3" fmla="*/ 299341 w 595939"/>
                  <a:gd name="connsiteY3" fmla="*/ 0 h 592931"/>
                  <a:gd name="connsiteX4" fmla="*/ 549373 w 595939"/>
                  <a:gd name="connsiteY4" fmla="*/ 133349 h 592931"/>
                  <a:gd name="connsiteX5" fmla="*/ 580329 w 595939"/>
                  <a:gd name="connsiteY5" fmla="*/ 407194 h 592931"/>
                  <a:gd name="connsiteX6" fmla="*/ 461266 w 595939"/>
                  <a:gd name="connsiteY6" fmla="*/ 557212 h 592931"/>
                  <a:gd name="connsiteX7" fmla="*/ 461266 w 595939"/>
                  <a:gd name="connsiteY7" fmla="*/ 588169 h 592931"/>
                  <a:gd name="connsiteX8" fmla="*/ 358872 w 595939"/>
                  <a:gd name="connsiteY8" fmla="*/ 588169 h 592931"/>
                  <a:gd name="connsiteX9" fmla="*/ 358872 w 595939"/>
                  <a:gd name="connsiteY9" fmla="*/ 481012 h 592931"/>
                  <a:gd name="connsiteX10" fmla="*/ 492222 w 595939"/>
                  <a:gd name="connsiteY10" fmla="*/ 307181 h 592931"/>
                  <a:gd name="connsiteX11" fmla="*/ 301722 w 595939"/>
                  <a:gd name="connsiteY11" fmla="*/ 119062 h 592931"/>
                  <a:gd name="connsiteX12" fmla="*/ 108841 w 595939"/>
                  <a:gd name="connsiteY12" fmla="*/ 316706 h 592931"/>
                  <a:gd name="connsiteX13" fmla="*/ 223141 w 595939"/>
                  <a:gd name="connsiteY13" fmla="*/ 485775 h 592931"/>
                  <a:gd name="connsiteX14" fmla="*/ 223141 w 595939"/>
                  <a:gd name="connsiteY14" fmla="*/ 592931 h 592931"/>
                  <a:gd name="connsiteX15" fmla="*/ 125510 w 595939"/>
                  <a:gd name="connsiteY15" fmla="*/ 590550 h 592931"/>
                  <a:gd name="connsiteX0" fmla="*/ 125510 w 595939"/>
                  <a:gd name="connsiteY0" fmla="*/ 590550 h 592931"/>
                  <a:gd name="connsiteX1" fmla="*/ 123129 w 595939"/>
                  <a:gd name="connsiteY1" fmla="*/ 531019 h 592931"/>
                  <a:gd name="connsiteX2" fmla="*/ 15972 w 595939"/>
                  <a:gd name="connsiteY2" fmla="*/ 173831 h 592931"/>
                  <a:gd name="connsiteX3" fmla="*/ 299341 w 595939"/>
                  <a:gd name="connsiteY3" fmla="*/ 0 h 592931"/>
                  <a:gd name="connsiteX4" fmla="*/ 549373 w 595939"/>
                  <a:gd name="connsiteY4" fmla="*/ 133349 h 592931"/>
                  <a:gd name="connsiteX5" fmla="*/ 580329 w 595939"/>
                  <a:gd name="connsiteY5" fmla="*/ 407194 h 592931"/>
                  <a:gd name="connsiteX6" fmla="*/ 461266 w 595939"/>
                  <a:gd name="connsiteY6" fmla="*/ 557212 h 592931"/>
                  <a:gd name="connsiteX7" fmla="*/ 461266 w 595939"/>
                  <a:gd name="connsiteY7" fmla="*/ 588169 h 592931"/>
                  <a:gd name="connsiteX8" fmla="*/ 358872 w 595939"/>
                  <a:gd name="connsiteY8" fmla="*/ 588169 h 592931"/>
                  <a:gd name="connsiteX9" fmla="*/ 358872 w 595939"/>
                  <a:gd name="connsiteY9" fmla="*/ 481012 h 592931"/>
                  <a:gd name="connsiteX10" fmla="*/ 492222 w 595939"/>
                  <a:gd name="connsiteY10" fmla="*/ 307181 h 592931"/>
                  <a:gd name="connsiteX11" fmla="*/ 301722 w 595939"/>
                  <a:gd name="connsiteY11" fmla="*/ 119062 h 592931"/>
                  <a:gd name="connsiteX12" fmla="*/ 108841 w 595939"/>
                  <a:gd name="connsiteY12" fmla="*/ 316706 h 592931"/>
                  <a:gd name="connsiteX13" fmla="*/ 223141 w 595939"/>
                  <a:gd name="connsiteY13" fmla="*/ 485775 h 592931"/>
                  <a:gd name="connsiteX14" fmla="*/ 223141 w 595939"/>
                  <a:gd name="connsiteY14" fmla="*/ 592931 h 592931"/>
                  <a:gd name="connsiteX15" fmla="*/ 125510 w 595939"/>
                  <a:gd name="connsiteY15" fmla="*/ 590550 h 592931"/>
                  <a:gd name="connsiteX0" fmla="*/ 125510 w 553955"/>
                  <a:gd name="connsiteY0" fmla="*/ 590550 h 592931"/>
                  <a:gd name="connsiteX1" fmla="*/ 123129 w 553955"/>
                  <a:gd name="connsiteY1" fmla="*/ 531019 h 592931"/>
                  <a:gd name="connsiteX2" fmla="*/ 15972 w 553955"/>
                  <a:gd name="connsiteY2" fmla="*/ 173831 h 592931"/>
                  <a:gd name="connsiteX3" fmla="*/ 299341 w 553955"/>
                  <a:gd name="connsiteY3" fmla="*/ 0 h 592931"/>
                  <a:gd name="connsiteX4" fmla="*/ 549373 w 553955"/>
                  <a:gd name="connsiteY4" fmla="*/ 133349 h 592931"/>
                  <a:gd name="connsiteX5" fmla="*/ 461266 w 553955"/>
                  <a:gd name="connsiteY5" fmla="*/ 557212 h 592931"/>
                  <a:gd name="connsiteX6" fmla="*/ 461266 w 553955"/>
                  <a:gd name="connsiteY6" fmla="*/ 588169 h 592931"/>
                  <a:gd name="connsiteX7" fmla="*/ 358872 w 553955"/>
                  <a:gd name="connsiteY7" fmla="*/ 588169 h 592931"/>
                  <a:gd name="connsiteX8" fmla="*/ 358872 w 553955"/>
                  <a:gd name="connsiteY8" fmla="*/ 481012 h 592931"/>
                  <a:gd name="connsiteX9" fmla="*/ 492222 w 553955"/>
                  <a:gd name="connsiteY9" fmla="*/ 307181 h 592931"/>
                  <a:gd name="connsiteX10" fmla="*/ 301722 w 553955"/>
                  <a:gd name="connsiteY10" fmla="*/ 119062 h 592931"/>
                  <a:gd name="connsiteX11" fmla="*/ 108841 w 553955"/>
                  <a:gd name="connsiteY11" fmla="*/ 316706 h 592931"/>
                  <a:gd name="connsiteX12" fmla="*/ 223141 w 553955"/>
                  <a:gd name="connsiteY12" fmla="*/ 485775 h 592931"/>
                  <a:gd name="connsiteX13" fmla="*/ 223141 w 553955"/>
                  <a:gd name="connsiteY13" fmla="*/ 592931 h 592931"/>
                  <a:gd name="connsiteX14" fmla="*/ 125510 w 553955"/>
                  <a:gd name="connsiteY14" fmla="*/ 590550 h 592931"/>
                  <a:gd name="connsiteX0" fmla="*/ 125510 w 596292"/>
                  <a:gd name="connsiteY0" fmla="*/ 590550 h 592931"/>
                  <a:gd name="connsiteX1" fmla="*/ 123129 w 596292"/>
                  <a:gd name="connsiteY1" fmla="*/ 531019 h 592931"/>
                  <a:gd name="connsiteX2" fmla="*/ 15972 w 596292"/>
                  <a:gd name="connsiteY2" fmla="*/ 173831 h 592931"/>
                  <a:gd name="connsiteX3" fmla="*/ 299341 w 596292"/>
                  <a:gd name="connsiteY3" fmla="*/ 0 h 592931"/>
                  <a:gd name="connsiteX4" fmla="*/ 549373 w 596292"/>
                  <a:gd name="connsiteY4" fmla="*/ 133349 h 592931"/>
                  <a:gd name="connsiteX5" fmla="*/ 461266 w 596292"/>
                  <a:gd name="connsiteY5" fmla="*/ 557212 h 592931"/>
                  <a:gd name="connsiteX6" fmla="*/ 461266 w 596292"/>
                  <a:gd name="connsiteY6" fmla="*/ 588169 h 592931"/>
                  <a:gd name="connsiteX7" fmla="*/ 358872 w 596292"/>
                  <a:gd name="connsiteY7" fmla="*/ 588169 h 592931"/>
                  <a:gd name="connsiteX8" fmla="*/ 358872 w 596292"/>
                  <a:gd name="connsiteY8" fmla="*/ 481012 h 592931"/>
                  <a:gd name="connsiteX9" fmla="*/ 492222 w 596292"/>
                  <a:gd name="connsiteY9" fmla="*/ 307181 h 592931"/>
                  <a:gd name="connsiteX10" fmla="*/ 301722 w 596292"/>
                  <a:gd name="connsiteY10" fmla="*/ 119062 h 592931"/>
                  <a:gd name="connsiteX11" fmla="*/ 108841 w 596292"/>
                  <a:gd name="connsiteY11" fmla="*/ 316706 h 592931"/>
                  <a:gd name="connsiteX12" fmla="*/ 223141 w 596292"/>
                  <a:gd name="connsiteY12" fmla="*/ 485775 h 592931"/>
                  <a:gd name="connsiteX13" fmla="*/ 223141 w 596292"/>
                  <a:gd name="connsiteY13" fmla="*/ 592931 h 592931"/>
                  <a:gd name="connsiteX14" fmla="*/ 125510 w 596292"/>
                  <a:gd name="connsiteY14" fmla="*/ 590550 h 592931"/>
                  <a:gd name="connsiteX0" fmla="*/ 125510 w 602358"/>
                  <a:gd name="connsiteY0" fmla="*/ 590550 h 592931"/>
                  <a:gd name="connsiteX1" fmla="*/ 123129 w 602358"/>
                  <a:gd name="connsiteY1" fmla="*/ 531019 h 592931"/>
                  <a:gd name="connsiteX2" fmla="*/ 15972 w 602358"/>
                  <a:gd name="connsiteY2" fmla="*/ 173831 h 592931"/>
                  <a:gd name="connsiteX3" fmla="*/ 299341 w 602358"/>
                  <a:gd name="connsiteY3" fmla="*/ 0 h 592931"/>
                  <a:gd name="connsiteX4" fmla="*/ 549373 w 602358"/>
                  <a:gd name="connsiteY4" fmla="*/ 133349 h 592931"/>
                  <a:gd name="connsiteX5" fmla="*/ 461266 w 602358"/>
                  <a:gd name="connsiteY5" fmla="*/ 557212 h 592931"/>
                  <a:gd name="connsiteX6" fmla="*/ 461266 w 602358"/>
                  <a:gd name="connsiteY6" fmla="*/ 588169 h 592931"/>
                  <a:gd name="connsiteX7" fmla="*/ 358872 w 602358"/>
                  <a:gd name="connsiteY7" fmla="*/ 588169 h 592931"/>
                  <a:gd name="connsiteX8" fmla="*/ 358872 w 602358"/>
                  <a:gd name="connsiteY8" fmla="*/ 481012 h 592931"/>
                  <a:gd name="connsiteX9" fmla="*/ 492222 w 602358"/>
                  <a:gd name="connsiteY9" fmla="*/ 307181 h 592931"/>
                  <a:gd name="connsiteX10" fmla="*/ 301722 w 602358"/>
                  <a:gd name="connsiteY10" fmla="*/ 119062 h 592931"/>
                  <a:gd name="connsiteX11" fmla="*/ 108841 w 602358"/>
                  <a:gd name="connsiteY11" fmla="*/ 316706 h 592931"/>
                  <a:gd name="connsiteX12" fmla="*/ 223141 w 602358"/>
                  <a:gd name="connsiteY12" fmla="*/ 485775 h 592931"/>
                  <a:gd name="connsiteX13" fmla="*/ 223141 w 602358"/>
                  <a:gd name="connsiteY13" fmla="*/ 592931 h 592931"/>
                  <a:gd name="connsiteX14" fmla="*/ 125510 w 602358"/>
                  <a:gd name="connsiteY14" fmla="*/ 590550 h 592931"/>
                  <a:gd name="connsiteX0" fmla="*/ 125510 w 602358"/>
                  <a:gd name="connsiteY0" fmla="*/ 590550 h 592931"/>
                  <a:gd name="connsiteX1" fmla="*/ 123129 w 602358"/>
                  <a:gd name="connsiteY1" fmla="*/ 531019 h 592931"/>
                  <a:gd name="connsiteX2" fmla="*/ 15972 w 602358"/>
                  <a:gd name="connsiteY2" fmla="*/ 173831 h 592931"/>
                  <a:gd name="connsiteX3" fmla="*/ 299341 w 602358"/>
                  <a:gd name="connsiteY3" fmla="*/ 0 h 592931"/>
                  <a:gd name="connsiteX4" fmla="*/ 549373 w 602358"/>
                  <a:gd name="connsiteY4" fmla="*/ 133349 h 592931"/>
                  <a:gd name="connsiteX5" fmla="*/ 461266 w 602358"/>
                  <a:gd name="connsiteY5" fmla="*/ 557212 h 592931"/>
                  <a:gd name="connsiteX6" fmla="*/ 461266 w 602358"/>
                  <a:gd name="connsiteY6" fmla="*/ 588169 h 592931"/>
                  <a:gd name="connsiteX7" fmla="*/ 358872 w 602358"/>
                  <a:gd name="connsiteY7" fmla="*/ 588169 h 592931"/>
                  <a:gd name="connsiteX8" fmla="*/ 368397 w 602358"/>
                  <a:gd name="connsiteY8" fmla="*/ 500062 h 592931"/>
                  <a:gd name="connsiteX9" fmla="*/ 492222 w 602358"/>
                  <a:gd name="connsiteY9" fmla="*/ 307181 h 592931"/>
                  <a:gd name="connsiteX10" fmla="*/ 301722 w 602358"/>
                  <a:gd name="connsiteY10" fmla="*/ 119062 h 592931"/>
                  <a:gd name="connsiteX11" fmla="*/ 108841 w 602358"/>
                  <a:gd name="connsiteY11" fmla="*/ 316706 h 592931"/>
                  <a:gd name="connsiteX12" fmla="*/ 223141 w 602358"/>
                  <a:gd name="connsiteY12" fmla="*/ 485775 h 592931"/>
                  <a:gd name="connsiteX13" fmla="*/ 223141 w 602358"/>
                  <a:gd name="connsiteY13" fmla="*/ 592931 h 592931"/>
                  <a:gd name="connsiteX14" fmla="*/ 125510 w 602358"/>
                  <a:gd name="connsiteY14" fmla="*/ 590550 h 592931"/>
                  <a:gd name="connsiteX0" fmla="*/ 125510 w 602358"/>
                  <a:gd name="connsiteY0" fmla="*/ 590550 h 592931"/>
                  <a:gd name="connsiteX1" fmla="*/ 123129 w 602358"/>
                  <a:gd name="connsiteY1" fmla="*/ 531019 h 592931"/>
                  <a:gd name="connsiteX2" fmla="*/ 15972 w 602358"/>
                  <a:gd name="connsiteY2" fmla="*/ 173831 h 592931"/>
                  <a:gd name="connsiteX3" fmla="*/ 299341 w 602358"/>
                  <a:gd name="connsiteY3" fmla="*/ 0 h 592931"/>
                  <a:gd name="connsiteX4" fmla="*/ 549373 w 602358"/>
                  <a:gd name="connsiteY4" fmla="*/ 133349 h 592931"/>
                  <a:gd name="connsiteX5" fmla="*/ 461266 w 602358"/>
                  <a:gd name="connsiteY5" fmla="*/ 557212 h 592931"/>
                  <a:gd name="connsiteX6" fmla="*/ 461266 w 602358"/>
                  <a:gd name="connsiteY6" fmla="*/ 588169 h 592931"/>
                  <a:gd name="connsiteX7" fmla="*/ 358872 w 602358"/>
                  <a:gd name="connsiteY7" fmla="*/ 588169 h 592931"/>
                  <a:gd name="connsiteX8" fmla="*/ 368397 w 602358"/>
                  <a:gd name="connsiteY8" fmla="*/ 500062 h 592931"/>
                  <a:gd name="connsiteX9" fmla="*/ 492222 w 602358"/>
                  <a:gd name="connsiteY9" fmla="*/ 307181 h 592931"/>
                  <a:gd name="connsiteX10" fmla="*/ 301722 w 602358"/>
                  <a:gd name="connsiteY10" fmla="*/ 119062 h 592931"/>
                  <a:gd name="connsiteX11" fmla="*/ 108841 w 602358"/>
                  <a:gd name="connsiteY11" fmla="*/ 316706 h 592931"/>
                  <a:gd name="connsiteX12" fmla="*/ 223141 w 602358"/>
                  <a:gd name="connsiteY12" fmla="*/ 485775 h 592931"/>
                  <a:gd name="connsiteX13" fmla="*/ 223141 w 602358"/>
                  <a:gd name="connsiteY13" fmla="*/ 592931 h 592931"/>
                  <a:gd name="connsiteX14" fmla="*/ 125510 w 602358"/>
                  <a:gd name="connsiteY14" fmla="*/ 590550 h 592931"/>
                  <a:gd name="connsiteX0" fmla="*/ 125510 w 602358"/>
                  <a:gd name="connsiteY0" fmla="*/ 590550 h 592931"/>
                  <a:gd name="connsiteX1" fmla="*/ 123129 w 602358"/>
                  <a:gd name="connsiteY1" fmla="*/ 531019 h 592931"/>
                  <a:gd name="connsiteX2" fmla="*/ 15972 w 602358"/>
                  <a:gd name="connsiteY2" fmla="*/ 173831 h 592931"/>
                  <a:gd name="connsiteX3" fmla="*/ 299341 w 602358"/>
                  <a:gd name="connsiteY3" fmla="*/ 0 h 592931"/>
                  <a:gd name="connsiteX4" fmla="*/ 549373 w 602358"/>
                  <a:gd name="connsiteY4" fmla="*/ 133349 h 592931"/>
                  <a:gd name="connsiteX5" fmla="*/ 461266 w 602358"/>
                  <a:gd name="connsiteY5" fmla="*/ 557212 h 592931"/>
                  <a:gd name="connsiteX6" fmla="*/ 461266 w 602358"/>
                  <a:gd name="connsiteY6" fmla="*/ 588169 h 592931"/>
                  <a:gd name="connsiteX7" fmla="*/ 358872 w 602358"/>
                  <a:gd name="connsiteY7" fmla="*/ 588169 h 592931"/>
                  <a:gd name="connsiteX8" fmla="*/ 368397 w 602358"/>
                  <a:gd name="connsiteY8" fmla="*/ 500062 h 592931"/>
                  <a:gd name="connsiteX9" fmla="*/ 492222 w 602358"/>
                  <a:gd name="connsiteY9" fmla="*/ 307181 h 592931"/>
                  <a:gd name="connsiteX10" fmla="*/ 301722 w 602358"/>
                  <a:gd name="connsiteY10" fmla="*/ 119062 h 592931"/>
                  <a:gd name="connsiteX11" fmla="*/ 108841 w 602358"/>
                  <a:gd name="connsiteY11" fmla="*/ 316706 h 592931"/>
                  <a:gd name="connsiteX12" fmla="*/ 223141 w 602358"/>
                  <a:gd name="connsiteY12" fmla="*/ 485775 h 592931"/>
                  <a:gd name="connsiteX13" fmla="*/ 223141 w 602358"/>
                  <a:gd name="connsiteY13" fmla="*/ 592931 h 592931"/>
                  <a:gd name="connsiteX14" fmla="*/ 125510 w 602358"/>
                  <a:gd name="connsiteY14" fmla="*/ 590550 h 592931"/>
                  <a:gd name="connsiteX0" fmla="*/ 125510 w 602358"/>
                  <a:gd name="connsiteY0" fmla="*/ 590550 h 592931"/>
                  <a:gd name="connsiteX1" fmla="*/ 123129 w 602358"/>
                  <a:gd name="connsiteY1" fmla="*/ 531019 h 592931"/>
                  <a:gd name="connsiteX2" fmla="*/ 15972 w 602358"/>
                  <a:gd name="connsiteY2" fmla="*/ 173831 h 592931"/>
                  <a:gd name="connsiteX3" fmla="*/ 299341 w 602358"/>
                  <a:gd name="connsiteY3" fmla="*/ 0 h 592931"/>
                  <a:gd name="connsiteX4" fmla="*/ 549373 w 602358"/>
                  <a:gd name="connsiteY4" fmla="*/ 133349 h 592931"/>
                  <a:gd name="connsiteX5" fmla="*/ 461266 w 602358"/>
                  <a:gd name="connsiteY5" fmla="*/ 557212 h 592931"/>
                  <a:gd name="connsiteX6" fmla="*/ 461266 w 602358"/>
                  <a:gd name="connsiteY6" fmla="*/ 588169 h 592931"/>
                  <a:gd name="connsiteX7" fmla="*/ 358872 w 602358"/>
                  <a:gd name="connsiteY7" fmla="*/ 588169 h 592931"/>
                  <a:gd name="connsiteX8" fmla="*/ 368397 w 602358"/>
                  <a:gd name="connsiteY8" fmla="*/ 500062 h 592931"/>
                  <a:gd name="connsiteX9" fmla="*/ 492222 w 602358"/>
                  <a:gd name="connsiteY9" fmla="*/ 307181 h 592931"/>
                  <a:gd name="connsiteX10" fmla="*/ 301722 w 602358"/>
                  <a:gd name="connsiteY10" fmla="*/ 119062 h 592931"/>
                  <a:gd name="connsiteX11" fmla="*/ 108841 w 602358"/>
                  <a:gd name="connsiteY11" fmla="*/ 316706 h 592931"/>
                  <a:gd name="connsiteX12" fmla="*/ 223141 w 602358"/>
                  <a:gd name="connsiteY12" fmla="*/ 485775 h 592931"/>
                  <a:gd name="connsiteX13" fmla="*/ 223141 w 602358"/>
                  <a:gd name="connsiteY13" fmla="*/ 592931 h 592931"/>
                  <a:gd name="connsiteX14" fmla="*/ 125510 w 602358"/>
                  <a:gd name="connsiteY14" fmla="*/ 590550 h 592931"/>
                  <a:gd name="connsiteX0" fmla="*/ 125510 w 602358"/>
                  <a:gd name="connsiteY0" fmla="*/ 590550 h 592931"/>
                  <a:gd name="connsiteX1" fmla="*/ 123129 w 602358"/>
                  <a:gd name="connsiteY1" fmla="*/ 531019 h 592931"/>
                  <a:gd name="connsiteX2" fmla="*/ 15972 w 602358"/>
                  <a:gd name="connsiteY2" fmla="*/ 173831 h 592931"/>
                  <a:gd name="connsiteX3" fmla="*/ 299341 w 602358"/>
                  <a:gd name="connsiteY3" fmla="*/ 0 h 592931"/>
                  <a:gd name="connsiteX4" fmla="*/ 549373 w 602358"/>
                  <a:gd name="connsiteY4" fmla="*/ 133349 h 592931"/>
                  <a:gd name="connsiteX5" fmla="*/ 461266 w 602358"/>
                  <a:gd name="connsiteY5" fmla="*/ 557212 h 592931"/>
                  <a:gd name="connsiteX6" fmla="*/ 461266 w 602358"/>
                  <a:gd name="connsiteY6" fmla="*/ 588169 h 592931"/>
                  <a:gd name="connsiteX7" fmla="*/ 358872 w 602358"/>
                  <a:gd name="connsiteY7" fmla="*/ 588169 h 592931"/>
                  <a:gd name="connsiteX8" fmla="*/ 368397 w 602358"/>
                  <a:gd name="connsiteY8" fmla="*/ 500062 h 592931"/>
                  <a:gd name="connsiteX9" fmla="*/ 492222 w 602358"/>
                  <a:gd name="connsiteY9" fmla="*/ 307181 h 592931"/>
                  <a:gd name="connsiteX10" fmla="*/ 304103 w 602358"/>
                  <a:gd name="connsiteY10" fmla="*/ 111918 h 592931"/>
                  <a:gd name="connsiteX11" fmla="*/ 108841 w 602358"/>
                  <a:gd name="connsiteY11" fmla="*/ 316706 h 592931"/>
                  <a:gd name="connsiteX12" fmla="*/ 223141 w 602358"/>
                  <a:gd name="connsiteY12" fmla="*/ 485775 h 592931"/>
                  <a:gd name="connsiteX13" fmla="*/ 223141 w 602358"/>
                  <a:gd name="connsiteY13" fmla="*/ 592931 h 592931"/>
                  <a:gd name="connsiteX14" fmla="*/ 125510 w 602358"/>
                  <a:gd name="connsiteY14" fmla="*/ 590550 h 592931"/>
                  <a:gd name="connsiteX0" fmla="*/ 125510 w 602358"/>
                  <a:gd name="connsiteY0" fmla="*/ 590550 h 592931"/>
                  <a:gd name="connsiteX1" fmla="*/ 123129 w 602358"/>
                  <a:gd name="connsiteY1" fmla="*/ 531019 h 592931"/>
                  <a:gd name="connsiteX2" fmla="*/ 15972 w 602358"/>
                  <a:gd name="connsiteY2" fmla="*/ 173831 h 592931"/>
                  <a:gd name="connsiteX3" fmla="*/ 299341 w 602358"/>
                  <a:gd name="connsiteY3" fmla="*/ 0 h 592931"/>
                  <a:gd name="connsiteX4" fmla="*/ 549373 w 602358"/>
                  <a:gd name="connsiteY4" fmla="*/ 133349 h 592931"/>
                  <a:gd name="connsiteX5" fmla="*/ 461266 w 602358"/>
                  <a:gd name="connsiteY5" fmla="*/ 557212 h 592931"/>
                  <a:gd name="connsiteX6" fmla="*/ 461266 w 602358"/>
                  <a:gd name="connsiteY6" fmla="*/ 588169 h 592931"/>
                  <a:gd name="connsiteX7" fmla="*/ 358872 w 602358"/>
                  <a:gd name="connsiteY7" fmla="*/ 588169 h 592931"/>
                  <a:gd name="connsiteX8" fmla="*/ 368397 w 602358"/>
                  <a:gd name="connsiteY8" fmla="*/ 500062 h 592931"/>
                  <a:gd name="connsiteX9" fmla="*/ 492222 w 602358"/>
                  <a:gd name="connsiteY9" fmla="*/ 307181 h 592931"/>
                  <a:gd name="connsiteX10" fmla="*/ 304103 w 602358"/>
                  <a:gd name="connsiteY10" fmla="*/ 111918 h 592931"/>
                  <a:gd name="connsiteX11" fmla="*/ 108841 w 602358"/>
                  <a:gd name="connsiteY11" fmla="*/ 316706 h 592931"/>
                  <a:gd name="connsiteX12" fmla="*/ 223141 w 602358"/>
                  <a:gd name="connsiteY12" fmla="*/ 485775 h 592931"/>
                  <a:gd name="connsiteX13" fmla="*/ 223141 w 602358"/>
                  <a:gd name="connsiteY13" fmla="*/ 592931 h 592931"/>
                  <a:gd name="connsiteX14" fmla="*/ 125510 w 602358"/>
                  <a:gd name="connsiteY14" fmla="*/ 590550 h 592931"/>
                  <a:gd name="connsiteX0" fmla="*/ 125510 w 602358"/>
                  <a:gd name="connsiteY0" fmla="*/ 590550 h 592931"/>
                  <a:gd name="connsiteX1" fmla="*/ 123129 w 602358"/>
                  <a:gd name="connsiteY1" fmla="*/ 531019 h 592931"/>
                  <a:gd name="connsiteX2" fmla="*/ 15972 w 602358"/>
                  <a:gd name="connsiteY2" fmla="*/ 173831 h 592931"/>
                  <a:gd name="connsiteX3" fmla="*/ 299341 w 602358"/>
                  <a:gd name="connsiteY3" fmla="*/ 0 h 592931"/>
                  <a:gd name="connsiteX4" fmla="*/ 549373 w 602358"/>
                  <a:gd name="connsiteY4" fmla="*/ 133349 h 592931"/>
                  <a:gd name="connsiteX5" fmla="*/ 461266 w 602358"/>
                  <a:gd name="connsiteY5" fmla="*/ 557212 h 592931"/>
                  <a:gd name="connsiteX6" fmla="*/ 461266 w 602358"/>
                  <a:gd name="connsiteY6" fmla="*/ 588169 h 592931"/>
                  <a:gd name="connsiteX7" fmla="*/ 358872 w 602358"/>
                  <a:gd name="connsiteY7" fmla="*/ 588169 h 592931"/>
                  <a:gd name="connsiteX8" fmla="*/ 368397 w 602358"/>
                  <a:gd name="connsiteY8" fmla="*/ 500062 h 592931"/>
                  <a:gd name="connsiteX9" fmla="*/ 492222 w 602358"/>
                  <a:gd name="connsiteY9" fmla="*/ 307181 h 592931"/>
                  <a:gd name="connsiteX10" fmla="*/ 304103 w 602358"/>
                  <a:gd name="connsiteY10" fmla="*/ 111918 h 592931"/>
                  <a:gd name="connsiteX11" fmla="*/ 108841 w 602358"/>
                  <a:gd name="connsiteY11" fmla="*/ 316706 h 592931"/>
                  <a:gd name="connsiteX12" fmla="*/ 223141 w 602358"/>
                  <a:gd name="connsiteY12" fmla="*/ 485775 h 592931"/>
                  <a:gd name="connsiteX13" fmla="*/ 223141 w 602358"/>
                  <a:gd name="connsiteY13" fmla="*/ 592931 h 592931"/>
                  <a:gd name="connsiteX14" fmla="*/ 125510 w 602358"/>
                  <a:gd name="connsiteY14" fmla="*/ 590550 h 592931"/>
                  <a:gd name="connsiteX0" fmla="*/ 125510 w 602358"/>
                  <a:gd name="connsiteY0" fmla="*/ 590550 h 592931"/>
                  <a:gd name="connsiteX1" fmla="*/ 123129 w 602358"/>
                  <a:gd name="connsiteY1" fmla="*/ 531019 h 592931"/>
                  <a:gd name="connsiteX2" fmla="*/ 15972 w 602358"/>
                  <a:gd name="connsiteY2" fmla="*/ 173831 h 592931"/>
                  <a:gd name="connsiteX3" fmla="*/ 299341 w 602358"/>
                  <a:gd name="connsiteY3" fmla="*/ 0 h 592931"/>
                  <a:gd name="connsiteX4" fmla="*/ 549373 w 602358"/>
                  <a:gd name="connsiteY4" fmla="*/ 133349 h 592931"/>
                  <a:gd name="connsiteX5" fmla="*/ 461266 w 602358"/>
                  <a:gd name="connsiteY5" fmla="*/ 557212 h 592931"/>
                  <a:gd name="connsiteX6" fmla="*/ 461266 w 602358"/>
                  <a:gd name="connsiteY6" fmla="*/ 588169 h 592931"/>
                  <a:gd name="connsiteX7" fmla="*/ 358872 w 602358"/>
                  <a:gd name="connsiteY7" fmla="*/ 588169 h 592931"/>
                  <a:gd name="connsiteX8" fmla="*/ 368397 w 602358"/>
                  <a:gd name="connsiteY8" fmla="*/ 500062 h 592931"/>
                  <a:gd name="connsiteX9" fmla="*/ 492222 w 602358"/>
                  <a:gd name="connsiteY9" fmla="*/ 307181 h 592931"/>
                  <a:gd name="connsiteX10" fmla="*/ 304103 w 602358"/>
                  <a:gd name="connsiteY10" fmla="*/ 111918 h 592931"/>
                  <a:gd name="connsiteX11" fmla="*/ 108841 w 602358"/>
                  <a:gd name="connsiteY11" fmla="*/ 316706 h 592931"/>
                  <a:gd name="connsiteX12" fmla="*/ 223141 w 602358"/>
                  <a:gd name="connsiteY12" fmla="*/ 485775 h 592931"/>
                  <a:gd name="connsiteX13" fmla="*/ 223141 w 602358"/>
                  <a:gd name="connsiteY13" fmla="*/ 592931 h 592931"/>
                  <a:gd name="connsiteX14" fmla="*/ 125510 w 602358"/>
                  <a:gd name="connsiteY14" fmla="*/ 590550 h 592931"/>
                  <a:gd name="connsiteX0" fmla="*/ 125510 w 602358"/>
                  <a:gd name="connsiteY0" fmla="*/ 590550 h 592931"/>
                  <a:gd name="connsiteX1" fmla="*/ 123129 w 602358"/>
                  <a:gd name="connsiteY1" fmla="*/ 531019 h 592931"/>
                  <a:gd name="connsiteX2" fmla="*/ 15972 w 602358"/>
                  <a:gd name="connsiteY2" fmla="*/ 173831 h 592931"/>
                  <a:gd name="connsiteX3" fmla="*/ 299341 w 602358"/>
                  <a:gd name="connsiteY3" fmla="*/ 0 h 592931"/>
                  <a:gd name="connsiteX4" fmla="*/ 549373 w 602358"/>
                  <a:gd name="connsiteY4" fmla="*/ 133349 h 592931"/>
                  <a:gd name="connsiteX5" fmla="*/ 461266 w 602358"/>
                  <a:gd name="connsiteY5" fmla="*/ 557212 h 592931"/>
                  <a:gd name="connsiteX6" fmla="*/ 461266 w 602358"/>
                  <a:gd name="connsiteY6" fmla="*/ 588169 h 592931"/>
                  <a:gd name="connsiteX7" fmla="*/ 358872 w 602358"/>
                  <a:gd name="connsiteY7" fmla="*/ 588169 h 592931"/>
                  <a:gd name="connsiteX8" fmla="*/ 368397 w 602358"/>
                  <a:gd name="connsiteY8" fmla="*/ 500062 h 592931"/>
                  <a:gd name="connsiteX9" fmla="*/ 492222 w 602358"/>
                  <a:gd name="connsiteY9" fmla="*/ 307181 h 592931"/>
                  <a:gd name="connsiteX10" fmla="*/ 304103 w 602358"/>
                  <a:gd name="connsiteY10" fmla="*/ 111918 h 592931"/>
                  <a:gd name="connsiteX11" fmla="*/ 108841 w 602358"/>
                  <a:gd name="connsiteY11" fmla="*/ 316706 h 592931"/>
                  <a:gd name="connsiteX12" fmla="*/ 223141 w 602358"/>
                  <a:gd name="connsiteY12" fmla="*/ 485775 h 592931"/>
                  <a:gd name="connsiteX13" fmla="*/ 223141 w 602358"/>
                  <a:gd name="connsiteY13" fmla="*/ 592931 h 592931"/>
                  <a:gd name="connsiteX14" fmla="*/ 125510 w 602358"/>
                  <a:gd name="connsiteY14" fmla="*/ 590550 h 592931"/>
                  <a:gd name="connsiteX0" fmla="*/ 125510 w 602358"/>
                  <a:gd name="connsiteY0" fmla="*/ 590550 h 592931"/>
                  <a:gd name="connsiteX1" fmla="*/ 123129 w 602358"/>
                  <a:gd name="connsiteY1" fmla="*/ 531019 h 592931"/>
                  <a:gd name="connsiteX2" fmla="*/ 15972 w 602358"/>
                  <a:gd name="connsiteY2" fmla="*/ 173831 h 592931"/>
                  <a:gd name="connsiteX3" fmla="*/ 299341 w 602358"/>
                  <a:gd name="connsiteY3" fmla="*/ 0 h 592931"/>
                  <a:gd name="connsiteX4" fmla="*/ 549373 w 602358"/>
                  <a:gd name="connsiteY4" fmla="*/ 133349 h 592931"/>
                  <a:gd name="connsiteX5" fmla="*/ 461266 w 602358"/>
                  <a:gd name="connsiteY5" fmla="*/ 557212 h 592931"/>
                  <a:gd name="connsiteX6" fmla="*/ 461266 w 602358"/>
                  <a:gd name="connsiteY6" fmla="*/ 588169 h 592931"/>
                  <a:gd name="connsiteX7" fmla="*/ 358872 w 602358"/>
                  <a:gd name="connsiteY7" fmla="*/ 588169 h 592931"/>
                  <a:gd name="connsiteX8" fmla="*/ 368397 w 602358"/>
                  <a:gd name="connsiteY8" fmla="*/ 500062 h 592931"/>
                  <a:gd name="connsiteX9" fmla="*/ 492222 w 602358"/>
                  <a:gd name="connsiteY9" fmla="*/ 307181 h 592931"/>
                  <a:gd name="connsiteX10" fmla="*/ 304103 w 602358"/>
                  <a:gd name="connsiteY10" fmla="*/ 111918 h 592931"/>
                  <a:gd name="connsiteX11" fmla="*/ 108841 w 602358"/>
                  <a:gd name="connsiteY11" fmla="*/ 316706 h 592931"/>
                  <a:gd name="connsiteX12" fmla="*/ 223141 w 602358"/>
                  <a:gd name="connsiteY12" fmla="*/ 485775 h 592931"/>
                  <a:gd name="connsiteX13" fmla="*/ 223141 w 602358"/>
                  <a:gd name="connsiteY13" fmla="*/ 592931 h 592931"/>
                  <a:gd name="connsiteX14" fmla="*/ 125510 w 602358"/>
                  <a:gd name="connsiteY14" fmla="*/ 590550 h 592931"/>
                  <a:gd name="connsiteX0" fmla="*/ 125510 w 602358"/>
                  <a:gd name="connsiteY0" fmla="*/ 590550 h 592931"/>
                  <a:gd name="connsiteX1" fmla="*/ 123129 w 602358"/>
                  <a:gd name="connsiteY1" fmla="*/ 531019 h 592931"/>
                  <a:gd name="connsiteX2" fmla="*/ 15972 w 602358"/>
                  <a:gd name="connsiteY2" fmla="*/ 173831 h 592931"/>
                  <a:gd name="connsiteX3" fmla="*/ 299341 w 602358"/>
                  <a:gd name="connsiteY3" fmla="*/ 0 h 592931"/>
                  <a:gd name="connsiteX4" fmla="*/ 549373 w 602358"/>
                  <a:gd name="connsiteY4" fmla="*/ 133349 h 592931"/>
                  <a:gd name="connsiteX5" fmla="*/ 461266 w 602358"/>
                  <a:gd name="connsiteY5" fmla="*/ 557212 h 592931"/>
                  <a:gd name="connsiteX6" fmla="*/ 461266 w 602358"/>
                  <a:gd name="connsiteY6" fmla="*/ 588169 h 592931"/>
                  <a:gd name="connsiteX7" fmla="*/ 358872 w 602358"/>
                  <a:gd name="connsiteY7" fmla="*/ 588169 h 592931"/>
                  <a:gd name="connsiteX8" fmla="*/ 368397 w 602358"/>
                  <a:gd name="connsiteY8" fmla="*/ 500062 h 592931"/>
                  <a:gd name="connsiteX9" fmla="*/ 492222 w 602358"/>
                  <a:gd name="connsiteY9" fmla="*/ 307181 h 592931"/>
                  <a:gd name="connsiteX10" fmla="*/ 304103 w 602358"/>
                  <a:gd name="connsiteY10" fmla="*/ 111918 h 592931"/>
                  <a:gd name="connsiteX11" fmla="*/ 108841 w 602358"/>
                  <a:gd name="connsiteY11" fmla="*/ 316706 h 592931"/>
                  <a:gd name="connsiteX12" fmla="*/ 215997 w 602358"/>
                  <a:gd name="connsiteY12" fmla="*/ 495300 h 592931"/>
                  <a:gd name="connsiteX13" fmla="*/ 223141 w 602358"/>
                  <a:gd name="connsiteY13" fmla="*/ 592931 h 592931"/>
                  <a:gd name="connsiteX14" fmla="*/ 125510 w 602358"/>
                  <a:gd name="connsiteY14" fmla="*/ 590550 h 592931"/>
                  <a:gd name="connsiteX0" fmla="*/ 125510 w 602358"/>
                  <a:gd name="connsiteY0" fmla="*/ 590589 h 592970"/>
                  <a:gd name="connsiteX1" fmla="*/ 123129 w 602358"/>
                  <a:gd name="connsiteY1" fmla="*/ 531058 h 592970"/>
                  <a:gd name="connsiteX2" fmla="*/ 15972 w 602358"/>
                  <a:gd name="connsiteY2" fmla="*/ 173870 h 592970"/>
                  <a:gd name="connsiteX3" fmla="*/ 299341 w 602358"/>
                  <a:gd name="connsiteY3" fmla="*/ 39 h 592970"/>
                  <a:gd name="connsiteX4" fmla="*/ 549373 w 602358"/>
                  <a:gd name="connsiteY4" fmla="*/ 133388 h 592970"/>
                  <a:gd name="connsiteX5" fmla="*/ 461266 w 602358"/>
                  <a:gd name="connsiteY5" fmla="*/ 557251 h 592970"/>
                  <a:gd name="connsiteX6" fmla="*/ 461266 w 602358"/>
                  <a:gd name="connsiteY6" fmla="*/ 588208 h 592970"/>
                  <a:gd name="connsiteX7" fmla="*/ 358872 w 602358"/>
                  <a:gd name="connsiteY7" fmla="*/ 588208 h 592970"/>
                  <a:gd name="connsiteX8" fmla="*/ 368397 w 602358"/>
                  <a:gd name="connsiteY8" fmla="*/ 500101 h 592970"/>
                  <a:gd name="connsiteX9" fmla="*/ 492222 w 602358"/>
                  <a:gd name="connsiteY9" fmla="*/ 307220 h 592970"/>
                  <a:gd name="connsiteX10" fmla="*/ 304103 w 602358"/>
                  <a:gd name="connsiteY10" fmla="*/ 111957 h 592970"/>
                  <a:gd name="connsiteX11" fmla="*/ 108841 w 602358"/>
                  <a:gd name="connsiteY11" fmla="*/ 316745 h 592970"/>
                  <a:gd name="connsiteX12" fmla="*/ 215997 w 602358"/>
                  <a:gd name="connsiteY12" fmla="*/ 495339 h 592970"/>
                  <a:gd name="connsiteX13" fmla="*/ 223141 w 602358"/>
                  <a:gd name="connsiteY13" fmla="*/ 592970 h 592970"/>
                  <a:gd name="connsiteX14" fmla="*/ 125510 w 602358"/>
                  <a:gd name="connsiteY14" fmla="*/ 590589 h 592970"/>
                  <a:gd name="connsiteX0" fmla="*/ 125510 w 602358"/>
                  <a:gd name="connsiteY0" fmla="*/ 590589 h 592970"/>
                  <a:gd name="connsiteX1" fmla="*/ 123129 w 602358"/>
                  <a:gd name="connsiteY1" fmla="*/ 531058 h 592970"/>
                  <a:gd name="connsiteX2" fmla="*/ 15972 w 602358"/>
                  <a:gd name="connsiteY2" fmla="*/ 173870 h 592970"/>
                  <a:gd name="connsiteX3" fmla="*/ 299341 w 602358"/>
                  <a:gd name="connsiteY3" fmla="*/ 39 h 592970"/>
                  <a:gd name="connsiteX4" fmla="*/ 549373 w 602358"/>
                  <a:gd name="connsiteY4" fmla="*/ 133388 h 592970"/>
                  <a:gd name="connsiteX5" fmla="*/ 461266 w 602358"/>
                  <a:gd name="connsiteY5" fmla="*/ 557251 h 592970"/>
                  <a:gd name="connsiteX6" fmla="*/ 461266 w 602358"/>
                  <a:gd name="connsiteY6" fmla="*/ 588208 h 592970"/>
                  <a:gd name="connsiteX7" fmla="*/ 358872 w 602358"/>
                  <a:gd name="connsiteY7" fmla="*/ 588208 h 592970"/>
                  <a:gd name="connsiteX8" fmla="*/ 368397 w 602358"/>
                  <a:gd name="connsiteY8" fmla="*/ 500101 h 592970"/>
                  <a:gd name="connsiteX9" fmla="*/ 492222 w 602358"/>
                  <a:gd name="connsiteY9" fmla="*/ 307220 h 592970"/>
                  <a:gd name="connsiteX10" fmla="*/ 304103 w 602358"/>
                  <a:gd name="connsiteY10" fmla="*/ 102432 h 592970"/>
                  <a:gd name="connsiteX11" fmla="*/ 108841 w 602358"/>
                  <a:gd name="connsiteY11" fmla="*/ 316745 h 592970"/>
                  <a:gd name="connsiteX12" fmla="*/ 215997 w 602358"/>
                  <a:gd name="connsiteY12" fmla="*/ 495339 h 592970"/>
                  <a:gd name="connsiteX13" fmla="*/ 223141 w 602358"/>
                  <a:gd name="connsiteY13" fmla="*/ 592970 h 592970"/>
                  <a:gd name="connsiteX14" fmla="*/ 125510 w 602358"/>
                  <a:gd name="connsiteY14" fmla="*/ 590589 h 592970"/>
                  <a:gd name="connsiteX0" fmla="*/ 125510 w 602358"/>
                  <a:gd name="connsiteY0" fmla="*/ 590589 h 592970"/>
                  <a:gd name="connsiteX1" fmla="*/ 123129 w 602358"/>
                  <a:gd name="connsiteY1" fmla="*/ 531058 h 592970"/>
                  <a:gd name="connsiteX2" fmla="*/ 15972 w 602358"/>
                  <a:gd name="connsiteY2" fmla="*/ 173870 h 592970"/>
                  <a:gd name="connsiteX3" fmla="*/ 299341 w 602358"/>
                  <a:gd name="connsiteY3" fmla="*/ 39 h 592970"/>
                  <a:gd name="connsiteX4" fmla="*/ 549373 w 602358"/>
                  <a:gd name="connsiteY4" fmla="*/ 133388 h 592970"/>
                  <a:gd name="connsiteX5" fmla="*/ 461266 w 602358"/>
                  <a:gd name="connsiteY5" fmla="*/ 557251 h 592970"/>
                  <a:gd name="connsiteX6" fmla="*/ 461266 w 602358"/>
                  <a:gd name="connsiteY6" fmla="*/ 588208 h 592970"/>
                  <a:gd name="connsiteX7" fmla="*/ 358872 w 602358"/>
                  <a:gd name="connsiteY7" fmla="*/ 588208 h 592970"/>
                  <a:gd name="connsiteX8" fmla="*/ 368397 w 602358"/>
                  <a:gd name="connsiteY8" fmla="*/ 500101 h 592970"/>
                  <a:gd name="connsiteX9" fmla="*/ 492222 w 602358"/>
                  <a:gd name="connsiteY9" fmla="*/ 307220 h 592970"/>
                  <a:gd name="connsiteX10" fmla="*/ 304103 w 602358"/>
                  <a:gd name="connsiteY10" fmla="*/ 102432 h 592970"/>
                  <a:gd name="connsiteX11" fmla="*/ 108841 w 602358"/>
                  <a:gd name="connsiteY11" fmla="*/ 316745 h 592970"/>
                  <a:gd name="connsiteX12" fmla="*/ 215997 w 602358"/>
                  <a:gd name="connsiteY12" fmla="*/ 495339 h 592970"/>
                  <a:gd name="connsiteX13" fmla="*/ 223141 w 602358"/>
                  <a:gd name="connsiteY13" fmla="*/ 592970 h 592970"/>
                  <a:gd name="connsiteX14" fmla="*/ 125510 w 602358"/>
                  <a:gd name="connsiteY14" fmla="*/ 590589 h 592970"/>
                  <a:gd name="connsiteX0" fmla="*/ 125510 w 602358"/>
                  <a:gd name="connsiteY0" fmla="*/ 590589 h 592970"/>
                  <a:gd name="connsiteX1" fmla="*/ 123129 w 602358"/>
                  <a:gd name="connsiteY1" fmla="*/ 531058 h 592970"/>
                  <a:gd name="connsiteX2" fmla="*/ 15972 w 602358"/>
                  <a:gd name="connsiteY2" fmla="*/ 173870 h 592970"/>
                  <a:gd name="connsiteX3" fmla="*/ 299341 w 602358"/>
                  <a:gd name="connsiteY3" fmla="*/ 39 h 592970"/>
                  <a:gd name="connsiteX4" fmla="*/ 549373 w 602358"/>
                  <a:gd name="connsiteY4" fmla="*/ 133388 h 592970"/>
                  <a:gd name="connsiteX5" fmla="*/ 461266 w 602358"/>
                  <a:gd name="connsiteY5" fmla="*/ 557251 h 592970"/>
                  <a:gd name="connsiteX6" fmla="*/ 461266 w 602358"/>
                  <a:gd name="connsiteY6" fmla="*/ 588208 h 592970"/>
                  <a:gd name="connsiteX7" fmla="*/ 358872 w 602358"/>
                  <a:gd name="connsiteY7" fmla="*/ 588208 h 592970"/>
                  <a:gd name="connsiteX8" fmla="*/ 368397 w 602358"/>
                  <a:gd name="connsiteY8" fmla="*/ 500101 h 592970"/>
                  <a:gd name="connsiteX9" fmla="*/ 492222 w 602358"/>
                  <a:gd name="connsiteY9" fmla="*/ 307220 h 592970"/>
                  <a:gd name="connsiteX10" fmla="*/ 304103 w 602358"/>
                  <a:gd name="connsiteY10" fmla="*/ 102432 h 592970"/>
                  <a:gd name="connsiteX11" fmla="*/ 108841 w 602358"/>
                  <a:gd name="connsiteY11" fmla="*/ 316745 h 592970"/>
                  <a:gd name="connsiteX12" fmla="*/ 215997 w 602358"/>
                  <a:gd name="connsiteY12" fmla="*/ 495339 h 592970"/>
                  <a:gd name="connsiteX13" fmla="*/ 223141 w 602358"/>
                  <a:gd name="connsiteY13" fmla="*/ 592970 h 592970"/>
                  <a:gd name="connsiteX14" fmla="*/ 125510 w 602358"/>
                  <a:gd name="connsiteY14" fmla="*/ 590589 h 592970"/>
                  <a:gd name="connsiteX0" fmla="*/ 125510 w 602358"/>
                  <a:gd name="connsiteY0" fmla="*/ 590550 h 592931"/>
                  <a:gd name="connsiteX1" fmla="*/ 123129 w 602358"/>
                  <a:gd name="connsiteY1" fmla="*/ 531019 h 592931"/>
                  <a:gd name="connsiteX2" fmla="*/ 15972 w 602358"/>
                  <a:gd name="connsiteY2" fmla="*/ 173831 h 592931"/>
                  <a:gd name="connsiteX3" fmla="*/ 299341 w 602358"/>
                  <a:gd name="connsiteY3" fmla="*/ 0 h 592931"/>
                  <a:gd name="connsiteX4" fmla="*/ 549373 w 602358"/>
                  <a:gd name="connsiteY4" fmla="*/ 133349 h 592931"/>
                  <a:gd name="connsiteX5" fmla="*/ 461266 w 602358"/>
                  <a:gd name="connsiteY5" fmla="*/ 557212 h 592931"/>
                  <a:gd name="connsiteX6" fmla="*/ 461266 w 602358"/>
                  <a:gd name="connsiteY6" fmla="*/ 588169 h 592931"/>
                  <a:gd name="connsiteX7" fmla="*/ 358872 w 602358"/>
                  <a:gd name="connsiteY7" fmla="*/ 588169 h 592931"/>
                  <a:gd name="connsiteX8" fmla="*/ 368397 w 602358"/>
                  <a:gd name="connsiteY8" fmla="*/ 500062 h 592931"/>
                  <a:gd name="connsiteX9" fmla="*/ 492222 w 602358"/>
                  <a:gd name="connsiteY9" fmla="*/ 307181 h 592931"/>
                  <a:gd name="connsiteX10" fmla="*/ 304103 w 602358"/>
                  <a:gd name="connsiteY10" fmla="*/ 102393 h 592931"/>
                  <a:gd name="connsiteX11" fmla="*/ 108841 w 602358"/>
                  <a:gd name="connsiteY11" fmla="*/ 316706 h 592931"/>
                  <a:gd name="connsiteX12" fmla="*/ 215997 w 602358"/>
                  <a:gd name="connsiteY12" fmla="*/ 495300 h 592931"/>
                  <a:gd name="connsiteX13" fmla="*/ 223141 w 602358"/>
                  <a:gd name="connsiteY13" fmla="*/ 592931 h 592931"/>
                  <a:gd name="connsiteX14" fmla="*/ 125510 w 602358"/>
                  <a:gd name="connsiteY14" fmla="*/ 590550 h 592931"/>
                  <a:gd name="connsiteX0" fmla="*/ 125510 w 602358"/>
                  <a:gd name="connsiteY0" fmla="*/ 590550 h 592931"/>
                  <a:gd name="connsiteX1" fmla="*/ 123129 w 602358"/>
                  <a:gd name="connsiteY1" fmla="*/ 531019 h 592931"/>
                  <a:gd name="connsiteX2" fmla="*/ 15972 w 602358"/>
                  <a:gd name="connsiteY2" fmla="*/ 173831 h 592931"/>
                  <a:gd name="connsiteX3" fmla="*/ 299341 w 602358"/>
                  <a:gd name="connsiteY3" fmla="*/ 0 h 592931"/>
                  <a:gd name="connsiteX4" fmla="*/ 549373 w 602358"/>
                  <a:gd name="connsiteY4" fmla="*/ 133349 h 592931"/>
                  <a:gd name="connsiteX5" fmla="*/ 461266 w 602358"/>
                  <a:gd name="connsiteY5" fmla="*/ 557212 h 592931"/>
                  <a:gd name="connsiteX6" fmla="*/ 461266 w 602358"/>
                  <a:gd name="connsiteY6" fmla="*/ 588169 h 592931"/>
                  <a:gd name="connsiteX7" fmla="*/ 358872 w 602358"/>
                  <a:gd name="connsiteY7" fmla="*/ 588169 h 592931"/>
                  <a:gd name="connsiteX8" fmla="*/ 368397 w 602358"/>
                  <a:gd name="connsiteY8" fmla="*/ 500062 h 592931"/>
                  <a:gd name="connsiteX9" fmla="*/ 492222 w 602358"/>
                  <a:gd name="connsiteY9" fmla="*/ 307181 h 592931"/>
                  <a:gd name="connsiteX10" fmla="*/ 304103 w 602358"/>
                  <a:gd name="connsiteY10" fmla="*/ 102393 h 592931"/>
                  <a:gd name="connsiteX11" fmla="*/ 108841 w 602358"/>
                  <a:gd name="connsiteY11" fmla="*/ 316706 h 592931"/>
                  <a:gd name="connsiteX12" fmla="*/ 215997 w 602358"/>
                  <a:gd name="connsiteY12" fmla="*/ 495300 h 592931"/>
                  <a:gd name="connsiteX13" fmla="*/ 223141 w 602358"/>
                  <a:gd name="connsiteY13" fmla="*/ 592931 h 592931"/>
                  <a:gd name="connsiteX14" fmla="*/ 125510 w 602358"/>
                  <a:gd name="connsiteY14" fmla="*/ 590550 h 592931"/>
                  <a:gd name="connsiteX0" fmla="*/ 125510 w 602358"/>
                  <a:gd name="connsiteY0" fmla="*/ 590550 h 590550"/>
                  <a:gd name="connsiteX1" fmla="*/ 123129 w 602358"/>
                  <a:gd name="connsiteY1" fmla="*/ 531019 h 590550"/>
                  <a:gd name="connsiteX2" fmla="*/ 15972 w 602358"/>
                  <a:gd name="connsiteY2" fmla="*/ 173831 h 590550"/>
                  <a:gd name="connsiteX3" fmla="*/ 299341 w 602358"/>
                  <a:gd name="connsiteY3" fmla="*/ 0 h 590550"/>
                  <a:gd name="connsiteX4" fmla="*/ 549373 w 602358"/>
                  <a:gd name="connsiteY4" fmla="*/ 133349 h 590550"/>
                  <a:gd name="connsiteX5" fmla="*/ 461266 w 602358"/>
                  <a:gd name="connsiteY5" fmla="*/ 557212 h 590550"/>
                  <a:gd name="connsiteX6" fmla="*/ 461266 w 602358"/>
                  <a:gd name="connsiteY6" fmla="*/ 588169 h 590550"/>
                  <a:gd name="connsiteX7" fmla="*/ 358872 w 602358"/>
                  <a:gd name="connsiteY7" fmla="*/ 588169 h 590550"/>
                  <a:gd name="connsiteX8" fmla="*/ 368397 w 602358"/>
                  <a:gd name="connsiteY8" fmla="*/ 500062 h 590550"/>
                  <a:gd name="connsiteX9" fmla="*/ 492222 w 602358"/>
                  <a:gd name="connsiteY9" fmla="*/ 307181 h 590550"/>
                  <a:gd name="connsiteX10" fmla="*/ 304103 w 602358"/>
                  <a:gd name="connsiteY10" fmla="*/ 102393 h 590550"/>
                  <a:gd name="connsiteX11" fmla="*/ 108841 w 602358"/>
                  <a:gd name="connsiteY11" fmla="*/ 316706 h 590550"/>
                  <a:gd name="connsiteX12" fmla="*/ 215997 w 602358"/>
                  <a:gd name="connsiteY12" fmla="*/ 495300 h 590550"/>
                  <a:gd name="connsiteX13" fmla="*/ 223141 w 602358"/>
                  <a:gd name="connsiteY13" fmla="*/ 583406 h 590550"/>
                  <a:gd name="connsiteX14" fmla="*/ 125510 w 602358"/>
                  <a:gd name="connsiteY14" fmla="*/ 590550 h 590550"/>
                  <a:gd name="connsiteX0" fmla="*/ 125510 w 602358"/>
                  <a:gd name="connsiteY0" fmla="*/ 590550 h 592931"/>
                  <a:gd name="connsiteX1" fmla="*/ 123129 w 602358"/>
                  <a:gd name="connsiteY1" fmla="*/ 531019 h 592931"/>
                  <a:gd name="connsiteX2" fmla="*/ 15972 w 602358"/>
                  <a:gd name="connsiteY2" fmla="*/ 173831 h 592931"/>
                  <a:gd name="connsiteX3" fmla="*/ 299341 w 602358"/>
                  <a:gd name="connsiteY3" fmla="*/ 0 h 592931"/>
                  <a:gd name="connsiteX4" fmla="*/ 549373 w 602358"/>
                  <a:gd name="connsiteY4" fmla="*/ 133349 h 592931"/>
                  <a:gd name="connsiteX5" fmla="*/ 461266 w 602358"/>
                  <a:gd name="connsiteY5" fmla="*/ 557212 h 592931"/>
                  <a:gd name="connsiteX6" fmla="*/ 461266 w 602358"/>
                  <a:gd name="connsiteY6" fmla="*/ 588169 h 592931"/>
                  <a:gd name="connsiteX7" fmla="*/ 358872 w 602358"/>
                  <a:gd name="connsiteY7" fmla="*/ 588169 h 592931"/>
                  <a:gd name="connsiteX8" fmla="*/ 368397 w 602358"/>
                  <a:gd name="connsiteY8" fmla="*/ 500062 h 592931"/>
                  <a:gd name="connsiteX9" fmla="*/ 492222 w 602358"/>
                  <a:gd name="connsiteY9" fmla="*/ 307181 h 592931"/>
                  <a:gd name="connsiteX10" fmla="*/ 304103 w 602358"/>
                  <a:gd name="connsiteY10" fmla="*/ 102393 h 592931"/>
                  <a:gd name="connsiteX11" fmla="*/ 108841 w 602358"/>
                  <a:gd name="connsiteY11" fmla="*/ 316706 h 592931"/>
                  <a:gd name="connsiteX12" fmla="*/ 215997 w 602358"/>
                  <a:gd name="connsiteY12" fmla="*/ 495300 h 592931"/>
                  <a:gd name="connsiteX13" fmla="*/ 220760 w 602358"/>
                  <a:gd name="connsiteY13" fmla="*/ 592931 h 592931"/>
                  <a:gd name="connsiteX14" fmla="*/ 125510 w 602358"/>
                  <a:gd name="connsiteY14" fmla="*/ 590550 h 592931"/>
                  <a:gd name="connsiteX0" fmla="*/ 125510 w 602358"/>
                  <a:gd name="connsiteY0" fmla="*/ 590550 h 590550"/>
                  <a:gd name="connsiteX1" fmla="*/ 123129 w 602358"/>
                  <a:gd name="connsiteY1" fmla="*/ 531019 h 590550"/>
                  <a:gd name="connsiteX2" fmla="*/ 15972 w 602358"/>
                  <a:gd name="connsiteY2" fmla="*/ 173831 h 590550"/>
                  <a:gd name="connsiteX3" fmla="*/ 299341 w 602358"/>
                  <a:gd name="connsiteY3" fmla="*/ 0 h 590550"/>
                  <a:gd name="connsiteX4" fmla="*/ 549373 w 602358"/>
                  <a:gd name="connsiteY4" fmla="*/ 133349 h 590550"/>
                  <a:gd name="connsiteX5" fmla="*/ 461266 w 602358"/>
                  <a:gd name="connsiteY5" fmla="*/ 557212 h 590550"/>
                  <a:gd name="connsiteX6" fmla="*/ 461266 w 602358"/>
                  <a:gd name="connsiteY6" fmla="*/ 588169 h 590550"/>
                  <a:gd name="connsiteX7" fmla="*/ 358872 w 602358"/>
                  <a:gd name="connsiteY7" fmla="*/ 588169 h 590550"/>
                  <a:gd name="connsiteX8" fmla="*/ 368397 w 602358"/>
                  <a:gd name="connsiteY8" fmla="*/ 500062 h 590550"/>
                  <a:gd name="connsiteX9" fmla="*/ 492222 w 602358"/>
                  <a:gd name="connsiteY9" fmla="*/ 307181 h 590550"/>
                  <a:gd name="connsiteX10" fmla="*/ 304103 w 602358"/>
                  <a:gd name="connsiteY10" fmla="*/ 102393 h 590550"/>
                  <a:gd name="connsiteX11" fmla="*/ 108841 w 602358"/>
                  <a:gd name="connsiteY11" fmla="*/ 316706 h 590550"/>
                  <a:gd name="connsiteX12" fmla="*/ 215997 w 602358"/>
                  <a:gd name="connsiteY12" fmla="*/ 495300 h 590550"/>
                  <a:gd name="connsiteX13" fmla="*/ 223141 w 602358"/>
                  <a:gd name="connsiteY13" fmla="*/ 585787 h 590550"/>
                  <a:gd name="connsiteX14" fmla="*/ 125510 w 602358"/>
                  <a:gd name="connsiteY14" fmla="*/ 590550 h 590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02358" h="590550">
                    <a:moveTo>
                      <a:pt x="125510" y="590550"/>
                    </a:moveTo>
                    <a:cubicBezTo>
                      <a:pt x="124716" y="570706"/>
                      <a:pt x="123923" y="550863"/>
                      <a:pt x="123129" y="531019"/>
                    </a:cubicBezTo>
                    <a:cubicBezTo>
                      <a:pt x="42166" y="507206"/>
                      <a:pt x="-34034" y="338138"/>
                      <a:pt x="15972" y="173831"/>
                    </a:cubicBezTo>
                    <a:cubicBezTo>
                      <a:pt x="77090" y="44450"/>
                      <a:pt x="178691" y="3174"/>
                      <a:pt x="299341" y="0"/>
                    </a:cubicBezTo>
                    <a:cubicBezTo>
                      <a:pt x="439835" y="7937"/>
                      <a:pt x="499366" y="58737"/>
                      <a:pt x="549373" y="133349"/>
                    </a:cubicBezTo>
                    <a:cubicBezTo>
                      <a:pt x="688279" y="373856"/>
                      <a:pt x="516432" y="512365"/>
                      <a:pt x="461266" y="557212"/>
                    </a:cubicBezTo>
                    <a:lnTo>
                      <a:pt x="461266" y="588169"/>
                    </a:lnTo>
                    <a:lnTo>
                      <a:pt x="358872" y="588169"/>
                    </a:lnTo>
                    <a:lnTo>
                      <a:pt x="368397" y="500062"/>
                    </a:lnTo>
                    <a:cubicBezTo>
                      <a:pt x="440628" y="454818"/>
                      <a:pt x="486666" y="392906"/>
                      <a:pt x="492222" y="307181"/>
                    </a:cubicBezTo>
                    <a:cubicBezTo>
                      <a:pt x="483490" y="175419"/>
                      <a:pt x="384272" y="107949"/>
                      <a:pt x="304103" y="102393"/>
                    </a:cubicBezTo>
                    <a:cubicBezTo>
                      <a:pt x="172341" y="111125"/>
                      <a:pt x="116778" y="186531"/>
                      <a:pt x="108841" y="316706"/>
                    </a:cubicBezTo>
                    <a:cubicBezTo>
                      <a:pt x="113603" y="434975"/>
                      <a:pt x="175515" y="460375"/>
                      <a:pt x="215997" y="495300"/>
                    </a:cubicBezTo>
                    <a:lnTo>
                      <a:pt x="223141" y="585787"/>
                    </a:lnTo>
                    <a:lnTo>
                      <a:pt x="125510" y="590550"/>
                    </a:lnTo>
                    <a:close/>
                  </a:path>
                </a:pathLst>
              </a:cu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4567238" y="5510213"/>
                <a:ext cx="346491" cy="271461"/>
              </a:xfrm>
              <a:custGeom>
                <a:avLst/>
                <a:gdLst>
                  <a:gd name="connsiteX0" fmla="*/ 0 w 345281"/>
                  <a:gd name="connsiteY0" fmla="*/ 0 h 273843"/>
                  <a:gd name="connsiteX1" fmla="*/ 345281 w 345281"/>
                  <a:gd name="connsiteY1" fmla="*/ 0 h 273843"/>
                  <a:gd name="connsiteX2" fmla="*/ 321468 w 345281"/>
                  <a:gd name="connsiteY2" fmla="*/ 107156 h 273843"/>
                  <a:gd name="connsiteX3" fmla="*/ 335756 w 345281"/>
                  <a:gd name="connsiteY3" fmla="*/ 204787 h 273843"/>
                  <a:gd name="connsiteX4" fmla="*/ 185737 w 345281"/>
                  <a:gd name="connsiteY4" fmla="*/ 273843 h 273843"/>
                  <a:gd name="connsiteX5" fmla="*/ 11906 w 345281"/>
                  <a:gd name="connsiteY5" fmla="*/ 200025 h 273843"/>
                  <a:gd name="connsiteX6" fmla="*/ 38100 w 345281"/>
                  <a:gd name="connsiteY6" fmla="*/ 95250 h 273843"/>
                  <a:gd name="connsiteX7" fmla="*/ 0 w 345281"/>
                  <a:gd name="connsiteY7" fmla="*/ 0 h 273843"/>
                  <a:gd name="connsiteX0" fmla="*/ 0 w 345281"/>
                  <a:gd name="connsiteY0" fmla="*/ 0 h 273843"/>
                  <a:gd name="connsiteX1" fmla="*/ 345281 w 345281"/>
                  <a:gd name="connsiteY1" fmla="*/ 0 h 273843"/>
                  <a:gd name="connsiteX2" fmla="*/ 321468 w 345281"/>
                  <a:gd name="connsiteY2" fmla="*/ 107156 h 273843"/>
                  <a:gd name="connsiteX3" fmla="*/ 335756 w 345281"/>
                  <a:gd name="connsiteY3" fmla="*/ 204787 h 273843"/>
                  <a:gd name="connsiteX4" fmla="*/ 185737 w 345281"/>
                  <a:gd name="connsiteY4" fmla="*/ 273843 h 273843"/>
                  <a:gd name="connsiteX5" fmla="*/ 11906 w 345281"/>
                  <a:gd name="connsiteY5" fmla="*/ 200025 h 273843"/>
                  <a:gd name="connsiteX6" fmla="*/ 38100 w 345281"/>
                  <a:gd name="connsiteY6" fmla="*/ 95250 h 273843"/>
                  <a:gd name="connsiteX7" fmla="*/ 0 w 345281"/>
                  <a:gd name="connsiteY7" fmla="*/ 0 h 273843"/>
                  <a:gd name="connsiteX0" fmla="*/ 0 w 345281"/>
                  <a:gd name="connsiteY0" fmla="*/ 0 h 273843"/>
                  <a:gd name="connsiteX1" fmla="*/ 345281 w 345281"/>
                  <a:gd name="connsiteY1" fmla="*/ 0 h 273843"/>
                  <a:gd name="connsiteX2" fmla="*/ 321468 w 345281"/>
                  <a:gd name="connsiteY2" fmla="*/ 107156 h 273843"/>
                  <a:gd name="connsiteX3" fmla="*/ 335756 w 345281"/>
                  <a:gd name="connsiteY3" fmla="*/ 204787 h 273843"/>
                  <a:gd name="connsiteX4" fmla="*/ 185737 w 345281"/>
                  <a:gd name="connsiteY4" fmla="*/ 273843 h 273843"/>
                  <a:gd name="connsiteX5" fmla="*/ 11906 w 345281"/>
                  <a:gd name="connsiteY5" fmla="*/ 200025 h 273843"/>
                  <a:gd name="connsiteX6" fmla="*/ 38100 w 345281"/>
                  <a:gd name="connsiteY6" fmla="*/ 95250 h 273843"/>
                  <a:gd name="connsiteX7" fmla="*/ 0 w 345281"/>
                  <a:gd name="connsiteY7" fmla="*/ 0 h 273843"/>
                  <a:gd name="connsiteX0" fmla="*/ 0 w 345281"/>
                  <a:gd name="connsiteY0" fmla="*/ 0 h 273843"/>
                  <a:gd name="connsiteX1" fmla="*/ 345281 w 345281"/>
                  <a:gd name="connsiteY1" fmla="*/ 0 h 273843"/>
                  <a:gd name="connsiteX2" fmla="*/ 321468 w 345281"/>
                  <a:gd name="connsiteY2" fmla="*/ 107156 h 273843"/>
                  <a:gd name="connsiteX3" fmla="*/ 335756 w 345281"/>
                  <a:gd name="connsiteY3" fmla="*/ 204787 h 273843"/>
                  <a:gd name="connsiteX4" fmla="*/ 185737 w 345281"/>
                  <a:gd name="connsiteY4" fmla="*/ 273843 h 273843"/>
                  <a:gd name="connsiteX5" fmla="*/ 11906 w 345281"/>
                  <a:gd name="connsiteY5" fmla="*/ 200025 h 273843"/>
                  <a:gd name="connsiteX6" fmla="*/ 38100 w 345281"/>
                  <a:gd name="connsiteY6" fmla="*/ 95250 h 273843"/>
                  <a:gd name="connsiteX7" fmla="*/ 0 w 345281"/>
                  <a:gd name="connsiteY7" fmla="*/ 0 h 273843"/>
                  <a:gd name="connsiteX0" fmla="*/ 0 w 345281"/>
                  <a:gd name="connsiteY0" fmla="*/ 0 h 273843"/>
                  <a:gd name="connsiteX1" fmla="*/ 345281 w 345281"/>
                  <a:gd name="connsiteY1" fmla="*/ 0 h 273843"/>
                  <a:gd name="connsiteX2" fmla="*/ 321468 w 345281"/>
                  <a:gd name="connsiteY2" fmla="*/ 107156 h 273843"/>
                  <a:gd name="connsiteX3" fmla="*/ 335756 w 345281"/>
                  <a:gd name="connsiteY3" fmla="*/ 204787 h 273843"/>
                  <a:gd name="connsiteX4" fmla="*/ 185737 w 345281"/>
                  <a:gd name="connsiteY4" fmla="*/ 273843 h 273843"/>
                  <a:gd name="connsiteX5" fmla="*/ 11906 w 345281"/>
                  <a:gd name="connsiteY5" fmla="*/ 200025 h 273843"/>
                  <a:gd name="connsiteX6" fmla="*/ 38100 w 345281"/>
                  <a:gd name="connsiteY6" fmla="*/ 95250 h 273843"/>
                  <a:gd name="connsiteX7" fmla="*/ 0 w 345281"/>
                  <a:gd name="connsiteY7" fmla="*/ 0 h 273843"/>
                  <a:gd name="connsiteX0" fmla="*/ 0 w 345281"/>
                  <a:gd name="connsiteY0" fmla="*/ 0 h 273843"/>
                  <a:gd name="connsiteX1" fmla="*/ 345281 w 345281"/>
                  <a:gd name="connsiteY1" fmla="*/ 0 h 273843"/>
                  <a:gd name="connsiteX2" fmla="*/ 321468 w 345281"/>
                  <a:gd name="connsiteY2" fmla="*/ 107156 h 273843"/>
                  <a:gd name="connsiteX3" fmla="*/ 335756 w 345281"/>
                  <a:gd name="connsiteY3" fmla="*/ 204787 h 273843"/>
                  <a:gd name="connsiteX4" fmla="*/ 185737 w 345281"/>
                  <a:gd name="connsiteY4" fmla="*/ 273843 h 273843"/>
                  <a:gd name="connsiteX5" fmla="*/ 11906 w 345281"/>
                  <a:gd name="connsiteY5" fmla="*/ 200025 h 273843"/>
                  <a:gd name="connsiteX6" fmla="*/ 38100 w 345281"/>
                  <a:gd name="connsiteY6" fmla="*/ 95250 h 273843"/>
                  <a:gd name="connsiteX7" fmla="*/ 0 w 345281"/>
                  <a:gd name="connsiteY7" fmla="*/ 0 h 273843"/>
                  <a:gd name="connsiteX0" fmla="*/ 0 w 345281"/>
                  <a:gd name="connsiteY0" fmla="*/ 0 h 252411"/>
                  <a:gd name="connsiteX1" fmla="*/ 345281 w 345281"/>
                  <a:gd name="connsiteY1" fmla="*/ 0 h 252411"/>
                  <a:gd name="connsiteX2" fmla="*/ 321468 w 345281"/>
                  <a:gd name="connsiteY2" fmla="*/ 107156 h 252411"/>
                  <a:gd name="connsiteX3" fmla="*/ 335756 w 345281"/>
                  <a:gd name="connsiteY3" fmla="*/ 204787 h 252411"/>
                  <a:gd name="connsiteX4" fmla="*/ 164306 w 345281"/>
                  <a:gd name="connsiteY4" fmla="*/ 252411 h 252411"/>
                  <a:gd name="connsiteX5" fmla="*/ 11906 w 345281"/>
                  <a:gd name="connsiteY5" fmla="*/ 200025 h 252411"/>
                  <a:gd name="connsiteX6" fmla="*/ 38100 w 345281"/>
                  <a:gd name="connsiteY6" fmla="*/ 95250 h 252411"/>
                  <a:gd name="connsiteX7" fmla="*/ 0 w 345281"/>
                  <a:gd name="connsiteY7" fmla="*/ 0 h 252411"/>
                  <a:gd name="connsiteX0" fmla="*/ 0 w 345281"/>
                  <a:gd name="connsiteY0" fmla="*/ 0 h 252595"/>
                  <a:gd name="connsiteX1" fmla="*/ 345281 w 345281"/>
                  <a:gd name="connsiteY1" fmla="*/ 0 h 252595"/>
                  <a:gd name="connsiteX2" fmla="*/ 321468 w 345281"/>
                  <a:gd name="connsiteY2" fmla="*/ 107156 h 252595"/>
                  <a:gd name="connsiteX3" fmla="*/ 335756 w 345281"/>
                  <a:gd name="connsiteY3" fmla="*/ 204787 h 252595"/>
                  <a:gd name="connsiteX4" fmla="*/ 164306 w 345281"/>
                  <a:gd name="connsiteY4" fmla="*/ 252411 h 252595"/>
                  <a:gd name="connsiteX5" fmla="*/ 11906 w 345281"/>
                  <a:gd name="connsiteY5" fmla="*/ 200025 h 252595"/>
                  <a:gd name="connsiteX6" fmla="*/ 38100 w 345281"/>
                  <a:gd name="connsiteY6" fmla="*/ 95250 h 252595"/>
                  <a:gd name="connsiteX7" fmla="*/ 0 w 345281"/>
                  <a:gd name="connsiteY7" fmla="*/ 0 h 252595"/>
                  <a:gd name="connsiteX0" fmla="*/ 0 w 345281"/>
                  <a:gd name="connsiteY0" fmla="*/ 0 h 271527"/>
                  <a:gd name="connsiteX1" fmla="*/ 345281 w 345281"/>
                  <a:gd name="connsiteY1" fmla="*/ 0 h 271527"/>
                  <a:gd name="connsiteX2" fmla="*/ 321468 w 345281"/>
                  <a:gd name="connsiteY2" fmla="*/ 107156 h 271527"/>
                  <a:gd name="connsiteX3" fmla="*/ 335756 w 345281"/>
                  <a:gd name="connsiteY3" fmla="*/ 204787 h 271527"/>
                  <a:gd name="connsiteX4" fmla="*/ 171449 w 345281"/>
                  <a:gd name="connsiteY4" fmla="*/ 271461 h 271527"/>
                  <a:gd name="connsiteX5" fmla="*/ 11906 w 345281"/>
                  <a:gd name="connsiteY5" fmla="*/ 200025 h 271527"/>
                  <a:gd name="connsiteX6" fmla="*/ 38100 w 345281"/>
                  <a:gd name="connsiteY6" fmla="*/ 95250 h 271527"/>
                  <a:gd name="connsiteX7" fmla="*/ 0 w 345281"/>
                  <a:gd name="connsiteY7" fmla="*/ 0 h 271527"/>
                  <a:gd name="connsiteX0" fmla="*/ 0 w 345281"/>
                  <a:gd name="connsiteY0" fmla="*/ 0 h 271461"/>
                  <a:gd name="connsiteX1" fmla="*/ 345281 w 345281"/>
                  <a:gd name="connsiteY1" fmla="*/ 0 h 271461"/>
                  <a:gd name="connsiteX2" fmla="*/ 321468 w 345281"/>
                  <a:gd name="connsiteY2" fmla="*/ 107156 h 271461"/>
                  <a:gd name="connsiteX3" fmla="*/ 335756 w 345281"/>
                  <a:gd name="connsiteY3" fmla="*/ 204787 h 271461"/>
                  <a:gd name="connsiteX4" fmla="*/ 171449 w 345281"/>
                  <a:gd name="connsiteY4" fmla="*/ 271461 h 271461"/>
                  <a:gd name="connsiteX5" fmla="*/ 11906 w 345281"/>
                  <a:gd name="connsiteY5" fmla="*/ 200025 h 271461"/>
                  <a:gd name="connsiteX6" fmla="*/ 38100 w 345281"/>
                  <a:gd name="connsiteY6" fmla="*/ 95250 h 271461"/>
                  <a:gd name="connsiteX7" fmla="*/ 0 w 345281"/>
                  <a:gd name="connsiteY7" fmla="*/ 0 h 271461"/>
                  <a:gd name="connsiteX0" fmla="*/ 0 w 345281"/>
                  <a:gd name="connsiteY0" fmla="*/ 0 h 271461"/>
                  <a:gd name="connsiteX1" fmla="*/ 345281 w 345281"/>
                  <a:gd name="connsiteY1" fmla="*/ 0 h 271461"/>
                  <a:gd name="connsiteX2" fmla="*/ 321468 w 345281"/>
                  <a:gd name="connsiteY2" fmla="*/ 107156 h 271461"/>
                  <a:gd name="connsiteX3" fmla="*/ 335756 w 345281"/>
                  <a:gd name="connsiteY3" fmla="*/ 204787 h 271461"/>
                  <a:gd name="connsiteX4" fmla="*/ 171449 w 345281"/>
                  <a:gd name="connsiteY4" fmla="*/ 271461 h 271461"/>
                  <a:gd name="connsiteX5" fmla="*/ 11906 w 345281"/>
                  <a:gd name="connsiteY5" fmla="*/ 200025 h 271461"/>
                  <a:gd name="connsiteX6" fmla="*/ 38100 w 345281"/>
                  <a:gd name="connsiteY6" fmla="*/ 95250 h 271461"/>
                  <a:gd name="connsiteX7" fmla="*/ 0 w 345281"/>
                  <a:gd name="connsiteY7" fmla="*/ 0 h 271461"/>
                  <a:gd name="connsiteX0" fmla="*/ 0 w 345281"/>
                  <a:gd name="connsiteY0" fmla="*/ 0 h 271461"/>
                  <a:gd name="connsiteX1" fmla="*/ 345281 w 345281"/>
                  <a:gd name="connsiteY1" fmla="*/ 0 h 271461"/>
                  <a:gd name="connsiteX2" fmla="*/ 321468 w 345281"/>
                  <a:gd name="connsiteY2" fmla="*/ 107156 h 271461"/>
                  <a:gd name="connsiteX3" fmla="*/ 335756 w 345281"/>
                  <a:gd name="connsiteY3" fmla="*/ 204787 h 271461"/>
                  <a:gd name="connsiteX4" fmla="*/ 171449 w 345281"/>
                  <a:gd name="connsiteY4" fmla="*/ 271461 h 271461"/>
                  <a:gd name="connsiteX5" fmla="*/ 11906 w 345281"/>
                  <a:gd name="connsiteY5" fmla="*/ 200025 h 271461"/>
                  <a:gd name="connsiteX6" fmla="*/ 38100 w 345281"/>
                  <a:gd name="connsiteY6" fmla="*/ 95250 h 271461"/>
                  <a:gd name="connsiteX7" fmla="*/ 0 w 345281"/>
                  <a:gd name="connsiteY7" fmla="*/ 0 h 271461"/>
                  <a:gd name="connsiteX0" fmla="*/ 0 w 345281"/>
                  <a:gd name="connsiteY0" fmla="*/ 0 h 271461"/>
                  <a:gd name="connsiteX1" fmla="*/ 345281 w 345281"/>
                  <a:gd name="connsiteY1" fmla="*/ 0 h 271461"/>
                  <a:gd name="connsiteX2" fmla="*/ 321468 w 345281"/>
                  <a:gd name="connsiteY2" fmla="*/ 107156 h 271461"/>
                  <a:gd name="connsiteX3" fmla="*/ 335756 w 345281"/>
                  <a:gd name="connsiteY3" fmla="*/ 204787 h 271461"/>
                  <a:gd name="connsiteX4" fmla="*/ 171449 w 345281"/>
                  <a:gd name="connsiteY4" fmla="*/ 271461 h 271461"/>
                  <a:gd name="connsiteX5" fmla="*/ 11906 w 345281"/>
                  <a:gd name="connsiteY5" fmla="*/ 200025 h 271461"/>
                  <a:gd name="connsiteX6" fmla="*/ 38100 w 345281"/>
                  <a:gd name="connsiteY6" fmla="*/ 95250 h 271461"/>
                  <a:gd name="connsiteX7" fmla="*/ 0 w 345281"/>
                  <a:gd name="connsiteY7" fmla="*/ 0 h 271461"/>
                  <a:gd name="connsiteX0" fmla="*/ 0 w 345281"/>
                  <a:gd name="connsiteY0" fmla="*/ 0 h 271461"/>
                  <a:gd name="connsiteX1" fmla="*/ 345281 w 345281"/>
                  <a:gd name="connsiteY1" fmla="*/ 0 h 271461"/>
                  <a:gd name="connsiteX2" fmla="*/ 321468 w 345281"/>
                  <a:gd name="connsiteY2" fmla="*/ 107156 h 271461"/>
                  <a:gd name="connsiteX3" fmla="*/ 335756 w 345281"/>
                  <a:gd name="connsiteY3" fmla="*/ 204787 h 271461"/>
                  <a:gd name="connsiteX4" fmla="*/ 171449 w 345281"/>
                  <a:gd name="connsiteY4" fmla="*/ 271461 h 271461"/>
                  <a:gd name="connsiteX5" fmla="*/ 11906 w 345281"/>
                  <a:gd name="connsiteY5" fmla="*/ 200025 h 271461"/>
                  <a:gd name="connsiteX6" fmla="*/ 38100 w 345281"/>
                  <a:gd name="connsiteY6" fmla="*/ 95250 h 271461"/>
                  <a:gd name="connsiteX7" fmla="*/ 0 w 345281"/>
                  <a:gd name="connsiteY7" fmla="*/ 0 h 271461"/>
                  <a:gd name="connsiteX0" fmla="*/ 0 w 345281"/>
                  <a:gd name="connsiteY0" fmla="*/ 0 h 271461"/>
                  <a:gd name="connsiteX1" fmla="*/ 345281 w 345281"/>
                  <a:gd name="connsiteY1" fmla="*/ 0 h 271461"/>
                  <a:gd name="connsiteX2" fmla="*/ 321468 w 345281"/>
                  <a:gd name="connsiteY2" fmla="*/ 107156 h 271461"/>
                  <a:gd name="connsiteX3" fmla="*/ 335756 w 345281"/>
                  <a:gd name="connsiteY3" fmla="*/ 204787 h 271461"/>
                  <a:gd name="connsiteX4" fmla="*/ 171449 w 345281"/>
                  <a:gd name="connsiteY4" fmla="*/ 271461 h 271461"/>
                  <a:gd name="connsiteX5" fmla="*/ 11906 w 345281"/>
                  <a:gd name="connsiteY5" fmla="*/ 200025 h 271461"/>
                  <a:gd name="connsiteX6" fmla="*/ 38100 w 345281"/>
                  <a:gd name="connsiteY6" fmla="*/ 95250 h 271461"/>
                  <a:gd name="connsiteX7" fmla="*/ 0 w 345281"/>
                  <a:gd name="connsiteY7" fmla="*/ 0 h 271461"/>
                  <a:gd name="connsiteX0" fmla="*/ 0 w 345281"/>
                  <a:gd name="connsiteY0" fmla="*/ 0 h 271461"/>
                  <a:gd name="connsiteX1" fmla="*/ 345281 w 345281"/>
                  <a:gd name="connsiteY1" fmla="*/ 0 h 271461"/>
                  <a:gd name="connsiteX2" fmla="*/ 321468 w 345281"/>
                  <a:gd name="connsiteY2" fmla="*/ 107156 h 271461"/>
                  <a:gd name="connsiteX3" fmla="*/ 335756 w 345281"/>
                  <a:gd name="connsiteY3" fmla="*/ 204787 h 271461"/>
                  <a:gd name="connsiteX4" fmla="*/ 171449 w 345281"/>
                  <a:gd name="connsiteY4" fmla="*/ 271461 h 271461"/>
                  <a:gd name="connsiteX5" fmla="*/ 11906 w 345281"/>
                  <a:gd name="connsiteY5" fmla="*/ 200025 h 271461"/>
                  <a:gd name="connsiteX6" fmla="*/ 38100 w 345281"/>
                  <a:gd name="connsiteY6" fmla="*/ 95250 h 271461"/>
                  <a:gd name="connsiteX7" fmla="*/ 0 w 345281"/>
                  <a:gd name="connsiteY7" fmla="*/ 0 h 271461"/>
                  <a:gd name="connsiteX0" fmla="*/ 0 w 346941"/>
                  <a:gd name="connsiteY0" fmla="*/ 0 h 271461"/>
                  <a:gd name="connsiteX1" fmla="*/ 345281 w 346941"/>
                  <a:gd name="connsiteY1" fmla="*/ 0 h 271461"/>
                  <a:gd name="connsiteX2" fmla="*/ 321468 w 346941"/>
                  <a:gd name="connsiteY2" fmla="*/ 107156 h 271461"/>
                  <a:gd name="connsiteX3" fmla="*/ 335756 w 346941"/>
                  <a:gd name="connsiteY3" fmla="*/ 204787 h 271461"/>
                  <a:gd name="connsiteX4" fmla="*/ 171449 w 346941"/>
                  <a:gd name="connsiteY4" fmla="*/ 271461 h 271461"/>
                  <a:gd name="connsiteX5" fmla="*/ 11906 w 346941"/>
                  <a:gd name="connsiteY5" fmla="*/ 200025 h 271461"/>
                  <a:gd name="connsiteX6" fmla="*/ 38100 w 346941"/>
                  <a:gd name="connsiteY6" fmla="*/ 95250 h 271461"/>
                  <a:gd name="connsiteX7" fmla="*/ 0 w 346941"/>
                  <a:gd name="connsiteY7" fmla="*/ 0 h 271461"/>
                  <a:gd name="connsiteX0" fmla="*/ 0 w 346491"/>
                  <a:gd name="connsiteY0" fmla="*/ 0 h 271461"/>
                  <a:gd name="connsiteX1" fmla="*/ 345281 w 346491"/>
                  <a:gd name="connsiteY1" fmla="*/ 0 h 271461"/>
                  <a:gd name="connsiteX2" fmla="*/ 314324 w 346491"/>
                  <a:gd name="connsiteY2" fmla="*/ 100012 h 271461"/>
                  <a:gd name="connsiteX3" fmla="*/ 335756 w 346491"/>
                  <a:gd name="connsiteY3" fmla="*/ 204787 h 271461"/>
                  <a:gd name="connsiteX4" fmla="*/ 171449 w 346491"/>
                  <a:gd name="connsiteY4" fmla="*/ 271461 h 271461"/>
                  <a:gd name="connsiteX5" fmla="*/ 11906 w 346491"/>
                  <a:gd name="connsiteY5" fmla="*/ 200025 h 271461"/>
                  <a:gd name="connsiteX6" fmla="*/ 38100 w 346491"/>
                  <a:gd name="connsiteY6" fmla="*/ 95250 h 271461"/>
                  <a:gd name="connsiteX7" fmla="*/ 0 w 346491"/>
                  <a:gd name="connsiteY7" fmla="*/ 0 h 271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6491" h="271461">
                    <a:moveTo>
                      <a:pt x="0" y="0"/>
                    </a:moveTo>
                    <a:lnTo>
                      <a:pt x="345281" y="0"/>
                    </a:lnTo>
                    <a:cubicBezTo>
                      <a:pt x="351630" y="45244"/>
                      <a:pt x="331787" y="71436"/>
                      <a:pt x="314324" y="100012"/>
                    </a:cubicBezTo>
                    <a:cubicBezTo>
                      <a:pt x="330993" y="125412"/>
                      <a:pt x="352425" y="167481"/>
                      <a:pt x="335756" y="204787"/>
                    </a:cubicBezTo>
                    <a:cubicBezTo>
                      <a:pt x="283369" y="236537"/>
                      <a:pt x="223837" y="263523"/>
                      <a:pt x="171449" y="271461"/>
                    </a:cubicBezTo>
                    <a:cubicBezTo>
                      <a:pt x="111124" y="265906"/>
                      <a:pt x="69850" y="246062"/>
                      <a:pt x="11906" y="200025"/>
                    </a:cubicBezTo>
                    <a:cubicBezTo>
                      <a:pt x="3968" y="160338"/>
                      <a:pt x="5556" y="130175"/>
                      <a:pt x="38100" y="95250"/>
                    </a:cubicBezTo>
                    <a:cubicBezTo>
                      <a:pt x="20638" y="70644"/>
                      <a:pt x="3175" y="60325"/>
                      <a:pt x="0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" name="Rounded Rectangle 31"/>
              <p:cNvSpPr/>
              <p:nvPr/>
            </p:nvSpPr>
            <p:spPr>
              <a:xfrm>
                <a:off x="4698201" y="4767262"/>
                <a:ext cx="76200" cy="119061"/>
              </a:xfrm>
              <a:prstGeom prst="round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" name="Rounded Rectangle 32"/>
              <p:cNvSpPr/>
              <p:nvPr/>
            </p:nvSpPr>
            <p:spPr>
              <a:xfrm rot="2620869">
                <a:off x="5017892" y="4912519"/>
                <a:ext cx="76200" cy="119061"/>
              </a:xfrm>
              <a:prstGeom prst="round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4" name="Rounded Rectangle 33"/>
              <p:cNvSpPr/>
              <p:nvPr/>
            </p:nvSpPr>
            <p:spPr>
              <a:xfrm rot="6417779">
                <a:off x="5094491" y="5261143"/>
                <a:ext cx="76200" cy="119061"/>
              </a:xfrm>
              <a:prstGeom prst="round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5" name="Rounded Rectangle 34"/>
              <p:cNvSpPr/>
              <p:nvPr/>
            </p:nvSpPr>
            <p:spPr>
              <a:xfrm rot="18979131" flipH="1">
                <a:off x="4378730" y="4919661"/>
                <a:ext cx="76200" cy="119061"/>
              </a:xfrm>
              <a:prstGeom prst="round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6" name="Rounded Rectangle 35"/>
              <p:cNvSpPr/>
              <p:nvPr/>
            </p:nvSpPr>
            <p:spPr>
              <a:xfrm rot="15182221" flipH="1">
                <a:off x="4311439" y="5261143"/>
                <a:ext cx="76200" cy="119061"/>
              </a:xfrm>
              <a:prstGeom prst="roundRect">
                <a:avLst/>
              </a:pr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7" name="Rectangle 56"/>
            <p:cNvSpPr>
              <a:spLocks noChangeArrowheads="1"/>
            </p:cNvSpPr>
            <p:nvPr/>
          </p:nvSpPr>
          <p:spPr bwMode="auto">
            <a:xfrm>
              <a:off x="2719042" y="196588"/>
              <a:ext cx="4391969" cy="1366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pt-BR" sz="2400" b="1" dirty="0">
                  <a:solidFill>
                    <a:schemeClr val="bg1">
                      <a:lumMod val="95000"/>
                    </a:schemeClr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CÁC HỆ THỨC LƯỢNG TRONG TAM GIÁC VÀ </a:t>
              </a:r>
              <a:r>
                <a:rPr lang="pt-BR" sz="2400" b="1" dirty="0" smtClean="0">
                  <a:solidFill>
                    <a:schemeClr val="bg1">
                      <a:lumMod val="95000"/>
                    </a:schemeClr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/>
              </a:r>
              <a:br>
                <a:rPr lang="pt-BR" sz="2400" b="1" dirty="0" smtClean="0">
                  <a:solidFill>
                    <a:schemeClr val="bg1">
                      <a:lumMod val="95000"/>
                    </a:schemeClr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lang="pt-BR" sz="2400" b="1" dirty="0" smtClean="0">
                  <a:solidFill>
                    <a:schemeClr val="bg1">
                      <a:lumMod val="95000"/>
                    </a:schemeClr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GIẢI </a:t>
              </a:r>
              <a:r>
                <a:rPr lang="pt-BR" sz="2400" b="1" dirty="0">
                  <a:solidFill>
                    <a:schemeClr val="bg1">
                      <a:lumMod val="95000"/>
                    </a:schemeClr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TAM GIÁC</a:t>
              </a:r>
              <a:endParaRPr lang="en-US" sz="2400" b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 rot="19126099">
              <a:off x="1635125" y="218307"/>
              <a:ext cx="1828800" cy="646331"/>
            </a:xfrm>
            <a:prstGeom prst="rect">
              <a:avLst/>
            </a:prstGeom>
          </p:spPr>
          <p:txBody>
            <a:bodyPr anchor="ctr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6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BÀI 1</a:t>
              </a:r>
              <a:endPara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1271588" y="2013710"/>
            <a:ext cx="2260237" cy="1238807"/>
            <a:chOff x="1271588" y="2013710"/>
            <a:chExt cx="2260237" cy="1238807"/>
          </a:xfrm>
        </p:grpSpPr>
        <p:grpSp>
          <p:nvGrpSpPr>
            <p:cNvPr id="91" name="Group 13"/>
            <p:cNvGrpSpPr>
              <a:grpSpLocks/>
            </p:cNvGrpSpPr>
            <p:nvPr/>
          </p:nvGrpSpPr>
          <p:grpSpPr bwMode="auto">
            <a:xfrm>
              <a:off x="1271588" y="2039583"/>
              <a:ext cx="2260237" cy="1212934"/>
              <a:chOff x="1292225" y="1295400"/>
              <a:chExt cx="2822575" cy="1498600"/>
            </a:xfrm>
          </p:grpSpPr>
          <p:sp>
            <p:nvSpPr>
              <p:cNvPr id="92" name="Rectangle 91"/>
              <p:cNvSpPr/>
              <p:nvPr/>
            </p:nvSpPr>
            <p:spPr>
              <a:xfrm>
                <a:off x="1292225" y="1295400"/>
                <a:ext cx="2822575" cy="1498600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3" name="Rectangle 92"/>
              <p:cNvSpPr/>
              <p:nvPr/>
            </p:nvSpPr>
            <p:spPr>
              <a:xfrm>
                <a:off x="1292225" y="1295400"/>
                <a:ext cx="2822575" cy="381000"/>
              </a:xfrm>
              <a:prstGeom prst="rect">
                <a:avLst/>
              </a:prstGeom>
              <a:solidFill>
                <a:srgbClr val="00B0F0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94" name="Straight Connector 93"/>
              <p:cNvCxnSpPr/>
              <p:nvPr/>
            </p:nvCxnSpPr>
            <p:spPr>
              <a:xfrm>
                <a:off x="1292225" y="1739900"/>
                <a:ext cx="2822575" cy="0"/>
              </a:xfrm>
              <a:prstGeom prst="line">
                <a:avLst/>
              </a:prstGeom>
              <a:ln w="12700">
                <a:solidFill>
                  <a:schemeClr val="accent3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7" name="Freeform 106"/>
            <p:cNvSpPr/>
            <p:nvPr/>
          </p:nvSpPr>
          <p:spPr>
            <a:xfrm>
              <a:off x="1317713" y="2516898"/>
              <a:ext cx="528829" cy="408594"/>
            </a:xfrm>
            <a:custGeom>
              <a:avLst/>
              <a:gdLst>
                <a:gd name="connsiteX0" fmla="*/ 169069 w 397669"/>
                <a:gd name="connsiteY0" fmla="*/ 176212 h 280987"/>
                <a:gd name="connsiteX1" fmla="*/ 73819 w 397669"/>
                <a:gd name="connsiteY1" fmla="*/ 97631 h 280987"/>
                <a:gd name="connsiteX2" fmla="*/ 0 w 397669"/>
                <a:gd name="connsiteY2" fmla="*/ 169068 h 280987"/>
                <a:gd name="connsiteX3" fmla="*/ 126206 w 397669"/>
                <a:gd name="connsiteY3" fmla="*/ 280987 h 280987"/>
                <a:gd name="connsiteX4" fmla="*/ 219075 w 397669"/>
                <a:gd name="connsiteY4" fmla="*/ 273843 h 280987"/>
                <a:gd name="connsiteX5" fmla="*/ 397669 w 397669"/>
                <a:gd name="connsiteY5" fmla="*/ 35718 h 280987"/>
                <a:gd name="connsiteX6" fmla="*/ 376237 w 397669"/>
                <a:gd name="connsiteY6" fmla="*/ 0 h 280987"/>
                <a:gd name="connsiteX7" fmla="*/ 169069 w 397669"/>
                <a:gd name="connsiteY7" fmla="*/ 176212 h 280987"/>
                <a:gd name="connsiteX0" fmla="*/ 169069 w 397669"/>
                <a:gd name="connsiteY0" fmla="*/ 176212 h 289079"/>
                <a:gd name="connsiteX1" fmla="*/ 73819 w 397669"/>
                <a:gd name="connsiteY1" fmla="*/ 97631 h 289079"/>
                <a:gd name="connsiteX2" fmla="*/ 0 w 397669"/>
                <a:gd name="connsiteY2" fmla="*/ 169068 h 289079"/>
                <a:gd name="connsiteX3" fmla="*/ 126206 w 397669"/>
                <a:gd name="connsiteY3" fmla="*/ 280987 h 289079"/>
                <a:gd name="connsiteX4" fmla="*/ 219075 w 397669"/>
                <a:gd name="connsiteY4" fmla="*/ 273843 h 289079"/>
                <a:gd name="connsiteX5" fmla="*/ 397669 w 397669"/>
                <a:gd name="connsiteY5" fmla="*/ 35718 h 289079"/>
                <a:gd name="connsiteX6" fmla="*/ 376237 w 397669"/>
                <a:gd name="connsiteY6" fmla="*/ 0 h 289079"/>
                <a:gd name="connsiteX7" fmla="*/ 169069 w 397669"/>
                <a:gd name="connsiteY7" fmla="*/ 176212 h 289079"/>
                <a:gd name="connsiteX0" fmla="*/ 169069 w 397669"/>
                <a:gd name="connsiteY0" fmla="*/ 176212 h 297100"/>
                <a:gd name="connsiteX1" fmla="*/ 73819 w 397669"/>
                <a:gd name="connsiteY1" fmla="*/ 97631 h 297100"/>
                <a:gd name="connsiteX2" fmla="*/ 0 w 397669"/>
                <a:gd name="connsiteY2" fmla="*/ 169068 h 297100"/>
                <a:gd name="connsiteX3" fmla="*/ 126206 w 397669"/>
                <a:gd name="connsiteY3" fmla="*/ 280987 h 297100"/>
                <a:gd name="connsiteX4" fmla="*/ 219075 w 397669"/>
                <a:gd name="connsiteY4" fmla="*/ 273843 h 297100"/>
                <a:gd name="connsiteX5" fmla="*/ 397669 w 397669"/>
                <a:gd name="connsiteY5" fmla="*/ 35718 h 297100"/>
                <a:gd name="connsiteX6" fmla="*/ 376237 w 397669"/>
                <a:gd name="connsiteY6" fmla="*/ 0 h 297100"/>
                <a:gd name="connsiteX7" fmla="*/ 169069 w 397669"/>
                <a:gd name="connsiteY7" fmla="*/ 176212 h 297100"/>
                <a:gd name="connsiteX0" fmla="*/ 177436 w 406036"/>
                <a:gd name="connsiteY0" fmla="*/ 176212 h 297100"/>
                <a:gd name="connsiteX1" fmla="*/ 82186 w 406036"/>
                <a:gd name="connsiteY1" fmla="*/ 97631 h 297100"/>
                <a:gd name="connsiteX2" fmla="*/ 8367 w 406036"/>
                <a:gd name="connsiteY2" fmla="*/ 169068 h 297100"/>
                <a:gd name="connsiteX3" fmla="*/ 134573 w 406036"/>
                <a:gd name="connsiteY3" fmla="*/ 280987 h 297100"/>
                <a:gd name="connsiteX4" fmla="*/ 227442 w 406036"/>
                <a:gd name="connsiteY4" fmla="*/ 273843 h 297100"/>
                <a:gd name="connsiteX5" fmla="*/ 406036 w 406036"/>
                <a:gd name="connsiteY5" fmla="*/ 35718 h 297100"/>
                <a:gd name="connsiteX6" fmla="*/ 384604 w 406036"/>
                <a:gd name="connsiteY6" fmla="*/ 0 h 297100"/>
                <a:gd name="connsiteX7" fmla="*/ 177436 w 406036"/>
                <a:gd name="connsiteY7" fmla="*/ 176212 h 297100"/>
                <a:gd name="connsiteX0" fmla="*/ 179971 w 408571"/>
                <a:gd name="connsiteY0" fmla="*/ 176212 h 297100"/>
                <a:gd name="connsiteX1" fmla="*/ 84721 w 408571"/>
                <a:gd name="connsiteY1" fmla="*/ 97631 h 297100"/>
                <a:gd name="connsiteX2" fmla="*/ 10902 w 408571"/>
                <a:gd name="connsiteY2" fmla="*/ 169068 h 297100"/>
                <a:gd name="connsiteX3" fmla="*/ 137108 w 408571"/>
                <a:gd name="connsiteY3" fmla="*/ 280987 h 297100"/>
                <a:gd name="connsiteX4" fmla="*/ 229977 w 408571"/>
                <a:gd name="connsiteY4" fmla="*/ 273843 h 297100"/>
                <a:gd name="connsiteX5" fmla="*/ 408571 w 408571"/>
                <a:gd name="connsiteY5" fmla="*/ 35718 h 297100"/>
                <a:gd name="connsiteX6" fmla="*/ 387139 w 408571"/>
                <a:gd name="connsiteY6" fmla="*/ 0 h 297100"/>
                <a:gd name="connsiteX7" fmla="*/ 179971 w 408571"/>
                <a:gd name="connsiteY7" fmla="*/ 176212 h 297100"/>
                <a:gd name="connsiteX0" fmla="*/ 179971 w 408571"/>
                <a:gd name="connsiteY0" fmla="*/ 176212 h 297100"/>
                <a:gd name="connsiteX1" fmla="*/ 84721 w 408571"/>
                <a:gd name="connsiteY1" fmla="*/ 97631 h 297100"/>
                <a:gd name="connsiteX2" fmla="*/ 10902 w 408571"/>
                <a:gd name="connsiteY2" fmla="*/ 169068 h 297100"/>
                <a:gd name="connsiteX3" fmla="*/ 137108 w 408571"/>
                <a:gd name="connsiteY3" fmla="*/ 280987 h 297100"/>
                <a:gd name="connsiteX4" fmla="*/ 229977 w 408571"/>
                <a:gd name="connsiteY4" fmla="*/ 273843 h 297100"/>
                <a:gd name="connsiteX5" fmla="*/ 408571 w 408571"/>
                <a:gd name="connsiteY5" fmla="*/ 35718 h 297100"/>
                <a:gd name="connsiteX6" fmla="*/ 387139 w 408571"/>
                <a:gd name="connsiteY6" fmla="*/ 0 h 297100"/>
                <a:gd name="connsiteX7" fmla="*/ 179971 w 408571"/>
                <a:gd name="connsiteY7" fmla="*/ 176212 h 297100"/>
                <a:gd name="connsiteX0" fmla="*/ 179971 w 408571"/>
                <a:gd name="connsiteY0" fmla="*/ 176212 h 297100"/>
                <a:gd name="connsiteX1" fmla="*/ 84721 w 408571"/>
                <a:gd name="connsiteY1" fmla="*/ 97631 h 297100"/>
                <a:gd name="connsiteX2" fmla="*/ 10902 w 408571"/>
                <a:gd name="connsiteY2" fmla="*/ 169068 h 297100"/>
                <a:gd name="connsiteX3" fmla="*/ 137108 w 408571"/>
                <a:gd name="connsiteY3" fmla="*/ 280987 h 297100"/>
                <a:gd name="connsiteX4" fmla="*/ 229977 w 408571"/>
                <a:gd name="connsiteY4" fmla="*/ 273843 h 297100"/>
                <a:gd name="connsiteX5" fmla="*/ 408571 w 408571"/>
                <a:gd name="connsiteY5" fmla="*/ 35718 h 297100"/>
                <a:gd name="connsiteX6" fmla="*/ 387139 w 408571"/>
                <a:gd name="connsiteY6" fmla="*/ 0 h 297100"/>
                <a:gd name="connsiteX7" fmla="*/ 179971 w 408571"/>
                <a:gd name="connsiteY7" fmla="*/ 176212 h 297100"/>
                <a:gd name="connsiteX0" fmla="*/ 179971 w 408571"/>
                <a:gd name="connsiteY0" fmla="*/ 176212 h 297100"/>
                <a:gd name="connsiteX1" fmla="*/ 84721 w 408571"/>
                <a:gd name="connsiteY1" fmla="*/ 97631 h 297100"/>
                <a:gd name="connsiteX2" fmla="*/ 10902 w 408571"/>
                <a:gd name="connsiteY2" fmla="*/ 169068 h 297100"/>
                <a:gd name="connsiteX3" fmla="*/ 137108 w 408571"/>
                <a:gd name="connsiteY3" fmla="*/ 280987 h 297100"/>
                <a:gd name="connsiteX4" fmla="*/ 229977 w 408571"/>
                <a:gd name="connsiteY4" fmla="*/ 273843 h 297100"/>
                <a:gd name="connsiteX5" fmla="*/ 408571 w 408571"/>
                <a:gd name="connsiteY5" fmla="*/ 35718 h 297100"/>
                <a:gd name="connsiteX6" fmla="*/ 387139 w 408571"/>
                <a:gd name="connsiteY6" fmla="*/ 0 h 297100"/>
                <a:gd name="connsiteX7" fmla="*/ 179971 w 408571"/>
                <a:gd name="connsiteY7" fmla="*/ 176212 h 297100"/>
                <a:gd name="connsiteX0" fmla="*/ 179971 w 408571"/>
                <a:gd name="connsiteY0" fmla="*/ 176212 h 297100"/>
                <a:gd name="connsiteX1" fmla="*/ 84721 w 408571"/>
                <a:gd name="connsiteY1" fmla="*/ 97631 h 297100"/>
                <a:gd name="connsiteX2" fmla="*/ 10902 w 408571"/>
                <a:gd name="connsiteY2" fmla="*/ 169068 h 297100"/>
                <a:gd name="connsiteX3" fmla="*/ 137108 w 408571"/>
                <a:gd name="connsiteY3" fmla="*/ 280987 h 297100"/>
                <a:gd name="connsiteX4" fmla="*/ 229977 w 408571"/>
                <a:gd name="connsiteY4" fmla="*/ 273843 h 297100"/>
                <a:gd name="connsiteX5" fmla="*/ 408571 w 408571"/>
                <a:gd name="connsiteY5" fmla="*/ 35718 h 297100"/>
                <a:gd name="connsiteX6" fmla="*/ 387139 w 408571"/>
                <a:gd name="connsiteY6" fmla="*/ 0 h 297100"/>
                <a:gd name="connsiteX7" fmla="*/ 179971 w 408571"/>
                <a:gd name="connsiteY7" fmla="*/ 176212 h 297100"/>
                <a:gd name="connsiteX0" fmla="*/ 179971 w 425397"/>
                <a:gd name="connsiteY0" fmla="*/ 176212 h 297100"/>
                <a:gd name="connsiteX1" fmla="*/ 84721 w 425397"/>
                <a:gd name="connsiteY1" fmla="*/ 97631 h 297100"/>
                <a:gd name="connsiteX2" fmla="*/ 10902 w 425397"/>
                <a:gd name="connsiteY2" fmla="*/ 169068 h 297100"/>
                <a:gd name="connsiteX3" fmla="*/ 137108 w 425397"/>
                <a:gd name="connsiteY3" fmla="*/ 280987 h 297100"/>
                <a:gd name="connsiteX4" fmla="*/ 229977 w 425397"/>
                <a:gd name="connsiteY4" fmla="*/ 273843 h 297100"/>
                <a:gd name="connsiteX5" fmla="*/ 408571 w 425397"/>
                <a:gd name="connsiteY5" fmla="*/ 35718 h 297100"/>
                <a:gd name="connsiteX6" fmla="*/ 387139 w 425397"/>
                <a:gd name="connsiteY6" fmla="*/ 0 h 297100"/>
                <a:gd name="connsiteX7" fmla="*/ 179971 w 425397"/>
                <a:gd name="connsiteY7" fmla="*/ 176212 h 297100"/>
                <a:gd name="connsiteX0" fmla="*/ 179971 w 445220"/>
                <a:gd name="connsiteY0" fmla="*/ 184370 h 305258"/>
                <a:gd name="connsiteX1" fmla="*/ 84721 w 445220"/>
                <a:gd name="connsiteY1" fmla="*/ 105789 h 305258"/>
                <a:gd name="connsiteX2" fmla="*/ 10902 w 445220"/>
                <a:gd name="connsiteY2" fmla="*/ 177226 h 305258"/>
                <a:gd name="connsiteX3" fmla="*/ 137108 w 445220"/>
                <a:gd name="connsiteY3" fmla="*/ 289145 h 305258"/>
                <a:gd name="connsiteX4" fmla="*/ 229977 w 445220"/>
                <a:gd name="connsiteY4" fmla="*/ 282001 h 305258"/>
                <a:gd name="connsiteX5" fmla="*/ 408571 w 445220"/>
                <a:gd name="connsiteY5" fmla="*/ 43876 h 305258"/>
                <a:gd name="connsiteX6" fmla="*/ 387139 w 445220"/>
                <a:gd name="connsiteY6" fmla="*/ 8158 h 305258"/>
                <a:gd name="connsiteX7" fmla="*/ 179971 w 445220"/>
                <a:gd name="connsiteY7" fmla="*/ 184370 h 305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5220" h="305258">
                  <a:moveTo>
                    <a:pt x="179971" y="184370"/>
                  </a:moveTo>
                  <a:lnTo>
                    <a:pt x="84721" y="105789"/>
                  </a:lnTo>
                  <a:cubicBezTo>
                    <a:pt x="31540" y="79595"/>
                    <a:pt x="-24023" y="115314"/>
                    <a:pt x="10902" y="177226"/>
                  </a:cubicBezTo>
                  <a:lnTo>
                    <a:pt x="137108" y="289145"/>
                  </a:lnTo>
                  <a:cubicBezTo>
                    <a:pt x="170445" y="310576"/>
                    <a:pt x="199021" y="312957"/>
                    <a:pt x="229977" y="282001"/>
                  </a:cubicBezTo>
                  <a:cubicBezTo>
                    <a:pt x="277602" y="197863"/>
                    <a:pt x="322846" y="108963"/>
                    <a:pt x="408571" y="43876"/>
                  </a:cubicBezTo>
                  <a:cubicBezTo>
                    <a:pt x="453815" y="17683"/>
                    <a:pt x="468102" y="-15654"/>
                    <a:pt x="387139" y="8158"/>
                  </a:cubicBezTo>
                  <a:cubicBezTo>
                    <a:pt x="287127" y="35939"/>
                    <a:pt x="234739" y="125633"/>
                    <a:pt x="179971" y="184370"/>
                  </a:cubicBezTo>
                  <a:close/>
                </a:path>
              </a:pathLst>
            </a:custGeom>
            <a:solidFill>
              <a:srgbClr val="00B0F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1" name="Rectangle 110"/>
            <p:cNvSpPr/>
            <p:nvPr/>
          </p:nvSpPr>
          <p:spPr>
            <a:xfrm>
              <a:off x="1990283" y="2576240"/>
              <a:ext cx="1462573" cy="36933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dirty="0" err="1" smtClean="0">
                  <a:solidFill>
                    <a:srgbClr val="080808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sz="1800" dirty="0" smtClean="0">
                  <a:solidFill>
                    <a:srgbClr val="080808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 smtClean="0">
                  <a:solidFill>
                    <a:srgbClr val="080808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kí</a:t>
              </a:r>
              <a:r>
                <a:rPr lang="en-US" sz="1800" dirty="0" smtClean="0">
                  <a:solidFill>
                    <a:srgbClr val="080808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 smtClean="0">
                  <a:solidFill>
                    <a:srgbClr val="080808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hiệu</a:t>
              </a:r>
              <a:endParaRPr lang="en-US" sz="1800" dirty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5" name="Rectangle 69"/>
            <p:cNvSpPr>
              <a:spLocks noChangeArrowheads="1"/>
            </p:cNvSpPr>
            <p:nvPr/>
          </p:nvSpPr>
          <p:spPr bwMode="auto">
            <a:xfrm>
              <a:off x="1766888" y="2013710"/>
              <a:ext cx="1465721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b="1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Nội</a:t>
              </a:r>
              <a:r>
                <a:rPr lang="en-US" sz="16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dung </a:t>
              </a:r>
              <a:r>
                <a:rPr lang="en-US" sz="1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841875" y="1998460"/>
            <a:ext cx="2269136" cy="1254057"/>
            <a:chOff x="4841875" y="1998460"/>
            <a:chExt cx="2269136" cy="1254057"/>
          </a:xfrm>
        </p:grpSpPr>
        <p:grpSp>
          <p:nvGrpSpPr>
            <p:cNvPr id="95" name="Group 14"/>
            <p:cNvGrpSpPr>
              <a:grpSpLocks/>
            </p:cNvGrpSpPr>
            <p:nvPr/>
          </p:nvGrpSpPr>
          <p:grpSpPr bwMode="auto">
            <a:xfrm>
              <a:off x="4841875" y="2039583"/>
              <a:ext cx="2269136" cy="1212934"/>
              <a:chOff x="4862513" y="1295400"/>
              <a:chExt cx="2833687" cy="1498600"/>
            </a:xfrm>
          </p:grpSpPr>
          <p:sp>
            <p:nvSpPr>
              <p:cNvPr id="96" name="Rectangle 95"/>
              <p:cNvSpPr/>
              <p:nvPr/>
            </p:nvSpPr>
            <p:spPr>
              <a:xfrm>
                <a:off x="4873626" y="1295400"/>
                <a:ext cx="2822574" cy="1498600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7" name="Rectangle 96"/>
              <p:cNvSpPr/>
              <p:nvPr/>
            </p:nvSpPr>
            <p:spPr>
              <a:xfrm>
                <a:off x="4873626" y="1295400"/>
                <a:ext cx="2822574" cy="381000"/>
              </a:xfrm>
              <a:prstGeom prst="rect">
                <a:avLst/>
              </a:prstGeom>
              <a:solidFill>
                <a:srgbClr val="00B050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98" name="Straight Connector 97"/>
              <p:cNvCxnSpPr/>
              <p:nvPr/>
            </p:nvCxnSpPr>
            <p:spPr>
              <a:xfrm>
                <a:off x="4862513" y="1739900"/>
                <a:ext cx="2822574" cy="0"/>
              </a:xfrm>
              <a:prstGeom prst="line">
                <a:avLst/>
              </a:prstGeom>
              <a:ln w="12700">
                <a:solidFill>
                  <a:schemeClr val="accent3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8" name="Freeform 107"/>
            <p:cNvSpPr/>
            <p:nvPr/>
          </p:nvSpPr>
          <p:spPr>
            <a:xfrm>
              <a:off x="4888375" y="2516898"/>
              <a:ext cx="530101" cy="408594"/>
            </a:xfrm>
            <a:custGeom>
              <a:avLst/>
              <a:gdLst>
                <a:gd name="connsiteX0" fmla="*/ 169069 w 397669"/>
                <a:gd name="connsiteY0" fmla="*/ 176212 h 280987"/>
                <a:gd name="connsiteX1" fmla="*/ 73819 w 397669"/>
                <a:gd name="connsiteY1" fmla="*/ 97631 h 280987"/>
                <a:gd name="connsiteX2" fmla="*/ 0 w 397669"/>
                <a:gd name="connsiteY2" fmla="*/ 169068 h 280987"/>
                <a:gd name="connsiteX3" fmla="*/ 126206 w 397669"/>
                <a:gd name="connsiteY3" fmla="*/ 280987 h 280987"/>
                <a:gd name="connsiteX4" fmla="*/ 219075 w 397669"/>
                <a:gd name="connsiteY4" fmla="*/ 273843 h 280987"/>
                <a:gd name="connsiteX5" fmla="*/ 397669 w 397669"/>
                <a:gd name="connsiteY5" fmla="*/ 35718 h 280987"/>
                <a:gd name="connsiteX6" fmla="*/ 376237 w 397669"/>
                <a:gd name="connsiteY6" fmla="*/ 0 h 280987"/>
                <a:gd name="connsiteX7" fmla="*/ 169069 w 397669"/>
                <a:gd name="connsiteY7" fmla="*/ 176212 h 280987"/>
                <a:gd name="connsiteX0" fmla="*/ 169069 w 397669"/>
                <a:gd name="connsiteY0" fmla="*/ 176212 h 289079"/>
                <a:gd name="connsiteX1" fmla="*/ 73819 w 397669"/>
                <a:gd name="connsiteY1" fmla="*/ 97631 h 289079"/>
                <a:gd name="connsiteX2" fmla="*/ 0 w 397669"/>
                <a:gd name="connsiteY2" fmla="*/ 169068 h 289079"/>
                <a:gd name="connsiteX3" fmla="*/ 126206 w 397669"/>
                <a:gd name="connsiteY3" fmla="*/ 280987 h 289079"/>
                <a:gd name="connsiteX4" fmla="*/ 219075 w 397669"/>
                <a:gd name="connsiteY4" fmla="*/ 273843 h 289079"/>
                <a:gd name="connsiteX5" fmla="*/ 397669 w 397669"/>
                <a:gd name="connsiteY5" fmla="*/ 35718 h 289079"/>
                <a:gd name="connsiteX6" fmla="*/ 376237 w 397669"/>
                <a:gd name="connsiteY6" fmla="*/ 0 h 289079"/>
                <a:gd name="connsiteX7" fmla="*/ 169069 w 397669"/>
                <a:gd name="connsiteY7" fmla="*/ 176212 h 289079"/>
                <a:gd name="connsiteX0" fmla="*/ 169069 w 397669"/>
                <a:gd name="connsiteY0" fmla="*/ 176212 h 297100"/>
                <a:gd name="connsiteX1" fmla="*/ 73819 w 397669"/>
                <a:gd name="connsiteY1" fmla="*/ 97631 h 297100"/>
                <a:gd name="connsiteX2" fmla="*/ 0 w 397669"/>
                <a:gd name="connsiteY2" fmla="*/ 169068 h 297100"/>
                <a:gd name="connsiteX3" fmla="*/ 126206 w 397669"/>
                <a:gd name="connsiteY3" fmla="*/ 280987 h 297100"/>
                <a:gd name="connsiteX4" fmla="*/ 219075 w 397669"/>
                <a:gd name="connsiteY4" fmla="*/ 273843 h 297100"/>
                <a:gd name="connsiteX5" fmla="*/ 397669 w 397669"/>
                <a:gd name="connsiteY5" fmla="*/ 35718 h 297100"/>
                <a:gd name="connsiteX6" fmla="*/ 376237 w 397669"/>
                <a:gd name="connsiteY6" fmla="*/ 0 h 297100"/>
                <a:gd name="connsiteX7" fmla="*/ 169069 w 397669"/>
                <a:gd name="connsiteY7" fmla="*/ 176212 h 297100"/>
                <a:gd name="connsiteX0" fmla="*/ 177436 w 406036"/>
                <a:gd name="connsiteY0" fmla="*/ 176212 h 297100"/>
                <a:gd name="connsiteX1" fmla="*/ 82186 w 406036"/>
                <a:gd name="connsiteY1" fmla="*/ 97631 h 297100"/>
                <a:gd name="connsiteX2" fmla="*/ 8367 w 406036"/>
                <a:gd name="connsiteY2" fmla="*/ 169068 h 297100"/>
                <a:gd name="connsiteX3" fmla="*/ 134573 w 406036"/>
                <a:gd name="connsiteY3" fmla="*/ 280987 h 297100"/>
                <a:gd name="connsiteX4" fmla="*/ 227442 w 406036"/>
                <a:gd name="connsiteY4" fmla="*/ 273843 h 297100"/>
                <a:gd name="connsiteX5" fmla="*/ 406036 w 406036"/>
                <a:gd name="connsiteY5" fmla="*/ 35718 h 297100"/>
                <a:gd name="connsiteX6" fmla="*/ 384604 w 406036"/>
                <a:gd name="connsiteY6" fmla="*/ 0 h 297100"/>
                <a:gd name="connsiteX7" fmla="*/ 177436 w 406036"/>
                <a:gd name="connsiteY7" fmla="*/ 176212 h 297100"/>
                <a:gd name="connsiteX0" fmla="*/ 179971 w 408571"/>
                <a:gd name="connsiteY0" fmla="*/ 176212 h 297100"/>
                <a:gd name="connsiteX1" fmla="*/ 84721 w 408571"/>
                <a:gd name="connsiteY1" fmla="*/ 97631 h 297100"/>
                <a:gd name="connsiteX2" fmla="*/ 10902 w 408571"/>
                <a:gd name="connsiteY2" fmla="*/ 169068 h 297100"/>
                <a:gd name="connsiteX3" fmla="*/ 137108 w 408571"/>
                <a:gd name="connsiteY3" fmla="*/ 280987 h 297100"/>
                <a:gd name="connsiteX4" fmla="*/ 229977 w 408571"/>
                <a:gd name="connsiteY4" fmla="*/ 273843 h 297100"/>
                <a:gd name="connsiteX5" fmla="*/ 408571 w 408571"/>
                <a:gd name="connsiteY5" fmla="*/ 35718 h 297100"/>
                <a:gd name="connsiteX6" fmla="*/ 387139 w 408571"/>
                <a:gd name="connsiteY6" fmla="*/ 0 h 297100"/>
                <a:gd name="connsiteX7" fmla="*/ 179971 w 408571"/>
                <a:gd name="connsiteY7" fmla="*/ 176212 h 297100"/>
                <a:gd name="connsiteX0" fmla="*/ 179971 w 408571"/>
                <a:gd name="connsiteY0" fmla="*/ 176212 h 297100"/>
                <a:gd name="connsiteX1" fmla="*/ 84721 w 408571"/>
                <a:gd name="connsiteY1" fmla="*/ 97631 h 297100"/>
                <a:gd name="connsiteX2" fmla="*/ 10902 w 408571"/>
                <a:gd name="connsiteY2" fmla="*/ 169068 h 297100"/>
                <a:gd name="connsiteX3" fmla="*/ 137108 w 408571"/>
                <a:gd name="connsiteY3" fmla="*/ 280987 h 297100"/>
                <a:gd name="connsiteX4" fmla="*/ 229977 w 408571"/>
                <a:gd name="connsiteY4" fmla="*/ 273843 h 297100"/>
                <a:gd name="connsiteX5" fmla="*/ 408571 w 408571"/>
                <a:gd name="connsiteY5" fmla="*/ 35718 h 297100"/>
                <a:gd name="connsiteX6" fmla="*/ 387139 w 408571"/>
                <a:gd name="connsiteY6" fmla="*/ 0 h 297100"/>
                <a:gd name="connsiteX7" fmla="*/ 179971 w 408571"/>
                <a:gd name="connsiteY7" fmla="*/ 176212 h 297100"/>
                <a:gd name="connsiteX0" fmla="*/ 179971 w 408571"/>
                <a:gd name="connsiteY0" fmla="*/ 176212 h 297100"/>
                <a:gd name="connsiteX1" fmla="*/ 84721 w 408571"/>
                <a:gd name="connsiteY1" fmla="*/ 97631 h 297100"/>
                <a:gd name="connsiteX2" fmla="*/ 10902 w 408571"/>
                <a:gd name="connsiteY2" fmla="*/ 169068 h 297100"/>
                <a:gd name="connsiteX3" fmla="*/ 137108 w 408571"/>
                <a:gd name="connsiteY3" fmla="*/ 280987 h 297100"/>
                <a:gd name="connsiteX4" fmla="*/ 229977 w 408571"/>
                <a:gd name="connsiteY4" fmla="*/ 273843 h 297100"/>
                <a:gd name="connsiteX5" fmla="*/ 408571 w 408571"/>
                <a:gd name="connsiteY5" fmla="*/ 35718 h 297100"/>
                <a:gd name="connsiteX6" fmla="*/ 387139 w 408571"/>
                <a:gd name="connsiteY6" fmla="*/ 0 h 297100"/>
                <a:gd name="connsiteX7" fmla="*/ 179971 w 408571"/>
                <a:gd name="connsiteY7" fmla="*/ 176212 h 297100"/>
                <a:gd name="connsiteX0" fmla="*/ 179971 w 408571"/>
                <a:gd name="connsiteY0" fmla="*/ 176212 h 297100"/>
                <a:gd name="connsiteX1" fmla="*/ 84721 w 408571"/>
                <a:gd name="connsiteY1" fmla="*/ 97631 h 297100"/>
                <a:gd name="connsiteX2" fmla="*/ 10902 w 408571"/>
                <a:gd name="connsiteY2" fmla="*/ 169068 h 297100"/>
                <a:gd name="connsiteX3" fmla="*/ 137108 w 408571"/>
                <a:gd name="connsiteY3" fmla="*/ 280987 h 297100"/>
                <a:gd name="connsiteX4" fmla="*/ 229977 w 408571"/>
                <a:gd name="connsiteY4" fmla="*/ 273843 h 297100"/>
                <a:gd name="connsiteX5" fmla="*/ 408571 w 408571"/>
                <a:gd name="connsiteY5" fmla="*/ 35718 h 297100"/>
                <a:gd name="connsiteX6" fmla="*/ 387139 w 408571"/>
                <a:gd name="connsiteY6" fmla="*/ 0 h 297100"/>
                <a:gd name="connsiteX7" fmla="*/ 179971 w 408571"/>
                <a:gd name="connsiteY7" fmla="*/ 176212 h 297100"/>
                <a:gd name="connsiteX0" fmla="*/ 179971 w 408571"/>
                <a:gd name="connsiteY0" fmla="*/ 176212 h 297100"/>
                <a:gd name="connsiteX1" fmla="*/ 84721 w 408571"/>
                <a:gd name="connsiteY1" fmla="*/ 97631 h 297100"/>
                <a:gd name="connsiteX2" fmla="*/ 10902 w 408571"/>
                <a:gd name="connsiteY2" fmla="*/ 169068 h 297100"/>
                <a:gd name="connsiteX3" fmla="*/ 137108 w 408571"/>
                <a:gd name="connsiteY3" fmla="*/ 280987 h 297100"/>
                <a:gd name="connsiteX4" fmla="*/ 229977 w 408571"/>
                <a:gd name="connsiteY4" fmla="*/ 273843 h 297100"/>
                <a:gd name="connsiteX5" fmla="*/ 408571 w 408571"/>
                <a:gd name="connsiteY5" fmla="*/ 35718 h 297100"/>
                <a:gd name="connsiteX6" fmla="*/ 387139 w 408571"/>
                <a:gd name="connsiteY6" fmla="*/ 0 h 297100"/>
                <a:gd name="connsiteX7" fmla="*/ 179971 w 408571"/>
                <a:gd name="connsiteY7" fmla="*/ 176212 h 297100"/>
                <a:gd name="connsiteX0" fmla="*/ 179971 w 425397"/>
                <a:gd name="connsiteY0" fmla="*/ 176212 h 297100"/>
                <a:gd name="connsiteX1" fmla="*/ 84721 w 425397"/>
                <a:gd name="connsiteY1" fmla="*/ 97631 h 297100"/>
                <a:gd name="connsiteX2" fmla="*/ 10902 w 425397"/>
                <a:gd name="connsiteY2" fmla="*/ 169068 h 297100"/>
                <a:gd name="connsiteX3" fmla="*/ 137108 w 425397"/>
                <a:gd name="connsiteY3" fmla="*/ 280987 h 297100"/>
                <a:gd name="connsiteX4" fmla="*/ 229977 w 425397"/>
                <a:gd name="connsiteY4" fmla="*/ 273843 h 297100"/>
                <a:gd name="connsiteX5" fmla="*/ 408571 w 425397"/>
                <a:gd name="connsiteY5" fmla="*/ 35718 h 297100"/>
                <a:gd name="connsiteX6" fmla="*/ 387139 w 425397"/>
                <a:gd name="connsiteY6" fmla="*/ 0 h 297100"/>
                <a:gd name="connsiteX7" fmla="*/ 179971 w 425397"/>
                <a:gd name="connsiteY7" fmla="*/ 176212 h 297100"/>
                <a:gd name="connsiteX0" fmla="*/ 179971 w 445220"/>
                <a:gd name="connsiteY0" fmla="*/ 184370 h 305258"/>
                <a:gd name="connsiteX1" fmla="*/ 84721 w 445220"/>
                <a:gd name="connsiteY1" fmla="*/ 105789 h 305258"/>
                <a:gd name="connsiteX2" fmla="*/ 10902 w 445220"/>
                <a:gd name="connsiteY2" fmla="*/ 177226 h 305258"/>
                <a:gd name="connsiteX3" fmla="*/ 137108 w 445220"/>
                <a:gd name="connsiteY3" fmla="*/ 289145 h 305258"/>
                <a:gd name="connsiteX4" fmla="*/ 229977 w 445220"/>
                <a:gd name="connsiteY4" fmla="*/ 282001 h 305258"/>
                <a:gd name="connsiteX5" fmla="*/ 408571 w 445220"/>
                <a:gd name="connsiteY5" fmla="*/ 43876 h 305258"/>
                <a:gd name="connsiteX6" fmla="*/ 387139 w 445220"/>
                <a:gd name="connsiteY6" fmla="*/ 8158 h 305258"/>
                <a:gd name="connsiteX7" fmla="*/ 179971 w 445220"/>
                <a:gd name="connsiteY7" fmla="*/ 184370 h 305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5220" h="305258">
                  <a:moveTo>
                    <a:pt x="179971" y="184370"/>
                  </a:moveTo>
                  <a:lnTo>
                    <a:pt x="84721" y="105789"/>
                  </a:lnTo>
                  <a:cubicBezTo>
                    <a:pt x="31540" y="79595"/>
                    <a:pt x="-24023" y="115314"/>
                    <a:pt x="10902" y="177226"/>
                  </a:cubicBezTo>
                  <a:lnTo>
                    <a:pt x="137108" y="289145"/>
                  </a:lnTo>
                  <a:cubicBezTo>
                    <a:pt x="170445" y="310576"/>
                    <a:pt x="199021" y="312957"/>
                    <a:pt x="229977" y="282001"/>
                  </a:cubicBezTo>
                  <a:cubicBezTo>
                    <a:pt x="277602" y="197863"/>
                    <a:pt x="322846" y="108963"/>
                    <a:pt x="408571" y="43876"/>
                  </a:cubicBezTo>
                  <a:cubicBezTo>
                    <a:pt x="453815" y="17683"/>
                    <a:pt x="468102" y="-15654"/>
                    <a:pt x="387139" y="8158"/>
                  </a:cubicBezTo>
                  <a:cubicBezTo>
                    <a:pt x="287127" y="35939"/>
                    <a:pt x="234739" y="125633"/>
                    <a:pt x="179971" y="184370"/>
                  </a:cubicBezTo>
                  <a:close/>
                </a:path>
              </a:pathLst>
            </a:custGeom>
            <a:solidFill>
              <a:srgbClr val="00B05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3" name="Rectangle 112"/>
            <p:cNvSpPr/>
            <p:nvPr/>
          </p:nvSpPr>
          <p:spPr>
            <a:xfrm>
              <a:off x="5647765" y="2545039"/>
              <a:ext cx="1435679" cy="36933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dirty="0" err="1" smtClean="0">
                  <a:solidFill>
                    <a:srgbClr val="080808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sz="1800" dirty="0" smtClean="0">
                  <a:solidFill>
                    <a:srgbClr val="080808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 smtClean="0">
                  <a:solidFill>
                    <a:srgbClr val="080808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định</a:t>
              </a:r>
              <a:r>
                <a:rPr lang="en-US" sz="1800" dirty="0" smtClean="0">
                  <a:solidFill>
                    <a:srgbClr val="080808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 smtClean="0">
                  <a:solidFill>
                    <a:srgbClr val="080808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lý</a:t>
              </a:r>
              <a:endParaRPr lang="en-US" sz="1800" dirty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7" name="Rectangle 72"/>
            <p:cNvSpPr>
              <a:spLocks noChangeArrowheads="1"/>
            </p:cNvSpPr>
            <p:nvPr/>
          </p:nvSpPr>
          <p:spPr bwMode="auto">
            <a:xfrm>
              <a:off x="5348288" y="1998460"/>
              <a:ext cx="1465721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b="1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Nội</a:t>
              </a:r>
              <a:r>
                <a:rPr lang="en-US" sz="16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dung </a:t>
              </a:r>
              <a:r>
                <a:rPr lang="en-US" sz="1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841875" y="3833546"/>
            <a:ext cx="2269136" cy="1247771"/>
            <a:chOff x="4841875" y="3833546"/>
            <a:chExt cx="2269136" cy="1247771"/>
          </a:xfrm>
        </p:grpSpPr>
        <p:grpSp>
          <p:nvGrpSpPr>
            <p:cNvPr id="103" name="Group 16"/>
            <p:cNvGrpSpPr>
              <a:grpSpLocks/>
            </p:cNvGrpSpPr>
            <p:nvPr/>
          </p:nvGrpSpPr>
          <p:grpSpPr bwMode="auto">
            <a:xfrm>
              <a:off x="4841875" y="3868383"/>
              <a:ext cx="2269136" cy="1212934"/>
              <a:chOff x="4862513" y="3124200"/>
              <a:chExt cx="2833687" cy="1498600"/>
            </a:xfrm>
          </p:grpSpPr>
          <p:sp>
            <p:nvSpPr>
              <p:cNvPr id="104" name="Rectangle 103"/>
              <p:cNvSpPr/>
              <p:nvPr/>
            </p:nvSpPr>
            <p:spPr>
              <a:xfrm>
                <a:off x="4873626" y="3124200"/>
                <a:ext cx="2822574" cy="1498600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4873626" y="3124200"/>
                <a:ext cx="2822574" cy="381000"/>
              </a:xfrm>
              <a:prstGeom prst="rect">
                <a:avLst/>
              </a:prstGeom>
              <a:solidFill>
                <a:srgbClr val="0000FF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06" name="Straight Connector 105"/>
              <p:cNvCxnSpPr/>
              <p:nvPr/>
            </p:nvCxnSpPr>
            <p:spPr>
              <a:xfrm>
                <a:off x="4862513" y="3568700"/>
                <a:ext cx="2822574" cy="0"/>
              </a:xfrm>
              <a:prstGeom prst="line">
                <a:avLst/>
              </a:prstGeom>
              <a:ln w="12700">
                <a:solidFill>
                  <a:schemeClr val="accent2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0" name="Freeform 109"/>
            <p:cNvSpPr/>
            <p:nvPr/>
          </p:nvSpPr>
          <p:spPr>
            <a:xfrm>
              <a:off x="4888375" y="4331411"/>
              <a:ext cx="530101" cy="408594"/>
            </a:xfrm>
            <a:custGeom>
              <a:avLst/>
              <a:gdLst>
                <a:gd name="connsiteX0" fmla="*/ 169069 w 397669"/>
                <a:gd name="connsiteY0" fmla="*/ 176212 h 280987"/>
                <a:gd name="connsiteX1" fmla="*/ 73819 w 397669"/>
                <a:gd name="connsiteY1" fmla="*/ 97631 h 280987"/>
                <a:gd name="connsiteX2" fmla="*/ 0 w 397669"/>
                <a:gd name="connsiteY2" fmla="*/ 169068 h 280987"/>
                <a:gd name="connsiteX3" fmla="*/ 126206 w 397669"/>
                <a:gd name="connsiteY3" fmla="*/ 280987 h 280987"/>
                <a:gd name="connsiteX4" fmla="*/ 219075 w 397669"/>
                <a:gd name="connsiteY4" fmla="*/ 273843 h 280987"/>
                <a:gd name="connsiteX5" fmla="*/ 397669 w 397669"/>
                <a:gd name="connsiteY5" fmla="*/ 35718 h 280987"/>
                <a:gd name="connsiteX6" fmla="*/ 376237 w 397669"/>
                <a:gd name="connsiteY6" fmla="*/ 0 h 280987"/>
                <a:gd name="connsiteX7" fmla="*/ 169069 w 397669"/>
                <a:gd name="connsiteY7" fmla="*/ 176212 h 280987"/>
                <a:gd name="connsiteX0" fmla="*/ 169069 w 397669"/>
                <a:gd name="connsiteY0" fmla="*/ 176212 h 289079"/>
                <a:gd name="connsiteX1" fmla="*/ 73819 w 397669"/>
                <a:gd name="connsiteY1" fmla="*/ 97631 h 289079"/>
                <a:gd name="connsiteX2" fmla="*/ 0 w 397669"/>
                <a:gd name="connsiteY2" fmla="*/ 169068 h 289079"/>
                <a:gd name="connsiteX3" fmla="*/ 126206 w 397669"/>
                <a:gd name="connsiteY3" fmla="*/ 280987 h 289079"/>
                <a:gd name="connsiteX4" fmla="*/ 219075 w 397669"/>
                <a:gd name="connsiteY4" fmla="*/ 273843 h 289079"/>
                <a:gd name="connsiteX5" fmla="*/ 397669 w 397669"/>
                <a:gd name="connsiteY5" fmla="*/ 35718 h 289079"/>
                <a:gd name="connsiteX6" fmla="*/ 376237 w 397669"/>
                <a:gd name="connsiteY6" fmla="*/ 0 h 289079"/>
                <a:gd name="connsiteX7" fmla="*/ 169069 w 397669"/>
                <a:gd name="connsiteY7" fmla="*/ 176212 h 289079"/>
                <a:gd name="connsiteX0" fmla="*/ 169069 w 397669"/>
                <a:gd name="connsiteY0" fmla="*/ 176212 h 297100"/>
                <a:gd name="connsiteX1" fmla="*/ 73819 w 397669"/>
                <a:gd name="connsiteY1" fmla="*/ 97631 h 297100"/>
                <a:gd name="connsiteX2" fmla="*/ 0 w 397669"/>
                <a:gd name="connsiteY2" fmla="*/ 169068 h 297100"/>
                <a:gd name="connsiteX3" fmla="*/ 126206 w 397669"/>
                <a:gd name="connsiteY3" fmla="*/ 280987 h 297100"/>
                <a:gd name="connsiteX4" fmla="*/ 219075 w 397669"/>
                <a:gd name="connsiteY4" fmla="*/ 273843 h 297100"/>
                <a:gd name="connsiteX5" fmla="*/ 397669 w 397669"/>
                <a:gd name="connsiteY5" fmla="*/ 35718 h 297100"/>
                <a:gd name="connsiteX6" fmla="*/ 376237 w 397669"/>
                <a:gd name="connsiteY6" fmla="*/ 0 h 297100"/>
                <a:gd name="connsiteX7" fmla="*/ 169069 w 397669"/>
                <a:gd name="connsiteY7" fmla="*/ 176212 h 297100"/>
                <a:gd name="connsiteX0" fmla="*/ 177436 w 406036"/>
                <a:gd name="connsiteY0" fmla="*/ 176212 h 297100"/>
                <a:gd name="connsiteX1" fmla="*/ 82186 w 406036"/>
                <a:gd name="connsiteY1" fmla="*/ 97631 h 297100"/>
                <a:gd name="connsiteX2" fmla="*/ 8367 w 406036"/>
                <a:gd name="connsiteY2" fmla="*/ 169068 h 297100"/>
                <a:gd name="connsiteX3" fmla="*/ 134573 w 406036"/>
                <a:gd name="connsiteY3" fmla="*/ 280987 h 297100"/>
                <a:gd name="connsiteX4" fmla="*/ 227442 w 406036"/>
                <a:gd name="connsiteY4" fmla="*/ 273843 h 297100"/>
                <a:gd name="connsiteX5" fmla="*/ 406036 w 406036"/>
                <a:gd name="connsiteY5" fmla="*/ 35718 h 297100"/>
                <a:gd name="connsiteX6" fmla="*/ 384604 w 406036"/>
                <a:gd name="connsiteY6" fmla="*/ 0 h 297100"/>
                <a:gd name="connsiteX7" fmla="*/ 177436 w 406036"/>
                <a:gd name="connsiteY7" fmla="*/ 176212 h 297100"/>
                <a:gd name="connsiteX0" fmla="*/ 179971 w 408571"/>
                <a:gd name="connsiteY0" fmla="*/ 176212 h 297100"/>
                <a:gd name="connsiteX1" fmla="*/ 84721 w 408571"/>
                <a:gd name="connsiteY1" fmla="*/ 97631 h 297100"/>
                <a:gd name="connsiteX2" fmla="*/ 10902 w 408571"/>
                <a:gd name="connsiteY2" fmla="*/ 169068 h 297100"/>
                <a:gd name="connsiteX3" fmla="*/ 137108 w 408571"/>
                <a:gd name="connsiteY3" fmla="*/ 280987 h 297100"/>
                <a:gd name="connsiteX4" fmla="*/ 229977 w 408571"/>
                <a:gd name="connsiteY4" fmla="*/ 273843 h 297100"/>
                <a:gd name="connsiteX5" fmla="*/ 408571 w 408571"/>
                <a:gd name="connsiteY5" fmla="*/ 35718 h 297100"/>
                <a:gd name="connsiteX6" fmla="*/ 387139 w 408571"/>
                <a:gd name="connsiteY6" fmla="*/ 0 h 297100"/>
                <a:gd name="connsiteX7" fmla="*/ 179971 w 408571"/>
                <a:gd name="connsiteY7" fmla="*/ 176212 h 297100"/>
                <a:gd name="connsiteX0" fmla="*/ 179971 w 408571"/>
                <a:gd name="connsiteY0" fmla="*/ 176212 h 297100"/>
                <a:gd name="connsiteX1" fmla="*/ 84721 w 408571"/>
                <a:gd name="connsiteY1" fmla="*/ 97631 h 297100"/>
                <a:gd name="connsiteX2" fmla="*/ 10902 w 408571"/>
                <a:gd name="connsiteY2" fmla="*/ 169068 h 297100"/>
                <a:gd name="connsiteX3" fmla="*/ 137108 w 408571"/>
                <a:gd name="connsiteY3" fmla="*/ 280987 h 297100"/>
                <a:gd name="connsiteX4" fmla="*/ 229977 w 408571"/>
                <a:gd name="connsiteY4" fmla="*/ 273843 h 297100"/>
                <a:gd name="connsiteX5" fmla="*/ 408571 w 408571"/>
                <a:gd name="connsiteY5" fmla="*/ 35718 h 297100"/>
                <a:gd name="connsiteX6" fmla="*/ 387139 w 408571"/>
                <a:gd name="connsiteY6" fmla="*/ 0 h 297100"/>
                <a:gd name="connsiteX7" fmla="*/ 179971 w 408571"/>
                <a:gd name="connsiteY7" fmla="*/ 176212 h 297100"/>
                <a:gd name="connsiteX0" fmla="*/ 179971 w 408571"/>
                <a:gd name="connsiteY0" fmla="*/ 176212 h 297100"/>
                <a:gd name="connsiteX1" fmla="*/ 84721 w 408571"/>
                <a:gd name="connsiteY1" fmla="*/ 97631 h 297100"/>
                <a:gd name="connsiteX2" fmla="*/ 10902 w 408571"/>
                <a:gd name="connsiteY2" fmla="*/ 169068 h 297100"/>
                <a:gd name="connsiteX3" fmla="*/ 137108 w 408571"/>
                <a:gd name="connsiteY3" fmla="*/ 280987 h 297100"/>
                <a:gd name="connsiteX4" fmla="*/ 229977 w 408571"/>
                <a:gd name="connsiteY4" fmla="*/ 273843 h 297100"/>
                <a:gd name="connsiteX5" fmla="*/ 408571 w 408571"/>
                <a:gd name="connsiteY5" fmla="*/ 35718 h 297100"/>
                <a:gd name="connsiteX6" fmla="*/ 387139 w 408571"/>
                <a:gd name="connsiteY6" fmla="*/ 0 h 297100"/>
                <a:gd name="connsiteX7" fmla="*/ 179971 w 408571"/>
                <a:gd name="connsiteY7" fmla="*/ 176212 h 297100"/>
                <a:gd name="connsiteX0" fmla="*/ 179971 w 408571"/>
                <a:gd name="connsiteY0" fmla="*/ 176212 h 297100"/>
                <a:gd name="connsiteX1" fmla="*/ 84721 w 408571"/>
                <a:gd name="connsiteY1" fmla="*/ 97631 h 297100"/>
                <a:gd name="connsiteX2" fmla="*/ 10902 w 408571"/>
                <a:gd name="connsiteY2" fmla="*/ 169068 h 297100"/>
                <a:gd name="connsiteX3" fmla="*/ 137108 w 408571"/>
                <a:gd name="connsiteY3" fmla="*/ 280987 h 297100"/>
                <a:gd name="connsiteX4" fmla="*/ 229977 w 408571"/>
                <a:gd name="connsiteY4" fmla="*/ 273843 h 297100"/>
                <a:gd name="connsiteX5" fmla="*/ 408571 w 408571"/>
                <a:gd name="connsiteY5" fmla="*/ 35718 h 297100"/>
                <a:gd name="connsiteX6" fmla="*/ 387139 w 408571"/>
                <a:gd name="connsiteY6" fmla="*/ 0 h 297100"/>
                <a:gd name="connsiteX7" fmla="*/ 179971 w 408571"/>
                <a:gd name="connsiteY7" fmla="*/ 176212 h 297100"/>
                <a:gd name="connsiteX0" fmla="*/ 179971 w 408571"/>
                <a:gd name="connsiteY0" fmla="*/ 176212 h 297100"/>
                <a:gd name="connsiteX1" fmla="*/ 84721 w 408571"/>
                <a:gd name="connsiteY1" fmla="*/ 97631 h 297100"/>
                <a:gd name="connsiteX2" fmla="*/ 10902 w 408571"/>
                <a:gd name="connsiteY2" fmla="*/ 169068 h 297100"/>
                <a:gd name="connsiteX3" fmla="*/ 137108 w 408571"/>
                <a:gd name="connsiteY3" fmla="*/ 280987 h 297100"/>
                <a:gd name="connsiteX4" fmla="*/ 229977 w 408571"/>
                <a:gd name="connsiteY4" fmla="*/ 273843 h 297100"/>
                <a:gd name="connsiteX5" fmla="*/ 408571 w 408571"/>
                <a:gd name="connsiteY5" fmla="*/ 35718 h 297100"/>
                <a:gd name="connsiteX6" fmla="*/ 387139 w 408571"/>
                <a:gd name="connsiteY6" fmla="*/ 0 h 297100"/>
                <a:gd name="connsiteX7" fmla="*/ 179971 w 408571"/>
                <a:gd name="connsiteY7" fmla="*/ 176212 h 297100"/>
                <a:gd name="connsiteX0" fmla="*/ 179971 w 425397"/>
                <a:gd name="connsiteY0" fmla="*/ 176212 h 297100"/>
                <a:gd name="connsiteX1" fmla="*/ 84721 w 425397"/>
                <a:gd name="connsiteY1" fmla="*/ 97631 h 297100"/>
                <a:gd name="connsiteX2" fmla="*/ 10902 w 425397"/>
                <a:gd name="connsiteY2" fmla="*/ 169068 h 297100"/>
                <a:gd name="connsiteX3" fmla="*/ 137108 w 425397"/>
                <a:gd name="connsiteY3" fmla="*/ 280987 h 297100"/>
                <a:gd name="connsiteX4" fmla="*/ 229977 w 425397"/>
                <a:gd name="connsiteY4" fmla="*/ 273843 h 297100"/>
                <a:gd name="connsiteX5" fmla="*/ 408571 w 425397"/>
                <a:gd name="connsiteY5" fmla="*/ 35718 h 297100"/>
                <a:gd name="connsiteX6" fmla="*/ 387139 w 425397"/>
                <a:gd name="connsiteY6" fmla="*/ 0 h 297100"/>
                <a:gd name="connsiteX7" fmla="*/ 179971 w 425397"/>
                <a:gd name="connsiteY7" fmla="*/ 176212 h 297100"/>
                <a:gd name="connsiteX0" fmla="*/ 179971 w 445220"/>
                <a:gd name="connsiteY0" fmla="*/ 184370 h 305258"/>
                <a:gd name="connsiteX1" fmla="*/ 84721 w 445220"/>
                <a:gd name="connsiteY1" fmla="*/ 105789 h 305258"/>
                <a:gd name="connsiteX2" fmla="*/ 10902 w 445220"/>
                <a:gd name="connsiteY2" fmla="*/ 177226 h 305258"/>
                <a:gd name="connsiteX3" fmla="*/ 137108 w 445220"/>
                <a:gd name="connsiteY3" fmla="*/ 289145 h 305258"/>
                <a:gd name="connsiteX4" fmla="*/ 229977 w 445220"/>
                <a:gd name="connsiteY4" fmla="*/ 282001 h 305258"/>
                <a:gd name="connsiteX5" fmla="*/ 408571 w 445220"/>
                <a:gd name="connsiteY5" fmla="*/ 43876 h 305258"/>
                <a:gd name="connsiteX6" fmla="*/ 387139 w 445220"/>
                <a:gd name="connsiteY6" fmla="*/ 8158 h 305258"/>
                <a:gd name="connsiteX7" fmla="*/ 179971 w 445220"/>
                <a:gd name="connsiteY7" fmla="*/ 184370 h 305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5220" h="305258">
                  <a:moveTo>
                    <a:pt x="179971" y="184370"/>
                  </a:moveTo>
                  <a:lnTo>
                    <a:pt x="84721" y="105789"/>
                  </a:lnTo>
                  <a:cubicBezTo>
                    <a:pt x="31540" y="79595"/>
                    <a:pt x="-24023" y="115314"/>
                    <a:pt x="10902" y="177226"/>
                  </a:cubicBezTo>
                  <a:lnTo>
                    <a:pt x="137108" y="289145"/>
                  </a:lnTo>
                  <a:cubicBezTo>
                    <a:pt x="170445" y="310576"/>
                    <a:pt x="199021" y="312957"/>
                    <a:pt x="229977" y="282001"/>
                  </a:cubicBezTo>
                  <a:cubicBezTo>
                    <a:pt x="277602" y="197863"/>
                    <a:pt x="322846" y="108963"/>
                    <a:pt x="408571" y="43876"/>
                  </a:cubicBezTo>
                  <a:cubicBezTo>
                    <a:pt x="453815" y="17683"/>
                    <a:pt x="468102" y="-15654"/>
                    <a:pt x="387139" y="8158"/>
                  </a:cubicBezTo>
                  <a:cubicBezTo>
                    <a:pt x="287127" y="35939"/>
                    <a:pt x="234739" y="125633"/>
                    <a:pt x="179971" y="184370"/>
                  </a:cubicBezTo>
                  <a:close/>
                </a:path>
              </a:pathLst>
            </a:custGeom>
            <a:solidFill>
              <a:srgbClr val="0000FF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4" name="Rectangle 113"/>
            <p:cNvSpPr/>
            <p:nvPr/>
          </p:nvSpPr>
          <p:spPr>
            <a:xfrm>
              <a:off x="5552951" y="4420899"/>
              <a:ext cx="1008081" cy="36933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800" dirty="0" err="1" smtClean="0">
                  <a:solidFill>
                    <a:srgbClr val="080808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Bài</a:t>
              </a:r>
              <a:r>
                <a:rPr lang="en-US" sz="1800" dirty="0" smtClean="0">
                  <a:solidFill>
                    <a:srgbClr val="080808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 smtClean="0">
                  <a:solidFill>
                    <a:srgbClr val="080808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tập</a:t>
              </a:r>
              <a:endParaRPr lang="en-US" sz="1800" dirty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8" name="Rectangle 74"/>
            <p:cNvSpPr>
              <a:spLocks noChangeArrowheads="1"/>
            </p:cNvSpPr>
            <p:nvPr/>
          </p:nvSpPr>
          <p:spPr bwMode="auto">
            <a:xfrm>
              <a:off x="5348288" y="3833546"/>
              <a:ext cx="1465721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b="1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Nội</a:t>
              </a:r>
              <a:r>
                <a:rPr lang="en-US" sz="16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dung </a:t>
              </a:r>
              <a:r>
                <a:rPr lang="en-US" sz="1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271588" y="3833546"/>
            <a:ext cx="2282280" cy="1247771"/>
            <a:chOff x="1271588" y="3833546"/>
            <a:chExt cx="2282280" cy="1247771"/>
          </a:xfrm>
        </p:grpSpPr>
        <p:grpSp>
          <p:nvGrpSpPr>
            <p:cNvPr id="99" name="Group 15"/>
            <p:cNvGrpSpPr>
              <a:grpSpLocks/>
            </p:cNvGrpSpPr>
            <p:nvPr/>
          </p:nvGrpSpPr>
          <p:grpSpPr bwMode="auto">
            <a:xfrm>
              <a:off x="1271588" y="3868383"/>
              <a:ext cx="2260237" cy="1212934"/>
              <a:chOff x="1292225" y="3124200"/>
              <a:chExt cx="2822575" cy="1498600"/>
            </a:xfrm>
          </p:grpSpPr>
          <p:sp>
            <p:nvSpPr>
              <p:cNvPr id="100" name="Rectangle 99"/>
              <p:cNvSpPr/>
              <p:nvPr/>
            </p:nvSpPr>
            <p:spPr>
              <a:xfrm>
                <a:off x="1292225" y="3124200"/>
                <a:ext cx="2822575" cy="1498600"/>
              </a:xfrm>
              <a:prstGeom prst="rect">
                <a:avLst/>
              </a:prstGeom>
              <a:solidFill>
                <a:schemeClr val="bg1"/>
              </a:solidFill>
              <a:ln w="3175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1" name="Rectangle 100"/>
              <p:cNvSpPr/>
              <p:nvPr/>
            </p:nvSpPr>
            <p:spPr>
              <a:xfrm>
                <a:off x="1292225" y="3124200"/>
                <a:ext cx="2822575" cy="381000"/>
              </a:xfrm>
              <a:prstGeom prst="rect">
                <a:avLst/>
              </a:prstGeom>
              <a:solidFill>
                <a:srgbClr val="FF00FF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02" name="Straight Connector 101"/>
              <p:cNvCxnSpPr/>
              <p:nvPr/>
            </p:nvCxnSpPr>
            <p:spPr>
              <a:xfrm>
                <a:off x="1292225" y="3568700"/>
                <a:ext cx="2822575" cy="0"/>
              </a:xfrm>
              <a:prstGeom prst="line">
                <a:avLst/>
              </a:prstGeom>
              <a:ln w="12700">
                <a:solidFill>
                  <a:schemeClr val="tx2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9" name="Freeform 108"/>
            <p:cNvSpPr/>
            <p:nvPr/>
          </p:nvSpPr>
          <p:spPr>
            <a:xfrm>
              <a:off x="1317713" y="4331411"/>
              <a:ext cx="528829" cy="408594"/>
            </a:xfrm>
            <a:custGeom>
              <a:avLst/>
              <a:gdLst>
                <a:gd name="connsiteX0" fmla="*/ 169069 w 397669"/>
                <a:gd name="connsiteY0" fmla="*/ 176212 h 280987"/>
                <a:gd name="connsiteX1" fmla="*/ 73819 w 397669"/>
                <a:gd name="connsiteY1" fmla="*/ 97631 h 280987"/>
                <a:gd name="connsiteX2" fmla="*/ 0 w 397669"/>
                <a:gd name="connsiteY2" fmla="*/ 169068 h 280987"/>
                <a:gd name="connsiteX3" fmla="*/ 126206 w 397669"/>
                <a:gd name="connsiteY3" fmla="*/ 280987 h 280987"/>
                <a:gd name="connsiteX4" fmla="*/ 219075 w 397669"/>
                <a:gd name="connsiteY4" fmla="*/ 273843 h 280987"/>
                <a:gd name="connsiteX5" fmla="*/ 397669 w 397669"/>
                <a:gd name="connsiteY5" fmla="*/ 35718 h 280987"/>
                <a:gd name="connsiteX6" fmla="*/ 376237 w 397669"/>
                <a:gd name="connsiteY6" fmla="*/ 0 h 280987"/>
                <a:gd name="connsiteX7" fmla="*/ 169069 w 397669"/>
                <a:gd name="connsiteY7" fmla="*/ 176212 h 280987"/>
                <a:gd name="connsiteX0" fmla="*/ 169069 w 397669"/>
                <a:gd name="connsiteY0" fmla="*/ 176212 h 289079"/>
                <a:gd name="connsiteX1" fmla="*/ 73819 w 397669"/>
                <a:gd name="connsiteY1" fmla="*/ 97631 h 289079"/>
                <a:gd name="connsiteX2" fmla="*/ 0 w 397669"/>
                <a:gd name="connsiteY2" fmla="*/ 169068 h 289079"/>
                <a:gd name="connsiteX3" fmla="*/ 126206 w 397669"/>
                <a:gd name="connsiteY3" fmla="*/ 280987 h 289079"/>
                <a:gd name="connsiteX4" fmla="*/ 219075 w 397669"/>
                <a:gd name="connsiteY4" fmla="*/ 273843 h 289079"/>
                <a:gd name="connsiteX5" fmla="*/ 397669 w 397669"/>
                <a:gd name="connsiteY5" fmla="*/ 35718 h 289079"/>
                <a:gd name="connsiteX6" fmla="*/ 376237 w 397669"/>
                <a:gd name="connsiteY6" fmla="*/ 0 h 289079"/>
                <a:gd name="connsiteX7" fmla="*/ 169069 w 397669"/>
                <a:gd name="connsiteY7" fmla="*/ 176212 h 289079"/>
                <a:gd name="connsiteX0" fmla="*/ 169069 w 397669"/>
                <a:gd name="connsiteY0" fmla="*/ 176212 h 297100"/>
                <a:gd name="connsiteX1" fmla="*/ 73819 w 397669"/>
                <a:gd name="connsiteY1" fmla="*/ 97631 h 297100"/>
                <a:gd name="connsiteX2" fmla="*/ 0 w 397669"/>
                <a:gd name="connsiteY2" fmla="*/ 169068 h 297100"/>
                <a:gd name="connsiteX3" fmla="*/ 126206 w 397669"/>
                <a:gd name="connsiteY3" fmla="*/ 280987 h 297100"/>
                <a:gd name="connsiteX4" fmla="*/ 219075 w 397669"/>
                <a:gd name="connsiteY4" fmla="*/ 273843 h 297100"/>
                <a:gd name="connsiteX5" fmla="*/ 397669 w 397669"/>
                <a:gd name="connsiteY5" fmla="*/ 35718 h 297100"/>
                <a:gd name="connsiteX6" fmla="*/ 376237 w 397669"/>
                <a:gd name="connsiteY6" fmla="*/ 0 h 297100"/>
                <a:gd name="connsiteX7" fmla="*/ 169069 w 397669"/>
                <a:gd name="connsiteY7" fmla="*/ 176212 h 297100"/>
                <a:gd name="connsiteX0" fmla="*/ 177436 w 406036"/>
                <a:gd name="connsiteY0" fmla="*/ 176212 h 297100"/>
                <a:gd name="connsiteX1" fmla="*/ 82186 w 406036"/>
                <a:gd name="connsiteY1" fmla="*/ 97631 h 297100"/>
                <a:gd name="connsiteX2" fmla="*/ 8367 w 406036"/>
                <a:gd name="connsiteY2" fmla="*/ 169068 h 297100"/>
                <a:gd name="connsiteX3" fmla="*/ 134573 w 406036"/>
                <a:gd name="connsiteY3" fmla="*/ 280987 h 297100"/>
                <a:gd name="connsiteX4" fmla="*/ 227442 w 406036"/>
                <a:gd name="connsiteY4" fmla="*/ 273843 h 297100"/>
                <a:gd name="connsiteX5" fmla="*/ 406036 w 406036"/>
                <a:gd name="connsiteY5" fmla="*/ 35718 h 297100"/>
                <a:gd name="connsiteX6" fmla="*/ 384604 w 406036"/>
                <a:gd name="connsiteY6" fmla="*/ 0 h 297100"/>
                <a:gd name="connsiteX7" fmla="*/ 177436 w 406036"/>
                <a:gd name="connsiteY7" fmla="*/ 176212 h 297100"/>
                <a:gd name="connsiteX0" fmla="*/ 179971 w 408571"/>
                <a:gd name="connsiteY0" fmla="*/ 176212 h 297100"/>
                <a:gd name="connsiteX1" fmla="*/ 84721 w 408571"/>
                <a:gd name="connsiteY1" fmla="*/ 97631 h 297100"/>
                <a:gd name="connsiteX2" fmla="*/ 10902 w 408571"/>
                <a:gd name="connsiteY2" fmla="*/ 169068 h 297100"/>
                <a:gd name="connsiteX3" fmla="*/ 137108 w 408571"/>
                <a:gd name="connsiteY3" fmla="*/ 280987 h 297100"/>
                <a:gd name="connsiteX4" fmla="*/ 229977 w 408571"/>
                <a:gd name="connsiteY4" fmla="*/ 273843 h 297100"/>
                <a:gd name="connsiteX5" fmla="*/ 408571 w 408571"/>
                <a:gd name="connsiteY5" fmla="*/ 35718 h 297100"/>
                <a:gd name="connsiteX6" fmla="*/ 387139 w 408571"/>
                <a:gd name="connsiteY6" fmla="*/ 0 h 297100"/>
                <a:gd name="connsiteX7" fmla="*/ 179971 w 408571"/>
                <a:gd name="connsiteY7" fmla="*/ 176212 h 297100"/>
                <a:gd name="connsiteX0" fmla="*/ 179971 w 408571"/>
                <a:gd name="connsiteY0" fmla="*/ 176212 h 297100"/>
                <a:gd name="connsiteX1" fmla="*/ 84721 w 408571"/>
                <a:gd name="connsiteY1" fmla="*/ 97631 h 297100"/>
                <a:gd name="connsiteX2" fmla="*/ 10902 w 408571"/>
                <a:gd name="connsiteY2" fmla="*/ 169068 h 297100"/>
                <a:gd name="connsiteX3" fmla="*/ 137108 w 408571"/>
                <a:gd name="connsiteY3" fmla="*/ 280987 h 297100"/>
                <a:gd name="connsiteX4" fmla="*/ 229977 w 408571"/>
                <a:gd name="connsiteY4" fmla="*/ 273843 h 297100"/>
                <a:gd name="connsiteX5" fmla="*/ 408571 w 408571"/>
                <a:gd name="connsiteY5" fmla="*/ 35718 h 297100"/>
                <a:gd name="connsiteX6" fmla="*/ 387139 w 408571"/>
                <a:gd name="connsiteY6" fmla="*/ 0 h 297100"/>
                <a:gd name="connsiteX7" fmla="*/ 179971 w 408571"/>
                <a:gd name="connsiteY7" fmla="*/ 176212 h 297100"/>
                <a:gd name="connsiteX0" fmla="*/ 179971 w 408571"/>
                <a:gd name="connsiteY0" fmla="*/ 176212 h 297100"/>
                <a:gd name="connsiteX1" fmla="*/ 84721 w 408571"/>
                <a:gd name="connsiteY1" fmla="*/ 97631 h 297100"/>
                <a:gd name="connsiteX2" fmla="*/ 10902 w 408571"/>
                <a:gd name="connsiteY2" fmla="*/ 169068 h 297100"/>
                <a:gd name="connsiteX3" fmla="*/ 137108 w 408571"/>
                <a:gd name="connsiteY3" fmla="*/ 280987 h 297100"/>
                <a:gd name="connsiteX4" fmla="*/ 229977 w 408571"/>
                <a:gd name="connsiteY4" fmla="*/ 273843 h 297100"/>
                <a:gd name="connsiteX5" fmla="*/ 408571 w 408571"/>
                <a:gd name="connsiteY5" fmla="*/ 35718 h 297100"/>
                <a:gd name="connsiteX6" fmla="*/ 387139 w 408571"/>
                <a:gd name="connsiteY6" fmla="*/ 0 h 297100"/>
                <a:gd name="connsiteX7" fmla="*/ 179971 w 408571"/>
                <a:gd name="connsiteY7" fmla="*/ 176212 h 297100"/>
                <a:gd name="connsiteX0" fmla="*/ 179971 w 408571"/>
                <a:gd name="connsiteY0" fmla="*/ 176212 h 297100"/>
                <a:gd name="connsiteX1" fmla="*/ 84721 w 408571"/>
                <a:gd name="connsiteY1" fmla="*/ 97631 h 297100"/>
                <a:gd name="connsiteX2" fmla="*/ 10902 w 408571"/>
                <a:gd name="connsiteY2" fmla="*/ 169068 h 297100"/>
                <a:gd name="connsiteX3" fmla="*/ 137108 w 408571"/>
                <a:gd name="connsiteY3" fmla="*/ 280987 h 297100"/>
                <a:gd name="connsiteX4" fmla="*/ 229977 w 408571"/>
                <a:gd name="connsiteY4" fmla="*/ 273843 h 297100"/>
                <a:gd name="connsiteX5" fmla="*/ 408571 w 408571"/>
                <a:gd name="connsiteY5" fmla="*/ 35718 h 297100"/>
                <a:gd name="connsiteX6" fmla="*/ 387139 w 408571"/>
                <a:gd name="connsiteY6" fmla="*/ 0 h 297100"/>
                <a:gd name="connsiteX7" fmla="*/ 179971 w 408571"/>
                <a:gd name="connsiteY7" fmla="*/ 176212 h 297100"/>
                <a:gd name="connsiteX0" fmla="*/ 179971 w 408571"/>
                <a:gd name="connsiteY0" fmla="*/ 176212 h 297100"/>
                <a:gd name="connsiteX1" fmla="*/ 84721 w 408571"/>
                <a:gd name="connsiteY1" fmla="*/ 97631 h 297100"/>
                <a:gd name="connsiteX2" fmla="*/ 10902 w 408571"/>
                <a:gd name="connsiteY2" fmla="*/ 169068 h 297100"/>
                <a:gd name="connsiteX3" fmla="*/ 137108 w 408571"/>
                <a:gd name="connsiteY3" fmla="*/ 280987 h 297100"/>
                <a:gd name="connsiteX4" fmla="*/ 229977 w 408571"/>
                <a:gd name="connsiteY4" fmla="*/ 273843 h 297100"/>
                <a:gd name="connsiteX5" fmla="*/ 408571 w 408571"/>
                <a:gd name="connsiteY5" fmla="*/ 35718 h 297100"/>
                <a:gd name="connsiteX6" fmla="*/ 387139 w 408571"/>
                <a:gd name="connsiteY6" fmla="*/ 0 h 297100"/>
                <a:gd name="connsiteX7" fmla="*/ 179971 w 408571"/>
                <a:gd name="connsiteY7" fmla="*/ 176212 h 297100"/>
                <a:gd name="connsiteX0" fmla="*/ 179971 w 425397"/>
                <a:gd name="connsiteY0" fmla="*/ 176212 h 297100"/>
                <a:gd name="connsiteX1" fmla="*/ 84721 w 425397"/>
                <a:gd name="connsiteY1" fmla="*/ 97631 h 297100"/>
                <a:gd name="connsiteX2" fmla="*/ 10902 w 425397"/>
                <a:gd name="connsiteY2" fmla="*/ 169068 h 297100"/>
                <a:gd name="connsiteX3" fmla="*/ 137108 w 425397"/>
                <a:gd name="connsiteY3" fmla="*/ 280987 h 297100"/>
                <a:gd name="connsiteX4" fmla="*/ 229977 w 425397"/>
                <a:gd name="connsiteY4" fmla="*/ 273843 h 297100"/>
                <a:gd name="connsiteX5" fmla="*/ 408571 w 425397"/>
                <a:gd name="connsiteY5" fmla="*/ 35718 h 297100"/>
                <a:gd name="connsiteX6" fmla="*/ 387139 w 425397"/>
                <a:gd name="connsiteY6" fmla="*/ 0 h 297100"/>
                <a:gd name="connsiteX7" fmla="*/ 179971 w 425397"/>
                <a:gd name="connsiteY7" fmla="*/ 176212 h 297100"/>
                <a:gd name="connsiteX0" fmla="*/ 179971 w 445220"/>
                <a:gd name="connsiteY0" fmla="*/ 184370 h 305258"/>
                <a:gd name="connsiteX1" fmla="*/ 84721 w 445220"/>
                <a:gd name="connsiteY1" fmla="*/ 105789 h 305258"/>
                <a:gd name="connsiteX2" fmla="*/ 10902 w 445220"/>
                <a:gd name="connsiteY2" fmla="*/ 177226 h 305258"/>
                <a:gd name="connsiteX3" fmla="*/ 137108 w 445220"/>
                <a:gd name="connsiteY3" fmla="*/ 289145 h 305258"/>
                <a:gd name="connsiteX4" fmla="*/ 229977 w 445220"/>
                <a:gd name="connsiteY4" fmla="*/ 282001 h 305258"/>
                <a:gd name="connsiteX5" fmla="*/ 408571 w 445220"/>
                <a:gd name="connsiteY5" fmla="*/ 43876 h 305258"/>
                <a:gd name="connsiteX6" fmla="*/ 387139 w 445220"/>
                <a:gd name="connsiteY6" fmla="*/ 8158 h 305258"/>
                <a:gd name="connsiteX7" fmla="*/ 179971 w 445220"/>
                <a:gd name="connsiteY7" fmla="*/ 184370 h 305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5220" h="305258">
                  <a:moveTo>
                    <a:pt x="179971" y="184370"/>
                  </a:moveTo>
                  <a:lnTo>
                    <a:pt x="84721" y="105789"/>
                  </a:lnTo>
                  <a:cubicBezTo>
                    <a:pt x="31540" y="79595"/>
                    <a:pt x="-24023" y="115314"/>
                    <a:pt x="10902" y="177226"/>
                  </a:cubicBezTo>
                  <a:lnTo>
                    <a:pt x="137108" y="289145"/>
                  </a:lnTo>
                  <a:cubicBezTo>
                    <a:pt x="170445" y="310576"/>
                    <a:pt x="199021" y="312957"/>
                    <a:pt x="229977" y="282001"/>
                  </a:cubicBezTo>
                  <a:cubicBezTo>
                    <a:pt x="277602" y="197863"/>
                    <a:pt x="322846" y="108963"/>
                    <a:pt x="408571" y="43876"/>
                  </a:cubicBezTo>
                  <a:cubicBezTo>
                    <a:pt x="453815" y="17683"/>
                    <a:pt x="468102" y="-15654"/>
                    <a:pt x="387139" y="8158"/>
                  </a:cubicBezTo>
                  <a:cubicBezTo>
                    <a:pt x="287127" y="35939"/>
                    <a:pt x="234739" y="125633"/>
                    <a:pt x="179971" y="184370"/>
                  </a:cubicBezTo>
                  <a:close/>
                </a:path>
              </a:pathLst>
            </a:custGeom>
            <a:solidFill>
              <a:srgbClr val="FF00FF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6" name="Rectangle 70"/>
            <p:cNvSpPr>
              <a:spLocks noChangeArrowheads="1"/>
            </p:cNvSpPr>
            <p:nvPr/>
          </p:nvSpPr>
          <p:spPr bwMode="auto">
            <a:xfrm>
              <a:off x="1766888" y="3833546"/>
              <a:ext cx="1465721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b="1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Nội</a:t>
              </a:r>
              <a:r>
                <a:rPr lang="en-US" sz="16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dung </a:t>
              </a:r>
              <a:r>
                <a:rPr lang="en-US" sz="16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en-U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721315" y="4320799"/>
              <a:ext cx="183255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800" dirty="0" err="1">
                  <a:solidFill>
                    <a:srgbClr val="080808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Công</a:t>
              </a:r>
              <a:r>
                <a:rPr lang="en-US" sz="1800" dirty="0">
                  <a:solidFill>
                    <a:srgbClr val="080808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solidFill>
                    <a:srgbClr val="080808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thức</a:t>
              </a:r>
              <a:r>
                <a:rPr lang="en-US" sz="1800" dirty="0">
                  <a:solidFill>
                    <a:srgbClr val="080808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>
                  <a:solidFill>
                    <a:srgbClr val="080808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tính</a:t>
              </a:r>
              <a:r>
                <a:rPr lang="en-US" sz="1800" dirty="0">
                  <a:solidFill>
                    <a:srgbClr val="080808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smtClean="0">
                  <a:solidFill>
                    <a:srgbClr val="080808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/>
              </a:r>
              <a:br>
                <a:rPr lang="en-US" sz="1800" dirty="0" smtClean="0">
                  <a:solidFill>
                    <a:srgbClr val="080808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lang="en-US" sz="1800" dirty="0" err="1" smtClean="0">
                  <a:solidFill>
                    <a:srgbClr val="080808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diện</a:t>
              </a:r>
              <a:r>
                <a:rPr lang="en-US" sz="1800" dirty="0" smtClean="0">
                  <a:solidFill>
                    <a:srgbClr val="080808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dirty="0" err="1" smtClean="0">
                  <a:solidFill>
                    <a:srgbClr val="080808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tích</a:t>
              </a:r>
              <a:r>
                <a:rPr lang="en-US" sz="1800" dirty="0" smtClean="0">
                  <a:solidFill>
                    <a:srgbClr val="080808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tam </a:t>
              </a:r>
              <a:r>
                <a:rPr lang="en-US" sz="1800" dirty="0" err="1" smtClean="0">
                  <a:solidFill>
                    <a:srgbClr val="080808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giác</a:t>
              </a:r>
              <a:endParaRPr lang="en-US" sz="1800" dirty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9725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</a:t>
            </a:fld>
            <a:endParaRPr lang="en"/>
          </a:p>
        </p:txBody>
      </p:sp>
      <p:sp>
        <p:nvSpPr>
          <p:cNvPr id="3" name="Rectangle 2"/>
          <p:cNvSpPr/>
          <p:nvPr/>
        </p:nvSpPr>
        <p:spPr>
          <a:xfrm>
            <a:off x="-2865" y="13062"/>
            <a:ext cx="6882939" cy="37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pt-BR" sz="1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Bài</a:t>
            </a:r>
            <a:r>
              <a:rPr lang="pt-BR" sz="1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1. CÁC HỆ THỨC LƯỢNG TRONG TAM GIÁC VÀ GIẢI TAM GIÁC</a:t>
            </a:r>
            <a:endParaRPr lang="en-US" sz="16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461277"/>
            <a:ext cx="3768980" cy="517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1. </a:t>
            </a:r>
            <a:r>
              <a:rPr lang="en-US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Các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kí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hiệu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trong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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ABC </a:t>
            </a:r>
            <a:endParaRPr lang="en-US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2525" y="267731"/>
            <a:ext cx="4021979" cy="2550523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6948923"/>
              </p:ext>
            </p:extLst>
          </p:nvPr>
        </p:nvGraphicFramePr>
        <p:xfrm>
          <a:off x="4622800" y="2781300"/>
          <a:ext cx="914400" cy="198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6" name="Equation" r:id="rId4" imgW="914400" imgH="198720" progId="Equation.DSMT4">
                  <p:embed/>
                </p:oleObj>
              </mc:Choice>
              <mc:Fallback>
                <p:oleObj name="Equation" r:id="rId4" imgW="914400" imgH="198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22800" y="2781300"/>
                        <a:ext cx="914400" cy="198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9" name="Group 18"/>
          <p:cNvGrpSpPr/>
          <p:nvPr/>
        </p:nvGrpSpPr>
        <p:grpSpPr>
          <a:xfrm>
            <a:off x="125882" y="1175890"/>
            <a:ext cx="4651288" cy="348813"/>
            <a:chOff x="159476" y="1175890"/>
            <a:chExt cx="4651288" cy="348813"/>
          </a:xfrm>
        </p:grpSpPr>
        <p:sp>
          <p:nvSpPr>
            <p:cNvPr id="7" name="Rectangle 6"/>
            <p:cNvSpPr/>
            <p:nvPr/>
          </p:nvSpPr>
          <p:spPr>
            <a:xfrm>
              <a:off x="159476" y="1175890"/>
              <a:ext cx="2374368" cy="3488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42900" lvl="0" indent="-342900" algn="just">
                <a:lnSpc>
                  <a:spcPts val="2000"/>
                </a:lnSpc>
                <a:buFont typeface="Symbol" panose="05050102010706020507" pitchFamily="18" charset="2"/>
                <a:buChar char=""/>
                <a:tabLst>
                  <a:tab pos="457200" algn="l"/>
                  <a:tab pos="949325" algn="l"/>
                </a:tabLst>
              </a:pPr>
              <a:r>
                <a:rPr lang="en-US" sz="2000" dirty="0" err="1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Độ</a:t>
              </a:r>
              <a:r>
                <a:rPr lang="en-US" sz="2000" dirty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dài</a:t>
              </a:r>
              <a:r>
                <a:rPr lang="en-US" sz="2000" dirty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các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cạnh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:  </a:t>
              </a:r>
              <a:endPara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graphicFrame>
          <p:nvGraphicFramePr>
            <p:cNvPr id="6" name="Objec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48444126"/>
                </p:ext>
              </p:extLst>
            </p:nvPr>
          </p:nvGraphicFramePr>
          <p:xfrm>
            <a:off x="2295222" y="1186683"/>
            <a:ext cx="2515542" cy="3272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57" name="Equation" r:id="rId6" imgW="1562040" imgH="203040" progId="Equation.DSMT4">
                    <p:embed/>
                  </p:oleObj>
                </mc:Choice>
                <mc:Fallback>
                  <p:oleObj name="Equation" r:id="rId6" imgW="1562040" imgH="20304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2295222" y="1186683"/>
                          <a:ext cx="2515542" cy="3272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6" name="Group 15"/>
          <p:cNvGrpSpPr/>
          <p:nvPr/>
        </p:nvGrpSpPr>
        <p:grpSpPr>
          <a:xfrm>
            <a:off x="5439879" y="1146355"/>
            <a:ext cx="3417251" cy="1985401"/>
            <a:chOff x="5172891" y="1350295"/>
            <a:chExt cx="3642111" cy="2149014"/>
          </a:xfrm>
        </p:grpSpPr>
        <p:sp>
          <p:nvSpPr>
            <p:cNvPr id="8" name="TextBox 7"/>
            <p:cNvSpPr txBox="1"/>
            <p:nvPr/>
          </p:nvSpPr>
          <p:spPr>
            <a:xfrm>
              <a:off x="5172891" y="1524703"/>
              <a:ext cx="36430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232468" y="1350295"/>
              <a:ext cx="36430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5190302" y="3037644"/>
              <a:ext cx="3624700" cy="461665"/>
              <a:chOff x="5190302" y="3037644"/>
              <a:chExt cx="3624700" cy="461665"/>
            </a:xfrm>
          </p:grpSpPr>
          <p:cxnSp>
            <p:nvCxnSpPr>
              <p:cNvPr id="13" name="Straight Arrow Connector 12"/>
              <p:cNvCxnSpPr/>
              <p:nvPr/>
            </p:nvCxnSpPr>
            <p:spPr>
              <a:xfrm>
                <a:off x="5190302" y="3236416"/>
                <a:ext cx="3624700" cy="0"/>
              </a:xfrm>
              <a:prstGeom prst="straightConnector1">
                <a:avLst/>
              </a:prstGeom>
              <a:ln w="19050">
                <a:solidFill>
                  <a:srgbClr val="080808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TextBox 10"/>
              <p:cNvSpPr txBox="1"/>
              <p:nvPr/>
            </p:nvSpPr>
            <p:spPr>
              <a:xfrm>
                <a:off x="6868159" y="3037644"/>
                <a:ext cx="364309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endParaRPr lang="en-US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1" name="Group 20"/>
          <p:cNvGrpSpPr/>
          <p:nvPr/>
        </p:nvGrpSpPr>
        <p:grpSpPr>
          <a:xfrm>
            <a:off x="125882" y="1695854"/>
            <a:ext cx="5521063" cy="386902"/>
            <a:chOff x="159476" y="1695854"/>
            <a:chExt cx="5521063" cy="386902"/>
          </a:xfrm>
        </p:grpSpPr>
        <p:sp>
          <p:nvSpPr>
            <p:cNvPr id="17" name="Rectangle 16"/>
            <p:cNvSpPr/>
            <p:nvPr/>
          </p:nvSpPr>
          <p:spPr>
            <a:xfrm>
              <a:off x="159476" y="1722659"/>
              <a:ext cx="5521063" cy="3488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42900" lvl="0" indent="-342900" algn="just">
                <a:lnSpc>
                  <a:spcPts val="2000"/>
                </a:lnSpc>
                <a:buFont typeface="Symbol" panose="05050102010706020507" pitchFamily="18" charset="2"/>
                <a:buChar char=""/>
                <a:tabLst>
                  <a:tab pos="457200" algn="l"/>
                  <a:tab pos="949325" algn="l"/>
                </a:tabLst>
              </a:pPr>
              <a:r>
                <a:rPr 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Các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đường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cao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                 </a:t>
              </a:r>
              <a:r>
                <a:rPr 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ứng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với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đỉnh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i="1" dirty="0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A, B,C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.   </a:t>
              </a:r>
              <a:endPara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graphicFrame>
          <p:nvGraphicFramePr>
            <p:cNvPr id="18" name="Object 1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42239269"/>
                </p:ext>
              </p:extLst>
            </p:nvPr>
          </p:nvGraphicFramePr>
          <p:xfrm>
            <a:off x="2180826" y="1695854"/>
            <a:ext cx="997800" cy="3869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58" name="Equation" r:id="rId8" imgW="622080" imgH="241200" progId="Equation.DSMT4">
                    <p:embed/>
                  </p:oleObj>
                </mc:Choice>
                <mc:Fallback>
                  <p:oleObj name="Equation" r:id="rId8" imgW="622080" imgH="2412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2180826" y="1695854"/>
                          <a:ext cx="997800" cy="38690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0499114"/>
              </p:ext>
            </p:extLst>
          </p:nvPr>
        </p:nvGraphicFramePr>
        <p:xfrm>
          <a:off x="6190003" y="1451975"/>
          <a:ext cx="333529" cy="4224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9" name="Equation" r:id="rId10" imgW="190440" imgH="241200" progId="Equation.DSMT4">
                  <p:embed/>
                </p:oleObj>
              </mc:Choice>
              <mc:Fallback>
                <p:oleObj name="Equation" r:id="rId10" imgW="19044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190003" y="1451975"/>
                        <a:ext cx="333529" cy="4224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9" name="Group 28"/>
          <p:cNvGrpSpPr/>
          <p:nvPr/>
        </p:nvGrpSpPr>
        <p:grpSpPr>
          <a:xfrm>
            <a:off x="125882" y="2945269"/>
            <a:ext cx="6854762" cy="639864"/>
            <a:chOff x="175721" y="3359795"/>
            <a:chExt cx="6854762" cy="639864"/>
          </a:xfrm>
        </p:grpSpPr>
        <p:sp>
          <p:nvSpPr>
            <p:cNvPr id="25" name="Rectangle 24"/>
            <p:cNvSpPr/>
            <p:nvPr/>
          </p:nvSpPr>
          <p:spPr>
            <a:xfrm>
              <a:off x="175721" y="3394365"/>
              <a:ext cx="6854762" cy="6052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42900" lvl="0" indent="-342900" algn="just">
                <a:lnSpc>
                  <a:spcPts val="2000"/>
                </a:lnSpc>
                <a:buFont typeface="Symbol" panose="05050102010706020507" pitchFamily="18" charset="2"/>
                <a:buChar char=""/>
                <a:tabLst>
                  <a:tab pos="457200" algn="l"/>
                  <a:tab pos="949325" algn="l"/>
                </a:tabLst>
              </a:pPr>
              <a:r>
                <a:rPr 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Gọi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i="1" dirty="0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M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là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trung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điểm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cạnh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i="1" dirty="0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BC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, </a:t>
              </a:r>
              <a:r>
                <a:rPr 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kí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hiệu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        </a:t>
              </a:r>
              <a:r>
                <a:rPr 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được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gọi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là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độ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dài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b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</a:br>
              <a:r>
                <a:rPr 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đường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trung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tuyến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ứng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đỉnh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i="1" dirty="0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A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.      </a:t>
              </a:r>
              <a:endPara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graphicFrame>
          <p:nvGraphicFramePr>
            <p:cNvPr id="27" name="Object 2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30631150"/>
                </p:ext>
              </p:extLst>
            </p:nvPr>
          </p:nvGraphicFramePr>
          <p:xfrm>
            <a:off x="4503505" y="3359795"/>
            <a:ext cx="425808" cy="42580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60" name="Equation" r:id="rId12" imgW="241200" imgH="241200" progId="Equation.DSMT4">
                    <p:embed/>
                  </p:oleObj>
                </mc:Choice>
                <mc:Fallback>
                  <p:oleObj name="Equation" r:id="rId12" imgW="241200" imgH="2412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4503505" y="3359795"/>
                          <a:ext cx="425808" cy="42580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8563495"/>
              </p:ext>
            </p:extLst>
          </p:nvPr>
        </p:nvGraphicFramePr>
        <p:xfrm>
          <a:off x="6808887" y="1415992"/>
          <a:ext cx="429391" cy="429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1" name="Equation" r:id="rId14" imgW="241200" imgH="241200" progId="Equation.DSMT4">
                  <p:embed/>
                </p:oleObj>
              </mc:Choice>
              <mc:Fallback>
                <p:oleObj name="Equation" r:id="rId14" imgW="24120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808887" y="1415992"/>
                        <a:ext cx="429391" cy="4293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6" name="Group 35"/>
          <p:cNvGrpSpPr/>
          <p:nvPr/>
        </p:nvGrpSpPr>
        <p:grpSpPr>
          <a:xfrm>
            <a:off x="125882" y="3508616"/>
            <a:ext cx="5566164" cy="704077"/>
            <a:chOff x="125882" y="3508616"/>
            <a:chExt cx="5566164" cy="704077"/>
          </a:xfrm>
        </p:grpSpPr>
        <p:sp>
          <p:nvSpPr>
            <p:cNvPr id="33" name="Rectangle 32"/>
            <p:cNvSpPr/>
            <p:nvPr/>
          </p:nvSpPr>
          <p:spPr>
            <a:xfrm>
              <a:off x="125882" y="3702429"/>
              <a:ext cx="4030270" cy="3488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42900" lvl="0" indent="-342900" algn="just">
                <a:lnSpc>
                  <a:spcPts val="2000"/>
                </a:lnSpc>
                <a:buFont typeface="Symbol" panose="05050102010706020507" pitchFamily="18" charset="2"/>
                <a:buChar char=""/>
                <a:tabLst>
                  <a:tab pos="457200" algn="l"/>
                  <a:tab pos="949325" algn="l"/>
                </a:tabLst>
              </a:pPr>
              <a:r>
                <a:rPr 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Nửa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chu</a:t>
              </a:r>
              <a:r>
                <a:rPr lang="en-US" sz="2000" dirty="0" smtClean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 vi </a:t>
              </a:r>
              <a:r>
                <a:rPr lang="en-US" sz="2000" b="1" dirty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  <a:sym typeface="Symbol" panose="05050102010706020507" pitchFamily="18" charset="2"/>
                </a:rPr>
                <a:t></a:t>
              </a:r>
              <a:r>
                <a:rPr lang="en-US" sz="2000" b="1" i="1" dirty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ABC</a:t>
              </a:r>
              <a:r>
                <a:rPr lang="en-US" sz="2000" dirty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được</a:t>
              </a:r>
              <a:r>
                <a:rPr lang="en-US" sz="2000" dirty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kí</a:t>
              </a:r>
              <a:r>
                <a:rPr lang="en-US" sz="2000" dirty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hiệu</a:t>
              </a:r>
              <a:r>
                <a:rPr lang="en-US" sz="2000" dirty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là</a:t>
              </a:r>
              <a:endPara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graphicFrame>
          <p:nvGraphicFramePr>
            <p:cNvPr id="35" name="Object 3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693871871"/>
                </p:ext>
              </p:extLst>
            </p:nvPr>
          </p:nvGraphicFramePr>
          <p:xfrm>
            <a:off x="4042494" y="3508616"/>
            <a:ext cx="1649552" cy="70407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62" name="Equation" r:id="rId16" imgW="1041120" imgH="444240" progId="Equation.DSMT4">
                    <p:embed/>
                  </p:oleObj>
                </mc:Choice>
                <mc:Fallback>
                  <p:oleObj name="Equation" r:id="rId16" imgW="1041120" imgH="44424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4042494" y="3508616"/>
                          <a:ext cx="1649552" cy="70407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8" name="Rectangle 37"/>
          <p:cNvSpPr/>
          <p:nvPr/>
        </p:nvSpPr>
        <p:spPr>
          <a:xfrm>
            <a:off x="125882" y="4236089"/>
            <a:ext cx="4031873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just">
              <a:lnSpc>
                <a:spcPts val="2000"/>
              </a:lnSpc>
              <a:buFont typeface="Symbol" panose="05050102010706020507" pitchFamily="18" charset="2"/>
              <a:buChar char=""/>
              <a:tabLst>
                <a:tab pos="457200" algn="l"/>
                <a:tab pos="949325" algn="l"/>
              </a:tabLst>
            </a:pPr>
            <a:r>
              <a:rPr lang="en-US" sz="20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Diện</a:t>
            </a:r>
            <a:r>
              <a:rPr lang="en-US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tích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</a:t>
            </a:r>
            <a:r>
              <a:rPr lang="en-US" sz="20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ABC</a:t>
            </a:r>
            <a:r>
              <a:rPr lang="en-US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được</a:t>
            </a:r>
            <a:r>
              <a:rPr lang="en-US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kí</a:t>
            </a:r>
            <a:r>
              <a:rPr lang="en-US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hiệu</a:t>
            </a:r>
            <a:r>
              <a:rPr lang="en-US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là</a:t>
            </a:r>
            <a:r>
              <a:rPr lang="en-US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S</a:t>
            </a:r>
            <a:endParaRPr lang="en-US" sz="2000" b="1" i="1" dirty="0"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125882" y="4728400"/>
            <a:ext cx="7088800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just">
              <a:lnSpc>
                <a:spcPts val="2000"/>
              </a:lnSpc>
              <a:buFont typeface="Symbol" panose="05050102010706020507" pitchFamily="18" charset="2"/>
              <a:buChar char=""/>
              <a:tabLst>
                <a:tab pos="457200" algn="l"/>
                <a:tab pos="949325" algn="l"/>
              </a:tabLst>
            </a:pPr>
            <a:r>
              <a:rPr lang="en-US" sz="20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R, r </a:t>
            </a:r>
            <a:r>
              <a:rPr lang="en-US" sz="20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lần</a:t>
            </a:r>
            <a:r>
              <a:rPr lang="en-US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lượt</a:t>
            </a:r>
            <a:r>
              <a:rPr lang="en-US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là</a:t>
            </a:r>
            <a:r>
              <a:rPr lang="en-US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bán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kính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đường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tròn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ngoại</a:t>
            </a:r>
            <a:r>
              <a:rPr lang="en-US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tiếp</a:t>
            </a:r>
            <a:r>
              <a:rPr lang="en-US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20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nội</a:t>
            </a:r>
            <a:r>
              <a:rPr lang="en-US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tiếp</a:t>
            </a:r>
            <a:r>
              <a:rPr lang="en-US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</a:t>
            </a:r>
            <a:r>
              <a:rPr lang="en-US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ABC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813683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8" grpId="0"/>
      <p:bldP spid="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2F5B28-824A-468B-B109-D5EE8A0A1328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-2865" y="13062"/>
            <a:ext cx="6882939" cy="37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pt-BR" sz="1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Bài</a:t>
            </a:r>
            <a:r>
              <a:rPr lang="pt-BR" sz="1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1. CÁC HỆ THỨC LƯỢNG TRONG TAM GIÁC VÀ GIẢI TAM GIÁC</a:t>
            </a:r>
            <a:endParaRPr lang="en-US" sz="16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461277"/>
            <a:ext cx="1928733" cy="517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2. </a:t>
            </a:r>
            <a:r>
              <a:rPr lang="en-US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Các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định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lí</a:t>
            </a:r>
            <a:endParaRPr lang="en-US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5891681" y="282789"/>
            <a:ext cx="2971222" cy="1990087"/>
            <a:chOff x="5626552" y="461277"/>
            <a:chExt cx="2971222" cy="1990087"/>
          </a:xfrm>
        </p:grpSpPr>
        <p:pic>
          <p:nvPicPr>
            <p:cNvPr id="7" name="Picture 6" descr="Screen Clippi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26552" y="461277"/>
              <a:ext cx="2971222" cy="1799715"/>
            </a:xfrm>
            <a:prstGeom prst="rect">
              <a:avLst/>
            </a:prstGeom>
          </p:spPr>
        </p:pic>
        <p:grpSp>
          <p:nvGrpSpPr>
            <p:cNvPr id="8" name="Group 7"/>
            <p:cNvGrpSpPr/>
            <p:nvPr/>
          </p:nvGrpSpPr>
          <p:grpSpPr>
            <a:xfrm>
              <a:off x="5872319" y="982730"/>
              <a:ext cx="2453534" cy="1468634"/>
              <a:chOff x="5190302" y="1668380"/>
              <a:chExt cx="3448818" cy="1941362"/>
            </a:xfrm>
          </p:grpSpPr>
          <p:sp>
            <p:nvSpPr>
              <p:cNvPr id="9" name="TextBox 8"/>
              <p:cNvSpPr txBox="1"/>
              <p:nvPr/>
            </p:nvSpPr>
            <p:spPr>
              <a:xfrm>
                <a:off x="5199949" y="1906413"/>
                <a:ext cx="36430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7232468" y="1668380"/>
                <a:ext cx="36430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grpSp>
            <p:nvGrpSpPr>
              <p:cNvPr id="11" name="Group 10"/>
              <p:cNvGrpSpPr/>
              <p:nvPr/>
            </p:nvGrpSpPr>
            <p:grpSpPr>
              <a:xfrm>
                <a:off x="5190302" y="2999475"/>
                <a:ext cx="3448818" cy="610267"/>
                <a:chOff x="5190302" y="2999475"/>
                <a:chExt cx="3448818" cy="610267"/>
              </a:xfrm>
            </p:grpSpPr>
            <p:cxnSp>
              <p:nvCxnSpPr>
                <p:cNvPr id="12" name="Straight Arrow Connector 11"/>
                <p:cNvCxnSpPr/>
                <p:nvPr/>
              </p:nvCxnSpPr>
              <p:spPr>
                <a:xfrm>
                  <a:off x="5190302" y="3325478"/>
                  <a:ext cx="3448818" cy="0"/>
                </a:xfrm>
                <a:prstGeom prst="straightConnector1">
                  <a:avLst/>
                </a:prstGeom>
                <a:ln w="19050">
                  <a:solidFill>
                    <a:srgbClr val="080808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" name="TextBox 12"/>
                <p:cNvSpPr txBox="1"/>
                <p:nvPr/>
              </p:nvSpPr>
              <p:spPr>
                <a:xfrm>
                  <a:off x="6868159" y="2999475"/>
                  <a:ext cx="364309" cy="610267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400" b="1" i="1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</a:t>
                  </a:r>
                  <a:endParaRPr lang="en-US" sz="24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15" name="TextBox 14"/>
          <p:cNvSpPr txBox="1"/>
          <p:nvPr/>
        </p:nvSpPr>
        <p:spPr>
          <a:xfrm>
            <a:off x="283673" y="870265"/>
            <a:ext cx="1991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2.1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Cosin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8767834"/>
              </p:ext>
            </p:extLst>
          </p:nvPr>
        </p:nvGraphicFramePr>
        <p:xfrm>
          <a:off x="644890" y="1251125"/>
          <a:ext cx="4067388" cy="4693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13" name="Equation" r:id="rId4" imgW="2311200" imgH="266400" progId="Equation.DSMT4">
                  <p:embed/>
                </p:oleObj>
              </mc:Choice>
              <mc:Fallback>
                <p:oleObj name="Equation" r:id="rId4" imgW="231120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44890" y="1251125"/>
                        <a:ext cx="4067388" cy="4693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2032737"/>
              </p:ext>
            </p:extLst>
          </p:nvPr>
        </p:nvGraphicFramePr>
        <p:xfrm>
          <a:off x="644890" y="1792563"/>
          <a:ext cx="4094097" cy="480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14" name="Equation" r:id="rId6" imgW="2273040" imgH="266400" progId="Equation.DSMT4">
                  <p:embed/>
                </p:oleObj>
              </mc:Choice>
              <mc:Fallback>
                <p:oleObj name="Equation" r:id="rId6" imgW="227304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44890" y="1792563"/>
                        <a:ext cx="4094097" cy="480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6713270"/>
              </p:ext>
            </p:extLst>
          </p:nvPr>
        </p:nvGraphicFramePr>
        <p:xfrm>
          <a:off x="644890" y="2317803"/>
          <a:ext cx="3830855" cy="462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15" name="Equation" r:id="rId8" imgW="2209680" imgH="266400" progId="Equation.DSMT4">
                  <p:embed/>
                </p:oleObj>
              </mc:Choice>
              <mc:Fallback>
                <p:oleObj name="Equation" r:id="rId8" imgW="220968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44890" y="2317803"/>
                        <a:ext cx="3830855" cy="4623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ounded Rectangle 20"/>
          <p:cNvSpPr/>
          <p:nvPr/>
        </p:nvSpPr>
        <p:spPr>
          <a:xfrm>
            <a:off x="283673" y="3124453"/>
            <a:ext cx="1520792" cy="533140"/>
          </a:xfrm>
          <a:prstGeom prst="roundRect">
            <a:avLst>
              <a:gd name="adj" fmla="val 50000"/>
            </a:avLst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9782870"/>
              </p:ext>
            </p:extLst>
          </p:nvPr>
        </p:nvGraphicFramePr>
        <p:xfrm>
          <a:off x="877719" y="4027593"/>
          <a:ext cx="4065587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16" name="Equation" r:id="rId10" imgW="4066117" imgH="467950" progId="Equation.DSMT4">
                  <p:embed/>
                </p:oleObj>
              </mc:Choice>
              <mc:Fallback>
                <p:oleObj name="Equation" r:id="rId10" imgW="4066117" imgH="46795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77719" y="4027593"/>
                        <a:ext cx="4065587" cy="468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ight Arrow 22"/>
          <p:cNvSpPr/>
          <p:nvPr/>
        </p:nvSpPr>
        <p:spPr>
          <a:xfrm>
            <a:off x="5056621" y="4192969"/>
            <a:ext cx="529392" cy="302937"/>
          </a:xfrm>
          <a:prstGeom prst="rightArrow">
            <a:avLst>
              <a:gd name="adj1" fmla="val 50000"/>
              <a:gd name="adj2" fmla="val 69064"/>
            </a:avLst>
          </a:prstGeom>
          <a:noFill/>
          <a:ln>
            <a:solidFill>
              <a:srgbClr val="F973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1251246"/>
              </p:ext>
            </p:extLst>
          </p:nvPr>
        </p:nvGraphicFramePr>
        <p:xfrm>
          <a:off x="5774392" y="3931520"/>
          <a:ext cx="3020814" cy="8258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17" name="Equation" r:id="rId12" imgW="1765080" imgH="482400" progId="Equation.DSMT4">
                  <p:embed/>
                </p:oleObj>
              </mc:Choice>
              <mc:Fallback>
                <p:oleObj name="Equation" r:id="rId12" imgW="176508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774392" y="3931520"/>
                        <a:ext cx="3020814" cy="8258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289882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  <p:bldP spid="21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2F5B28-824A-468B-B109-D5EE8A0A1328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86628" y="322448"/>
            <a:ext cx="1540042" cy="423511"/>
          </a:xfrm>
          <a:prstGeom prst="roundRect">
            <a:avLst>
              <a:gd name="adj" fmla="val 5000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i="1" dirty="0" err="1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800" b="1" i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800" b="1" i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endParaRPr lang="en-US" sz="2800" b="1" i="1" dirty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713297" y="38500"/>
            <a:ext cx="6872438" cy="1039529"/>
            <a:chOff x="105878" y="625642"/>
            <a:chExt cx="6872438" cy="1039529"/>
          </a:xfrm>
          <a:noFill/>
        </p:grpSpPr>
        <p:sp>
          <p:nvSpPr>
            <p:cNvPr id="7" name="Rectangle 6"/>
            <p:cNvSpPr/>
            <p:nvPr/>
          </p:nvSpPr>
          <p:spPr>
            <a:xfrm>
              <a:off x="105878" y="625642"/>
              <a:ext cx="6872438" cy="1039529"/>
            </a:xfrm>
            <a:prstGeom prst="rect">
              <a:avLst/>
            </a:prstGeom>
            <a:grpFill/>
            <a:ln>
              <a:solidFill>
                <a:srgbClr val="F973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2400" dirty="0">
                  <a:solidFill>
                    <a:srgbClr val="080808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Cho </a:t>
              </a:r>
              <a:r>
                <a:rPr lang="en-US" sz="2400" b="1" dirty="0">
                  <a:solidFill>
                    <a:srgbClr val="080808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</a:t>
              </a:r>
              <a:r>
                <a:rPr lang="pt-BR" sz="2400" b="1" i="1" dirty="0" smtClean="0">
                  <a:solidFill>
                    <a:srgbClr val="080808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ABC</a:t>
              </a:r>
              <a:r>
                <a:rPr lang="pt-BR" sz="2400" dirty="0" smtClean="0">
                  <a:solidFill>
                    <a:srgbClr val="080808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,biết                                                  </a:t>
              </a:r>
            </a:p>
            <a:p>
              <a:r>
                <a:rPr lang="pt-BR" sz="2400" dirty="0" smtClean="0">
                  <a:solidFill>
                    <a:srgbClr val="080808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Tính </a:t>
              </a:r>
              <a:r>
                <a:rPr lang="pt-BR" sz="2400" b="1" i="1" dirty="0" smtClean="0">
                  <a:solidFill>
                    <a:srgbClr val="080808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a</a:t>
              </a:r>
              <a:r>
                <a:rPr lang="pt-BR" sz="2400" dirty="0">
                  <a:solidFill>
                    <a:srgbClr val="080808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r>
                <a:rPr lang="pt-BR" sz="2400" dirty="0" smtClean="0">
                  <a:solidFill>
                    <a:srgbClr val="080808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và số đo góc </a:t>
              </a:r>
              <a:r>
                <a:rPr lang="pt-BR" sz="2400" b="1" i="1" dirty="0" smtClean="0">
                  <a:solidFill>
                    <a:srgbClr val="080808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ABC.</a:t>
              </a:r>
              <a:r>
                <a:rPr lang="pt-BR" sz="2400" dirty="0" smtClean="0">
                  <a:solidFill>
                    <a:srgbClr val="080808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endParaRPr lang="en-US" sz="2400" dirty="0">
                <a:solidFill>
                  <a:srgbClr val="080808"/>
                </a:solidFill>
              </a:endParaRPr>
            </a:p>
          </p:txBody>
        </p:sp>
        <p:graphicFrame>
          <p:nvGraphicFramePr>
            <p:cNvPr id="10" name="Object 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32920043"/>
                </p:ext>
              </p:extLst>
            </p:nvPr>
          </p:nvGraphicFramePr>
          <p:xfrm>
            <a:off x="2152196" y="720992"/>
            <a:ext cx="4605337" cy="493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20" name="Equation" r:id="rId3" imgW="2844720" imgH="304560" progId="Equation.DSMT4">
                    <p:embed/>
                  </p:oleObj>
                </mc:Choice>
                <mc:Fallback>
                  <p:oleObj name="Equation" r:id="rId3" imgW="2844720" imgH="30456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152196" y="720992"/>
                          <a:ext cx="4605337" cy="4937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2" name="TextBox 11"/>
          <p:cNvSpPr txBox="1"/>
          <p:nvPr/>
        </p:nvSpPr>
        <p:spPr>
          <a:xfrm>
            <a:off x="86629" y="1270535"/>
            <a:ext cx="38693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Áp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Cosin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ta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254743"/>
              </p:ext>
            </p:extLst>
          </p:nvPr>
        </p:nvGraphicFramePr>
        <p:xfrm>
          <a:off x="154004" y="1732199"/>
          <a:ext cx="7113069" cy="4222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1" name="Equation" r:id="rId5" imgW="4483080" imgH="266400" progId="Equation.DSMT4">
                  <p:embed/>
                </p:oleObj>
              </mc:Choice>
              <mc:Fallback>
                <p:oleObj name="Equation" r:id="rId5" imgW="448308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4004" y="1732199"/>
                        <a:ext cx="7113069" cy="4222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576441"/>
              </p:ext>
            </p:extLst>
          </p:nvPr>
        </p:nvGraphicFramePr>
        <p:xfrm>
          <a:off x="7387790" y="1754395"/>
          <a:ext cx="1475113" cy="3971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2" name="Equation" r:id="rId7" imgW="990360" imgH="266400" progId="Equation.DSMT4">
                  <p:embed/>
                </p:oleObj>
              </mc:Choice>
              <mc:Fallback>
                <p:oleObj name="Equation" r:id="rId7" imgW="99036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387790" y="1754395"/>
                        <a:ext cx="1475113" cy="3971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3170717"/>
              </p:ext>
            </p:extLst>
          </p:nvPr>
        </p:nvGraphicFramePr>
        <p:xfrm>
          <a:off x="669505" y="2929077"/>
          <a:ext cx="8224838" cy="741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3" name="Equation" r:id="rId9" imgW="5346360" imgH="482400" progId="Equation.DSMT4">
                  <p:embed/>
                </p:oleObj>
              </mc:Choice>
              <mc:Fallback>
                <p:oleObj name="Equation" r:id="rId9" imgW="534636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69505" y="2929077"/>
                        <a:ext cx="8224838" cy="741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86628" y="2461974"/>
            <a:ext cx="26758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Theo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ta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8914483"/>
              </p:ext>
            </p:extLst>
          </p:nvPr>
        </p:nvGraphicFramePr>
        <p:xfrm>
          <a:off x="1045059" y="3909404"/>
          <a:ext cx="3590926" cy="73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4" name="Equation" r:id="rId11" imgW="2247840" imgH="457200" progId="Equation.DSMT4">
                  <p:embed/>
                </p:oleObj>
              </mc:Choice>
              <mc:Fallback>
                <p:oleObj name="Equation" r:id="rId11" imgW="224784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45059" y="3909404"/>
                        <a:ext cx="3590926" cy="730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493734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2F5B28-824A-468B-B109-D5EE8A0A1328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86628" y="322448"/>
            <a:ext cx="1540042" cy="423511"/>
          </a:xfrm>
          <a:prstGeom prst="roundRect">
            <a:avLst>
              <a:gd name="adj" fmla="val 5000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i="1" dirty="0" err="1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800" b="1" i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800" b="1" i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endParaRPr lang="en-US" sz="2800" b="1" i="1" dirty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713297" y="38500"/>
            <a:ext cx="6872438" cy="1039529"/>
            <a:chOff x="105878" y="625642"/>
            <a:chExt cx="6872438" cy="1039529"/>
          </a:xfrm>
          <a:noFill/>
        </p:grpSpPr>
        <p:sp>
          <p:nvSpPr>
            <p:cNvPr id="7" name="Rectangle 6"/>
            <p:cNvSpPr/>
            <p:nvPr/>
          </p:nvSpPr>
          <p:spPr>
            <a:xfrm>
              <a:off x="105878" y="625642"/>
              <a:ext cx="6872438" cy="1039529"/>
            </a:xfrm>
            <a:prstGeom prst="rect">
              <a:avLst/>
            </a:prstGeom>
            <a:grpFill/>
            <a:ln>
              <a:solidFill>
                <a:srgbClr val="F973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2400" dirty="0">
                  <a:solidFill>
                    <a:srgbClr val="080808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Cho </a:t>
              </a:r>
              <a:r>
                <a:rPr lang="en-US" sz="2400" b="1" dirty="0">
                  <a:solidFill>
                    <a:srgbClr val="080808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  <a:sym typeface="Symbol" panose="05050102010706020507" pitchFamily="18" charset="2"/>
                </a:rPr>
                <a:t></a:t>
              </a:r>
              <a:r>
                <a:rPr lang="pt-BR" sz="2400" b="1" i="1" dirty="0" smtClean="0">
                  <a:solidFill>
                    <a:srgbClr val="080808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ABC</a:t>
              </a:r>
              <a:r>
                <a:rPr lang="pt-BR" sz="2400" dirty="0" smtClean="0">
                  <a:solidFill>
                    <a:srgbClr val="080808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,biết                                                  </a:t>
              </a:r>
            </a:p>
            <a:p>
              <a:r>
                <a:rPr lang="pt-BR" sz="2400" dirty="0" smtClean="0">
                  <a:solidFill>
                    <a:srgbClr val="080808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Tính </a:t>
              </a:r>
              <a:r>
                <a:rPr lang="pt-BR" sz="2400" b="1" i="1" dirty="0">
                  <a:solidFill>
                    <a:srgbClr val="080808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b</a:t>
              </a:r>
              <a:r>
                <a:rPr lang="pt-BR" sz="2400" dirty="0" smtClean="0">
                  <a:solidFill>
                    <a:srgbClr val="080808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 và số đo góc </a:t>
              </a:r>
              <a:r>
                <a:rPr lang="pt-BR" sz="2400" b="1" i="1" dirty="0" smtClean="0">
                  <a:solidFill>
                    <a:srgbClr val="080808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BAC.</a:t>
              </a:r>
              <a:r>
                <a:rPr lang="pt-BR" sz="2400" dirty="0" smtClean="0">
                  <a:solidFill>
                    <a:srgbClr val="080808"/>
                  </a:solidFill>
                  <a:latin typeface="Times New Roman" panose="02020603050405020304" pitchFamily="18" charset="0"/>
                  <a:ea typeface="Calibri" panose="020F0502020204030204" pitchFamily="34" charset="0"/>
                </a:rPr>
                <a:t> </a:t>
              </a:r>
              <a:endParaRPr lang="en-US" sz="2400" dirty="0">
                <a:solidFill>
                  <a:srgbClr val="080808"/>
                </a:solidFill>
              </a:endParaRPr>
            </a:p>
          </p:txBody>
        </p:sp>
        <p:graphicFrame>
          <p:nvGraphicFramePr>
            <p:cNvPr id="8" name="Object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10220603"/>
                </p:ext>
              </p:extLst>
            </p:nvPr>
          </p:nvGraphicFramePr>
          <p:xfrm>
            <a:off x="2253381" y="720492"/>
            <a:ext cx="4400550" cy="493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40" name="Equation" r:id="rId3" imgW="2717640" imgH="304560" progId="Equation.DSMT4">
                    <p:embed/>
                  </p:oleObj>
                </mc:Choice>
                <mc:Fallback>
                  <p:oleObj name="Equation" r:id="rId3" imgW="2717640" imgH="30456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253381" y="720492"/>
                          <a:ext cx="4400550" cy="4937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5570698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2F5B28-824A-468B-B109-D5EE8A0A1328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-2865" y="13062"/>
            <a:ext cx="6882939" cy="37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pt-BR" sz="1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Bài</a:t>
            </a:r>
            <a:r>
              <a:rPr lang="pt-BR" sz="1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1. CÁC HỆ THỨC LƯỢNG TRONG TAM GIÁC VÀ GIẢI TAM GIÁC</a:t>
            </a:r>
            <a:endParaRPr lang="en-US" sz="16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461277"/>
            <a:ext cx="1928733" cy="517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2. </a:t>
            </a:r>
            <a:r>
              <a:rPr lang="en-US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Các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định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lí</a:t>
            </a:r>
            <a:endParaRPr lang="en-US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3672" y="870265"/>
            <a:ext cx="4671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2.2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tuyến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5776942" y="639710"/>
            <a:ext cx="2818418" cy="1837763"/>
            <a:chOff x="5776942" y="639710"/>
            <a:chExt cx="2818418" cy="1837763"/>
          </a:xfrm>
        </p:grpSpPr>
        <p:pic>
          <p:nvPicPr>
            <p:cNvPr id="8" name="Picture 7" descr="Screen Clippi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76942" y="639710"/>
              <a:ext cx="2818418" cy="1837763"/>
            </a:xfrm>
            <a:prstGeom prst="rect">
              <a:avLst/>
            </a:prstGeom>
          </p:spPr>
        </p:pic>
        <p:graphicFrame>
          <p:nvGraphicFramePr>
            <p:cNvPr id="9" name="Object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01725610"/>
                </p:ext>
              </p:extLst>
            </p:nvPr>
          </p:nvGraphicFramePr>
          <p:xfrm>
            <a:off x="6808887" y="1415992"/>
            <a:ext cx="343139" cy="34313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87" name="Equation" r:id="rId4" imgW="241200" imgH="241200" progId="Equation.DSMT4">
                    <p:embed/>
                  </p:oleObj>
                </mc:Choice>
                <mc:Fallback>
                  <p:oleObj name="Equation" r:id="rId4" imgW="241200" imgH="2412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6808887" y="1415992"/>
                          <a:ext cx="343139" cy="34313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11" name="Straight Connector 10"/>
            <p:cNvCxnSpPr/>
            <p:nvPr/>
          </p:nvCxnSpPr>
          <p:spPr>
            <a:xfrm flipH="1">
              <a:off x="6444343" y="2107474"/>
              <a:ext cx="78377" cy="165463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7589520" y="2107473"/>
              <a:ext cx="78377" cy="165463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/>
          <p:cNvGrpSpPr/>
          <p:nvPr/>
        </p:nvGrpSpPr>
        <p:grpSpPr>
          <a:xfrm>
            <a:off x="5771324" y="1199364"/>
            <a:ext cx="2594598" cy="1750496"/>
            <a:chOff x="5108821" y="1830581"/>
            <a:chExt cx="3393607" cy="2036534"/>
          </a:xfrm>
        </p:grpSpPr>
        <p:sp>
          <p:nvSpPr>
            <p:cNvPr id="25" name="TextBox 24"/>
            <p:cNvSpPr txBox="1"/>
            <p:nvPr/>
          </p:nvSpPr>
          <p:spPr>
            <a:xfrm>
              <a:off x="5108821" y="1906413"/>
              <a:ext cx="36430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116929" y="1830581"/>
              <a:ext cx="36430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5245412" y="3256848"/>
              <a:ext cx="3257016" cy="610267"/>
              <a:chOff x="5245412" y="3256848"/>
              <a:chExt cx="3257016" cy="610267"/>
            </a:xfrm>
          </p:grpSpPr>
          <p:cxnSp>
            <p:nvCxnSpPr>
              <p:cNvPr id="28" name="Straight Arrow Connector 27"/>
              <p:cNvCxnSpPr/>
              <p:nvPr/>
            </p:nvCxnSpPr>
            <p:spPr>
              <a:xfrm>
                <a:off x="5245412" y="3568646"/>
                <a:ext cx="3257016" cy="0"/>
              </a:xfrm>
              <a:prstGeom prst="straightConnector1">
                <a:avLst/>
              </a:prstGeom>
              <a:ln w="19050">
                <a:solidFill>
                  <a:srgbClr val="080808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TextBox 28"/>
              <p:cNvSpPr txBox="1"/>
              <p:nvPr/>
            </p:nvSpPr>
            <p:spPr>
              <a:xfrm>
                <a:off x="6812294" y="3256848"/>
                <a:ext cx="364309" cy="61026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endParaRPr lang="en-US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380403"/>
              </p:ext>
            </p:extLst>
          </p:nvPr>
        </p:nvGraphicFramePr>
        <p:xfrm>
          <a:off x="1026204" y="1558591"/>
          <a:ext cx="2620412" cy="8012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8" name="Equation" r:id="rId6" imgW="1536480" imgH="469800" progId="Equation.DSMT4">
                  <p:embed/>
                </p:oleObj>
              </mc:Choice>
              <mc:Fallback>
                <p:oleObj name="Equation" r:id="rId6" imgW="153648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26204" y="1558591"/>
                        <a:ext cx="2620412" cy="8012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1483550"/>
              </p:ext>
            </p:extLst>
          </p:nvPr>
        </p:nvGraphicFramePr>
        <p:xfrm>
          <a:off x="1026204" y="2576006"/>
          <a:ext cx="2698866" cy="8252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9" name="Equation" r:id="rId8" imgW="1536480" imgH="469800" progId="Equation.DSMT4">
                  <p:embed/>
                </p:oleObj>
              </mc:Choice>
              <mc:Fallback>
                <p:oleObj name="Equation" r:id="rId8" imgW="153648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26204" y="2576006"/>
                        <a:ext cx="2698866" cy="8252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0539540"/>
              </p:ext>
            </p:extLst>
          </p:nvPr>
        </p:nvGraphicFramePr>
        <p:xfrm>
          <a:off x="1026204" y="3776452"/>
          <a:ext cx="2819656" cy="8622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0" name="Equation" r:id="rId10" imgW="1536480" imgH="469800" progId="Equation.DSMT4">
                  <p:embed/>
                </p:oleObj>
              </mc:Choice>
              <mc:Fallback>
                <p:oleObj name="Equation" r:id="rId10" imgW="153648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26204" y="3776452"/>
                        <a:ext cx="2819656" cy="8622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317628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2F5B28-824A-468B-B109-D5EE8A0A1328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86628" y="322448"/>
            <a:ext cx="1540042" cy="423511"/>
          </a:xfrm>
          <a:prstGeom prst="roundRect">
            <a:avLst>
              <a:gd name="adj" fmla="val 5000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i="1" dirty="0" err="1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800" b="1" i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800" b="1" i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endParaRPr lang="en-US" sz="2800" b="1" i="1" dirty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6629" y="1270535"/>
            <a:ext cx="38693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Áp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Cosin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ta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/>
          </p:nvPr>
        </p:nvGraphicFramePr>
        <p:xfrm>
          <a:off x="154004" y="1732199"/>
          <a:ext cx="7113069" cy="4222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5" name="Equation" r:id="rId3" imgW="4483080" imgH="266400" progId="Equation.DSMT4">
                  <p:embed/>
                </p:oleObj>
              </mc:Choice>
              <mc:Fallback>
                <p:oleObj name="Equation" r:id="rId3" imgW="448308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4004" y="1732199"/>
                        <a:ext cx="7113069" cy="4222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/>
          </p:nvPr>
        </p:nvGraphicFramePr>
        <p:xfrm>
          <a:off x="7387790" y="1754395"/>
          <a:ext cx="1475113" cy="3971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6" name="Equation" r:id="rId5" imgW="990360" imgH="266400" progId="Equation.DSMT4">
                  <p:embed/>
                </p:oleObj>
              </mc:Choice>
              <mc:Fallback>
                <p:oleObj name="Equation" r:id="rId5" imgW="99036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387790" y="1754395"/>
                        <a:ext cx="1475113" cy="3971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86628" y="2461974"/>
            <a:ext cx="68763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Theo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đài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tuyến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ta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713297" y="38500"/>
            <a:ext cx="6872438" cy="1039529"/>
            <a:chOff x="1713297" y="38500"/>
            <a:chExt cx="6872438" cy="1039529"/>
          </a:xfrm>
        </p:grpSpPr>
        <p:grpSp>
          <p:nvGrpSpPr>
            <p:cNvPr id="11" name="Group 10"/>
            <p:cNvGrpSpPr/>
            <p:nvPr/>
          </p:nvGrpSpPr>
          <p:grpSpPr>
            <a:xfrm>
              <a:off x="1713297" y="38500"/>
              <a:ext cx="6872438" cy="1039529"/>
              <a:chOff x="105878" y="625642"/>
              <a:chExt cx="6872438" cy="1039529"/>
            </a:xfrm>
            <a:noFill/>
          </p:grpSpPr>
          <p:sp>
            <p:nvSpPr>
              <p:cNvPr id="7" name="Rectangle 6"/>
              <p:cNvSpPr/>
              <p:nvPr/>
            </p:nvSpPr>
            <p:spPr>
              <a:xfrm>
                <a:off x="105878" y="625642"/>
                <a:ext cx="6872438" cy="1039529"/>
              </a:xfrm>
              <a:prstGeom prst="rect">
                <a:avLst/>
              </a:prstGeom>
              <a:grpFill/>
              <a:ln>
                <a:solidFill>
                  <a:srgbClr val="F973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pt-BR" sz="2400" dirty="0">
                    <a:solidFill>
                      <a:srgbClr val="080808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Cho </a:t>
                </a:r>
                <a:r>
                  <a:rPr lang="en-US" sz="2400" b="1" dirty="0">
                    <a:solidFill>
                      <a:srgbClr val="080808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</a:t>
                </a:r>
                <a:r>
                  <a:rPr lang="pt-BR" sz="2400" b="1" i="1" dirty="0" smtClean="0">
                    <a:solidFill>
                      <a:srgbClr val="080808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ABC</a:t>
                </a:r>
                <a:r>
                  <a:rPr lang="pt-BR" sz="2400" dirty="0" smtClean="0">
                    <a:solidFill>
                      <a:srgbClr val="080808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,biết                                                  </a:t>
                </a:r>
              </a:p>
              <a:p>
                <a:r>
                  <a:rPr lang="pt-BR" sz="2400" dirty="0" smtClean="0">
                    <a:solidFill>
                      <a:srgbClr val="080808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Gọi </a:t>
                </a:r>
                <a:r>
                  <a:rPr lang="pt-BR" sz="2400" b="1" i="1" dirty="0" smtClean="0">
                    <a:solidFill>
                      <a:srgbClr val="080808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M</a:t>
                </a:r>
                <a:r>
                  <a:rPr lang="pt-BR" sz="2400" dirty="0" smtClean="0">
                    <a:solidFill>
                      <a:srgbClr val="080808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là trung điểm cạnh </a:t>
                </a:r>
                <a:r>
                  <a:rPr lang="pt-BR" sz="2400" b="1" i="1" dirty="0" smtClean="0">
                    <a:solidFill>
                      <a:srgbClr val="080808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BC</a:t>
                </a:r>
                <a:r>
                  <a:rPr lang="pt-BR" sz="2400" dirty="0" smtClean="0">
                    <a:solidFill>
                      <a:srgbClr val="080808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, tính độ dài        </a:t>
                </a:r>
                <a:r>
                  <a:rPr lang="pt-BR" sz="2400" b="1" i="1" dirty="0" smtClean="0">
                    <a:solidFill>
                      <a:srgbClr val="080808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.</a:t>
                </a:r>
                <a:r>
                  <a:rPr lang="pt-BR" sz="2400" dirty="0" smtClean="0">
                    <a:solidFill>
                      <a:srgbClr val="080808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endParaRPr lang="en-US" sz="2400" dirty="0">
                  <a:solidFill>
                    <a:srgbClr val="080808"/>
                  </a:solidFill>
                </a:endParaRPr>
              </a:p>
            </p:txBody>
          </p:sp>
          <p:graphicFrame>
            <p:nvGraphicFramePr>
              <p:cNvPr id="10" name="Object 9"/>
              <p:cNvGraphicFramePr>
                <a:graphicFrameLocks noChangeAspect="1"/>
              </p:cNvGraphicFramePr>
              <p:nvPr>
                <p:extLst/>
              </p:nvPr>
            </p:nvGraphicFramePr>
            <p:xfrm>
              <a:off x="2152196" y="720992"/>
              <a:ext cx="4605337" cy="49371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447" name="Equation" r:id="rId7" imgW="2844720" imgH="304560" progId="Equation.DSMT4">
                      <p:embed/>
                    </p:oleObj>
                  </mc:Choice>
                  <mc:Fallback>
                    <p:oleObj name="Equation" r:id="rId7" imgW="2844720" imgH="304560" progId="Equation.DSMT4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8"/>
                          <a:stretch>
                            <a:fillRect/>
                          </a:stretch>
                        </p:blipFill>
                        <p:spPr>
                          <a:xfrm>
                            <a:off x="2152196" y="720992"/>
                            <a:ext cx="4605337" cy="493713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2" name="Object 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38552558"/>
                </p:ext>
              </p:extLst>
            </p:nvPr>
          </p:nvGraphicFramePr>
          <p:xfrm>
            <a:off x="6962929" y="558265"/>
            <a:ext cx="453338" cy="4533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48" name="Equation" r:id="rId9" imgW="241200" imgH="241200" progId="Equation.DSMT4">
                    <p:embed/>
                  </p:oleObj>
                </mc:Choice>
                <mc:Fallback>
                  <p:oleObj name="Equation" r:id="rId9" imgW="241200" imgH="2412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6962929" y="558265"/>
                          <a:ext cx="453338" cy="4533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4654325"/>
              </p:ext>
            </p:extLst>
          </p:nvPr>
        </p:nvGraphicFramePr>
        <p:xfrm>
          <a:off x="1410383" y="2923639"/>
          <a:ext cx="5779215" cy="774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9" name="Equation" r:id="rId11" imgW="3504960" imgH="469800" progId="Equation.DSMT4">
                  <p:embed/>
                </p:oleObj>
              </mc:Choice>
              <mc:Fallback>
                <p:oleObj name="Equation" r:id="rId11" imgW="350496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410383" y="2923639"/>
                        <a:ext cx="5779215" cy="774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7763117"/>
              </p:ext>
            </p:extLst>
          </p:nvPr>
        </p:nvGraphicFramePr>
        <p:xfrm>
          <a:off x="3848205" y="3938646"/>
          <a:ext cx="2214078" cy="442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0" name="Equation" r:id="rId13" imgW="1333440" imgH="266400" progId="Equation.DSMT4">
                  <p:embed/>
                </p:oleObj>
              </mc:Choice>
              <mc:Fallback>
                <p:oleObj name="Equation" r:id="rId13" imgW="133344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848205" y="3938646"/>
                        <a:ext cx="2214078" cy="4428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9" name="Group 18"/>
          <p:cNvGrpSpPr/>
          <p:nvPr/>
        </p:nvGrpSpPr>
        <p:grpSpPr>
          <a:xfrm>
            <a:off x="423511" y="4381462"/>
            <a:ext cx="4100363" cy="585174"/>
            <a:chOff x="423511" y="4381462"/>
            <a:chExt cx="4081111" cy="585174"/>
          </a:xfrm>
        </p:grpSpPr>
        <p:sp>
          <p:nvSpPr>
            <p:cNvPr id="8" name="Rectangle 7"/>
            <p:cNvSpPr/>
            <p:nvPr/>
          </p:nvSpPr>
          <p:spPr>
            <a:xfrm>
              <a:off x="423511" y="4381462"/>
              <a:ext cx="4081111" cy="58517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Tương</a:t>
              </a: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tự</a:t>
              </a: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tính</a:t>
              </a: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</a:t>
              </a: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dài</a:t>
              </a: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9" name="Object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63528346"/>
                </p:ext>
              </p:extLst>
            </p:nvPr>
          </p:nvGraphicFramePr>
          <p:xfrm>
            <a:off x="3208154" y="4492361"/>
            <a:ext cx="908518" cy="43154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51" name="Equation" r:id="rId15" imgW="507960" imgH="241200" progId="Equation.DSMT4">
                    <p:embed/>
                  </p:oleObj>
                </mc:Choice>
                <mc:Fallback>
                  <p:oleObj name="Equation" r:id="rId15" imgW="507960" imgH="2412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3208154" y="4492361"/>
                          <a:ext cx="908518" cy="43154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42948105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</p:bldLst>
  </p:timing>
</p:sld>
</file>

<file path=ppt/theme/theme1.xml><?xml version="1.0" encoding="utf-8"?>
<a:theme xmlns:a="http://schemas.openxmlformats.org/drawingml/2006/main" name="Ephesus template">
  <a:themeElements>
    <a:clrScheme name="Custom 347">
      <a:dk1>
        <a:srgbClr val="26303D"/>
      </a:dk1>
      <a:lt1>
        <a:srgbClr val="FFFFFF"/>
      </a:lt1>
      <a:dk2>
        <a:srgbClr val="848E91"/>
      </a:dk2>
      <a:lt2>
        <a:srgbClr val="E3EAEB"/>
      </a:lt2>
      <a:accent1>
        <a:srgbClr val="1594B5"/>
      </a:accent1>
      <a:accent2>
        <a:srgbClr val="8ACBD1"/>
      </a:accent2>
      <a:accent3>
        <a:srgbClr val="AFD3AB"/>
      </a:accent3>
      <a:accent4>
        <a:srgbClr val="EBDE4F"/>
      </a:accent4>
      <a:accent5>
        <a:srgbClr val="A9AD9A"/>
      </a:accent5>
      <a:accent6>
        <a:srgbClr val="5D767C"/>
      </a:accent6>
      <a:hlink>
        <a:srgbClr val="26303D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423</TotalTime>
  <Words>921</Words>
  <Application>Microsoft Office PowerPoint</Application>
  <PresentationFormat>On-screen Show (16:9)</PresentationFormat>
  <Paragraphs>148</Paragraphs>
  <Slides>23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2" baseType="lpstr">
      <vt:lpstr>Amatic SC</vt:lpstr>
      <vt:lpstr>Symbol</vt:lpstr>
      <vt:lpstr>Wingdings</vt:lpstr>
      <vt:lpstr>Calibri</vt:lpstr>
      <vt:lpstr>Arial</vt:lpstr>
      <vt:lpstr>Times New Roman</vt:lpstr>
      <vt:lpstr>Encode Sans Semi Condensed Light</vt:lpstr>
      <vt:lpstr>Ephesus template</vt:lpstr>
      <vt:lpstr>Equation</vt:lpstr>
      <vt:lpstr>TOÁN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Administrator</dc:creator>
  <cp:lastModifiedBy>Admin</cp:lastModifiedBy>
  <cp:revision>74</cp:revision>
  <dcterms:modified xsi:type="dcterms:W3CDTF">2022-01-29T12:16:46Z</dcterms:modified>
</cp:coreProperties>
</file>