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5"/>
  </p:notesMasterIdLst>
  <p:sldIdLst>
    <p:sldId id="271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668B0-072D-D244-B336-1E7370EA50C6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D4B3D-6542-1D46-B4DD-2CBB52336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A2359B-E564-E045-BFEC-8DB307550913}" type="slidenum">
              <a:rPr lang="en-US"/>
              <a:pPr/>
              <a:t>1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These are municipal self-service rental bikes in Barcelona, Spain. </a:t>
            </a:r>
          </a:p>
          <a:p>
            <a:endParaRPr lang="en-US"/>
          </a:p>
          <a:p>
            <a:r>
              <a:rPr lang="en-US"/>
              <a:t>Some good cities for biking:</a:t>
            </a:r>
          </a:p>
          <a:p>
            <a:r>
              <a:rPr lang="en-US"/>
              <a:t>Amsterdam – 40% of all traffic moves by bike, allows for more than 7000 commuters to move between bike and train</a:t>
            </a:r>
          </a:p>
          <a:p>
            <a:r>
              <a:rPr lang="en-US"/>
              <a:t>Portland, USA – good bike paths, provides bikes to low-income commuters</a:t>
            </a:r>
          </a:p>
          <a:p>
            <a:r>
              <a:rPr lang="en-US"/>
              <a:t>Copenhagen – The “City of Bikes”, 32% of workers bicycle to work, public bicycles available for rent</a:t>
            </a:r>
          </a:p>
          <a:p>
            <a:r>
              <a:rPr lang="en-US"/>
              <a:t>Davis, CA, USA – 100 miles of bike paths for a city of 100,000</a:t>
            </a:r>
          </a:p>
          <a:p>
            <a:r>
              <a:rPr lang="en-US"/>
              <a:t>Trondheim, Norway – 18% bike to work or school, a system like a ski lift helps cyclists go up hills</a:t>
            </a:r>
          </a:p>
          <a:p>
            <a:r>
              <a:rPr lang="en-US"/>
              <a:t>Berlin, Germany – 390 miles of bike paths</a:t>
            </a:r>
          </a:p>
          <a:p>
            <a:r>
              <a:rPr lang="en-US"/>
              <a:t>Montreal, Canada --  2,400 miles of bicycle trails, a Bixi bike sharing program provides over 5,000 bicycles and 400 stations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" y="1603104"/>
            <a:ext cx="7962900" cy="433578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20" y="632613"/>
            <a:ext cx="8415623" cy="47620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8368" y="2900065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MI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368" y="3692091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SD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368" y="4491652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MI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35644"/>
            <a:ext cx="8755971" cy="29269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31" y="835644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SD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31" y="1657913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SD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431" y="2185416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MI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31" y="2706624"/>
            <a:ext cx="77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SD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88" y="281924"/>
            <a:ext cx="4856418" cy="11725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670" y="1454436"/>
            <a:ext cx="8029495" cy="1967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07" y="1190302"/>
            <a:ext cx="8693457" cy="2548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57" y="146586"/>
            <a:ext cx="7620000" cy="630936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r="3502" b="908"/>
          <a:stretch>
            <a:fillRect/>
          </a:stretch>
        </p:blipFill>
        <p:spPr>
          <a:xfrm>
            <a:off x="388043" y="274320"/>
            <a:ext cx="7386942" cy="58514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 r="2171"/>
          <a:stretch>
            <a:fillRect/>
          </a:stretch>
        </p:blipFill>
        <p:spPr>
          <a:xfrm>
            <a:off x="0" y="6125803"/>
            <a:ext cx="7417319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6638"/>
            <a:ext cx="88392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b="2906"/>
          <a:stretch>
            <a:fillRect/>
          </a:stretch>
        </p:blipFill>
        <p:spPr>
          <a:xfrm>
            <a:off x="658498" y="0"/>
            <a:ext cx="7149400" cy="683817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val 3"/>
          <p:cNvSpPr/>
          <p:nvPr/>
        </p:nvSpPr>
        <p:spPr>
          <a:xfrm>
            <a:off x="1022989" y="2057694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Oval 5"/>
          <p:cNvSpPr/>
          <p:nvPr/>
        </p:nvSpPr>
        <p:spPr>
          <a:xfrm>
            <a:off x="1004868" y="3450877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1022989" y="5202856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8" name="Oval 7"/>
          <p:cNvSpPr/>
          <p:nvPr/>
        </p:nvSpPr>
        <p:spPr>
          <a:xfrm>
            <a:off x="1022989" y="6284615"/>
            <a:ext cx="341041" cy="33528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46" y="533334"/>
            <a:ext cx="5326380" cy="4861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4073" y="1922242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$22 billion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4073" y="2894805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6 square kilometers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4073" y="3855927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more than 50,000	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073" y="4791456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because there will be a personal rapid transit system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81" y="670220"/>
            <a:ext cx="728472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6784" y="1170432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1,500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784" y="2105313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They make solar panels.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6784" y="3089318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annoyed55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84" y="4323355"/>
            <a:ext cx="7196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realitysam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4445"/>
            <a:ext cx="8936751" cy="391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mv="urn:schemas-microsoft-com:mac:vml" xmlns:p="http://schemas.openxmlformats.org/presentationml/2006/main" xmlns="" xmlns:wpc="http://schemas.microsoft.com/office/word/2010/wordprocessingCanvas" xmlns:mc="http://schemas.openxmlformats.org/markup-compatibility/2006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l="599"/>
          <a:stretch>
            <a:fillRect/>
          </a:stretch>
        </p:blipFill>
        <p:spPr>
          <a:xfrm>
            <a:off x="32004" y="1125052"/>
            <a:ext cx="9111996" cy="379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186</Words>
  <Application>Microsoft Macintosh PowerPoint</Application>
  <PresentationFormat>On-screen Show (4:3)</PresentationFormat>
  <Paragraphs>26</Paragraphs>
  <Slides>13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4</cp:revision>
  <dcterms:created xsi:type="dcterms:W3CDTF">2011-10-12T13:14:38Z</dcterms:created>
  <dcterms:modified xsi:type="dcterms:W3CDTF">2011-10-12T13:14:41Z</dcterms:modified>
</cp:coreProperties>
</file>