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Default Extension="emf" ContentType="image/x-emf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Default Extension="vml" ContentType="application/vnd.openxmlformats-officedocument.vmlDrawing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4"/>
  </p:notes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-8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E2147E-1B11-DB48-A1B3-5EF3546D581F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04326E-4648-C047-B1BC-A4E8914F748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0811A3-F839-7B4D-A4C3-3F5F633AAD77}" type="slidenum">
              <a:rPr lang="en-US"/>
              <a:pPr/>
              <a:t>1</a:t>
            </a:fld>
            <a:endParaRPr lang="en-US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woman is talking on a cell phone on the subway. Some of the most popular ways to communicate today are by texting, cell phone calls, social networking sites, and email.</a:t>
            </a:r>
          </a:p>
          <a:p>
            <a:endParaRPr lang="en-US"/>
          </a:p>
          <a:p>
            <a:r>
              <a:rPr lang="en-US"/>
              <a:t>The subway systems with the most riders per year:</a:t>
            </a:r>
          </a:p>
          <a:p>
            <a:r>
              <a:rPr lang="en-US"/>
              <a:t>Moscow</a:t>
            </a:r>
          </a:p>
          <a:p>
            <a:r>
              <a:rPr lang="en-US"/>
              <a:t>Tokyo</a:t>
            </a:r>
          </a:p>
          <a:p>
            <a:r>
              <a:rPr lang="en-US"/>
              <a:t>Seoul</a:t>
            </a:r>
          </a:p>
          <a:p>
            <a:r>
              <a:rPr lang="en-US"/>
              <a:t>Mexico City</a:t>
            </a:r>
          </a:p>
          <a:p>
            <a:r>
              <a:rPr lang="en-US"/>
              <a:t>New York City</a:t>
            </a:r>
          </a:p>
          <a:p>
            <a:r>
              <a:rPr lang="en-US"/>
              <a:t>Paris</a:t>
            </a:r>
          </a:p>
          <a:p>
            <a:r>
              <a:rPr lang="en-US"/>
              <a:t>Osaka</a:t>
            </a:r>
          </a:p>
          <a:p>
            <a:r>
              <a:rPr lang="en-US"/>
              <a:t>London</a:t>
            </a:r>
          </a:p>
          <a:p>
            <a:r>
              <a:rPr lang="en-US"/>
              <a:t>Hong Kong</a:t>
            </a:r>
          </a:p>
          <a:p>
            <a:r>
              <a:rPr lang="en-US"/>
              <a:t>St. Petersburg</a:t>
            </a:r>
          </a:p>
          <a:p>
            <a:r>
              <a:rPr lang="en-US"/>
              <a:t>Beijing</a:t>
            </a:r>
          </a:p>
          <a:p>
            <a:r>
              <a:rPr lang="en-US"/>
              <a:t>Shanghai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3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3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0" y="571500"/>
          <a:ext cx="9144000" cy="5715000"/>
        </p:xfrm>
        <a:graphic>
          <a:graphicData uri="http://schemas.openxmlformats.org/presentationml/2006/ole">
            <p:oleObj spid="_x0000_s25602" r:id="rId4" imgW="10971429" imgH="6857143" progId="">
              <p:embed/>
            </p:oleObj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883" y="1362504"/>
            <a:ext cx="8183880" cy="4709160"/>
          </a:xfrm>
          <a:prstGeom prst="rect">
            <a:avLst/>
          </a:prstGeom>
          <a:ln w="38100">
            <a:solidFill>
              <a:schemeClr val="tx1"/>
            </a:solidFill>
            <a:miter lim="800000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"/>
            <a:ext cx="7506843" cy="6768465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054674" y="2368477"/>
            <a:ext cx="4315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a social networking site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87998" y="3283831"/>
            <a:ext cx="5982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real relationships with people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4533" y="4199184"/>
            <a:ext cx="4315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the development of illnesses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18089" y="5148863"/>
            <a:ext cx="4315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self-esteem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0244" y="6075659"/>
            <a:ext cx="4315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a lifeline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864" y="725272"/>
            <a:ext cx="8595743" cy="3877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167950"/>
            <a:ext cx="8748609" cy="1748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875" y="920641"/>
            <a:ext cx="829818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 b="92214"/>
          <a:stretch>
            <a:fillRect/>
          </a:stretch>
        </p:blipFill>
        <p:spPr>
          <a:xfrm>
            <a:off x="0" y="0"/>
            <a:ext cx="8412480" cy="6995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207" y="699521"/>
            <a:ext cx="6347460" cy="593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21381"/>
            <a:ext cx="8884920" cy="3284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995" y="472440"/>
            <a:ext cx="7711440" cy="53187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13816" y="1727730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3816" y="248289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F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3816" y="2944561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3816" y="369417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F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3816" y="4155841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3816" y="461750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3816" y="5079171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5340096" y="2768944"/>
            <a:ext cx="343221" cy="31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915018" y="2399612"/>
            <a:ext cx="1345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not new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47464" y="3972068"/>
            <a:ext cx="6086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(the letters, symbols, and words run together, without spaces)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1647464" y="3972068"/>
            <a:ext cx="6086467" cy="31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4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80" y="151742"/>
            <a:ext cx="8294986" cy="6127164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35702" y="364845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1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702" y="5239512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2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702" y="1493298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3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702" y="4443984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4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5702" y="2281101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5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702" y="2834640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6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66699"/>
            <a:ext cx="8790543" cy="400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32801"/>
            <a:ext cx="9128760" cy="3954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680" y="340396"/>
            <a:ext cx="7764780" cy="583692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12648" y="4590288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1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2648" y="5329535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2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2648" y="2295837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3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2648" y="1556101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4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2648" y="3081528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5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2648" y="3833043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6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117</Words>
  <Application>Microsoft Macintosh PowerPoint</Application>
  <PresentationFormat>On-screen Show (4:3)</PresentationFormat>
  <Paragraphs>42</Paragraphs>
  <Slides>12</Slides>
  <Notes>1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John Jay College of Criminal Justice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Green</dc:creator>
  <cp:lastModifiedBy>David Green</cp:lastModifiedBy>
  <cp:revision>6</cp:revision>
  <dcterms:created xsi:type="dcterms:W3CDTF">2011-10-12T14:57:35Z</dcterms:created>
  <dcterms:modified xsi:type="dcterms:W3CDTF">2011-10-12T15:09:18Z</dcterms:modified>
</cp:coreProperties>
</file>