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Default Extension="emf" ContentType="image/x-emf"/>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embeddings/oleObject1.bin" ContentType="application/vnd.openxmlformats-officedocument.oleObject"/>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4"/>
  </p:notesMasterIdLst>
  <p:sldIdLst>
    <p:sldId id="271" r:id="rId2"/>
    <p:sldId id="256" r:id="rId3"/>
    <p:sldId id="257" r:id="rId4"/>
    <p:sldId id="258" r:id="rId5"/>
    <p:sldId id="259" r:id="rId6"/>
    <p:sldId id="260" r:id="rId7"/>
    <p:sldId id="261" r:id="rId8"/>
    <p:sldId id="262" r:id="rId9"/>
    <p:sldId id="263" r:id="rId10"/>
    <p:sldId id="264" r:id="rId11"/>
    <p:sldId id="265" r:id="rId12"/>
    <p:sldId id="266"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B0F0"/>
    <a:srgbClr val="E9E9E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11" d="100"/>
          <a:sy n="111" d="100"/>
        </p:scale>
        <p:origin x="-816"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1ACEF4-607F-FC4F-9916-CACF68BEF990}" type="datetimeFigureOut">
              <a:rPr lang="en-US" smtClean="0"/>
              <a:pPr/>
              <a:t>10/12/11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A6AD9A-0FC2-8F47-8871-A6CAD1BC1C2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F3B8A0-AF1E-0D46-AD88-60E483D1485C}" type="slidenum">
              <a:rPr lang="en-US"/>
              <a:pPr/>
              <a:t>1</a:t>
            </a:fld>
            <a:endParaRPr lang="en-U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r>
              <a:rPr lang="en-US"/>
              <a:t>These signs were put up in New Orleans in 2005 after Hurricane Katrina. They advertise services related to hurricane damage, such as tree removal, mold removal and demolition (to take damaged buildings down). </a:t>
            </a:r>
          </a:p>
          <a:p>
            <a:r>
              <a:rPr lang="en-US"/>
              <a:t>Hurricane Katrina was the worst hurricane in U.S. history. It was the costliest natural disaster, and one of the five deadliest hurricanes. The storm will cost $125 billion. One reason there was so much damage is that New Orleans is protected by levees because it is under sea level. The levees broke during the storm, sending sea water across the land.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FFE183-D5F9-9143-885F-5AA071369BE2}" type="datetimeFigureOut">
              <a:rPr lang="en-US" smtClean="0"/>
              <a:pPr/>
              <a:t>10/12/11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FFE183-D5F9-9143-885F-5AA071369BE2}" type="datetimeFigureOut">
              <a:rPr lang="en-US" smtClean="0"/>
              <a:pPr/>
              <a:t>10/12/11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FFE183-D5F9-9143-885F-5AA071369BE2}" type="datetimeFigureOut">
              <a:rPr lang="en-US" smtClean="0"/>
              <a:pPr/>
              <a:t>10/12/11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FFE183-D5F9-9143-885F-5AA071369BE2}" type="datetimeFigureOut">
              <a:rPr lang="en-US" smtClean="0"/>
              <a:pPr/>
              <a:t>10/12/11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F86950-FE0F-0C41-81AF-817466CFBB3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2.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0244" name="Object 4"/>
          <p:cNvGraphicFramePr>
            <a:graphicFrameLocks noChangeAspect="1"/>
          </p:cNvGraphicFramePr>
          <p:nvPr/>
        </p:nvGraphicFramePr>
        <p:xfrm>
          <a:off x="0" y="571500"/>
          <a:ext cx="9144000" cy="5715000"/>
        </p:xfrm>
        <a:graphic>
          <a:graphicData uri="http://schemas.openxmlformats.org/presentationml/2006/ole">
            <p:oleObj spid="_x0000_s25602" r:id="rId4" imgW="10971429" imgH="6857143" progId="">
              <p:embed/>
            </p:oleObj>
          </a:graphicData>
        </a:graphic>
      </p:graphicFrame>
      <p:pic>
        <p:nvPicPr>
          <p:cNvPr id="3" name="Picture 2"/>
          <p:cNvPicPr>
            <a:picLocks noChangeAspect="1"/>
          </p:cNvPicPr>
          <p:nvPr/>
        </p:nvPicPr>
        <p:blipFill>
          <a:blip r:embed="rId5"/>
          <a:stretch>
            <a:fillRect/>
          </a:stretch>
        </p:blipFill>
        <p:spPr>
          <a:xfrm>
            <a:off x="452175" y="1646371"/>
            <a:ext cx="8161020" cy="4396740"/>
          </a:xfrm>
          <a:prstGeom prst="rect">
            <a:avLst/>
          </a:prstGeom>
          <a:ln w="38100">
            <a:solidFill>
              <a:schemeClr val="tx1"/>
            </a:solidFill>
            <a:miter lim="800000"/>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382097" y="384224"/>
            <a:ext cx="8495857" cy="545523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75260" y="1152390"/>
            <a:ext cx="8968740" cy="29718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269916" y="1128900"/>
            <a:ext cx="8681403" cy="2821871"/>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rcRect t="22352"/>
          <a:stretch>
            <a:fillRect/>
          </a:stretch>
        </p:blipFill>
        <p:spPr>
          <a:xfrm>
            <a:off x="0" y="1553566"/>
            <a:ext cx="6561456" cy="5304433"/>
          </a:xfrm>
          <a:prstGeom prst="rect">
            <a:avLst/>
          </a:prstGeom>
        </p:spPr>
      </p:pic>
      <p:pic>
        <p:nvPicPr>
          <p:cNvPr id="5" name="Picture 4"/>
          <p:cNvPicPr>
            <a:picLocks noChangeAspect="1"/>
          </p:cNvPicPr>
          <p:nvPr/>
        </p:nvPicPr>
        <p:blipFill>
          <a:blip r:embed="rId4"/>
          <a:stretch>
            <a:fillRect/>
          </a:stretch>
        </p:blipFill>
        <p:spPr>
          <a:xfrm>
            <a:off x="0" y="0"/>
            <a:ext cx="6355080" cy="163068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252730" y="308932"/>
            <a:ext cx="8823960" cy="3329940"/>
          </a:xfrm>
          <a:prstGeom prst="rect">
            <a:avLst/>
          </a:prstGeom>
        </p:spPr>
      </p:pic>
      <p:pic>
        <p:nvPicPr>
          <p:cNvPr id="5" name="Picture 4"/>
          <p:cNvPicPr>
            <a:picLocks noChangeAspect="1"/>
          </p:cNvPicPr>
          <p:nvPr/>
        </p:nvPicPr>
        <p:blipFill>
          <a:blip r:embed="rId4"/>
          <a:srcRect t="22352" b="37930"/>
          <a:stretch>
            <a:fillRect/>
          </a:stretch>
        </p:blipFill>
        <p:spPr>
          <a:xfrm>
            <a:off x="0" y="3478685"/>
            <a:ext cx="4538345" cy="1876684"/>
          </a:xfrm>
          <a:prstGeom prst="rect">
            <a:avLst/>
          </a:prstGeom>
        </p:spPr>
      </p:pic>
      <p:pic>
        <p:nvPicPr>
          <p:cNvPr id="6" name="Picture 5"/>
          <p:cNvPicPr>
            <a:picLocks noChangeAspect="1"/>
          </p:cNvPicPr>
          <p:nvPr/>
        </p:nvPicPr>
        <p:blipFill>
          <a:blip r:embed="rId4"/>
          <a:srcRect t="60960"/>
          <a:stretch>
            <a:fillRect/>
          </a:stretch>
        </p:blipFill>
        <p:spPr>
          <a:xfrm>
            <a:off x="4538345" y="3429000"/>
            <a:ext cx="4538345" cy="1844665"/>
          </a:xfrm>
          <a:prstGeom prst="rect">
            <a:avLst/>
          </a:prstGeom>
        </p:spPr>
      </p:pic>
      <p:sp>
        <p:nvSpPr>
          <p:cNvPr id="7" name="Rectangle 6"/>
          <p:cNvSpPr/>
          <p:nvPr/>
        </p:nvSpPr>
        <p:spPr>
          <a:xfrm>
            <a:off x="2995856" y="1578985"/>
            <a:ext cx="436362" cy="492443"/>
          </a:xfrm>
          <a:prstGeom prst="rect">
            <a:avLst/>
          </a:prstGeom>
        </p:spPr>
        <p:txBody>
          <a:bodyPr wrap="none">
            <a:spAutoFit/>
          </a:bodyPr>
          <a:lstStyle/>
          <a:p>
            <a:r>
              <a:rPr lang="en-US" sz="2600" dirty="0" smtClean="0">
                <a:solidFill>
                  <a:srgbClr val="00B0F0"/>
                </a:solidFill>
                <a:latin typeface="Zapf Dingbats"/>
                <a:ea typeface="Zapf Dingbats"/>
                <a:cs typeface="Zapf Dingbats"/>
              </a:rPr>
              <a:t>✓</a:t>
            </a:r>
            <a:endParaRPr lang="en-US" sz="2600" dirty="0">
              <a:solidFill>
                <a:srgbClr val="00B0F0"/>
              </a:solidFill>
            </a:endParaRPr>
          </a:p>
        </p:txBody>
      </p:sp>
      <p:sp>
        <p:nvSpPr>
          <p:cNvPr id="8" name="Rectangle 7"/>
          <p:cNvSpPr/>
          <p:nvPr/>
        </p:nvSpPr>
        <p:spPr>
          <a:xfrm>
            <a:off x="5138942" y="1578985"/>
            <a:ext cx="436362" cy="492443"/>
          </a:xfrm>
          <a:prstGeom prst="rect">
            <a:avLst/>
          </a:prstGeom>
        </p:spPr>
        <p:txBody>
          <a:bodyPr wrap="none">
            <a:spAutoFit/>
          </a:bodyPr>
          <a:lstStyle/>
          <a:p>
            <a:r>
              <a:rPr lang="en-US" sz="2600" dirty="0" smtClean="0">
                <a:solidFill>
                  <a:srgbClr val="00B0F0"/>
                </a:solidFill>
                <a:latin typeface="Zapf Dingbats"/>
                <a:ea typeface="Zapf Dingbats"/>
                <a:cs typeface="Zapf Dingbats"/>
              </a:rPr>
              <a:t>✓</a:t>
            </a:r>
            <a:endParaRPr lang="en-US" sz="2600" dirty="0">
              <a:solidFill>
                <a:srgbClr val="00B0F0"/>
              </a:solidFill>
            </a:endParaRPr>
          </a:p>
        </p:txBody>
      </p:sp>
      <p:sp>
        <p:nvSpPr>
          <p:cNvPr id="9" name="Rectangle 8"/>
          <p:cNvSpPr/>
          <p:nvPr/>
        </p:nvSpPr>
        <p:spPr>
          <a:xfrm>
            <a:off x="7370363" y="1984248"/>
            <a:ext cx="436362" cy="492443"/>
          </a:xfrm>
          <a:prstGeom prst="rect">
            <a:avLst/>
          </a:prstGeom>
        </p:spPr>
        <p:txBody>
          <a:bodyPr wrap="none">
            <a:spAutoFit/>
          </a:bodyPr>
          <a:lstStyle/>
          <a:p>
            <a:r>
              <a:rPr lang="en-US" sz="2600" dirty="0" smtClean="0">
                <a:solidFill>
                  <a:srgbClr val="00B0F0"/>
                </a:solidFill>
                <a:latin typeface="Zapf Dingbats"/>
                <a:ea typeface="Zapf Dingbats"/>
                <a:cs typeface="Zapf Dingbats"/>
              </a:rPr>
              <a:t>✓</a:t>
            </a:r>
            <a:endParaRPr lang="en-US" sz="2600" dirty="0">
              <a:solidFill>
                <a:srgbClr val="00B0F0"/>
              </a:solidFill>
            </a:endParaRPr>
          </a:p>
        </p:txBody>
      </p:sp>
      <p:sp>
        <p:nvSpPr>
          <p:cNvPr id="10" name="Rectangle 9"/>
          <p:cNvSpPr/>
          <p:nvPr/>
        </p:nvSpPr>
        <p:spPr>
          <a:xfrm>
            <a:off x="2995856" y="2476691"/>
            <a:ext cx="436362" cy="492443"/>
          </a:xfrm>
          <a:prstGeom prst="rect">
            <a:avLst/>
          </a:prstGeom>
        </p:spPr>
        <p:txBody>
          <a:bodyPr wrap="none">
            <a:spAutoFit/>
          </a:bodyPr>
          <a:lstStyle/>
          <a:p>
            <a:r>
              <a:rPr lang="en-US" sz="2600" dirty="0" smtClean="0">
                <a:solidFill>
                  <a:srgbClr val="00B0F0"/>
                </a:solidFill>
                <a:latin typeface="Zapf Dingbats"/>
                <a:ea typeface="Zapf Dingbats"/>
                <a:cs typeface="Zapf Dingbats"/>
              </a:rPr>
              <a:t>✓</a:t>
            </a:r>
            <a:endParaRPr lang="en-US" sz="2600" dirty="0">
              <a:solidFill>
                <a:srgbClr val="00B0F0"/>
              </a:solidFill>
            </a:endParaRPr>
          </a:p>
        </p:txBody>
      </p:sp>
      <p:sp>
        <p:nvSpPr>
          <p:cNvPr id="11" name="Rectangle 10"/>
          <p:cNvSpPr/>
          <p:nvPr/>
        </p:nvSpPr>
        <p:spPr>
          <a:xfrm>
            <a:off x="7370363" y="2875312"/>
            <a:ext cx="436362" cy="492443"/>
          </a:xfrm>
          <a:prstGeom prst="rect">
            <a:avLst/>
          </a:prstGeom>
        </p:spPr>
        <p:txBody>
          <a:bodyPr wrap="none">
            <a:spAutoFit/>
          </a:bodyPr>
          <a:lstStyle/>
          <a:p>
            <a:r>
              <a:rPr lang="en-US" sz="2600" dirty="0" smtClean="0">
                <a:solidFill>
                  <a:srgbClr val="00B0F0"/>
                </a:solidFill>
                <a:latin typeface="Zapf Dingbats"/>
                <a:ea typeface="Zapf Dingbats"/>
                <a:cs typeface="Zapf Dingbats"/>
              </a:rPr>
              <a:t>✓</a:t>
            </a:r>
            <a:endParaRPr lang="en-US" sz="26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225296" y="1119162"/>
            <a:ext cx="7658100" cy="3992880"/>
          </a:xfrm>
          <a:prstGeom prst="rect">
            <a:avLst/>
          </a:prstGeom>
        </p:spPr>
      </p:pic>
      <p:pic>
        <p:nvPicPr>
          <p:cNvPr id="5" name="Picture 4"/>
          <p:cNvPicPr>
            <a:picLocks noChangeAspect="1"/>
          </p:cNvPicPr>
          <p:nvPr/>
        </p:nvPicPr>
        <p:blipFill>
          <a:blip r:embed="rId4"/>
          <a:stretch>
            <a:fillRect/>
          </a:stretch>
        </p:blipFill>
        <p:spPr>
          <a:xfrm>
            <a:off x="0" y="4940594"/>
            <a:ext cx="3040380" cy="65532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262650" y="928902"/>
            <a:ext cx="8169173" cy="3915938"/>
          </a:xfrm>
          <a:prstGeom prst="rect">
            <a:avLst/>
          </a:prstGeom>
        </p:spPr>
      </p:pic>
      <p:sp>
        <p:nvSpPr>
          <p:cNvPr id="5" name="Rectangle 4"/>
          <p:cNvSpPr/>
          <p:nvPr/>
        </p:nvSpPr>
        <p:spPr>
          <a:xfrm>
            <a:off x="410252" y="1892808"/>
            <a:ext cx="436362" cy="492443"/>
          </a:xfrm>
          <a:prstGeom prst="rect">
            <a:avLst/>
          </a:prstGeom>
        </p:spPr>
        <p:txBody>
          <a:bodyPr wrap="square">
            <a:spAutoFit/>
          </a:bodyPr>
          <a:lstStyle/>
          <a:p>
            <a:r>
              <a:rPr lang="en-US" sz="2600" dirty="0" smtClean="0">
                <a:solidFill>
                  <a:srgbClr val="00B0F0"/>
                </a:solidFill>
                <a:latin typeface="Zapf Dingbats"/>
                <a:ea typeface="Zapf Dingbats"/>
                <a:cs typeface="Zapf Dingbats"/>
              </a:rPr>
              <a:t>✓</a:t>
            </a:r>
            <a:endParaRPr lang="en-US" sz="2600" dirty="0">
              <a:solidFill>
                <a:srgbClr val="00B0F0"/>
              </a:solidFill>
            </a:endParaRPr>
          </a:p>
        </p:txBody>
      </p:sp>
      <p:sp>
        <p:nvSpPr>
          <p:cNvPr id="6" name="Rectangle 5"/>
          <p:cNvSpPr/>
          <p:nvPr/>
        </p:nvSpPr>
        <p:spPr>
          <a:xfrm>
            <a:off x="410252" y="2450592"/>
            <a:ext cx="436362" cy="492443"/>
          </a:xfrm>
          <a:prstGeom prst="rect">
            <a:avLst/>
          </a:prstGeom>
        </p:spPr>
        <p:txBody>
          <a:bodyPr wrap="square">
            <a:spAutoFit/>
          </a:bodyPr>
          <a:lstStyle/>
          <a:p>
            <a:r>
              <a:rPr lang="en-US" sz="2600" dirty="0" smtClean="0">
                <a:solidFill>
                  <a:srgbClr val="00B0F0"/>
                </a:solidFill>
                <a:latin typeface="Zapf Dingbats"/>
                <a:ea typeface="Zapf Dingbats"/>
                <a:cs typeface="Zapf Dingbats"/>
              </a:rPr>
              <a:t>✓</a:t>
            </a:r>
            <a:endParaRPr lang="en-US" sz="2600" dirty="0">
              <a:solidFill>
                <a:srgbClr val="00B0F0"/>
              </a:solidFill>
            </a:endParaRPr>
          </a:p>
        </p:txBody>
      </p:sp>
      <p:sp>
        <p:nvSpPr>
          <p:cNvPr id="7" name="Rectangle 6"/>
          <p:cNvSpPr/>
          <p:nvPr/>
        </p:nvSpPr>
        <p:spPr>
          <a:xfrm>
            <a:off x="410252" y="3993230"/>
            <a:ext cx="436362" cy="492443"/>
          </a:xfrm>
          <a:prstGeom prst="rect">
            <a:avLst/>
          </a:prstGeom>
        </p:spPr>
        <p:txBody>
          <a:bodyPr wrap="square">
            <a:spAutoFit/>
          </a:bodyPr>
          <a:lstStyle/>
          <a:p>
            <a:r>
              <a:rPr lang="en-US" sz="2600" dirty="0" smtClean="0">
                <a:solidFill>
                  <a:srgbClr val="00B0F0"/>
                </a:solidFill>
                <a:latin typeface="Zapf Dingbats"/>
                <a:ea typeface="Zapf Dingbats"/>
                <a:cs typeface="Zapf Dingbats"/>
              </a:rPr>
              <a:t>✓</a:t>
            </a:r>
            <a:endParaRPr lang="en-US" sz="26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397857" y="628809"/>
            <a:ext cx="8315473" cy="4693695"/>
          </a:xfrm>
          <a:prstGeom prst="rect">
            <a:avLst/>
          </a:prstGeom>
        </p:spPr>
      </p:pic>
      <p:sp>
        <p:nvSpPr>
          <p:cNvPr id="5" name="TextBox 4"/>
          <p:cNvSpPr txBox="1"/>
          <p:nvPr/>
        </p:nvSpPr>
        <p:spPr>
          <a:xfrm>
            <a:off x="576072" y="1911096"/>
            <a:ext cx="445235" cy="461665"/>
          </a:xfrm>
          <a:prstGeom prst="rect">
            <a:avLst/>
          </a:prstGeom>
          <a:noFill/>
        </p:spPr>
        <p:txBody>
          <a:bodyPr wrap="square" rtlCol="0">
            <a:spAutoFit/>
          </a:bodyPr>
          <a:lstStyle/>
          <a:p>
            <a:r>
              <a:rPr lang="en-US" sz="2400" b="1" dirty="0">
                <a:solidFill>
                  <a:srgbClr val="00B0F0"/>
                </a:solidFill>
              </a:rPr>
              <a:t>F</a:t>
            </a:r>
          </a:p>
        </p:txBody>
      </p:sp>
      <p:sp>
        <p:nvSpPr>
          <p:cNvPr id="6" name="TextBox 5"/>
          <p:cNvSpPr txBox="1"/>
          <p:nvPr/>
        </p:nvSpPr>
        <p:spPr>
          <a:xfrm>
            <a:off x="576072" y="2432304"/>
            <a:ext cx="445235" cy="461665"/>
          </a:xfrm>
          <a:prstGeom prst="rect">
            <a:avLst/>
          </a:prstGeom>
          <a:noFill/>
        </p:spPr>
        <p:txBody>
          <a:bodyPr wrap="square" rtlCol="0">
            <a:spAutoFit/>
          </a:bodyPr>
          <a:lstStyle/>
          <a:p>
            <a:r>
              <a:rPr lang="en-US" sz="2400" b="1" dirty="0" smtClean="0">
                <a:solidFill>
                  <a:srgbClr val="00B0F0"/>
                </a:solidFill>
              </a:rPr>
              <a:t>T</a:t>
            </a:r>
            <a:endParaRPr lang="en-US" sz="2400" b="1" dirty="0">
              <a:solidFill>
                <a:srgbClr val="00B0F0"/>
              </a:solidFill>
            </a:endParaRPr>
          </a:p>
        </p:txBody>
      </p:sp>
      <p:sp>
        <p:nvSpPr>
          <p:cNvPr id="7" name="TextBox 6"/>
          <p:cNvSpPr txBox="1"/>
          <p:nvPr/>
        </p:nvSpPr>
        <p:spPr>
          <a:xfrm>
            <a:off x="576072" y="2944368"/>
            <a:ext cx="445235" cy="461665"/>
          </a:xfrm>
          <a:prstGeom prst="rect">
            <a:avLst/>
          </a:prstGeom>
          <a:noFill/>
        </p:spPr>
        <p:txBody>
          <a:bodyPr wrap="square" rtlCol="0">
            <a:spAutoFit/>
          </a:bodyPr>
          <a:lstStyle/>
          <a:p>
            <a:r>
              <a:rPr lang="en-US" sz="2400" b="1" dirty="0">
                <a:solidFill>
                  <a:srgbClr val="00B0F0"/>
                </a:solidFill>
              </a:rPr>
              <a:t>F</a:t>
            </a:r>
          </a:p>
        </p:txBody>
      </p:sp>
      <p:sp>
        <p:nvSpPr>
          <p:cNvPr id="8" name="TextBox 7"/>
          <p:cNvSpPr txBox="1"/>
          <p:nvPr/>
        </p:nvSpPr>
        <p:spPr>
          <a:xfrm>
            <a:off x="576072" y="3730065"/>
            <a:ext cx="445235" cy="461665"/>
          </a:xfrm>
          <a:prstGeom prst="rect">
            <a:avLst/>
          </a:prstGeom>
          <a:noFill/>
        </p:spPr>
        <p:txBody>
          <a:bodyPr wrap="square" rtlCol="0">
            <a:spAutoFit/>
          </a:bodyPr>
          <a:lstStyle/>
          <a:p>
            <a:r>
              <a:rPr lang="en-US" sz="2400" b="1" dirty="0" smtClean="0">
                <a:solidFill>
                  <a:srgbClr val="00B0F0"/>
                </a:solidFill>
              </a:rPr>
              <a:t>T</a:t>
            </a:r>
            <a:endParaRPr lang="en-US" sz="2400" b="1" dirty="0">
              <a:solidFill>
                <a:srgbClr val="00B0F0"/>
              </a:solidFill>
            </a:endParaRPr>
          </a:p>
        </p:txBody>
      </p:sp>
      <p:sp>
        <p:nvSpPr>
          <p:cNvPr id="9" name="TextBox 8"/>
          <p:cNvSpPr txBox="1"/>
          <p:nvPr/>
        </p:nvSpPr>
        <p:spPr>
          <a:xfrm>
            <a:off x="576072" y="4242816"/>
            <a:ext cx="445235" cy="461665"/>
          </a:xfrm>
          <a:prstGeom prst="rect">
            <a:avLst/>
          </a:prstGeom>
          <a:noFill/>
        </p:spPr>
        <p:txBody>
          <a:bodyPr wrap="square" rtlCol="0">
            <a:spAutoFit/>
          </a:bodyPr>
          <a:lstStyle/>
          <a:p>
            <a:r>
              <a:rPr lang="en-US" sz="2400" b="1" dirty="0">
                <a:solidFill>
                  <a:srgbClr val="00B0F0"/>
                </a:solidFill>
              </a:rPr>
              <a:t>F</a:t>
            </a:r>
          </a:p>
        </p:txBody>
      </p:sp>
      <p:sp>
        <p:nvSpPr>
          <p:cNvPr id="10" name="TextBox 9"/>
          <p:cNvSpPr txBox="1"/>
          <p:nvPr/>
        </p:nvSpPr>
        <p:spPr>
          <a:xfrm>
            <a:off x="576072" y="4754880"/>
            <a:ext cx="445235" cy="461665"/>
          </a:xfrm>
          <a:prstGeom prst="rect">
            <a:avLst/>
          </a:prstGeom>
          <a:noFill/>
        </p:spPr>
        <p:txBody>
          <a:bodyPr wrap="square" rtlCol="0">
            <a:spAutoFit/>
          </a:bodyPr>
          <a:lstStyle/>
          <a:p>
            <a:r>
              <a:rPr lang="en-US" sz="2400" b="1" dirty="0">
                <a:solidFill>
                  <a:srgbClr val="00B0F0"/>
                </a:solidFill>
              </a:rPr>
              <a:t>F</a:t>
            </a:r>
          </a:p>
        </p:txBody>
      </p:sp>
      <p:cxnSp>
        <p:nvCxnSpPr>
          <p:cNvPr id="12" name="Straight Connector 11"/>
          <p:cNvCxnSpPr/>
          <p:nvPr/>
        </p:nvCxnSpPr>
        <p:spPr>
          <a:xfrm>
            <a:off x="7058928" y="2251012"/>
            <a:ext cx="774784"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058928" y="1828800"/>
            <a:ext cx="1018224" cy="369332"/>
          </a:xfrm>
          <a:prstGeom prst="rect">
            <a:avLst/>
          </a:prstGeom>
          <a:noFill/>
        </p:spPr>
        <p:txBody>
          <a:bodyPr wrap="square" rtlCol="0">
            <a:spAutoFit/>
          </a:bodyPr>
          <a:lstStyle/>
          <a:p>
            <a:r>
              <a:rPr lang="en-US" dirty="0" smtClean="0">
                <a:solidFill>
                  <a:srgbClr val="00B0F0"/>
                </a:solidFill>
              </a:rPr>
              <a:t>loved </a:t>
            </a:r>
            <a:endParaRPr lang="en-US" dirty="0">
              <a:solidFill>
                <a:srgbClr val="00B0F0"/>
              </a:solidFill>
            </a:endParaRPr>
          </a:p>
        </p:txBody>
      </p:sp>
      <p:cxnSp>
        <p:nvCxnSpPr>
          <p:cNvPr id="16" name="Straight Connector 15"/>
          <p:cNvCxnSpPr/>
          <p:nvPr/>
        </p:nvCxnSpPr>
        <p:spPr>
          <a:xfrm>
            <a:off x="1356862" y="3568291"/>
            <a:ext cx="1949508"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1322540" y="3545399"/>
            <a:ext cx="1983830" cy="369332"/>
          </a:xfrm>
          <a:prstGeom prst="rect">
            <a:avLst/>
          </a:prstGeom>
          <a:noFill/>
        </p:spPr>
        <p:txBody>
          <a:bodyPr wrap="square" rtlCol="0">
            <a:spAutoFit/>
          </a:bodyPr>
          <a:lstStyle/>
          <a:p>
            <a:r>
              <a:rPr lang="en-US" dirty="0" smtClean="0">
                <a:solidFill>
                  <a:srgbClr val="00B0F0"/>
                </a:solidFill>
              </a:rPr>
              <a:t>phone system</a:t>
            </a:r>
            <a:endParaRPr lang="en-US" dirty="0">
              <a:solidFill>
                <a:srgbClr val="00B0F0"/>
              </a:solidFill>
            </a:endParaRPr>
          </a:p>
        </p:txBody>
      </p:sp>
      <p:cxnSp>
        <p:nvCxnSpPr>
          <p:cNvPr id="19" name="Straight Connector 18"/>
          <p:cNvCxnSpPr/>
          <p:nvPr/>
        </p:nvCxnSpPr>
        <p:spPr>
          <a:xfrm>
            <a:off x="3306370" y="4565326"/>
            <a:ext cx="4770782"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3306369" y="4191730"/>
            <a:ext cx="5033919" cy="369332"/>
          </a:xfrm>
          <a:prstGeom prst="rect">
            <a:avLst/>
          </a:prstGeom>
          <a:noFill/>
        </p:spPr>
        <p:txBody>
          <a:bodyPr wrap="square" rtlCol="0">
            <a:spAutoFit/>
          </a:bodyPr>
          <a:lstStyle/>
          <a:p>
            <a:r>
              <a:rPr lang="en-US" dirty="0" smtClean="0">
                <a:solidFill>
                  <a:srgbClr val="00B0F0"/>
                </a:solidFill>
              </a:rPr>
              <a:t>don’t pay attention and tune them out</a:t>
            </a:r>
            <a:endParaRPr lang="en-US" dirty="0">
              <a:solidFill>
                <a:srgbClr val="00B0F0"/>
              </a:solidFill>
            </a:endParaRPr>
          </a:p>
        </p:txBody>
      </p:sp>
      <p:cxnSp>
        <p:nvCxnSpPr>
          <p:cNvPr id="22" name="Straight Connector 21"/>
          <p:cNvCxnSpPr/>
          <p:nvPr/>
        </p:nvCxnSpPr>
        <p:spPr>
          <a:xfrm>
            <a:off x="5380812" y="5093208"/>
            <a:ext cx="545484"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5380812" y="4704481"/>
            <a:ext cx="1018224" cy="369332"/>
          </a:xfrm>
          <a:prstGeom prst="rect">
            <a:avLst/>
          </a:prstGeom>
          <a:noFill/>
        </p:spPr>
        <p:txBody>
          <a:bodyPr wrap="square" rtlCol="0">
            <a:spAutoFit/>
          </a:bodyPr>
          <a:lstStyle/>
          <a:p>
            <a:r>
              <a:rPr lang="en-US" dirty="0" smtClean="0">
                <a:solidFill>
                  <a:srgbClr val="00B0F0"/>
                </a:solidFill>
              </a:rPr>
              <a:t>less</a:t>
            </a:r>
            <a:endParaRPr lang="en-US"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inVertic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9"/>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inVertical)">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5" grpId="0"/>
      <p:bldP spid="17" grpId="0"/>
      <p:bldP spid="21" grpId="0"/>
      <p:bldP spid="24" grpId="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0" y="855366"/>
            <a:ext cx="9016197" cy="3389361"/>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0" y="1191002"/>
            <a:ext cx="9006840" cy="234696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301666" y="499954"/>
            <a:ext cx="8392629" cy="4450270"/>
          </a:xfrm>
          <a:prstGeom prst="rect">
            <a:avLst/>
          </a:prstGeom>
        </p:spPr>
      </p:pic>
      <p:sp>
        <p:nvSpPr>
          <p:cNvPr id="5" name="TextBox 4"/>
          <p:cNvSpPr txBox="1"/>
          <p:nvPr/>
        </p:nvSpPr>
        <p:spPr>
          <a:xfrm>
            <a:off x="458583" y="3337560"/>
            <a:ext cx="445235" cy="461665"/>
          </a:xfrm>
          <a:prstGeom prst="rect">
            <a:avLst/>
          </a:prstGeom>
          <a:noFill/>
        </p:spPr>
        <p:txBody>
          <a:bodyPr wrap="square" rtlCol="0">
            <a:spAutoFit/>
          </a:bodyPr>
          <a:lstStyle/>
          <a:p>
            <a:r>
              <a:rPr lang="en-US" sz="2400" dirty="0" smtClean="0">
                <a:solidFill>
                  <a:srgbClr val="00B0F0"/>
                </a:solidFill>
              </a:rPr>
              <a:t>1</a:t>
            </a:r>
            <a:endParaRPr lang="en-US" sz="2400" dirty="0">
              <a:solidFill>
                <a:srgbClr val="00B0F0"/>
              </a:solidFill>
            </a:endParaRPr>
          </a:p>
        </p:txBody>
      </p:sp>
      <p:sp>
        <p:nvSpPr>
          <p:cNvPr id="6" name="TextBox 5"/>
          <p:cNvSpPr txBox="1"/>
          <p:nvPr/>
        </p:nvSpPr>
        <p:spPr>
          <a:xfrm>
            <a:off x="458583" y="2825496"/>
            <a:ext cx="445235" cy="461665"/>
          </a:xfrm>
          <a:prstGeom prst="rect">
            <a:avLst/>
          </a:prstGeom>
          <a:noFill/>
        </p:spPr>
        <p:txBody>
          <a:bodyPr wrap="square" rtlCol="0">
            <a:spAutoFit/>
          </a:bodyPr>
          <a:lstStyle/>
          <a:p>
            <a:r>
              <a:rPr lang="en-US" sz="2400" dirty="0" smtClean="0">
                <a:solidFill>
                  <a:srgbClr val="00B0F0"/>
                </a:solidFill>
              </a:rPr>
              <a:t>2</a:t>
            </a:r>
            <a:endParaRPr lang="en-US" sz="2400" dirty="0">
              <a:solidFill>
                <a:srgbClr val="00B0F0"/>
              </a:solidFill>
            </a:endParaRPr>
          </a:p>
        </p:txBody>
      </p:sp>
      <p:sp>
        <p:nvSpPr>
          <p:cNvPr id="7" name="TextBox 6"/>
          <p:cNvSpPr txBox="1"/>
          <p:nvPr/>
        </p:nvSpPr>
        <p:spPr>
          <a:xfrm>
            <a:off x="458583" y="2331720"/>
            <a:ext cx="445235" cy="461665"/>
          </a:xfrm>
          <a:prstGeom prst="rect">
            <a:avLst/>
          </a:prstGeom>
          <a:noFill/>
        </p:spPr>
        <p:txBody>
          <a:bodyPr wrap="square" rtlCol="0">
            <a:spAutoFit/>
          </a:bodyPr>
          <a:lstStyle/>
          <a:p>
            <a:r>
              <a:rPr lang="en-US" sz="2400" dirty="0" smtClean="0">
                <a:solidFill>
                  <a:srgbClr val="00B0F0"/>
                </a:solidFill>
              </a:rPr>
              <a:t>3</a:t>
            </a:r>
            <a:endParaRPr lang="en-US" sz="2400" dirty="0">
              <a:solidFill>
                <a:srgbClr val="00B0F0"/>
              </a:solidFill>
            </a:endParaRPr>
          </a:p>
        </p:txBody>
      </p:sp>
      <p:sp>
        <p:nvSpPr>
          <p:cNvPr id="8" name="TextBox 7"/>
          <p:cNvSpPr txBox="1"/>
          <p:nvPr/>
        </p:nvSpPr>
        <p:spPr>
          <a:xfrm>
            <a:off x="458583" y="4343400"/>
            <a:ext cx="445235" cy="461665"/>
          </a:xfrm>
          <a:prstGeom prst="rect">
            <a:avLst/>
          </a:prstGeom>
          <a:noFill/>
        </p:spPr>
        <p:txBody>
          <a:bodyPr wrap="square" rtlCol="0">
            <a:spAutoFit/>
          </a:bodyPr>
          <a:lstStyle/>
          <a:p>
            <a:r>
              <a:rPr lang="en-US" sz="2400" dirty="0" smtClean="0">
                <a:solidFill>
                  <a:srgbClr val="00B0F0"/>
                </a:solidFill>
              </a:rPr>
              <a:t>4</a:t>
            </a:r>
            <a:endParaRPr lang="en-US" sz="2400" dirty="0">
              <a:solidFill>
                <a:srgbClr val="00B0F0"/>
              </a:solidFill>
            </a:endParaRPr>
          </a:p>
        </p:txBody>
      </p:sp>
      <p:sp>
        <p:nvSpPr>
          <p:cNvPr id="9" name="TextBox 8"/>
          <p:cNvSpPr txBox="1"/>
          <p:nvPr/>
        </p:nvSpPr>
        <p:spPr>
          <a:xfrm>
            <a:off x="458583" y="1819265"/>
            <a:ext cx="445235" cy="461665"/>
          </a:xfrm>
          <a:prstGeom prst="rect">
            <a:avLst/>
          </a:prstGeom>
          <a:noFill/>
        </p:spPr>
        <p:txBody>
          <a:bodyPr wrap="square" rtlCol="0">
            <a:spAutoFit/>
          </a:bodyPr>
          <a:lstStyle/>
          <a:p>
            <a:r>
              <a:rPr lang="en-US" sz="2400" dirty="0" smtClean="0">
                <a:solidFill>
                  <a:srgbClr val="00B0F0"/>
                </a:solidFill>
              </a:rPr>
              <a:t>5</a:t>
            </a:r>
            <a:endParaRPr lang="en-US" sz="2400" dirty="0">
              <a:solidFill>
                <a:srgbClr val="00B0F0"/>
              </a:solidFill>
            </a:endParaRPr>
          </a:p>
        </p:txBody>
      </p:sp>
      <p:sp>
        <p:nvSpPr>
          <p:cNvPr id="10" name="TextBox 9"/>
          <p:cNvSpPr txBox="1"/>
          <p:nvPr/>
        </p:nvSpPr>
        <p:spPr>
          <a:xfrm>
            <a:off x="458583" y="3849624"/>
            <a:ext cx="445235" cy="461665"/>
          </a:xfrm>
          <a:prstGeom prst="rect">
            <a:avLst/>
          </a:prstGeom>
          <a:noFill/>
        </p:spPr>
        <p:txBody>
          <a:bodyPr wrap="square" rtlCol="0">
            <a:spAutoFit/>
          </a:bodyPr>
          <a:lstStyle/>
          <a:p>
            <a:r>
              <a:rPr lang="en-US" sz="2400" dirty="0" smtClean="0">
                <a:solidFill>
                  <a:srgbClr val="00B0F0"/>
                </a:solidFill>
              </a:rPr>
              <a:t>6</a:t>
            </a:r>
            <a:endParaRPr lang="en-US" sz="24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117</TotalTime>
  <Words>141</Words>
  <Application>Microsoft Macintosh PowerPoint</Application>
  <PresentationFormat>On-screen Show (4:3)</PresentationFormat>
  <Paragraphs>27</Paragraphs>
  <Slides>12</Slides>
  <Notes>1</Notes>
  <HiddenSlides>0</HiddenSlides>
  <MMClips>0</MMClips>
  <ScaleCrop>false</ScaleCrop>
  <HeadingPairs>
    <vt:vector size="6" baseType="variant">
      <vt:variant>
        <vt:lpstr>Design Template</vt:lpstr>
      </vt:variant>
      <vt:variant>
        <vt:i4>1</vt:i4>
      </vt:variant>
      <vt:variant>
        <vt:lpstr>Embedded OLE Servers</vt:lpstr>
      </vt:variant>
      <vt:variant>
        <vt:i4>0</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John Jay College of Criminal Justice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 Green</dc:creator>
  <cp:lastModifiedBy>David Green</cp:lastModifiedBy>
  <cp:revision>4</cp:revision>
  <dcterms:created xsi:type="dcterms:W3CDTF">2011-10-12T13:14:28Z</dcterms:created>
  <dcterms:modified xsi:type="dcterms:W3CDTF">2011-10-12T13:14:30Z</dcterms:modified>
</cp:coreProperties>
</file>