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Default Extension="emf" ContentType="image/x-emf"/>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embeddings/oleObject1.bin" ContentType="application/vnd.openxmlformats-officedocument.oleObject"/>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4"/>
  </p:notesMasterIdLst>
  <p:sldIdLst>
    <p:sldId id="271" r:id="rId2"/>
    <p:sldId id="256" r:id="rId3"/>
    <p:sldId id="257" r:id="rId4"/>
    <p:sldId id="258" r:id="rId5"/>
    <p:sldId id="259" r:id="rId6"/>
    <p:sldId id="260" r:id="rId7"/>
    <p:sldId id="261" r:id="rId8"/>
    <p:sldId id="262" r:id="rId9"/>
    <p:sldId id="263" r:id="rId10"/>
    <p:sldId id="264" r:id="rId11"/>
    <p:sldId id="265" r:id="rId12"/>
    <p:sldId id="266"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11" d="100"/>
          <a:sy n="111" d="100"/>
        </p:scale>
        <p:origin x="-816"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ED1856-3151-114B-9879-C333F05B58D0}" type="datetimeFigureOut">
              <a:rPr lang="en-US" smtClean="0"/>
              <a:pPr/>
              <a:t>10/12/11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2F22E4-3E8E-D448-8AC2-3095EF47FF6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A85695-CB7C-064D-8C63-96B7DB89F544}" type="slidenum">
              <a:rPr lang="en-US"/>
              <a:pPr/>
              <a:t>1</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r>
              <a:rPr lang="en-US"/>
              <a:t> US rider Chuck Carothers performs a Freestyle Motocross ride during the MX3 Motocross World Championship in Santiago, Chile on May 24, 2009. Motocross is a form of motorcycle racing in which riders compete on courses over open terrain. The course must be one to three miles in length, and only take up to 40 minutes to complete. Motocross competitions have been held in Europe since the 1950s. World championships are now held once a year. It is a very physically demanding sport.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FFE183-D5F9-9143-885F-5AA071369BE2}" type="datetimeFigureOut">
              <a:rPr lang="en-US" smtClean="0"/>
              <a:pPr/>
              <a:t>10/12/11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FFE183-D5F9-9143-885F-5AA071369BE2}" type="datetimeFigureOut">
              <a:rPr lang="en-US" smtClean="0"/>
              <a:pPr/>
              <a:t>10/12/11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FE183-D5F9-9143-885F-5AA071369BE2}" type="datetimeFigureOut">
              <a:rPr lang="en-US" smtClean="0"/>
              <a:pPr/>
              <a:t>10/12/11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FE183-D5F9-9143-885F-5AA071369BE2}" type="datetimeFigureOut">
              <a:rPr lang="en-US" smtClean="0"/>
              <a:pPr/>
              <a:t>10/12/11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F86950-FE0F-0C41-81AF-817466CFBB3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2.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 Id="rId3" Type="http://schemas.openxmlformats.org/officeDocument/2006/relationships/image" Target="../media/image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 Id="rId3"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image" Target="../media/image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1268" name="Object 4"/>
          <p:cNvGraphicFramePr>
            <a:graphicFrameLocks noChangeAspect="1"/>
          </p:cNvGraphicFramePr>
          <p:nvPr/>
        </p:nvGraphicFramePr>
        <p:xfrm>
          <a:off x="0" y="571500"/>
          <a:ext cx="9144000" cy="5715000"/>
        </p:xfrm>
        <a:graphic>
          <a:graphicData uri="http://schemas.openxmlformats.org/presentationml/2006/ole">
            <p:oleObj spid="_x0000_s25602" r:id="rId4" imgW="10971429" imgH="6857143" progId="">
              <p:embed/>
            </p:oleObj>
          </a:graphicData>
        </a:graphic>
      </p:graphicFrame>
      <p:pic>
        <p:nvPicPr>
          <p:cNvPr id="3" name="Picture 2"/>
          <p:cNvPicPr>
            <a:picLocks noChangeAspect="1"/>
          </p:cNvPicPr>
          <p:nvPr/>
        </p:nvPicPr>
        <p:blipFill>
          <a:blip r:embed="rId5"/>
          <a:stretch>
            <a:fillRect/>
          </a:stretch>
        </p:blipFill>
        <p:spPr>
          <a:xfrm>
            <a:off x="374331" y="1802537"/>
            <a:ext cx="8183880" cy="4152900"/>
          </a:xfrm>
          <a:prstGeom prst="rect">
            <a:avLst/>
          </a:prstGeom>
          <a:ln w="38100">
            <a:solidFill>
              <a:schemeClr val="tx1"/>
            </a:solidFill>
            <a:miter lim="800000"/>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62399" y="0"/>
            <a:ext cx="7711440" cy="6774180"/>
          </a:xfrm>
          <a:prstGeom prst="rect">
            <a:avLst/>
          </a:prstGeom>
        </p:spPr>
      </p:pic>
      <p:pic>
        <p:nvPicPr>
          <p:cNvPr id="5" name="Picture 4"/>
          <p:cNvPicPr/>
          <p:nvPr/>
        </p:nvPicPr>
        <p:blipFill>
          <a:blip r:embed="rId3">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sp>
        <p:nvSpPr>
          <p:cNvPr id="4" name="TextBox 3"/>
          <p:cNvSpPr txBox="1"/>
          <p:nvPr/>
        </p:nvSpPr>
        <p:spPr>
          <a:xfrm>
            <a:off x="4350012" y="903912"/>
            <a:ext cx="3020351" cy="461665"/>
          </a:xfrm>
          <a:prstGeom prst="rect">
            <a:avLst/>
          </a:prstGeom>
          <a:noFill/>
        </p:spPr>
        <p:txBody>
          <a:bodyPr wrap="square" rtlCol="0">
            <a:spAutoFit/>
          </a:bodyPr>
          <a:lstStyle/>
          <a:p>
            <a:r>
              <a:rPr lang="en-US" sz="2400" dirty="0" smtClean="0">
                <a:solidFill>
                  <a:srgbClr val="00B0F0"/>
                </a:solidFill>
              </a:rPr>
              <a:t>4,100</a:t>
            </a:r>
            <a:endParaRPr lang="en-US" sz="2400" dirty="0">
              <a:solidFill>
                <a:srgbClr val="00B0F0"/>
              </a:solidFill>
            </a:endParaRPr>
          </a:p>
        </p:txBody>
      </p:sp>
      <p:sp>
        <p:nvSpPr>
          <p:cNvPr id="6" name="TextBox 5"/>
          <p:cNvSpPr txBox="1"/>
          <p:nvPr/>
        </p:nvSpPr>
        <p:spPr>
          <a:xfrm>
            <a:off x="619543" y="2311268"/>
            <a:ext cx="3020351" cy="461665"/>
          </a:xfrm>
          <a:prstGeom prst="rect">
            <a:avLst/>
          </a:prstGeom>
          <a:noFill/>
        </p:spPr>
        <p:txBody>
          <a:bodyPr wrap="square" rtlCol="0">
            <a:spAutoFit/>
          </a:bodyPr>
          <a:lstStyle/>
          <a:p>
            <a:r>
              <a:rPr lang="en-US" sz="2400" dirty="0" smtClean="0">
                <a:solidFill>
                  <a:srgbClr val="00B0F0"/>
                </a:solidFill>
              </a:rPr>
              <a:t>imperfect</a:t>
            </a:r>
            <a:endParaRPr lang="en-US" sz="2400" dirty="0">
              <a:solidFill>
                <a:srgbClr val="00B0F0"/>
              </a:solidFill>
            </a:endParaRPr>
          </a:p>
        </p:txBody>
      </p:sp>
      <p:sp>
        <p:nvSpPr>
          <p:cNvPr id="7" name="TextBox 6"/>
          <p:cNvSpPr txBox="1"/>
          <p:nvPr/>
        </p:nvSpPr>
        <p:spPr>
          <a:xfrm>
            <a:off x="619543" y="3283831"/>
            <a:ext cx="3020351" cy="461665"/>
          </a:xfrm>
          <a:prstGeom prst="rect">
            <a:avLst/>
          </a:prstGeom>
          <a:noFill/>
        </p:spPr>
        <p:txBody>
          <a:bodyPr wrap="square" rtlCol="0">
            <a:spAutoFit/>
          </a:bodyPr>
          <a:lstStyle/>
          <a:p>
            <a:r>
              <a:rPr lang="en-US" sz="2400" dirty="0" smtClean="0">
                <a:solidFill>
                  <a:srgbClr val="00B0F0"/>
                </a:solidFill>
              </a:rPr>
              <a:t>1996</a:t>
            </a:r>
            <a:endParaRPr lang="en-US" sz="2400" dirty="0">
              <a:solidFill>
                <a:srgbClr val="00B0F0"/>
              </a:solidFill>
            </a:endParaRPr>
          </a:p>
        </p:txBody>
      </p:sp>
      <p:sp>
        <p:nvSpPr>
          <p:cNvPr id="8" name="TextBox 7"/>
          <p:cNvSpPr txBox="1"/>
          <p:nvPr/>
        </p:nvSpPr>
        <p:spPr>
          <a:xfrm>
            <a:off x="1511920" y="4229207"/>
            <a:ext cx="3020351" cy="461665"/>
          </a:xfrm>
          <a:prstGeom prst="rect">
            <a:avLst/>
          </a:prstGeom>
          <a:noFill/>
        </p:spPr>
        <p:txBody>
          <a:bodyPr wrap="square" rtlCol="0">
            <a:spAutoFit/>
          </a:bodyPr>
          <a:lstStyle/>
          <a:p>
            <a:r>
              <a:rPr lang="en-US" sz="2400" dirty="0" smtClean="0">
                <a:solidFill>
                  <a:srgbClr val="00B0F0"/>
                </a:solidFill>
              </a:rPr>
              <a:t>45</a:t>
            </a:r>
            <a:endParaRPr lang="en-US" sz="2400" dirty="0">
              <a:solidFill>
                <a:srgbClr val="00B0F0"/>
              </a:solidFill>
            </a:endParaRPr>
          </a:p>
        </p:txBody>
      </p:sp>
      <p:sp>
        <p:nvSpPr>
          <p:cNvPr id="9" name="TextBox 8"/>
          <p:cNvSpPr txBox="1"/>
          <p:nvPr/>
        </p:nvSpPr>
        <p:spPr>
          <a:xfrm>
            <a:off x="619543" y="5239512"/>
            <a:ext cx="3020351" cy="461665"/>
          </a:xfrm>
          <a:prstGeom prst="rect">
            <a:avLst/>
          </a:prstGeom>
          <a:noFill/>
        </p:spPr>
        <p:txBody>
          <a:bodyPr wrap="square" rtlCol="0">
            <a:spAutoFit/>
          </a:bodyPr>
          <a:lstStyle/>
          <a:p>
            <a:r>
              <a:rPr lang="en-US" sz="2400" dirty="0" smtClean="0">
                <a:solidFill>
                  <a:srgbClr val="00B0F0"/>
                </a:solidFill>
              </a:rPr>
              <a:t>500</a:t>
            </a:r>
            <a:endParaRPr lang="en-US" sz="2400" dirty="0">
              <a:solidFill>
                <a:srgbClr val="00B0F0"/>
              </a:solidFill>
            </a:endParaRPr>
          </a:p>
        </p:txBody>
      </p:sp>
      <p:sp>
        <p:nvSpPr>
          <p:cNvPr id="10" name="TextBox 9"/>
          <p:cNvSpPr txBox="1"/>
          <p:nvPr/>
        </p:nvSpPr>
        <p:spPr>
          <a:xfrm>
            <a:off x="619543" y="6172200"/>
            <a:ext cx="3020351" cy="461665"/>
          </a:xfrm>
          <a:prstGeom prst="rect">
            <a:avLst/>
          </a:prstGeom>
          <a:noFill/>
        </p:spPr>
        <p:txBody>
          <a:bodyPr wrap="square" rtlCol="0">
            <a:spAutoFit/>
          </a:bodyPr>
          <a:lstStyle/>
          <a:p>
            <a:r>
              <a:rPr lang="en-US" sz="2400" dirty="0" smtClean="0">
                <a:solidFill>
                  <a:srgbClr val="00B0F0"/>
                </a:solidFill>
              </a:rPr>
              <a:t>the bracelet</a:t>
            </a:r>
            <a:endParaRPr lang="en-US" sz="24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0" y="988904"/>
            <a:ext cx="8866196" cy="389227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 y="1105598"/>
            <a:ext cx="9136867" cy="335077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8046720" cy="6438900"/>
          </a:xfrm>
          <a:prstGeom prst="rect">
            <a:avLst/>
          </a:prstGeom>
        </p:spPr>
      </p:pic>
      <p:pic>
        <p:nvPicPr>
          <p:cNvPr id="5" name="Picture 4"/>
          <p:cNvPicPr/>
          <p:nvPr/>
        </p:nvPicPr>
        <p:blipFill>
          <a:blip r:embed="rId3">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b="4390"/>
          <a:stretch>
            <a:fillRect/>
          </a:stretch>
        </p:blipFill>
        <p:spPr bwMode="auto">
          <a:xfrm flipV="1">
            <a:off x="7370363" y="5838035"/>
            <a:ext cx="1773637" cy="1019965"/>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8016240" cy="6431280"/>
          </a:xfrm>
          <a:prstGeom prst="rect">
            <a:avLst/>
          </a:prstGeom>
        </p:spPr>
      </p:pic>
      <p:pic>
        <p:nvPicPr>
          <p:cNvPr id="5" name="Picture 4"/>
          <p:cNvPicPr/>
          <p:nvPr/>
        </p:nvPicPr>
        <p:blipFill>
          <a:blip r:embed="rId3">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b="4390"/>
          <a:stretch>
            <a:fillRect/>
          </a:stretch>
        </p:blipFill>
        <p:spPr bwMode="auto">
          <a:xfrm flipV="1">
            <a:off x="7370363" y="5838035"/>
            <a:ext cx="1773637" cy="1019965"/>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81815" y="303088"/>
            <a:ext cx="7802880" cy="5699760"/>
          </a:xfrm>
          <a:prstGeom prst="rect">
            <a:avLst/>
          </a:prstGeom>
        </p:spPr>
      </p:pic>
      <p:pic>
        <p:nvPicPr>
          <p:cNvPr id="5" name="Picture 4"/>
          <p:cNvPicPr/>
          <p:nvPr/>
        </p:nvPicPr>
        <p:blipFill>
          <a:blip r:embed="rId3">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6" name="Picture 5"/>
          <p:cNvPicPr>
            <a:picLocks noChangeAspect="1"/>
          </p:cNvPicPr>
          <p:nvPr/>
        </p:nvPicPr>
        <p:blipFill>
          <a:blip r:embed="rId4"/>
          <a:stretch>
            <a:fillRect/>
          </a:stretch>
        </p:blipFill>
        <p:spPr>
          <a:xfrm>
            <a:off x="0" y="6002848"/>
            <a:ext cx="3078480" cy="58674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41888" y="910606"/>
            <a:ext cx="8662516" cy="3863244"/>
          </a:xfrm>
          <a:prstGeom prst="rect">
            <a:avLst/>
          </a:prstGeom>
        </p:spPr>
      </p:pic>
      <p:sp>
        <p:nvSpPr>
          <p:cNvPr id="5" name="TextBox 4"/>
          <p:cNvSpPr txBox="1"/>
          <p:nvPr/>
        </p:nvSpPr>
        <p:spPr>
          <a:xfrm>
            <a:off x="481465" y="1956568"/>
            <a:ext cx="445235" cy="461665"/>
          </a:xfrm>
          <a:prstGeom prst="rect">
            <a:avLst/>
          </a:prstGeom>
          <a:noFill/>
        </p:spPr>
        <p:txBody>
          <a:bodyPr wrap="square" rtlCol="0">
            <a:spAutoFit/>
          </a:bodyPr>
          <a:lstStyle/>
          <a:p>
            <a:r>
              <a:rPr lang="en-US" sz="2400" dirty="0" smtClean="0">
                <a:solidFill>
                  <a:srgbClr val="00B0F0"/>
                </a:solidFill>
              </a:rPr>
              <a:t>5</a:t>
            </a:r>
            <a:endParaRPr lang="en-US" sz="2400" dirty="0">
              <a:solidFill>
                <a:srgbClr val="00B0F0"/>
              </a:solidFill>
            </a:endParaRPr>
          </a:p>
        </p:txBody>
      </p:sp>
      <p:sp>
        <p:nvSpPr>
          <p:cNvPr id="6" name="TextBox 5"/>
          <p:cNvSpPr txBox="1"/>
          <p:nvPr/>
        </p:nvSpPr>
        <p:spPr>
          <a:xfrm>
            <a:off x="481465" y="2791828"/>
            <a:ext cx="445235" cy="461665"/>
          </a:xfrm>
          <a:prstGeom prst="rect">
            <a:avLst/>
          </a:prstGeom>
          <a:noFill/>
        </p:spPr>
        <p:txBody>
          <a:bodyPr wrap="square" rtlCol="0">
            <a:spAutoFit/>
          </a:bodyPr>
          <a:lstStyle/>
          <a:p>
            <a:r>
              <a:rPr lang="en-US" sz="2400" dirty="0" smtClean="0">
                <a:solidFill>
                  <a:srgbClr val="00B0F0"/>
                </a:solidFill>
              </a:rPr>
              <a:t>4</a:t>
            </a:r>
            <a:endParaRPr lang="en-US" sz="2400" dirty="0">
              <a:solidFill>
                <a:srgbClr val="00B0F0"/>
              </a:solidFill>
            </a:endParaRPr>
          </a:p>
        </p:txBody>
      </p:sp>
      <p:sp>
        <p:nvSpPr>
          <p:cNvPr id="7" name="TextBox 6"/>
          <p:cNvSpPr txBox="1"/>
          <p:nvPr/>
        </p:nvSpPr>
        <p:spPr>
          <a:xfrm>
            <a:off x="481465" y="3328416"/>
            <a:ext cx="445235" cy="461665"/>
          </a:xfrm>
          <a:prstGeom prst="rect">
            <a:avLst/>
          </a:prstGeom>
          <a:noFill/>
        </p:spPr>
        <p:txBody>
          <a:bodyPr wrap="square" rtlCol="0">
            <a:spAutoFit/>
          </a:bodyPr>
          <a:lstStyle/>
          <a:p>
            <a:r>
              <a:rPr lang="en-US" sz="2400" dirty="0" smtClean="0">
                <a:solidFill>
                  <a:srgbClr val="00B0F0"/>
                </a:solidFill>
              </a:rPr>
              <a:t>3</a:t>
            </a:r>
            <a:endParaRPr lang="en-US" sz="2400" dirty="0">
              <a:solidFill>
                <a:srgbClr val="00B0F0"/>
              </a:solidFill>
            </a:endParaRPr>
          </a:p>
        </p:txBody>
      </p:sp>
      <p:sp>
        <p:nvSpPr>
          <p:cNvPr id="8" name="TextBox 7"/>
          <p:cNvSpPr txBox="1"/>
          <p:nvPr/>
        </p:nvSpPr>
        <p:spPr>
          <a:xfrm>
            <a:off x="481465" y="3858768"/>
            <a:ext cx="445235" cy="461665"/>
          </a:xfrm>
          <a:prstGeom prst="rect">
            <a:avLst/>
          </a:prstGeom>
          <a:noFill/>
        </p:spPr>
        <p:txBody>
          <a:bodyPr wrap="square" rtlCol="0">
            <a:spAutoFit/>
          </a:bodyPr>
          <a:lstStyle/>
          <a:p>
            <a:r>
              <a:rPr lang="en-US" sz="2400" dirty="0" smtClean="0">
                <a:solidFill>
                  <a:srgbClr val="00B0F0"/>
                </a:solidFill>
              </a:rPr>
              <a:t>2</a:t>
            </a:r>
            <a:endParaRPr lang="en-US" sz="24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17147" y="400829"/>
            <a:ext cx="7680960" cy="5905500"/>
          </a:xfrm>
          <a:prstGeom prst="rect">
            <a:avLst/>
          </a:prstGeom>
        </p:spPr>
      </p:pic>
      <p:pic>
        <p:nvPicPr>
          <p:cNvPr id="5" name="Picture 4"/>
          <p:cNvPicPr/>
          <p:nvPr/>
        </p:nvPicPr>
        <p:blipFill>
          <a:blip r:embed="rId3">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sp>
        <p:nvSpPr>
          <p:cNvPr id="4" name="TextBox 3"/>
          <p:cNvSpPr txBox="1"/>
          <p:nvPr/>
        </p:nvSpPr>
        <p:spPr>
          <a:xfrm>
            <a:off x="1567380" y="1750614"/>
            <a:ext cx="3020351" cy="461665"/>
          </a:xfrm>
          <a:prstGeom prst="rect">
            <a:avLst/>
          </a:prstGeom>
          <a:noFill/>
        </p:spPr>
        <p:txBody>
          <a:bodyPr wrap="square" rtlCol="0">
            <a:spAutoFit/>
          </a:bodyPr>
          <a:lstStyle/>
          <a:p>
            <a:r>
              <a:rPr lang="en-US" sz="2400" dirty="0" smtClean="0">
                <a:solidFill>
                  <a:srgbClr val="00B0F0"/>
                </a:solidFill>
              </a:rPr>
              <a:t>the fun of it</a:t>
            </a:r>
            <a:endParaRPr lang="en-US" sz="2400" dirty="0">
              <a:solidFill>
                <a:srgbClr val="00B0F0"/>
              </a:solidFill>
            </a:endParaRPr>
          </a:p>
        </p:txBody>
      </p:sp>
      <p:sp>
        <p:nvSpPr>
          <p:cNvPr id="7" name="TextBox 6"/>
          <p:cNvSpPr txBox="1"/>
          <p:nvPr/>
        </p:nvSpPr>
        <p:spPr>
          <a:xfrm>
            <a:off x="5077756" y="2286000"/>
            <a:ext cx="3020351" cy="461665"/>
          </a:xfrm>
          <a:prstGeom prst="rect">
            <a:avLst/>
          </a:prstGeom>
          <a:noFill/>
        </p:spPr>
        <p:txBody>
          <a:bodyPr wrap="square" rtlCol="0">
            <a:spAutoFit/>
          </a:bodyPr>
          <a:lstStyle/>
          <a:p>
            <a:r>
              <a:rPr lang="en-US" sz="2400" dirty="0" smtClean="0">
                <a:solidFill>
                  <a:srgbClr val="00B0F0"/>
                </a:solidFill>
              </a:rPr>
              <a:t>mental character</a:t>
            </a:r>
            <a:endParaRPr lang="en-US" sz="2400" dirty="0">
              <a:solidFill>
                <a:srgbClr val="00B0F0"/>
              </a:solidFill>
            </a:endParaRPr>
          </a:p>
        </p:txBody>
      </p:sp>
      <p:sp>
        <p:nvSpPr>
          <p:cNvPr id="8" name="TextBox 7"/>
          <p:cNvSpPr txBox="1"/>
          <p:nvPr/>
        </p:nvSpPr>
        <p:spPr>
          <a:xfrm>
            <a:off x="1912345" y="3707182"/>
            <a:ext cx="3020351" cy="461665"/>
          </a:xfrm>
          <a:prstGeom prst="rect">
            <a:avLst/>
          </a:prstGeom>
          <a:noFill/>
        </p:spPr>
        <p:txBody>
          <a:bodyPr wrap="square" rtlCol="0">
            <a:spAutoFit/>
          </a:bodyPr>
          <a:lstStyle/>
          <a:p>
            <a:r>
              <a:rPr lang="en-US" sz="2400" dirty="0" smtClean="0">
                <a:solidFill>
                  <a:srgbClr val="00B0F0"/>
                </a:solidFill>
              </a:rPr>
              <a:t>could be killed</a:t>
            </a:r>
            <a:endParaRPr lang="en-US" sz="2400" dirty="0">
              <a:solidFill>
                <a:srgbClr val="00B0F0"/>
              </a:solidFill>
            </a:endParaRPr>
          </a:p>
        </p:txBody>
      </p:sp>
      <p:sp>
        <p:nvSpPr>
          <p:cNvPr id="9" name="TextBox 8"/>
          <p:cNvSpPr txBox="1"/>
          <p:nvPr/>
        </p:nvSpPr>
        <p:spPr>
          <a:xfrm>
            <a:off x="802595" y="4690872"/>
            <a:ext cx="3020351" cy="461665"/>
          </a:xfrm>
          <a:prstGeom prst="rect">
            <a:avLst/>
          </a:prstGeom>
          <a:noFill/>
        </p:spPr>
        <p:txBody>
          <a:bodyPr wrap="square" rtlCol="0">
            <a:spAutoFit/>
          </a:bodyPr>
          <a:lstStyle/>
          <a:p>
            <a:r>
              <a:rPr lang="en-US" sz="2400" dirty="0" smtClean="0">
                <a:solidFill>
                  <a:srgbClr val="00B0F0"/>
                </a:solidFill>
              </a:rPr>
              <a:t>without oxygen	</a:t>
            </a:r>
            <a:endParaRPr lang="en-US" sz="2400" dirty="0">
              <a:solidFill>
                <a:srgbClr val="00B0F0"/>
              </a:solidFill>
            </a:endParaRPr>
          </a:p>
        </p:txBody>
      </p:sp>
      <p:sp>
        <p:nvSpPr>
          <p:cNvPr id="10" name="TextBox 9"/>
          <p:cNvSpPr txBox="1"/>
          <p:nvPr/>
        </p:nvSpPr>
        <p:spPr>
          <a:xfrm>
            <a:off x="802595" y="5650992"/>
            <a:ext cx="3020351" cy="461665"/>
          </a:xfrm>
          <a:prstGeom prst="rect">
            <a:avLst/>
          </a:prstGeom>
          <a:noFill/>
        </p:spPr>
        <p:txBody>
          <a:bodyPr wrap="square" rtlCol="0">
            <a:spAutoFit/>
          </a:bodyPr>
          <a:lstStyle/>
          <a:p>
            <a:r>
              <a:rPr lang="en-US" sz="2400" dirty="0" smtClean="0">
                <a:solidFill>
                  <a:srgbClr val="00B0F0"/>
                </a:solidFill>
              </a:rPr>
              <a:t>people think it is</a:t>
            </a:r>
            <a:endParaRPr lang="en-US" sz="24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0" y="379370"/>
            <a:ext cx="8724410" cy="485305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387022" y="801687"/>
            <a:ext cx="7589520" cy="3985260"/>
          </a:xfrm>
          <a:prstGeom prst="rect">
            <a:avLst/>
          </a:prstGeom>
        </p:spPr>
      </p:pic>
      <p:pic>
        <p:nvPicPr>
          <p:cNvPr id="5" name="Picture 4"/>
          <p:cNvPicPr>
            <a:picLocks noChangeAspect="1"/>
          </p:cNvPicPr>
          <p:nvPr/>
        </p:nvPicPr>
        <p:blipFill>
          <a:blip r:embed="rId4"/>
          <a:stretch>
            <a:fillRect/>
          </a:stretch>
        </p:blipFill>
        <p:spPr>
          <a:xfrm>
            <a:off x="45720" y="4786947"/>
            <a:ext cx="4579620" cy="58674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93162" y="820036"/>
            <a:ext cx="8370915" cy="4330077"/>
          </a:xfrm>
          <a:prstGeom prst="rect">
            <a:avLst/>
          </a:prstGeom>
        </p:spPr>
      </p:pic>
      <p:sp>
        <p:nvSpPr>
          <p:cNvPr id="5" name="TextBox 4"/>
          <p:cNvSpPr txBox="1"/>
          <p:nvPr/>
        </p:nvSpPr>
        <p:spPr>
          <a:xfrm>
            <a:off x="550109" y="3449999"/>
            <a:ext cx="445235" cy="461665"/>
          </a:xfrm>
          <a:prstGeom prst="rect">
            <a:avLst/>
          </a:prstGeom>
          <a:noFill/>
        </p:spPr>
        <p:txBody>
          <a:bodyPr wrap="square" rtlCol="0">
            <a:spAutoFit/>
          </a:bodyPr>
          <a:lstStyle/>
          <a:p>
            <a:r>
              <a:rPr lang="en-US" sz="2400" dirty="0" smtClean="0">
                <a:solidFill>
                  <a:srgbClr val="00B0F0"/>
                </a:solidFill>
              </a:rPr>
              <a:t>1</a:t>
            </a:r>
            <a:endParaRPr lang="en-US" sz="2400" dirty="0">
              <a:solidFill>
                <a:srgbClr val="00B0F0"/>
              </a:solidFill>
            </a:endParaRPr>
          </a:p>
        </p:txBody>
      </p:sp>
      <p:sp>
        <p:nvSpPr>
          <p:cNvPr id="6" name="TextBox 5"/>
          <p:cNvSpPr txBox="1"/>
          <p:nvPr/>
        </p:nvSpPr>
        <p:spPr>
          <a:xfrm>
            <a:off x="550109" y="2926080"/>
            <a:ext cx="445235" cy="461665"/>
          </a:xfrm>
          <a:prstGeom prst="rect">
            <a:avLst/>
          </a:prstGeom>
          <a:noFill/>
        </p:spPr>
        <p:txBody>
          <a:bodyPr wrap="square" rtlCol="0">
            <a:spAutoFit/>
          </a:bodyPr>
          <a:lstStyle/>
          <a:p>
            <a:r>
              <a:rPr lang="en-US" sz="2400" dirty="0" smtClean="0">
                <a:solidFill>
                  <a:srgbClr val="00B0F0"/>
                </a:solidFill>
              </a:rPr>
              <a:t>2</a:t>
            </a:r>
            <a:endParaRPr lang="en-US" sz="2400" dirty="0">
              <a:solidFill>
                <a:srgbClr val="00B0F0"/>
              </a:solidFill>
            </a:endParaRPr>
          </a:p>
        </p:txBody>
      </p:sp>
      <p:sp>
        <p:nvSpPr>
          <p:cNvPr id="7" name="TextBox 6"/>
          <p:cNvSpPr txBox="1"/>
          <p:nvPr/>
        </p:nvSpPr>
        <p:spPr>
          <a:xfrm>
            <a:off x="550109" y="1887917"/>
            <a:ext cx="445235" cy="461665"/>
          </a:xfrm>
          <a:prstGeom prst="rect">
            <a:avLst/>
          </a:prstGeom>
          <a:noFill/>
        </p:spPr>
        <p:txBody>
          <a:bodyPr wrap="square" rtlCol="0">
            <a:spAutoFit/>
          </a:bodyPr>
          <a:lstStyle/>
          <a:p>
            <a:r>
              <a:rPr lang="en-US" sz="2400" dirty="0" smtClean="0">
                <a:solidFill>
                  <a:srgbClr val="00B0F0"/>
                </a:solidFill>
              </a:rPr>
              <a:t>3</a:t>
            </a:r>
            <a:endParaRPr lang="en-US" sz="2400" dirty="0">
              <a:solidFill>
                <a:srgbClr val="00B0F0"/>
              </a:solidFill>
            </a:endParaRPr>
          </a:p>
        </p:txBody>
      </p:sp>
      <p:sp>
        <p:nvSpPr>
          <p:cNvPr id="8" name="TextBox 7"/>
          <p:cNvSpPr txBox="1"/>
          <p:nvPr/>
        </p:nvSpPr>
        <p:spPr>
          <a:xfrm>
            <a:off x="550109" y="2404872"/>
            <a:ext cx="445235" cy="461665"/>
          </a:xfrm>
          <a:prstGeom prst="rect">
            <a:avLst/>
          </a:prstGeom>
          <a:noFill/>
        </p:spPr>
        <p:txBody>
          <a:bodyPr wrap="square" rtlCol="0">
            <a:spAutoFit/>
          </a:bodyPr>
          <a:lstStyle/>
          <a:p>
            <a:r>
              <a:rPr lang="en-US" sz="2400" dirty="0" smtClean="0">
                <a:solidFill>
                  <a:srgbClr val="00B0F0"/>
                </a:solidFill>
              </a:rPr>
              <a:t>4</a:t>
            </a:r>
            <a:endParaRPr lang="en-US" sz="2400" dirty="0">
              <a:solidFill>
                <a:srgbClr val="00B0F0"/>
              </a:solidFill>
            </a:endParaRPr>
          </a:p>
        </p:txBody>
      </p:sp>
      <p:sp>
        <p:nvSpPr>
          <p:cNvPr id="9" name="TextBox 8"/>
          <p:cNvSpPr txBox="1"/>
          <p:nvPr/>
        </p:nvSpPr>
        <p:spPr>
          <a:xfrm>
            <a:off x="550109" y="4553712"/>
            <a:ext cx="445235" cy="461665"/>
          </a:xfrm>
          <a:prstGeom prst="rect">
            <a:avLst/>
          </a:prstGeom>
          <a:noFill/>
        </p:spPr>
        <p:txBody>
          <a:bodyPr wrap="square" rtlCol="0">
            <a:spAutoFit/>
          </a:bodyPr>
          <a:lstStyle/>
          <a:p>
            <a:r>
              <a:rPr lang="en-US" sz="2400" dirty="0" smtClean="0">
                <a:solidFill>
                  <a:srgbClr val="00B0F0"/>
                </a:solidFill>
              </a:rPr>
              <a:t>5</a:t>
            </a:r>
            <a:endParaRPr lang="en-US" sz="2400" dirty="0">
              <a:solidFill>
                <a:srgbClr val="00B0F0"/>
              </a:solidFill>
            </a:endParaRPr>
          </a:p>
        </p:txBody>
      </p:sp>
      <p:sp>
        <p:nvSpPr>
          <p:cNvPr id="10" name="TextBox 9"/>
          <p:cNvSpPr txBox="1"/>
          <p:nvPr/>
        </p:nvSpPr>
        <p:spPr>
          <a:xfrm>
            <a:off x="550109" y="4005072"/>
            <a:ext cx="445235" cy="461665"/>
          </a:xfrm>
          <a:prstGeom prst="rect">
            <a:avLst/>
          </a:prstGeom>
          <a:noFill/>
        </p:spPr>
        <p:txBody>
          <a:bodyPr wrap="square" rtlCol="0">
            <a:spAutoFit/>
          </a:bodyPr>
          <a:lstStyle/>
          <a:p>
            <a:r>
              <a:rPr lang="en-US" sz="2400" dirty="0" smtClean="0">
                <a:solidFill>
                  <a:srgbClr val="00B0F0"/>
                </a:solidFill>
              </a:rPr>
              <a:t>6</a:t>
            </a:r>
            <a:endParaRPr lang="en-US" sz="24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118</TotalTime>
  <Words>126</Words>
  <Application>Microsoft Macintosh PowerPoint</Application>
  <PresentationFormat>On-screen Show (4:3)</PresentationFormat>
  <Paragraphs>23</Paragraphs>
  <Slides>12</Slides>
  <Notes>1</Notes>
  <HiddenSlides>0</HiddenSlides>
  <MMClips>0</MMClips>
  <ScaleCrop>false</ScaleCrop>
  <HeadingPairs>
    <vt:vector size="6" baseType="variant">
      <vt:variant>
        <vt:lpstr>Design Template</vt:lpstr>
      </vt:variant>
      <vt:variant>
        <vt:i4>1</vt:i4>
      </vt:variant>
      <vt:variant>
        <vt:lpstr>Embedded OLE Servers</vt:lpstr>
      </vt:variant>
      <vt:variant>
        <vt:i4>0</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John Jay College of Criminal Justice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Green</dc:creator>
  <cp:lastModifiedBy>David Green</cp:lastModifiedBy>
  <cp:revision>4</cp:revision>
  <dcterms:created xsi:type="dcterms:W3CDTF">2011-10-12T13:14:33Z</dcterms:created>
  <dcterms:modified xsi:type="dcterms:W3CDTF">2011-10-12T13:14:36Z</dcterms:modified>
</cp:coreProperties>
</file>