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5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12033-3A93-7C4D-9109-EEC1241B0FB8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D266A-ECF3-F142-89D9-1FB77259F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1BD962-DD97-2E4E-AED5-54C5EE04A8FB}" type="slidenum">
              <a:rPr lang="en-US"/>
              <a:pPr/>
              <a:t>1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Treated mosquito nets are proving a potent weapon in the fight against malaria in Kenya's Nyanza Province, where the CDC has been conducing a Bed Net Program since 2007. The photo shows a group of orphans receive treated mosquito nets provided by the CDC Foundation and distributed by Centers for Disease Control and Prevention staff in the village of Aluor, near Kisumu, Kenya.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18" y="1572996"/>
            <a:ext cx="7985760" cy="444246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62" y="576397"/>
            <a:ext cx="8171780" cy="417704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59536" y="3486727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859536" y="1638993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84" y="81187"/>
            <a:ext cx="7229079" cy="67768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865909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c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32757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f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789239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d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25090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b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268833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e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37413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31" y="738214"/>
            <a:ext cx="8549640" cy="368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l="9931"/>
          <a:stretch>
            <a:fillRect/>
          </a:stretch>
        </p:blipFill>
        <p:spPr>
          <a:xfrm>
            <a:off x="394774" y="1211099"/>
            <a:ext cx="8749226" cy="2026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795260" cy="967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 l="50587"/>
          <a:stretch>
            <a:fillRect/>
          </a:stretch>
        </p:blipFill>
        <p:spPr>
          <a:xfrm>
            <a:off x="3026194" y="967740"/>
            <a:ext cx="3260069" cy="2305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rcRect r="1446"/>
          <a:stretch>
            <a:fillRect/>
          </a:stretch>
        </p:blipFill>
        <p:spPr>
          <a:xfrm>
            <a:off x="6008390" y="1037590"/>
            <a:ext cx="3116580" cy="2235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rcRect l="2079" r="51280"/>
          <a:stretch>
            <a:fillRect/>
          </a:stretch>
        </p:blipFill>
        <p:spPr>
          <a:xfrm>
            <a:off x="36099" y="967740"/>
            <a:ext cx="3077190" cy="2305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rcRect l="1460"/>
          <a:stretch>
            <a:fillRect/>
          </a:stretch>
        </p:blipFill>
        <p:spPr>
          <a:xfrm>
            <a:off x="28459" y="3272790"/>
            <a:ext cx="3084830" cy="2235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7906" y="3272790"/>
            <a:ext cx="3149600" cy="22542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8390" y="3272790"/>
            <a:ext cx="3143250" cy="22542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610" y="5527039"/>
            <a:ext cx="6243606" cy="109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4" y="1079313"/>
            <a:ext cx="8411845" cy="233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176" y="567679"/>
            <a:ext cx="7399020" cy="42519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19639"/>
            <a:ext cx="3040380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11" y="454751"/>
            <a:ext cx="8224690" cy="52978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488" y="173917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2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488" y="227685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4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488" y="306643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7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488" y="388620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3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488" y="472744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5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83" y="199890"/>
            <a:ext cx="7741920" cy="585216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705033" y="133870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5033" y="1800369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5033" y="228600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5033" y="277977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5033" y="3546995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5033" y="426783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F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5033" y="504588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5033" y="5507551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</a:t>
            </a:r>
            <a:endParaRPr lang="en-US" sz="2400" b="1" dirty="0">
              <a:solidFill>
                <a:srgbClr val="00B0F0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320636" y="1651000"/>
            <a:ext cx="486063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09726" y="1281668"/>
            <a:ext cx="486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couldn’t see the value in the goat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320636" y="3097213"/>
            <a:ext cx="5310909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503218" y="3392776"/>
            <a:ext cx="301105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320636" y="2688336"/>
            <a:ext cx="5310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was an excellent student even though she was so much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03218" y="3362329"/>
            <a:ext cx="486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older than the other students.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130552" y="4114800"/>
            <a:ext cx="139081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945408" y="4116388"/>
            <a:ext cx="486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B0F0"/>
                </a:solidFill>
              </a:rPr>
              <a:t>Beatrice’s Goat</a:t>
            </a:r>
            <a:endParaRPr lang="en-US" i="1" dirty="0">
              <a:solidFill>
                <a:srgbClr val="00B0F0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945408" y="4893685"/>
            <a:ext cx="72159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797626" y="4861220"/>
            <a:ext cx="486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weather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5" grpId="0"/>
      <p:bldP spid="26" grpId="0"/>
      <p:bldP spid="29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0471"/>
            <a:ext cx="8511540" cy="405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4212"/>
            <a:ext cx="909828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85" y="284160"/>
            <a:ext cx="7947660" cy="627126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 3"/>
          <p:cNvSpPr/>
          <p:nvPr/>
        </p:nvSpPr>
        <p:spPr>
          <a:xfrm>
            <a:off x="755777" y="2008909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755777" y="4098175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755777" y="5532120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115</Words>
  <Application>Microsoft Macintosh PowerPoint</Application>
  <PresentationFormat>On-screen Show (4:3)</PresentationFormat>
  <Paragraphs>26</Paragraphs>
  <Slides>13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5</cp:revision>
  <dcterms:created xsi:type="dcterms:W3CDTF">2011-10-12T13:14:44Z</dcterms:created>
  <dcterms:modified xsi:type="dcterms:W3CDTF">2011-10-12T13:14:46Z</dcterms:modified>
</cp:coreProperties>
</file>