
<file path=[Content_Types].xml><?xml version="1.0" encoding="utf-8"?>
<Types xmlns="http://schemas.openxmlformats.org/package/2006/content-types">
  <Default Extension="rels" ContentType="application/vnd.openxmlformats-package.relationships+xml"/>
  <Override PartName="/ppt/slideLayouts/slideLayout1.xml" ContentType="application/vnd.openxmlformats-officedocument.presentationml.slideLayout+xml"/>
  <Default Extension="png" ContentType="image/png"/>
  <Override PartName="/ppt/slides/slide11.xml" ContentType="application/vnd.openxmlformats-officedocument.presentationml.slide+xml"/>
  <Default Extension="xml" ContentType="application/xml"/>
  <Override PartName="/ppt/slides/slide9.xml" ContentType="application/vnd.openxmlformats-officedocument.presentationml.slide+xml"/>
  <Default Extension="jpeg" ContentType="image/jpeg"/>
  <Override PartName="/ppt/tableStyles.xml" ContentType="application/vnd.openxmlformats-officedocument.presentationml.tableStyles+xml"/>
  <Default Extension="emf" ContentType="image/x-emf"/>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embeddings/oleObject1.bin" ContentType="application/vnd.openxmlformats-officedocument.oleObject"/>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slideLayouts/slideLayout2.xml" ContentType="application/vnd.openxmlformats-officedocument.presentationml.slideLayout+xml"/>
  <Override PartName="/ppt/slides/slide1.xml" ContentType="application/vnd.openxmlformats-officedocument.presentationml.slide+xml"/>
  <Override PartName="/ppt/slides/slide12.xml" ContentType="application/vnd.openxmlformats-officedocument.presentationml.slide+xml"/>
  <Default Extension="bin" ContentType="application/vnd.openxmlformats-officedocument.presentationml.printerSettings"/>
  <Override PartName="/ppt/slides/slide10.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slideLayouts/slideLayout7.xml" ContentType="application/vnd.openxmlformats-officedocument.presentationml.slideLayout+xml"/>
  <Override PartName="/ppt/slides/slide6.xml" ContentType="application/vnd.openxmlformats-officedocument.presentationml.slide+xml"/>
  <Default Extension="vml" ContentType="application/vnd.openxmlformats-officedocument.vmlDrawing"/>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notesMasterIdLst>
    <p:notesMasterId r:id="rId14"/>
  </p:notesMasterIdLst>
  <p:sldIdLst>
    <p:sldId id="271" r:id="rId2"/>
    <p:sldId id="256" r:id="rId3"/>
    <p:sldId id="257" r:id="rId4"/>
    <p:sldId id="258" r:id="rId5"/>
    <p:sldId id="259" r:id="rId6"/>
    <p:sldId id="260" r:id="rId7"/>
    <p:sldId id="261" r:id="rId8"/>
    <p:sldId id="262" r:id="rId9"/>
    <p:sldId id="263" r:id="rId10"/>
    <p:sldId id="264" r:id="rId11"/>
    <p:sldId id="265" r:id="rId12"/>
    <p:sldId id="266" r:id="rId1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0C86B7"/>
    <a:srgbClr val="42A6CF"/>
    <a:srgbClr val="47AEC1"/>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snapToGrid="0" snapToObjects="1">
      <p:cViewPr varScale="1">
        <p:scale>
          <a:sx n="111" d="100"/>
          <a:sy n="111" d="100"/>
        </p:scale>
        <p:origin x="-816" y="-10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notesMaster" Target="notesMasters/notesMaster1.xml"/><Relationship Id="rId15" Type="http://schemas.openxmlformats.org/officeDocument/2006/relationships/printerSettings" Target="printerSettings/printerSettings1.bin"/><Relationship Id="rId16" Type="http://schemas.openxmlformats.org/officeDocument/2006/relationships/presProps" Target="presProps.xml"/><Relationship Id="rId17" Type="http://schemas.openxmlformats.org/officeDocument/2006/relationships/viewProps" Target="viewProps.xml"/><Relationship Id="rId18" Type="http://schemas.openxmlformats.org/officeDocument/2006/relationships/theme" Target="theme/theme1.xml"/><Relationship Id="rId1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306EF53-DE29-024C-9595-F20D98ED0475}" type="datetimeFigureOut">
              <a:rPr lang="en-US" smtClean="0"/>
              <a:pPr/>
              <a:t>10/12/11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79B0FA7-524B-0949-8CCC-B2A4DB89309A}"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6A10CA9-1495-3C4E-AD27-3849FF4AE606}" type="slidenum">
              <a:rPr lang="en-US"/>
              <a:pPr/>
              <a:t>1</a:t>
            </a:fld>
            <a:endParaRPr lang="en-US"/>
          </a:p>
        </p:txBody>
      </p:sp>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p:txBody>
          <a:bodyPr/>
          <a:lstStyle/>
          <a:p>
            <a:r>
              <a:rPr lang="en-US"/>
              <a:t> Alisson Baver of USA lies injured after she falls on the ice during the women's 1500m final at the 2009 ISU World Cup Short Track Speed Skating Championships in Sofia on February 7, 2009. </a:t>
            </a:r>
          </a:p>
          <a:p>
            <a:r>
              <a:rPr lang="en-US"/>
              <a:t>The first official speed skating race was in Oslo, Norway in 1863. </a:t>
            </a:r>
          </a:p>
          <a:p>
            <a:r>
              <a:rPr lang="en-US"/>
              <a:t>Long track speed skating became an Olympic sport in the Olympics in 1924. Short track skating became an Olympic sport in Albertville, in 1992. In short track skating, the track is only 111 meters around and either four or six skaters are on the track at one time, leading to many falls and collisions.</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3FFE183-D5F9-9143-885F-5AA071369BE2}" type="datetimeFigureOut">
              <a:rPr lang="en-US" smtClean="0"/>
              <a:pPr/>
              <a:t>10/12/11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F86950-FE0F-0C41-81AF-817466CFBB31}"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3FFE183-D5F9-9143-885F-5AA071369BE2}" type="datetimeFigureOut">
              <a:rPr lang="en-US" smtClean="0"/>
              <a:pPr/>
              <a:t>10/12/11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F86950-FE0F-0C41-81AF-817466CFBB3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3FFE183-D5F9-9143-885F-5AA071369BE2}" type="datetimeFigureOut">
              <a:rPr lang="en-US" smtClean="0"/>
              <a:pPr/>
              <a:t>10/12/11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F86950-FE0F-0C41-81AF-817466CFBB3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3FFE183-D5F9-9143-885F-5AA071369BE2}" type="datetimeFigureOut">
              <a:rPr lang="en-US" smtClean="0"/>
              <a:pPr/>
              <a:t>10/12/11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F86950-FE0F-0C41-81AF-817466CFBB3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3FFE183-D5F9-9143-885F-5AA071369BE2}" type="datetimeFigureOut">
              <a:rPr lang="en-US" smtClean="0"/>
              <a:pPr/>
              <a:t>10/12/11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F86950-FE0F-0C41-81AF-817466CFBB31}"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3FFE183-D5F9-9143-885F-5AA071369BE2}" type="datetimeFigureOut">
              <a:rPr lang="en-US" smtClean="0"/>
              <a:pPr/>
              <a:t>10/12/11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F86950-FE0F-0C41-81AF-817466CFBB3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3FFE183-D5F9-9143-885F-5AA071369BE2}" type="datetimeFigureOut">
              <a:rPr lang="en-US" smtClean="0"/>
              <a:pPr/>
              <a:t>10/12/11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0F86950-FE0F-0C41-81AF-817466CFBB31}"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3FFE183-D5F9-9143-885F-5AA071369BE2}" type="datetimeFigureOut">
              <a:rPr lang="en-US" smtClean="0"/>
              <a:pPr/>
              <a:t>10/12/11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0F86950-FE0F-0C41-81AF-817466CFBB3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FFE183-D5F9-9143-885F-5AA071369BE2}" type="datetimeFigureOut">
              <a:rPr lang="en-US" smtClean="0"/>
              <a:pPr/>
              <a:t>10/12/11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0F86950-FE0F-0C41-81AF-817466CFBB3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FFE183-D5F9-9143-885F-5AA071369BE2}" type="datetimeFigureOut">
              <a:rPr lang="en-US" smtClean="0"/>
              <a:pPr/>
              <a:t>10/12/11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F86950-FE0F-0C41-81AF-817466CFBB3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FFE183-D5F9-9143-885F-5AA071369BE2}" type="datetimeFigureOut">
              <a:rPr lang="en-US" smtClean="0"/>
              <a:pPr/>
              <a:t>10/12/11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F86950-FE0F-0C41-81AF-817466CFBB31}"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FFE183-D5F9-9143-885F-5AA071369BE2}" type="datetimeFigureOut">
              <a:rPr lang="en-US" smtClean="0"/>
              <a:pPr/>
              <a:t>10/12/11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0F86950-FE0F-0C41-81AF-817466CFBB31}"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4" Type="http://schemas.openxmlformats.org/officeDocument/2006/relationships/oleObject" Target="../embeddings/oleObject1.bin"/><Relationship Id="rId5" Type="http://schemas.openxmlformats.org/officeDocument/2006/relationships/image" Target="../media/image2.png"/><Relationship Id="rId1" Type="http://schemas.openxmlformats.org/officeDocument/2006/relationships/vmlDrawing" Target="../drawings/vmlDrawing1.vml"/><Relationship Id="rId2"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emf"/><Relationship Id="rId3" Type="http://schemas.openxmlformats.org/officeDocument/2006/relationships/image" Target="../media/image1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emf"/><Relationship Id="rId3" Type="http://schemas.openxmlformats.org/officeDocument/2006/relationships/image" Target="../media/image1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emf"/><Relationship Id="rId3" Type="http://schemas.openxmlformats.org/officeDocument/2006/relationships/image" Target="../media/image1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emf"/><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emf"/><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image" Target="../media/image3.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emf"/><Relationship Id="rId3"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1.xml"/><Relationship Id="rId2" Type="http://schemas.openxmlformats.org/officeDocument/2006/relationships/image" Target="../media/image3.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emf"/><Relationship Id="rId3" Type="http://schemas.openxmlformats.org/officeDocument/2006/relationships/image" Target="../media/image1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emf"/><Relationship Id="rId3" Type="http://schemas.openxmlformats.org/officeDocument/2006/relationships/image" Target="../media/image1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emf"/><Relationship Id="rId3"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7172" name="Object 4"/>
          <p:cNvGraphicFramePr>
            <a:graphicFrameLocks noChangeAspect="1"/>
          </p:cNvGraphicFramePr>
          <p:nvPr/>
        </p:nvGraphicFramePr>
        <p:xfrm>
          <a:off x="0" y="571500"/>
          <a:ext cx="9144000" cy="5715000"/>
        </p:xfrm>
        <a:graphic>
          <a:graphicData uri="http://schemas.openxmlformats.org/presentationml/2006/ole">
            <p:oleObj spid="_x0000_s25602" r:id="rId4" imgW="10971429" imgH="6857143" progId="">
              <p:embed/>
            </p:oleObj>
          </a:graphicData>
        </a:graphic>
      </p:graphicFrame>
      <p:pic>
        <p:nvPicPr>
          <p:cNvPr id="3" name="Picture 2"/>
          <p:cNvPicPr>
            <a:picLocks noChangeAspect="1"/>
          </p:cNvPicPr>
          <p:nvPr/>
        </p:nvPicPr>
        <p:blipFill>
          <a:blip r:embed="rId5"/>
          <a:stretch>
            <a:fillRect/>
          </a:stretch>
        </p:blipFill>
        <p:spPr>
          <a:xfrm>
            <a:off x="530019" y="1632029"/>
            <a:ext cx="8138160" cy="4343400"/>
          </a:xfrm>
          <a:prstGeom prst="rect">
            <a:avLst/>
          </a:prstGeom>
          <a:ln w="38100">
            <a:solidFill>
              <a:schemeClr val="tx1"/>
            </a:solidFill>
            <a:miter lim="800000"/>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lc="http://schemas.openxmlformats.org/drawingml/2006/lockedCanvas" xmlns:a14="http://schemas.microsoft.com/office/drawing/2010/main" xmlns:pic="http://schemas.openxmlformats.org/drawingml/2006/picture" xmlns:a="http://schemas.openxmlformats.org/drawingml/2006/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r="http://schemas.openxmlformats.org/officeDocument/2006/relationships" xmlns:o="urn:schemas-microsoft-com:office:office" xmlns:mc="http://schemas.openxmlformats.org/markup-compatibility/2006" xmlns:wpc="http://schemas.microsoft.com/office/word/2010/wordprocessingCanvas" xmlns="" xmlns:p="http://schemas.openxmlformats.org/presentationml/2006/main" xmlns:mv="urn:schemas-microsoft-com:mac:vml" val="0"/>
              </a:ext>
            </a:extLst>
          </a:blip>
          <a:srcRect/>
          <a:stretch>
            <a:fillRect/>
          </a:stretch>
        </p:blipFill>
        <p:spPr bwMode="auto">
          <a:xfrm flipV="1">
            <a:off x="7370363" y="5791200"/>
            <a:ext cx="1773637" cy="1066800"/>
          </a:xfrm>
          <a:prstGeom prst="rect">
            <a:avLst/>
          </a:prstGeom>
          <a:noFill/>
          <a:ln>
            <a:noFill/>
          </a:ln>
        </p:spPr>
      </p:pic>
      <p:pic>
        <p:nvPicPr>
          <p:cNvPr id="3" name="Picture 2"/>
          <p:cNvPicPr>
            <a:picLocks noChangeAspect="1"/>
          </p:cNvPicPr>
          <p:nvPr/>
        </p:nvPicPr>
        <p:blipFill>
          <a:blip r:embed="rId3"/>
          <a:stretch>
            <a:fillRect/>
          </a:stretch>
        </p:blipFill>
        <p:spPr>
          <a:xfrm>
            <a:off x="150514" y="493848"/>
            <a:ext cx="8703924" cy="4976114"/>
          </a:xfrm>
          <a:prstGeom prst="rect">
            <a:avLst/>
          </a:prstGeom>
        </p:spPr>
      </p:pic>
      <p:sp>
        <p:nvSpPr>
          <p:cNvPr id="5" name="TextBox 4"/>
          <p:cNvSpPr txBox="1"/>
          <p:nvPr/>
        </p:nvSpPr>
        <p:spPr>
          <a:xfrm>
            <a:off x="4610612" y="2242616"/>
            <a:ext cx="2025009" cy="400110"/>
          </a:xfrm>
          <a:prstGeom prst="rect">
            <a:avLst/>
          </a:prstGeom>
          <a:noFill/>
        </p:spPr>
        <p:txBody>
          <a:bodyPr wrap="square" rtlCol="0">
            <a:spAutoFit/>
          </a:bodyPr>
          <a:lstStyle/>
          <a:p>
            <a:r>
              <a:rPr lang="en-US" sz="2000" dirty="0" smtClean="0">
                <a:solidFill>
                  <a:srgbClr val="0C86B7"/>
                </a:solidFill>
              </a:rPr>
              <a:t>gymnastics</a:t>
            </a:r>
            <a:endParaRPr lang="en-US" sz="2000" dirty="0">
              <a:solidFill>
                <a:srgbClr val="0C86B7"/>
              </a:solidFill>
            </a:endParaRPr>
          </a:p>
        </p:txBody>
      </p:sp>
      <p:sp>
        <p:nvSpPr>
          <p:cNvPr id="6" name="TextBox 5"/>
          <p:cNvSpPr txBox="1"/>
          <p:nvPr/>
        </p:nvSpPr>
        <p:spPr>
          <a:xfrm>
            <a:off x="6635621" y="2242616"/>
            <a:ext cx="2218817" cy="707886"/>
          </a:xfrm>
          <a:prstGeom prst="rect">
            <a:avLst/>
          </a:prstGeom>
          <a:noFill/>
        </p:spPr>
        <p:txBody>
          <a:bodyPr wrap="square" rtlCol="0">
            <a:spAutoFit/>
          </a:bodyPr>
          <a:lstStyle/>
          <a:p>
            <a:r>
              <a:rPr lang="en-US" sz="2000" dirty="0" smtClean="0">
                <a:solidFill>
                  <a:srgbClr val="0C86B7"/>
                </a:solidFill>
              </a:rPr>
              <a:t>separated cartilage</a:t>
            </a:r>
          </a:p>
          <a:p>
            <a:r>
              <a:rPr lang="en-US" sz="2000" dirty="0" smtClean="0">
                <a:solidFill>
                  <a:srgbClr val="0C86B7"/>
                </a:solidFill>
              </a:rPr>
              <a:t>in elbow</a:t>
            </a:r>
            <a:endParaRPr lang="en-US" sz="2000" dirty="0">
              <a:solidFill>
                <a:srgbClr val="0C86B7"/>
              </a:solidFill>
            </a:endParaRPr>
          </a:p>
        </p:txBody>
      </p:sp>
      <p:sp>
        <p:nvSpPr>
          <p:cNvPr id="7" name="TextBox 6"/>
          <p:cNvSpPr txBox="1"/>
          <p:nvPr/>
        </p:nvSpPr>
        <p:spPr>
          <a:xfrm>
            <a:off x="747317" y="3238420"/>
            <a:ext cx="2025009" cy="707886"/>
          </a:xfrm>
          <a:prstGeom prst="rect">
            <a:avLst/>
          </a:prstGeom>
          <a:noFill/>
        </p:spPr>
        <p:txBody>
          <a:bodyPr wrap="square" rtlCol="0">
            <a:spAutoFit/>
          </a:bodyPr>
          <a:lstStyle/>
          <a:p>
            <a:r>
              <a:rPr lang="en-US" sz="2000" dirty="0" smtClean="0">
                <a:solidFill>
                  <a:srgbClr val="0C86B7"/>
                </a:solidFill>
              </a:rPr>
              <a:t>Danny </a:t>
            </a:r>
          </a:p>
          <a:p>
            <a:r>
              <a:rPr lang="en-US" sz="2000" dirty="0" smtClean="0">
                <a:solidFill>
                  <a:srgbClr val="0C86B7"/>
                </a:solidFill>
              </a:rPr>
              <a:t>Clark</a:t>
            </a:r>
            <a:endParaRPr lang="en-US" sz="2000" dirty="0">
              <a:solidFill>
                <a:srgbClr val="0C86B7"/>
              </a:solidFill>
            </a:endParaRPr>
          </a:p>
        </p:txBody>
      </p:sp>
      <p:sp>
        <p:nvSpPr>
          <p:cNvPr id="8" name="TextBox 7"/>
          <p:cNvSpPr txBox="1"/>
          <p:nvPr/>
        </p:nvSpPr>
        <p:spPr>
          <a:xfrm>
            <a:off x="2436873" y="3238420"/>
            <a:ext cx="2173739" cy="707886"/>
          </a:xfrm>
          <a:prstGeom prst="rect">
            <a:avLst/>
          </a:prstGeom>
          <a:noFill/>
        </p:spPr>
        <p:txBody>
          <a:bodyPr wrap="square" rtlCol="0">
            <a:spAutoFit/>
          </a:bodyPr>
          <a:lstStyle/>
          <a:p>
            <a:r>
              <a:rPr lang="en-US" sz="2000" dirty="0" smtClean="0">
                <a:solidFill>
                  <a:srgbClr val="0C86B7"/>
                </a:solidFill>
              </a:rPr>
              <a:t>Altamonte Springs, Florida</a:t>
            </a:r>
            <a:endParaRPr lang="en-US" sz="2000" dirty="0">
              <a:solidFill>
                <a:srgbClr val="0C86B7"/>
              </a:solidFill>
            </a:endParaRPr>
          </a:p>
        </p:txBody>
      </p:sp>
      <p:sp>
        <p:nvSpPr>
          <p:cNvPr id="9" name="TextBox 8"/>
          <p:cNvSpPr txBox="1"/>
          <p:nvPr/>
        </p:nvSpPr>
        <p:spPr>
          <a:xfrm>
            <a:off x="6635621" y="3238420"/>
            <a:ext cx="2025009" cy="400110"/>
          </a:xfrm>
          <a:prstGeom prst="rect">
            <a:avLst/>
          </a:prstGeom>
          <a:noFill/>
        </p:spPr>
        <p:txBody>
          <a:bodyPr wrap="square" rtlCol="0">
            <a:spAutoFit/>
          </a:bodyPr>
          <a:lstStyle/>
          <a:p>
            <a:r>
              <a:rPr lang="en-US" sz="2000" dirty="0" smtClean="0">
                <a:solidFill>
                  <a:srgbClr val="0C86B7"/>
                </a:solidFill>
              </a:rPr>
              <a:t>torn rotator cuff</a:t>
            </a:r>
            <a:endParaRPr lang="en-US" sz="2000" dirty="0">
              <a:solidFill>
                <a:srgbClr val="0C86B7"/>
              </a:solidFill>
            </a:endParaRPr>
          </a:p>
        </p:txBody>
      </p:sp>
      <p:sp>
        <p:nvSpPr>
          <p:cNvPr id="10" name="TextBox 9"/>
          <p:cNvSpPr txBox="1"/>
          <p:nvPr/>
        </p:nvSpPr>
        <p:spPr>
          <a:xfrm>
            <a:off x="747317" y="4199541"/>
            <a:ext cx="2025009" cy="707886"/>
          </a:xfrm>
          <a:prstGeom prst="rect">
            <a:avLst/>
          </a:prstGeom>
          <a:noFill/>
        </p:spPr>
        <p:txBody>
          <a:bodyPr wrap="square" rtlCol="0">
            <a:spAutoFit/>
          </a:bodyPr>
          <a:lstStyle/>
          <a:p>
            <a:r>
              <a:rPr lang="en-US" sz="2000" dirty="0" smtClean="0">
                <a:solidFill>
                  <a:srgbClr val="0C86B7"/>
                </a:solidFill>
              </a:rPr>
              <a:t>Kevin</a:t>
            </a:r>
          </a:p>
          <a:p>
            <a:r>
              <a:rPr lang="en-US" sz="2000" dirty="0" smtClean="0">
                <a:solidFill>
                  <a:srgbClr val="0C86B7"/>
                </a:solidFill>
              </a:rPr>
              <a:t>Butcher</a:t>
            </a:r>
            <a:endParaRPr lang="en-US" sz="2000" dirty="0">
              <a:solidFill>
                <a:srgbClr val="0C86B7"/>
              </a:solidFill>
            </a:endParaRPr>
          </a:p>
        </p:txBody>
      </p:sp>
      <p:sp>
        <p:nvSpPr>
          <p:cNvPr id="11" name="TextBox 10"/>
          <p:cNvSpPr txBox="1"/>
          <p:nvPr/>
        </p:nvSpPr>
        <p:spPr>
          <a:xfrm>
            <a:off x="2436873" y="4245708"/>
            <a:ext cx="2025009" cy="707886"/>
          </a:xfrm>
          <a:prstGeom prst="rect">
            <a:avLst/>
          </a:prstGeom>
          <a:noFill/>
        </p:spPr>
        <p:txBody>
          <a:bodyPr wrap="square" rtlCol="0">
            <a:spAutoFit/>
          </a:bodyPr>
          <a:lstStyle/>
          <a:p>
            <a:r>
              <a:rPr lang="en-US" sz="2000" dirty="0" smtClean="0">
                <a:solidFill>
                  <a:srgbClr val="0C86B7"/>
                </a:solidFill>
              </a:rPr>
              <a:t>Fort Collins, Colorado</a:t>
            </a:r>
            <a:endParaRPr lang="en-US" sz="2000" dirty="0">
              <a:solidFill>
                <a:srgbClr val="0C86B7"/>
              </a:solidFill>
            </a:endParaRPr>
          </a:p>
        </p:txBody>
      </p:sp>
      <p:sp>
        <p:nvSpPr>
          <p:cNvPr id="12" name="TextBox 11"/>
          <p:cNvSpPr txBox="1"/>
          <p:nvPr/>
        </p:nvSpPr>
        <p:spPr>
          <a:xfrm>
            <a:off x="4610612" y="4199541"/>
            <a:ext cx="2025009" cy="400110"/>
          </a:xfrm>
          <a:prstGeom prst="rect">
            <a:avLst/>
          </a:prstGeom>
          <a:noFill/>
        </p:spPr>
        <p:txBody>
          <a:bodyPr wrap="square" rtlCol="0">
            <a:spAutoFit/>
          </a:bodyPr>
          <a:lstStyle/>
          <a:p>
            <a:r>
              <a:rPr lang="en-US" sz="2000" dirty="0" smtClean="0">
                <a:solidFill>
                  <a:srgbClr val="0C86B7"/>
                </a:solidFill>
              </a:rPr>
              <a:t>soccer</a:t>
            </a:r>
            <a:endParaRPr lang="en-US" sz="2000" dirty="0">
              <a:solidFill>
                <a:srgbClr val="0C86B7"/>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arn(inVertic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arn(inVertic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arn(inVertic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arn(inVertical)">
                                      <p:cBhvr>
                                        <p:cTn id="4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lc="http://schemas.openxmlformats.org/drawingml/2006/lockedCanvas" xmlns:a14="http://schemas.microsoft.com/office/drawing/2010/main" xmlns:pic="http://schemas.openxmlformats.org/drawingml/2006/picture" xmlns:a="http://schemas.openxmlformats.org/drawingml/2006/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r="http://schemas.openxmlformats.org/officeDocument/2006/relationships" xmlns:o="urn:schemas-microsoft-com:office:office" xmlns:mc="http://schemas.openxmlformats.org/markup-compatibility/2006" xmlns:wpc="http://schemas.microsoft.com/office/word/2010/wordprocessingCanvas" xmlns="" xmlns:p="http://schemas.openxmlformats.org/presentationml/2006/main" xmlns:mv="urn:schemas-microsoft-com:mac:vml" val="0"/>
              </a:ext>
            </a:extLst>
          </a:blip>
          <a:srcRect/>
          <a:stretch>
            <a:fillRect/>
          </a:stretch>
        </p:blipFill>
        <p:spPr bwMode="auto">
          <a:xfrm flipV="1">
            <a:off x="7370363" y="5791200"/>
            <a:ext cx="1773637" cy="1066800"/>
          </a:xfrm>
          <a:prstGeom prst="rect">
            <a:avLst/>
          </a:prstGeom>
          <a:noFill/>
          <a:ln>
            <a:noFill/>
          </a:ln>
        </p:spPr>
      </p:pic>
      <p:pic>
        <p:nvPicPr>
          <p:cNvPr id="3" name="Picture 2"/>
          <p:cNvPicPr>
            <a:picLocks noChangeAspect="1"/>
          </p:cNvPicPr>
          <p:nvPr/>
        </p:nvPicPr>
        <p:blipFill>
          <a:blip r:embed="rId3"/>
          <a:stretch>
            <a:fillRect/>
          </a:stretch>
        </p:blipFill>
        <p:spPr>
          <a:xfrm>
            <a:off x="64314" y="1222858"/>
            <a:ext cx="9079686" cy="3092419"/>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lc="http://schemas.openxmlformats.org/drawingml/2006/lockedCanvas" xmlns:a14="http://schemas.microsoft.com/office/drawing/2010/main" xmlns:pic="http://schemas.openxmlformats.org/drawingml/2006/picture" xmlns:a="http://schemas.openxmlformats.org/drawingml/2006/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r="http://schemas.openxmlformats.org/officeDocument/2006/relationships" xmlns:o="urn:schemas-microsoft-com:office:office" xmlns:mc="http://schemas.openxmlformats.org/markup-compatibility/2006" xmlns:wpc="http://schemas.microsoft.com/office/word/2010/wordprocessingCanvas" xmlns="" xmlns:p="http://schemas.openxmlformats.org/presentationml/2006/main" xmlns:mv="urn:schemas-microsoft-com:mac:vml" val="0"/>
              </a:ext>
            </a:extLst>
          </a:blip>
          <a:srcRect/>
          <a:stretch>
            <a:fillRect/>
          </a:stretch>
        </p:blipFill>
        <p:spPr bwMode="auto">
          <a:xfrm flipV="1">
            <a:off x="7370363" y="5791200"/>
            <a:ext cx="1773637" cy="1066800"/>
          </a:xfrm>
          <a:prstGeom prst="rect">
            <a:avLst/>
          </a:prstGeom>
          <a:noFill/>
          <a:ln>
            <a:noFill/>
          </a:ln>
        </p:spPr>
      </p:pic>
      <p:pic>
        <p:nvPicPr>
          <p:cNvPr id="3" name="Picture 2"/>
          <p:cNvPicPr>
            <a:picLocks noChangeAspect="1"/>
          </p:cNvPicPr>
          <p:nvPr/>
        </p:nvPicPr>
        <p:blipFill>
          <a:blip r:embed="rId3"/>
          <a:stretch>
            <a:fillRect/>
          </a:stretch>
        </p:blipFill>
        <p:spPr>
          <a:xfrm>
            <a:off x="83990" y="1585643"/>
            <a:ext cx="9060010" cy="2188755"/>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p:cNvPicPr/>
          <p:nvPr/>
        </p:nvPicPr>
        <p:blipFill>
          <a:blip r:embed="rId2">
            <a:extLst>
              <a:ext uri="{28A0092B-C50C-407E-A947-70E740481C1C}">
                <a14:useLocalDpi xmlns:lc="http://schemas.openxmlformats.org/drawingml/2006/lockedCanvas" xmlns:a14="http://schemas.microsoft.com/office/drawing/2010/main" xmlns:pic="http://schemas.openxmlformats.org/drawingml/2006/picture" xmlns:a="http://schemas.openxmlformats.org/drawingml/2006/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r="http://schemas.openxmlformats.org/officeDocument/2006/relationships" xmlns:o="urn:schemas-microsoft-com:office:office" xmlns:mc="http://schemas.openxmlformats.org/markup-compatibility/2006" xmlns:wpc="http://schemas.microsoft.com/office/word/2010/wordprocessingCanvas" xmlns="" xmlns:p="http://schemas.openxmlformats.org/presentationml/2006/main" xmlns:mv="urn:schemas-microsoft-com:mac:vml" val="0"/>
              </a:ext>
            </a:extLst>
          </a:blip>
          <a:srcRect/>
          <a:stretch>
            <a:fillRect/>
          </a:stretch>
        </p:blipFill>
        <p:spPr bwMode="auto">
          <a:xfrm flipV="1">
            <a:off x="7370363" y="5791200"/>
            <a:ext cx="1773637" cy="1066800"/>
          </a:xfrm>
          <a:prstGeom prst="rect">
            <a:avLst/>
          </a:prstGeom>
          <a:noFill/>
          <a:ln>
            <a:noFill/>
          </a:ln>
        </p:spPr>
      </p:pic>
      <p:pic>
        <p:nvPicPr>
          <p:cNvPr id="6" name="Picture 5"/>
          <p:cNvPicPr>
            <a:picLocks noChangeAspect="1"/>
          </p:cNvPicPr>
          <p:nvPr/>
        </p:nvPicPr>
        <p:blipFill>
          <a:blip r:embed="rId3"/>
          <a:srcRect l="3673" r="6122"/>
          <a:stretch>
            <a:fillRect/>
          </a:stretch>
        </p:blipFill>
        <p:spPr>
          <a:xfrm>
            <a:off x="0" y="0"/>
            <a:ext cx="7370363" cy="6357459"/>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lc="http://schemas.openxmlformats.org/drawingml/2006/lockedCanvas" xmlns:a14="http://schemas.microsoft.com/office/drawing/2010/main" xmlns:pic="http://schemas.openxmlformats.org/drawingml/2006/picture" xmlns:a="http://schemas.openxmlformats.org/drawingml/2006/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r="http://schemas.openxmlformats.org/officeDocument/2006/relationships" xmlns:o="urn:schemas-microsoft-com:office:office" xmlns:mc="http://schemas.openxmlformats.org/markup-compatibility/2006" xmlns:wpc="http://schemas.microsoft.com/office/word/2010/wordprocessingCanvas" xmlns="" xmlns:p="http://schemas.openxmlformats.org/presentationml/2006/main" xmlns:mv="urn:schemas-microsoft-com:mac:vml" val="0"/>
              </a:ext>
            </a:extLst>
          </a:blip>
          <a:srcRect/>
          <a:stretch>
            <a:fillRect/>
          </a:stretch>
        </p:blipFill>
        <p:spPr bwMode="auto">
          <a:xfrm flipV="1">
            <a:off x="7370363" y="5791200"/>
            <a:ext cx="1773637" cy="1066800"/>
          </a:xfrm>
          <a:prstGeom prst="rect">
            <a:avLst/>
          </a:prstGeom>
          <a:noFill/>
          <a:ln>
            <a:noFill/>
          </a:ln>
        </p:spPr>
      </p:pic>
      <p:pic>
        <p:nvPicPr>
          <p:cNvPr id="3" name="Picture 2"/>
          <p:cNvPicPr>
            <a:picLocks noChangeAspect="1"/>
          </p:cNvPicPr>
          <p:nvPr/>
        </p:nvPicPr>
        <p:blipFill>
          <a:blip r:embed="rId3"/>
          <a:stretch>
            <a:fillRect/>
          </a:stretch>
        </p:blipFill>
        <p:spPr>
          <a:xfrm>
            <a:off x="218404" y="149316"/>
            <a:ext cx="8709856" cy="5641883"/>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lc="http://schemas.openxmlformats.org/drawingml/2006/lockedCanvas" xmlns:a14="http://schemas.microsoft.com/office/drawing/2010/main" xmlns:pic="http://schemas.openxmlformats.org/drawingml/2006/picture" xmlns:a="http://schemas.openxmlformats.org/drawingml/2006/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r="http://schemas.openxmlformats.org/officeDocument/2006/relationships" xmlns:o="urn:schemas-microsoft-com:office:office" xmlns:mc="http://schemas.openxmlformats.org/markup-compatibility/2006" xmlns:wpc="http://schemas.microsoft.com/office/word/2010/wordprocessingCanvas" xmlns="" xmlns:p="http://schemas.openxmlformats.org/presentationml/2006/main" xmlns:mv="urn:schemas-microsoft-com:mac:vml" val="0"/>
              </a:ext>
            </a:extLst>
          </a:blip>
          <a:srcRect/>
          <a:stretch>
            <a:fillRect/>
          </a:stretch>
        </p:blipFill>
        <p:spPr bwMode="auto">
          <a:xfrm flipV="1">
            <a:off x="7370363" y="5791200"/>
            <a:ext cx="1773637" cy="1066800"/>
          </a:xfrm>
          <a:prstGeom prst="rect">
            <a:avLst/>
          </a:prstGeom>
          <a:noFill/>
          <a:ln>
            <a:noFill/>
          </a:ln>
        </p:spPr>
      </p:pic>
      <p:pic>
        <p:nvPicPr>
          <p:cNvPr id="3" name="Picture 2"/>
          <p:cNvPicPr>
            <a:picLocks noChangeAspect="1"/>
          </p:cNvPicPr>
          <p:nvPr/>
        </p:nvPicPr>
        <p:blipFill>
          <a:blip r:embed="rId3"/>
          <a:stretch>
            <a:fillRect/>
          </a:stretch>
        </p:blipFill>
        <p:spPr>
          <a:xfrm>
            <a:off x="1368219" y="436880"/>
            <a:ext cx="7132320" cy="1341120"/>
          </a:xfrm>
          <a:prstGeom prst="rect">
            <a:avLst/>
          </a:prstGeom>
        </p:spPr>
      </p:pic>
      <p:pic>
        <p:nvPicPr>
          <p:cNvPr id="5" name="Picture 4"/>
          <p:cNvPicPr>
            <a:picLocks noChangeAspect="1"/>
          </p:cNvPicPr>
          <p:nvPr/>
        </p:nvPicPr>
        <p:blipFill>
          <a:blip r:embed="rId4"/>
          <a:stretch>
            <a:fillRect/>
          </a:stretch>
        </p:blipFill>
        <p:spPr>
          <a:xfrm>
            <a:off x="180572" y="1778000"/>
            <a:ext cx="8801100" cy="1981200"/>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lc="http://schemas.openxmlformats.org/drawingml/2006/lockedCanvas" xmlns:a14="http://schemas.microsoft.com/office/drawing/2010/main" xmlns:pic="http://schemas.openxmlformats.org/drawingml/2006/picture" xmlns:a="http://schemas.openxmlformats.org/drawingml/2006/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r="http://schemas.openxmlformats.org/officeDocument/2006/relationships" xmlns:o="urn:schemas-microsoft-com:office:office" xmlns:mc="http://schemas.openxmlformats.org/markup-compatibility/2006" xmlns:wpc="http://schemas.microsoft.com/office/word/2010/wordprocessingCanvas" xmlns="" xmlns:p="http://schemas.openxmlformats.org/presentationml/2006/main" xmlns:mv="urn:schemas-microsoft-com:mac:vml" val="0"/>
              </a:ext>
            </a:extLst>
          </a:blip>
          <a:srcRect/>
          <a:stretch>
            <a:fillRect/>
          </a:stretch>
        </p:blipFill>
        <p:spPr bwMode="auto">
          <a:xfrm flipV="1">
            <a:off x="7370363" y="5791200"/>
            <a:ext cx="1773637" cy="1066800"/>
          </a:xfrm>
          <a:prstGeom prst="rect">
            <a:avLst/>
          </a:prstGeom>
          <a:noFill/>
          <a:ln>
            <a:noFill/>
          </a:ln>
        </p:spPr>
      </p:pic>
      <p:pic>
        <p:nvPicPr>
          <p:cNvPr id="3" name="Picture 2"/>
          <p:cNvPicPr>
            <a:picLocks noChangeAspect="1"/>
          </p:cNvPicPr>
          <p:nvPr/>
        </p:nvPicPr>
        <p:blipFill>
          <a:blip r:embed="rId3"/>
          <a:stretch>
            <a:fillRect/>
          </a:stretch>
        </p:blipFill>
        <p:spPr>
          <a:xfrm>
            <a:off x="220772" y="320028"/>
            <a:ext cx="8814274" cy="5194592"/>
          </a:xfrm>
          <a:prstGeom prst="rect">
            <a:avLst/>
          </a:prstGeom>
        </p:spPr>
      </p:pic>
      <p:sp>
        <p:nvSpPr>
          <p:cNvPr id="5" name="TextBox 4"/>
          <p:cNvSpPr txBox="1"/>
          <p:nvPr/>
        </p:nvSpPr>
        <p:spPr>
          <a:xfrm>
            <a:off x="482418" y="2624328"/>
            <a:ext cx="445234" cy="461665"/>
          </a:xfrm>
          <a:prstGeom prst="rect">
            <a:avLst/>
          </a:prstGeom>
          <a:noFill/>
        </p:spPr>
        <p:txBody>
          <a:bodyPr wrap="square" rtlCol="0">
            <a:spAutoFit/>
          </a:bodyPr>
          <a:lstStyle/>
          <a:p>
            <a:r>
              <a:rPr lang="en-US" sz="2400" dirty="0" smtClean="0">
                <a:solidFill>
                  <a:srgbClr val="00B0F0"/>
                </a:solidFill>
              </a:rPr>
              <a:t>3</a:t>
            </a:r>
            <a:endParaRPr lang="en-US" sz="2400" dirty="0">
              <a:solidFill>
                <a:srgbClr val="00B0F0"/>
              </a:solidFill>
            </a:endParaRPr>
          </a:p>
        </p:txBody>
      </p:sp>
      <p:sp>
        <p:nvSpPr>
          <p:cNvPr id="6" name="TextBox 5"/>
          <p:cNvSpPr txBox="1"/>
          <p:nvPr/>
        </p:nvSpPr>
        <p:spPr>
          <a:xfrm>
            <a:off x="482418" y="3478343"/>
            <a:ext cx="445234" cy="461665"/>
          </a:xfrm>
          <a:prstGeom prst="rect">
            <a:avLst/>
          </a:prstGeom>
          <a:noFill/>
        </p:spPr>
        <p:txBody>
          <a:bodyPr wrap="square" rtlCol="0">
            <a:spAutoFit/>
          </a:bodyPr>
          <a:lstStyle/>
          <a:p>
            <a:r>
              <a:rPr lang="en-US" sz="2400" dirty="0" smtClean="0">
                <a:solidFill>
                  <a:srgbClr val="00B0F0"/>
                </a:solidFill>
              </a:rPr>
              <a:t>2</a:t>
            </a:r>
            <a:endParaRPr lang="en-US" sz="2400" dirty="0">
              <a:solidFill>
                <a:srgbClr val="00B0F0"/>
              </a:solidFill>
            </a:endParaRPr>
          </a:p>
        </p:txBody>
      </p:sp>
      <p:sp>
        <p:nvSpPr>
          <p:cNvPr id="7" name="TextBox 6"/>
          <p:cNvSpPr txBox="1"/>
          <p:nvPr/>
        </p:nvSpPr>
        <p:spPr>
          <a:xfrm>
            <a:off x="482418" y="4032504"/>
            <a:ext cx="445234" cy="461665"/>
          </a:xfrm>
          <a:prstGeom prst="rect">
            <a:avLst/>
          </a:prstGeom>
          <a:noFill/>
        </p:spPr>
        <p:txBody>
          <a:bodyPr wrap="square" rtlCol="0">
            <a:spAutoFit/>
          </a:bodyPr>
          <a:lstStyle/>
          <a:p>
            <a:r>
              <a:rPr lang="en-US" sz="2400" dirty="0" smtClean="0">
                <a:solidFill>
                  <a:srgbClr val="00B0F0"/>
                </a:solidFill>
              </a:rPr>
              <a:t>4</a:t>
            </a:r>
            <a:endParaRPr lang="en-US" sz="2400" dirty="0">
              <a:solidFill>
                <a:srgbClr val="00B0F0"/>
              </a:solidFill>
            </a:endParaRPr>
          </a:p>
        </p:txBody>
      </p:sp>
      <p:sp>
        <p:nvSpPr>
          <p:cNvPr id="8" name="TextBox 7"/>
          <p:cNvSpPr txBox="1"/>
          <p:nvPr/>
        </p:nvSpPr>
        <p:spPr>
          <a:xfrm>
            <a:off x="482418" y="4874257"/>
            <a:ext cx="445234" cy="461665"/>
          </a:xfrm>
          <a:prstGeom prst="rect">
            <a:avLst/>
          </a:prstGeom>
          <a:noFill/>
        </p:spPr>
        <p:txBody>
          <a:bodyPr wrap="square" rtlCol="0">
            <a:spAutoFit/>
          </a:bodyPr>
          <a:lstStyle/>
          <a:p>
            <a:r>
              <a:rPr lang="en-US" sz="2400" dirty="0" smtClean="0">
                <a:solidFill>
                  <a:srgbClr val="00B0F0"/>
                </a:solidFill>
              </a:rPr>
              <a:t>5</a:t>
            </a:r>
            <a:endParaRPr lang="en-US" sz="2400" dirty="0">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lc="http://schemas.openxmlformats.org/drawingml/2006/lockedCanvas" xmlns:a14="http://schemas.microsoft.com/office/drawing/2010/main" xmlns:pic="http://schemas.openxmlformats.org/drawingml/2006/picture" xmlns:a="http://schemas.openxmlformats.org/drawingml/2006/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r="http://schemas.openxmlformats.org/officeDocument/2006/relationships" xmlns:o="urn:schemas-microsoft-com:office:office" xmlns:mc="http://schemas.openxmlformats.org/markup-compatibility/2006" xmlns:wpc="http://schemas.microsoft.com/office/word/2010/wordprocessingCanvas" xmlns="" xmlns:p="http://schemas.openxmlformats.org/presentationml/2006/main" xmlns:mv="urn:schemas-microsoft-com:mac:vml" val="0"/>
              </a:ext>
            </a:extLst>
          </a:blip>
          <a:srcRect/>
          <a:stretch>
            <a:fillRect/>
          </a:stretch>
        </p:blipFill>
        <p:spPr bwMode="auto">
          <a:xfrm flipV="1">
            <a:off x="7370363" y="5791200"/>
            <a:ext cx="1773637" cy="1066800"/>
          </a:xfrm>
          <a:prstGeom prst="rect">
            <a:avLst/>
          </a:prstGeom>
          <a:noFill/>
          <a:ln>
            <a:noFill/>
          </a:ln>
        </p:spPr>
      </p:pic>
      <p:pic>
        <p:nvPicPr>
          <p:cNvPr id="3" name="Picture 2"/>
          <p:cNvPicPr>
            <a:picLocks noChangeAspect="1"/>
          </p:cNvPicPr>
          <p:nvPr/>
        </p:nvPicPr>
        <p:blipFill>
          <a:blip r:embed="rId3"/>
          <a:stretch>
            <a:fillRect/>
          </a:stretch>
        </p:blipFill>
        <p:spPr>
          <a:xfrm>
            <a:off x="502920" y="176374"/>
            <a:ext cx="7239000" cy="2941320"/>
          </a:xfrm>
          <a:prstGeom prst="rect">
            <a:avLst/>
          </a:prstGeom>
        </p:spPr>
      </p:pic>
      <p:pic>
        <p:nvPicPr>
          <p:cNvPr id="5" name="Picture 4"/>
          <p:cNvPicPr>
            <a:picLocks noChangeAspect="1"/>
          </p:cNvPicPr>
          <p:nvPr/>
        </p:nvPicPr>
        <p:blipFill>
          <a:blip r:embed="rId4"/>
          <a:srcRect t="5343"/>
          <a:stretch>
            <a:fillRect/>
          </a:stretch>
        </p:blipFill>
        <p:spPr>
          <a:xfrm>
            <a:off x="268523" y="2970275"/>
            <a:ext cx="7101840" cy="3887725"/>
          </a:xfrm>
          <a:prstGeom prst="rect">
            <a:avLst/>
          </a:prstGeom>
        </p:spPr>
      </p:pic>
      <p:cxnSp>
        <p:nvCxnSpPr>
          <p:cNvPr id="7" name="Straight Connector 6"/>
          <p:cNvCxnSpPr/>
          <p:nvPr/>
        </p:nvCxnSpPr>
        <p:spPr>
          <a:xfrm>
            <a:off x="777969" y="2093871"/>
            <a:ext cx="5251293" cy="11442"/>
          </a:xfrm>
          <a:prstGeom prst="line">
            <a:avLst/>
          </a:prstGeom>
          <a:ln>
            <a:solidFill>
              <a:srgbClr val="42A6CF"/>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77969" y="3764391"/>
            <a:ext cx="6349603" cy="1588"/>
          </a:xfrm>
          <a:prstGeom prst="line">
            <a:avLst/>
          </a:prstGeom>
          <a:ln>
            <a:solidFill>
              <a:srgbClr val="42A6CF"/>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a:off x="777969" y="6531748"/>
            <a:ext cx="4862309" cy="1588"/>
          </a:xfrm>
          <a:prstGeom prst="line">
            <a:avLst/>
          </a:prstGeom>
          <a:ln>
            <a:solidFill>
              <a:srgbClr val="42A6CF"/>
            </a:solidFill>
          </a:ln>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lc="http://schemas.openxmlformats.org/drawingml/2006/lockedCanvas" xmlns:a14="http://schemas.microsoft.com/office/drawing/2010/main" xmlns:pic="http://schemas.openxmlformats.org/drawingml/2006/picture" xmlns:a="http://schemas.openxmlformats.org/drawingml/2006/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r="http://schemas.openxmlformats.org/officeDocument/2006/relationships" xmlns:o="urn:schemas-microsoft-com:office:office" xmlns:mc="http://schemas.openxmlformats.org/markup-compatibility/2006" xmlns:wpc="http://schemas.microsoft.com/office/word/2010/wordprocessingCanvas" xmlns="" xmlns:p="http://schemas.openxmlformats.org/presentationml/2006/main" xmlns:mv="urn:schemas-microsoft-com:mac:vml" val="0"/>
              </a:ext>
            </a:extLst>
          </a:blip>
          <a:srcRect/>
          <a:stretch>
            <a:fillRect/>
          </a:stretch>
        </p:blipFill>
        <p:spPr bwMode="auto">
          <a:xfrm flipV="1">
            <a:off x="7370363" y="5791200"/>
            <a:ext cx="1773637" cy="1066800"/>
          </a:xfrm>
          <a:prstGeom prst="rect">
            <a:avLst/>
          </a:prstGeom>
          <a:noFill/>
          <a:ln>
            <a:noFill/>
          </a:ln>
        </p:spPr>
      </p:pic>
      <p:pic>
        <p:nvPicPr>
          <p:cNvPr id="3" name="Picture 2"/>
          <p:cNvPicPr>
            <a:picLocks noChangeAspect="1"/>
          </p:cNvPicPr>
          <p:nvPr/>
        </p:nvPicPr>
        <p:blipFill>
          <a:blip r:embed="rId3"/>
          <a:srcRect r="629"/>
          <a:stretch>
            <a:fillRect/>
          </a:stretch>
        </p:blipFill>
        <p:spPr>
          <a:xfrm>
            <a:off x="0" y="1138048"/>
            <a:ext cx="9116379" cy="3071405"/>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lc="http://schemas.openxmlformats.org/drawingml/2006/lockedCanvas" xmlns:a14="http://schemas.microsoft.com/office/drawing/2010/main" xmlns:pic="http://schemas.openxmlformats.org/drawingml/2006/picture" xmlns:a="http://schemas.openxmlformats.org/drawingml/2006/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r="http://schemas.openxmlformats.org/officeDocument/2006/relationships" xmlns:o="urn:schemas-microsoft-com:office:office" xmlns:mc="http://schemas.openxmlformats.org/markup-compatibility/2006" xmlns:wpc="http://schemas.microsoft.com/office/word/2010/wordprocessingCanvas" xmlns="" xmlns:p="http://schemas.openxmlformats.org/presentationml/2006/main" xmlns:mv="urn:schemas-microsoft-com:mac:vml" val="0"/>
              </a:ext>
            </a:extLst>
          </a:blip>
          <a:srcRect/>
          <a:stretch>
            <a:fillRect/>
          </a:stretch>
        </p:blipFill>
        <p:spPr bwMode="auto">
          <a:xfrm flipV="1">
            <a:off x="7370363" y="5791200"/>
            <a:ext cx="1773637" cy="1066800"/>
          </a:xfrm>
          <a:prstGeom prst="rect">
            <a:avLst/>
          </a:prstGeom>
          <a:noFill/>
          <a:ln>
            <a:noFill/>
          </a:ln>
        </p:spPr>
      </p:pic>
      <p:pic>
        <p:nvPicPr>
          <p:cNvPr id="3" name="Picture 2"/>
          <p:cNvPicPr>
            <a:picLocks noChangeAspect="1"/>
          </p:cNvPicPr>
          <p:nvPr/>
        </p:nvPicPr>
        <p:blipFill>
          <a:blip r:embed="rId3"/>
          <a:stretch>
            <a:fillRect/>
          </a:stretch>
        </p:blipFill>
        <p:spPr>
          <a:xfrm>
            <a:off x="0" y="1425628"/>
            <a:ext cx="8991600" cy="3307080"/>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lc="http://schemas.openxmlformats.org/drawingml/2006/lockedCanvas" xmlns:a14="http://schemas.microsoft.com/office/drawing/2010/main" xmlns:pic="http://schemas.openxmlformats.org/drawingml/2006/picture" xmlns:a="http://schemas.openxmlformats.org/drawingml/2006/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r="http://schemas.openxmlformats.org/officeDocument/2006/relationships" xmlns:o="urn:schemas-microsoft-com:office:office" xmlns:mc="http://schemas.openxmlformats.org/markup-compatibility/2006" xmlns:wpc="http://schemas.microsoft.com/office/word/2010/wordprocessingCanvas" xmlns="" xmlns:p="http://schemas.openxmlformats.org/presentationml/2006/main" xmlns:mv="urn:schemas-microsoft-com:mac:vml" val="0"/>
              </a:ext>
            </a:extLst>
          </a:blip>
          <a:srcRect/>
          <a:stretch>
            <a:fillRect/>
          </a:stretch>
        </p:blipFill>
        <p:spPr bwMode="auto">
          <a:xfrm flipV="1">
            <a:off x="7370363" y="5791200"/>
            <a:ext cx="1773637" cy="1066800"/>
          </a:xfrm>
          <a:prstGeom prst="rect">
            <a:avLst/>
          </a:prstGeom>
          <a:noFill/>
          <a:ln>
            <a:noFill/>
          </a:ln>
        </p:spPr>
      </p:pic>
      <p:pic>
        <p:nvPicPr>
          <p:cNvPr id="3" name="Picture 2"/>
          <p:cNvPicPr>
            <a:picLocks noChangeAspect="1"/>
          </p:cNvPicPr>
          <p:nvPr/>
        </p:nvPicPr>
        <p:blipFill>
          <a:blip r:embed="rId3"/>
          <a:stretch>
            <a:fillRect/>
          </a:stretch>
        </p:blipFill>
        <p:spPr>
          <a:xfrm>
            <a:off x="327543" y="1003219"/>
            <a:ext cx="8506322" cy="4476126"/>
          </a:xfrm>
          <a:prstGeom prst="rect">
            <a:avLst/>
          </a:prstGeom>
        </p:spPr>
      </p:pic>
      <p:sp>
        <p:nvSpPr>
          <p:cNvPr id="5" name="TextBox 4"/>
          <p:cNvSpPr txBox="1"/>
          <p:nvPr/>
        </p:nvSpPr>
        <p:spPr>
          <a:xfrm>
            <a:off x="766529" y="2551548"/>
            <a:ext cx="7905541" cy="369332"/>
          </a:xfrm>
          <a:prstGeom prst="rect">
            <a:avLst/>
          </a:prstGeom>
          <a:noFill/>
        </p:spPr>
        <p:txBody>
          <a:bodyPr wrap="square" rtlCol="0">
            <a:spAutoFit/>
          </a:bodyPr>
          <a:lstStyle/>
          <a:p>
            <a:r>
              <a:rPr lang="en-US" dirty="0" smtClean="0">
                <a:solidFill>
                  <a:srgbClr val="00B0F0"/>
                </a:solidFill>
              </a:rPr>
              <a:t>more and more children are participating in organized team competitions</a:t>
            </a:r>
            <a:endParaRPr lang="en-US" dirty="0">
              <a:solidFill>
                <a:srgbClr val="00B0F0"/>
              </a:solidFill>
            </a:endParaRPr>
          </a:p>
        </p:txBody>
      </p:sp>
      <p:sp>
        <p:nvSpPr>
          <p:cNvPr id="7" name="TextBox 6"/>
          <p:cNvSpPr txBox="1"/>
          <p:nvPr/>
        </p:nvSpPr>
        <p:spPr>
          <a:xfrm>
            <a:off x="3500862" y="3223430"/>
            <a:ext cx="5323608" cy="369332"/>
          </a:xfrm>
          <a:prstGeom prst="rect">
            <a:avLst/>
          </a:prstGeom>
          <a:noFill/>
        </p:spPr>
        <p:txBody>
          <a:bodyPr wrap="square" rtlCol="0">
            <a:spAutoFit/>
          </a:bodyPr>
          <a:lstStyle/>
          <a:p>
            <a:r>
              <a:rPr lang="en-US" dirty="0" smtClean="0">
                <a:solidFill>
                  <a:srgbClr val="00B0F0"/>
                </a:solidFill>
              </a:rPr>
              <a:t>overuse</a:t>
            </a:r>
            <a:endParaRPr lang="en-US" dirty="0">
              <a:solidFill>
                <a:srgbClr val="00B0F0"/>
              </a:solidFill>
            </a:endParaRPr>
          </a:p>
        </p:txBody>
      </p:sp>
      <p:sp>
        <p:nvSpPr>
          <p:cNvPr id="8" name="TextBox 7"/>
          <p:cNvSpPr txBox="1"/>
          <p:nvPr/>
        </p:nvSpPr>
        <p:spPr>
          <a:xfrm>
            <a:off x="766529" y="4287529"/>
            <a:ext cx="7905541" cy="369332"/>
          </a:xfrm>
          <a:prstGeom prst="rect">
            <a:avLst/>
          </a:prstGeom>
          <a:noFill/>
        </p:spPr>
        <p:txBody>
          <a:bodyPr wrap="square" rtlCol="0">
            <a:spAutoFit/>
          </a:bodyPr>
          <a:lstStyle/>
          <a:p>
            <a:r>
              <a:rPr lang="en-US" dirty="0" smtClean="0">
                <a:solidFill>
                  <a:srgbClr val="00B0F0"/>
                </a:solidFill>
              </a:rPr>
              <a:t>they require hours of practice and game time</a:t>
            </a:r>
            <a:endParaRPr lang="en-US" dirty="0">
              <a:solidFill>
                <a:srgbClr val="00B0F0"/>
              </a:solidFill>
            </a:endParaRPr>
          </a:p>
        </p:txBody>
      </p:sp>
      <p:sp>
        <p:nvSpPr>
          <p:cNvPr id="9" name="TextBox 8"/>
          <p:cNvSpPr txBox="1"/>
          <p:nvPr/>
        </p:nvSpPr>
        <p:spPr>
          <a:xfrm>
            <a:off x="4431231" y="4882509"/>
            <a:ext cx="5323608" cy="369332"/>
          </a:xfrm>
          <a:prstGeom prst="rect">
            <a:avLst/>
          </a:prstGeom>
          <a:noFill/>
        </p:spPr>
        <p:txBody>
          <a:bodyPr wrap="square" rtlCol="0">
            <a:spAutoFit/>
          </a:bodyPr>
          <a:lstStyle/>
          <a:p>
            <a:r>
              <a:rPr lang="en-US" dirty="0" smtClean="0">
                <a:solidFill>
                  <a:srgbClr val="00B0F0"/>
                </a:solidFill>
              </a:rPr>
              <a:t>paying attention to their bodies</a:t>
            </a:r>
            <a:endParaRPr lang="en-US" dirty="0">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49</TotalTime>
  <Words>161</Words>
  <Application>Microsoft Macintosh PowerPoint</Application>
  <PresentationFormat>On-screen Show (4:3)</PresentationFormat>
  <Paragraphs>23</Paragraphs>
  <Slides>12</Slides>
  <Notes>1</Notes>
  <HiddenSlides>0</HiddenSlides>
  <MMClips>0</MMClips>
  <ScaleCrop>false</ScaleCrop>
  <HeadingPairs>
    <vt:vector size="6" baseType="variant">
      <vt:variant>
        <vt:lpstr>Design Template</vt:lpstr>
      </vt:variant>
      <vt:variant>
        <vt:i4>1</vt:i4>
      </vt:variant>
      <vt:variant>
        <vt:lpstr>Embedded OLE Servers</vt:lpstr>
      </vt:variant>
      <vt:variant>
        <vt:i4>0</vt:i4>
      </vt:variant>
      <vt:variant>
        <vt:lpstr>Slide Titles</vt:lpstr>
      </vt:variant>
      <vt:variant>
        <vt:i4>12</vt:i4>
      </vt:variant>
    </vt:vector>
  </HeadingPairs>
  <TitlesOfParts>
    <vt:vector size="13"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vector>
  </TitlesOfParts>
  <Company>John Jay College of Criminal Justice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David Green</dc:creator>
  <cp:lastModifiedBy>David Green</cp:lastModifiedBy>
  <cp:revision>4</cp:revision>
  <dcterms:created xsi:type="dcterms:W3CDTF">2011-10-12T13:14:12Z</dcterms:created>
  <dcterms:modified xsi:type="dcterms:W3CDTF">2011-10-12T13:14:14Z</dcterms:modified>
</cp:coreProperties>
</file>