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Default Extension="emf" ContentType="image/x-emf"/>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embeddings/oleObject1.bin" ContentType="application/vnd.openxmlformats-officedocument.oleObject"/>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Default Extension="vml" ContentType="application/vnd.openxmlformats-officedocument.vmlDrawing"/>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16"/>
  </p:notesMasterIdLst>
  <p:sldIdLst>
    <p:sldId id="271"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111" d="100"/>
          <a:sy n="111" d="100"/>
        </p:scale>
        <p:origin x="-816"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E3F261-67D3-134F-96FA-2F9E6A65521E}" type="datetimeFigureOut">
              <a:rPr lang="en-US" smtClean="0"/>
              <a:pPr/>
              <a:t>10/12/11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2760D1-70D2-184A-8408-68221329853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0469EC-E4CB-DF4B-8E9F-262ECE2825B9}" type="slidenum">
              <a:rPr lang="en-US"/>
              <a:pPr/>
              <a:t>1</a:t>
            </a:fld>
            <a:endParaRPr lang="en-US"/>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r>
              <a:rPr lang="en-US"/>
              <a:t>The woman is asking for directions in Hiroshima, Japan. </a:t>
            </a:r>
          </a:p>
          <a:p>
            <a:endParaRPr lang="en-US"/>
          </a:p>
          <a:p>
            <a:r>
              <a:rPr lang="en-US"/>
              <a:t>Although strangers do not often talk to others in public places, they can if they are asking for help. The most common reasons to approach strangers are to ask for directions, for the time, or for other basic information.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FFE183-D5F9-9143-885F-5AA071369BE2}"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FFE183-D5F9-9143-885F-5AA071369BE2}" type="datetimeFigureOut">
              <a:rPr lang="en-US" smtClean="0"/>
              <a:pPr/>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3FFE183-D5F9-9143-885F-5AA071369BE2}" type="datetimeFigureOut">
              <a:rPr lang="en-US" smtClean="0"/>
              <a:pPr/>
              <a:t>10/12/11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FFE183-D5F9-9143-885F-5AA071369BE2}" type="datetimeFigureOut">
              <a:rPr lang="en-US" smtClean="0"/>
              <a:pPr/>
              <a:t>10/12/11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FFE183-D5F9-9143-885F-5AA071369BE2}" type="datetimeFigureOut">
              <a:rPr lang="en-US" smtClean="0"/>
              <a:pPr/>
              <a:t>10/12/11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FFE183-D5F9-9143-885F-5AA071369BE2}" type="datetimeFigureOut">
              <a:rPr lang="en-US" smtClean="0"/>
              <a:pPr/>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FFE183-D5F9-9143-885F-5AA071369BE2}" type="datetimeFigureOut">
              <a:rPr lang="en-US" smtClean="0"/>
              <a:pPr/>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F86950-FE0F-0C41-81AF-817466CFBB3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FFE183-D5F9-9143-885F-5AA071369BE2}" type="datetimeFigureOut">
              <a:rPr lang="en-US" smtClean="0"/>
              <a:pPr/>
              <a:t>10/12/11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F86950-FE0F-0C41-81AF-817466CFBB3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oleObject" Target="../embeddings/oleObject1.bin"/><Relationship Id="rId5" Type="http://schemas.openxmlformats.org/officeDocument/2006/relationships/image" Target="../media/image2.pn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3.emf"/><Relationship Id="rId1" Type="http://schemas.openxmlformats.org/officeDocument/2006/relationships/slideLayout" Target="../slideLayouts/slideLayout1.xml"/><Relationship Id="rId2"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9220" name="Object 4"/>
          <p:cNvGraphicFramePr>
            <a:graphicFrameLocks noChangeAspect="1"/>
          </p:cNvGraphicFramePr>
          <p:nvPr/>
        </p:nvGraphicFramePr>
        <p:xfrm>
          <a:off x="0" y="571500"/>
          <a:ext cx="9144000" cy="5715000"/>
        </p:xfrm>
        <a:graphic>
          <a:graphicData uri="http://schemas.openxmlformats.org/presentationml/2006/ole">
            <p:oleObj spid="_x0000_s25602" r:id="rId4" imgW="10971429" imgH="6857143" progId="">
              <p:embed/>
            </p:oleObj>
          </a:graphicData>
        </a:graphic>
      </p:graphicFrame>
      <p:pic>
        <p:nvPicPr>
          <p:cNvPr id="4" name="Picture 3"/>
          <p:cNvPicPr>
            <a:picLocks noChangeAspect="1"/>
          </p:cNvPicPr>
          <p:nvPr/>
        </p:nvPicPr>
        <p:blipFill>
          <a:blip r:embed="rId5"/>
          <a:stretch>
            <a:fillRect/>
          </a:stretch>
        </p:blipFill>
        <p:spPr>
          <a:xfrm>
            <a:off x="575649" y="1627563"/>
            <a:ext cx="7970520" cy="4320540"/>
          </a:xfrm>
          <a:prstGeom prst="rect">
            <a:avLst/>
          </a:prstGeom>
          <a:ln w="38100">
            <a:solidFill>
              <a:schemeClr val="tx1"/>
            </a:solidFill>
            <a:miter lim="800000"/>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415502" y="297180"/>
            <a:ext cx="7612380" cy="5494020"/>
          </a:xfrm>
          <a:prstGeom prst="rect">
            <a:avLst/>
          </a:prstGeom>
        </p:spPr>
      </p:pic>
      <p:sp>
        <p:nvSpPr>
          <p:cNvPr id="5" name="Oval 4"/>
          <p:cNvSpPr/>
          <p:nvPr/>
        </p:nvSpPr>
        <p:spPr>
          <a:xfrm>
            <a:off x="731520" y="1773497"/>
            <a:ext cx="341041" cy="33528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6" name="Oval 5"/>
          <p:cNvSpPr/>
          <p:nvPr/>
        </p:nvSpPr>
        <p:spPr>
          <a:xfrm>
            <a:off x="713399" y="3913136"/>
            <a:ext cx="341041" cy="33528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7" name="Oval 6"/>
          <p:cNvSpPr/>
          <p:nvPr/>
        </p:nvSpPr>
        <p:spPr>
          <a:xfrm>
            <a:off x="713399" y="4687722"/>
            <a:ext cx="341041" cy="33528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226011" y="1372272"/>
            <a:ext cx="7942906" cy="3401578"/>
          </a:xfrm>
          <a:prstGeom prst="rect">
            <a:avLst/>
          </a:prstGeom>
        </p:spPr>
      </p:pic>
      <p:sp>
        <p:nvSpPr>
          <p:cNvPr id="5" name="Oval 4"/>
          <p:cNvSpPr/>
          <p:nvPr/>
        </p:nvSpPr>
        <p:spPr>
          <a:xfrm>
            <a:off x="731520" y="1901952"/>
            <a:ext cx="341041" cy="33528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6" name="Oval 5"/>
          <p:cNvSpPr/>
          <p:nvPr/>
        </p:nvSpPr>
        <p:spPr>
          <a:xfrm>
            <a:off x="731520" y="3913136"/>
            <a:ext cx="341041" cy="33528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51734" y="152774"/>
            <a:ext cx="8126137" cy="4596844"/>
          </a:xfrm>
          <a:prstGeom prst="rect">
            <a:avLst/>
          </a:prstGeom>
        </p:spPr>
      </p:pic>
      <p:pic>
        <p:nvPicPr>
          <p:cNvPr id="5" name="Picture 4"/>
          <p:cNvPicPr>
            <a:picLocks noChangeAspect="1"/>
          </p:cNvPicPr>
          <p:nvPr/>
        </p:nvPicPr>
        <p:blipFill>
          <a:blip r:embed="rId3"/>
          <a:srcRect t="18367" r="3495" b="7347"/>
          <a:stretch>
            <a:fillRect/>
          </a:stretch>
        </p:blipFill>
        <p:spPr>
          <a:xfrm>
            <a:off x="246888" y="4681739"/>
            <a:ext cx="7574260" cy="1109461"/>
          </a:xfrm>
          <a:prstGeom prst="rect">
            <a:avLst/>
          </a:prstGeom>
        </p:spPr>
      </p:pic>
      <p:pic>
        <p:nvPicPr>
          <p:cNvPr id="6" name="Picture 5"/>
          <p:cNvPicPr/>
          <p:nvPr/>
        </p:nvPicPr>
        <p:blipFill>
          <a:blip r:embed="rId4">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sp>
        <p:nvSpPr>
          <p:cNvPr id="7" name="TextBox 6"/>
          <p:cNvSpPr txBox="1"/>
          <p:nvPr/>
        </p:nvSpPr>
        <p:spPr>
          <a:xfrm>
            <a:off x="612648" y="1508760"/>
            <a:ext cx="445235" cy="461665"/>
          </a:xfrm>
          <a:prstGeom prst="rect">
            <a:avLst/>
          </a:prstGeom>
          <a:noFill/>
        </p:spPr>
        <p:txBody>
          <a:bodyPr wrap="square" rtlCol="0">
            <a:spAutoFit/>
          </a:bodyPr>
          <a:lstStyle/>
          <a:p>
            <a:r>
              <a:rPr lang="en-US" sz="2400" b="1" dirty="0">
                <a:solidFill>
                  <a:srgbClr val="3799C2"/>
                </a:solidFill>
              </a:rPr>
              <a:t>F</a:t>
            </a:r>
          </a:p>
        </p:txBody>
      </p:sp>
      <p:sp>
        <p:nvSpPr>
          <p:cNvPr id="8" name="TextBox 7"/>
          <p:cNvSpPr txBox="1"/>
          <p:nvPr/>
        </p:nvSpPr>
        <p:spPr>
          <a:xfrm>
            <a:off x="612648" y="2294366"/>
            <a:ext cx="445235" cy="461665"/>
          </a:xfrm>
          <a:prstGeom prst="rect">
            <a:avLst/>
          </a:prstGeom>
          <a:noFill/>
        </p:spPr>
        <p:txBody>
          <a:bodyPr wrap="square" rtlCol="0">
            <a:spAutoFit/>
          </a:bodyPr>
          <a:lstStyle/>
          <a:p>
            <a:r>
              <a:rPr lang="en-US" sz="2400" b="1" dirty="0" smtClean="0">
                <a:solidFill>
                  <a:srgbClr val="3799C2"/>
                </a:solidFill>
              </a:rPr>
              <a:t>T</a:t>
            </a:r>
            <a:endParaRPr lang="en-US" sz="2400" b="1" dirty="0">
              <a:solidFill>
                <a:srgbClr val="3799C2"/>
              </a:solidFill>
            </a:endParaRPr>
          </a:p>
        </p:txBody>
      </p:sp>
      <p:sp>
        <p:nvSpPr>
          <p:cNvPr id="9" name="TextBox 8"/>
          <p:cNvSpPr txBox="1"/>
          <p:nvPr/>
        </p:nvSpPr>
        <p:spPr>
          <a:xfrm>
            <a:off x="612648" y="2786687"/>
            <a:ext cx="445235" cy="461665"/>
          </a:xfrm>
          <a:prstGeom prst="rect">
            <a:avLst/>
          </a:prstGeom>
          <a:noFill/>
        </p:spPr>
        <p:txBody>
          <a:bodyPr wrap="square" rtlCol="0">
            <a:spAutoFit/>
          </a:bodyPr>
          <a:lstStyle/>
          <a:p>
            <a:r>
              <a:rPr lang="en-US" sz="2400" b="1" dirty="0" smtClean="0">
                <a:solidFill>
                  <a:srgbClr val="3799C2"/>
                </a:solidFill>
              </a:rPr>
              <a:t>T</a:t>
            </a:r>
            <a:endParaRPr lang="en-US" sz="2400" b="1" dirty="0">
              <a:solidFill>
                <a:srgbClr val="3799C2"/>
              </a:solidFill>
            </a:endParaRPr>
          </a:p>
        </p:txBody>
      </p:sp>
      <p:sp>
        <p:nvSpPr>
          <p:cNvPr id="10" name="TextBox 9"/>
          <p:cNvSpPr txBox="1"/>
          <p:nvPr/>
        </p:nvSpPr>
        <p:spPr>
          <a:xfrm>
            <a:off x="612648" y="3291840"/>
            <a:ext cx="445235" cy="461665"/>
          </a:xfrm>
          <a:prstGeom prst="rect">
            <a:avLst/>
          </a:prstGeom>
          <a:noFill/>
        </p:spPr>
        <p:txBody>
          <a:bodyPr wrap="square" rtlCol="0">
            <a:spAutoFit/>
          </a:bodyPr>
          <a:lstStyle/>
          <a:p>
            <a:r>
              <a:rPr lang="en-US" sz="2400" b="1" dirty="0">
                <a:solidFill>
                  <a:srgbClr val="3799C2"/>
                </a:solidFill>
              </a:rPr>
              <a:t>F</a:t>
            </a:r>
          </a:p>
        </p:txBody>
      </p:sp>
      <p:sp>
        <p:nvSpPr>
          <p:cNvPr id="11" name="TextBox 10"/>
          <p:cNvSpPr txBox="1"/>
          <p:nvPr/>
        </p:nvSpPr>
        <p:spPr>
          <a:xfrm>
            <a:off x="612648" y="3803904"/>
            <a:ext cx="445235" cy="461665"/>
          </a:xfrm>
          <a:prstGeom prst="rect">
            <a:avLst/>
          </a:prstGeom>
          <a:noFill/>
        </p:spPr>
        <p:txBody>
          <a:bodyPr wrap="square" rtlCol="0">
            <a:spAutoFit/>
          </a:bodyPr>
          <a:lstStyle/>
          <a:p>
            <a:r>
              <a:rPr lang="en-US" sz="2400" b="1" dirty="0" smtClean="0">
                <a:solidFill>
                  <a:srgbClr val="3799C2"/>
                </a:solidFill>
              </a:rPr>
              <a:t>T</a:t>
            </a:r>
            <a:endParaRPr lang="en-US" sz="2400" b="1" dirty="0">
              <a:solidFill>
                <a:srgbClr val="3799C2"/>
              </a:solidFill>
            </a:endParaRPr>
          </a:p>
        </p:txBody>
      </p:sp>
      <p:sp>
        <p:nvSpPr>
          <p:cNvPr id="12" name="TextBox 11"/>
          <p:cNvSpPr txBox="1"/>
          <p:nvPr/>
        </p:nvSpPr>
        <p:spPr>
          <a:xfrm>
            <a:off x="612648" y="4518785"/>
            <a:ext cx="445235" cy="461665"/>
          </a:xfrm>
          <a:prstGeom prst="rect">
            <a:avLst/>
          </a:prstGeom>
          <a:noFill/>
        </p:spPr>
        <p:txBody>
          <a:bodyPr wrap="square" rtlCol="0">
            <a:spAutoFit/>
          </a:bodyPr>
          <a:lstStyle/>
          <a:p>
            <a:r>
              <a:rPr lang="en-US" sz="2400" b="1" dirty="0">
                <a:solidFill>
                  <a:srgbClr val="3799C2"/>
                </a:solidFill>
              </a:rPr>
              <a:t>F</a:t>
            </a:r>
          </a:p>
        </p:txBody>
      </p:sp>
      <p:sp>
        <p:nvSpPr>
          <p:cNvPr id="13" name="TextBox 12"/>
          <p:cNvSpPr txBox="1"/>
          <p:nvPr/>
        </p:nvSpPr>
        <p:spPr>
          <a:xfrm>
            <a:off x="612648" y="5276088"/>
            <a:ext cx="445235" cy="461665"/>
          </a:xfrm>
          <a:prstGeom prst="rect">
            <a:avLst/>
          </a:prstGeom>
          <a:noFill/>
        </p:spPr>
        <p:txBody>
          <a:bodyPr wrap="square" rtlCol="0">
            <a:spAutoFit/>
          </a:bodyPr>
          <a:lstStyle/>
          <a:p>
            <a:r>
              <a:rPr lang="en-US" sz="2400" b="1" dirty="0">
                <a:solidFill>
                  <a:srgbClr val="3799C2"/>
                </a:solidFill>
              </a:rPr>
              <a:t>F</a:t>
            </a:r>
          </a:p>
        </p:txBody>
      </p:sp>
      <p:cxnSp>
        <p:nvCxnSpPr>
          <p:cNvPr id="15" name="Straight Connector 14"/>
          <p:cNvCxnSpPr/>
          <p:nvPr/>
        </p:nvCxnSpPr>
        <p:spPr>
          <a:xfrm>
            <a:off x="5823329" y="1807823"/>
            <a:ext cx="640681" cy="158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5823329" y="1417320"/>
            <a:ext cx="915258" cy="369332"/>
          </a:xfrm>
          <a:prstGeom prst="rect">
            <a:avLst/>
          </a:prstGeom>
          <a:noFill/>
        </p:spPr>
        <p:txBody>
          <a:bodyPr wrap="square" rtlCol="0">
            <a:spAutoFit/>
          </a:bodyPr>
          <a:lstStyle/>
          <a:p>
            <a:r>
              <a:rPr lang="en-US" dirty="0" smtClean="0">
                <a:solidFill>
                  <a:srgbClr val="3799C2"/>
                </a:solidFill>
              </a:rPr>
              <a:t>drop</a:t>
            </a:r>
            <a:endParaRPr lang="en-US" dirty="0">
              <a:solidFill>
                <a:srgbClr val="3799C2"/>
              </a:solidFill>
            </a:endParaRPr>
          </a:p>
        </p:txBody>
      </p:sp>
      <p:sp>
        <p:nvSpPr>
          <p:cNvPr id="17" name="TextBox 16"/>
          <p:cNvSpPr txBox="1"/>
          <p:nvPr/>
        </p:nvSpPr>
        <p:spPr>
          <a:xfrm>
            <a:off x="2909615" y="3248352"/>
            <a:ext cx="5110334" cy="369332"/>
          </a:xfrm>
          <a:prstGeom prst="rect">
            <a:avLst/>
          </a:prstGeom>
          <a:noFill/>
        </p:spPr>
        <p:txBody>
          <a:bodyPr wrap="square" rtlCol="0">
            <a:spAutoFit/>
          </a:bodyPr>
          <a:lstStyle/>
          <a:p>
            <a:r>
              <a:rPr lang="en-US" dirty="0" smtClean="0">
                <a:solidFill>
                  <a:srgbClr val="3799C2"/>
                </a:solidFill>
              </a:rPr>
              <a:t>recently discovered mirror neurons</a:t>
            </a:r>
            <a:endParaRPr lang="en-US" dirty="0">
              <a:solidFill>
                <a:srgbClr val="3799C2"/>
              </a:solidFill>
            </a:endParaRPr>
          </a:p>
        </p:txBody>
      </p:sp>
      <p:cxnSp>
        <p:nvCxnSpPr>
          <p:cNvPr id="18" name="Straight Connector 17"/>
          <p:cNvCxnSpPr/>
          <p:nvPr/>
        </p:nvCxnSpPr>
        <p:spPr>
          <a:xfrm flipV="1">
            <a:off x="2909615" y="3617684"/>
            <a:ext cx="5110334" cy="158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280958" y="4818888"/>
            <a:ext cx="640681" cy="158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6280958" y="4380286"/>
            <a:ext cx="915258" cy="369332"/>
          </a:xfrm>
          <a:prstGeom prst="rect">
            <a:avLst/>
          </a:prstGeom>
          <a:noFill/>
        </p:spPr>
        <p:txBody>
          <a:bodyPr wrap="square" rtlCol="0">
            <a:spAutoFit/>
          </a:bodyPr>
          <a:lstStyle/>
          <a:p>
            <a:r>
              <a:rPr lang="en-US" dirty="0" smtClean="0">
                <a:solidFill>
                  <a:srgbClr val="3799C2"/>
                </a:solidFill>
              </a:rPr>
              <a:t>$100</a:t>
            </a:r>
            <a:endParaRPr lang="en-US" dirty="0">
              <a:solidFill>
                <a:srgbClr val="3799C2"/>
              </a:solidFill>
            </a:endParaRPr>
          </a:p>
        </p:txBody>
      </p:sp>
      <p:cxnSp>
        <p:nvCxnSpPr>
          <p:cNvPr id="23" name="Straight Connector 22"/>
          <p:cNvCxnSpPr/>
          <p:nvPr/>
        </p:nvCxnSpPr>
        <p:spPr>
          <a:xfrm>
            <a:off x="2589274" y="5595098"/>
            <a:ext cx="945910" cy="158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2589274" y="5225766"/>
            <a:ext cx="1163284" cy="369332"/>
          </a:xfrm>
          <a:prstGeom prst="rect">
            <a:avLst/>
          </a:prstGeom>
          <a:noFill/>
        </p:spPr>
        <p:txBody>
          <a:bodyPr wrap="square" rtlCol="0">
            <a:spAutoFit/>
          </a:bodyPr>
          <a:lstStyle/>
          <a:p>
            <a:r>
              <a:rPr lang="en-US" dirty="0" smtClean="0">
                <a:solidFill>
                  <a:srgbClr val="3799C2"/>
                </a:solidFill>
              </a:rPr>
              <a:t>pleasure</a:t>
            </a:r>
            <a:endParaRPr lang="en-US" dirty="0">
              <a:solidFill>
                <a:srgbClr val="3799C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arn(inVertical)">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arn(inVertical)">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barn(inVertical)">
                                      <p:cBhvr>
                                        <p:cTn id="55" dur="5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23"/>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6" grpId="0"/>
      <p:bldP spid="17" grpId="0"/>
      <p:bldP spid="21" grpId="0"/>
      <p:bldP spid="25" grpId="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0" y="1541624"/>
            <a:ext cx="8918364" cy="2773654"/>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147387" y="1359602"/>
            <a:ext cx="8824595" cy="278193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300943" y="907989"/>
            <a:ext cx="8535056" cy="377175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162701" y="711981"/>
            <a:ext cx="8209622" cy="2567728"/>
          </a:xfrm>
          <a:prstGeom prst="rect">
            <a:avLst/>
          </a:prstGeom>
        </p:spPr>
      </p:pic>
      <p:pic>
        <p:nvPicPr>
          <p:cNvPr id="5" name="Picture 4"/>
          <p:cNvPicPr>
            <a:picLocks noChangeAspect="1"/>
          </p:cNvPicPr>
          <p:nvPr/>
        </p:nvPicPr>
        <p:blipFill>
          <a:blip r:embed="rId4"/>
          <a:stretch>
            <a:fillRect/>
          </a:stretch>
        </p:blipFill>
        <p:spPr>
          <a:xfrm>
            <a:off x="1" y="3472075"/>
            <a:ext cx="4612146" cy="1879876"/>
          </a:xfrm>
          <a:prstGeom prst="rect">
            <a:avLst/>
          </a:prstGeom>
        </p:spPr>
      </p:pic>
      <p:pic>
        <p:nvPicPr>
          <p:cNvPr id="6" name="Picture 5"/>
          <p:cNvPicPr>
            <a:picLocks noChangeAspect="1"/>
          </p:cNvPicPr>
          <p:nvPr/>
        </p:nvPicPr>
        <p:blipFill>
          <a:blip r:embed="rId5"/>
          <a:stretch>
            <a:fillRect/>
          </a:stretch>
        </p:blipFill>
        <p:spPr>
          <a:xfrm>
            <a:off x="4505006" y="3472075"/>
            <a:ext cx="4638994" cy="1888766"/>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1436461" y="1337091"/>
            <a:ext cx="7566432" cy="3378535"/>
          </a:xfrm>
          <a:prstGeom prst="rect">
            <a:avLst/>
          </a:prstGeom>
        </p:spPr>
      </p:pic>
      <p:pic>
        <p:nvPicPr>
          <p:cNvPr id="5" name="Picture 4"/>
          <p:cNvPicPr>
            <a:picLocks noChangeAspect="1"/>
          </p:cNvPicPr>
          <p:nvPr/>
        </p:nvPicPr>
        <p:blipFill>
          <a:blip r:embed="rId4"/>
          <a:stretch>
            <a:fillRect/>
          </a:stretch>
        </p:blipFill>
        <p:spPr>
          <a:xfrm>
            <a:off x="0" y="4361296"/>
            <a:ext cx="3505200" cy="70866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456890" y="505686"/>
            <a:ext cx="8415204" cy="5285514"/>
          </a:xfrm>
          <a:prstGeom prst="rect">
            <a:avLst/>
          </a:prstGeom>
        </p:spPr>
      </p:pic>
      <p:sp>
        <p:nvSpPr>
          <p:cNvPr id="5" name="TextBox 4"/>
          <p:cNvSpPr txBox="1"/>
          <p:nvPr/>
        </p:nvSpPr>
        <p:spPr>
          <a:xfrm>
            <a:off x="630194" y="1601869"/>
            <a:ext cx="445235" cy="461665"/>
          </a:xfrm>
          <a:prstGeom prst="rect">
            <a:avLst/>
          </a:prstGeom>
          <a:noFill/>
        </p:spPr>
        <p:txBody>
          <a:bodyPr wrap="square" rtlCol="0">
            <a:spAutoFit/>
          </a:bodyPr>
          <a:lstStyle/>
          <a:p>
            <a:r>
              <a:rPr lang="en-US" sz="2400" b="1" dirty="0" smtClean="0">
                <a:solidFill>
                  <a:srgbClr val="00B0F0"/>
                </a:solidFill>
              </a:rPr>
              <a:t>T</a:t>
            </a:r>
            <a:endParaRPr lang="en-US" sz="2400" b="1" dirty="0">
              <a:solidFill>
                <a:srgbClr val="00B0F0"/>
              </a:solidFill>
            </a:endParaRPr>
          </a:p>
        </p:txBody>
      </p:sp>
      <p:sp>
        <p:nvSpPr>
          <p:cNvPr id="6" name="TextBox 5"/>
          <p:cNvSpPr txBox="1"/>
          <p:nvPr/>
        </p:nvSpPr>
        <p:spPr>
          <a:xfrm>
            <a:off x="630194" y="2432304"/>
            <a:ext cx="445235" cy="461665"/>
          </a:xfrm>
          <a:prstGeom prst="rect">
            <a:avLst/>
          </a:prstGeom>
          <a:noFill/>
        </p:spPr>
        <p:txBody>
          <a:bodyPr wrap="square" rtlCol="0">
            <a:spAutoFit/>
          </a:bodyPr>
          <a:lstStyle/>
          <a:p>
            <a:r>
              <a:rPr lang="en-US" sz="2400" b="1" dirty="0">
                <a:solidFill>
                  <a:srgbClr val="00B0F0"/>
                </a:solidFill>
              </a:rPr>
              <a:t>F</a:t>
            </a:r>
          </a:p>
        </p:txBody>
      </p:sp>
      <p:sp>
        <p:nvSpPr>
          <p:cNvPr id="7" name="TextBox 6"/>
          <p:cNvSpPr txBox="1"/>
          <p:nvPr/>
        </p:nvSpPr>
        <p:spPr>
          <a:xfrm>
            <a:off x="630193" y="3249505"/>
            <a:ext cx="445235" cy="461665"/>
          </a:xfrm>
          <a:prstGeom prst="rect">
            <a:avLst/>
          </a:prstGeom>
          <a:noFill/>
        </p:spPr>
        <p:txBody>
          <a:bodyPr wrap="square" rtlCol="0">
            <a:spAutoFit/>
          </a:bodyPr>
          <a:lstStyle/>
          <a:p>
            <a:r>
              <a:rPr lang="en-US" sz="2400" b="1" dirty="0" smtClean="0">
                <a:solidFill>
                  <a:srgbClr val="00B0F0"/>
                </a:solidFill>
              </a:rPr>
              <a:t>T</a:t>
            </a:r>
            <a:endParaRPr lang="en-US" sz="2400" b="1" dirty="0">
              <a:solidFill>
                <a:srgbClr val="00B0F0"/>
              </a:solidFill>
            </a:endParaRPr>
          </a:p>
        </p:txBody>
      </p:sp>
      <p:sp>
        <p:nvSpPr>
          <p:cNvPr id="8" name="TextBox 7"/>
          <p:cNvSpPr txBox="1"/>
          <p:nvPr/>
        </p:nvSpPr>
        <p:spPr>
          <a:xfrm>
            <a:off x="630193" y="4084765"/>
            <a:ext cx="445235" cy="461665"/>
          </a:xfrm>
          <a:prstGeom prst="rect">
            <a:avLst/>
          </a:prstGeom>
          <a:noFill/>
        </p:spPr>
        <p:txBody>
          <a:bodyPr wrap="square" rtlCol="0">
            <a:spAutoFit/>
          </a:bodyPr>
          <a:lstStyle/>
          <a:p>
            <a:r>
              <a:rPr lang="en-US" sz="2400" b="1" dirty="0">
                <a:solidFill>
                  <a:srgbClr val="00B0F0"/>
                </a:solidFill>
              </a:rPr>
              <a:t>F</a:t>
            </a:r>
          </a:p>
        </p:txBody>
      </p:sp>
      <p:sp>
        <p:nvSpPr>
          <p:cNvPr id="9" name="TextBox 8"/>
          <p:cNvSpPr txBox="1"/>
          <p:nvPr/>
        </p:nvSpPr>
        <p:spPr>
          <a:xfrm>
            <a:off x="630193" y="4920025"/>
            <a:ext cx="445235" cy="461665"/>
          </a:xfrm>
          <a:prstGeom prst="rect">
            <a:avLst/>
          </a:prstGeom>
          <a:noFill/>
        </p:spPr>
        <p:txBody>
          <a:bodyPr wrap="square" rtlCol="0">
            <a:spAutoFit/>
          </a:bodyPr>
          <a:lstStyle/>
          <a:p>
            <a:r>
              <a:rPr lang="en-US" sz="2400" b="1" dirty="0" smtClean="0">
                <a:solidFill>
                  <a:srgbClr val="00B0F0"/>
                </a:solidFill>
              </a:rPr>
              <a:t>T</a:t>
            </a:r>
            <a:endParaRPr lang="en-US" sz="2400" b="1"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376450" y="290295"/>
            <a:ext cx="8054340" cy="5981700"/>
          </a:xfrm>
          <a:prstGeom prst="rect">
            <a:avLst/>
          </a:prstGeom>
        </p:spPr>
      </p:pic>
      <p:sp>
        <p:nvSpPr>
          <p:cNvPr id="5" name="Oval 4"/>
          <p:cNvSpPr/>
          <p:nvPr/>
        </p:nvSpPr>
        <p:spPr>
          <a:xfrm>
            <a:off x="814472" y="2402803"/>
            <a:ext cx="341041" cy="33528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6" name="Oval 5"/>
          <p:cNvSpPr/>
          <p:nvPr/>
        </p:nvSpPr>
        <p:spPr>
          <a:xfrm>
            <a:off x="796351" y="4153416"/>
            <a:ext cx="341041" cy="33528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7" name="Oval 6"/>
          <p:cNvSpPr/>
          <p:nvPr/>
        </p:nvSpPr>
        <p:spPr>
          <a:xfrm>
            <a:off x="796351" y="5550408"/>
            <a:ext cx="341041" cy="33528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144798" y="1206445"/>
            <a:ext cx="8724321" cy="3696746"/>
          </a:xfrm>
          <a:prstGeom prst="rect">
            <a:avLst/>
          </a:prstGeom>
        </p:spPr>
      </p:pic>
      <p:sp>
        <p:nvSpPr>
          <p:cNvPr id="5" name="Oval 4"/>
          <p:cNvSpPr/>
          <p:nvPr/>
        </p:nvSpPr>
        <p:spPr>
          <a:xfrm>
            <a:off x="643951" y="1975104"/>
            <a:ext cx="341041" cy="33528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6" name="Oval 5"/>
          <p:cNvSpPr/>
          <p:nvPr/>
        </p:nvSpPr>
        <p:spPr>
          <a:xfrm>
            <a:off x="643951" y="3913136"/>
            <a:ext cx="341041" cy="33528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172071" y="480662"/>
            <a:ext cx="8412480" cy="432816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mv="urn:schemas-microsoft-com:mac:vml" xmlns:p="http://schemas.openxmlformats.org/presentationml/2006/main" xmlns="" xmlns:wpc="http://schemas.microsoft.com/office/word/2010/wordprocessingCanvas" xmlns:mc="http://schemas.openxmlformats.org/markup-compatibility/2006"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flipV="1">
            <a:off x="7370363" y="5791200"/>
            <a:ext cx="1773637" cy="1066800"/>
          </a:xfrm>
          <a:prstGeom prst="rect">
            <a:avLst/>
          </a:prstGeom>
          <a:noFill/>
          <a:ln>
            <a:noFill/>
          </a:ln>
        </p:spPr>
      </p:pic>
      <p:pic>
        <p:nvPicPr>
          <p:cNvPr id="3" name="Picture 2"/>
          <p:cNvPicPr>
            <a:picLocks noChangeAspect="1"/>
          </p:cNvPicPr>
          <p:nvPr/>
        </p:nvPicPr>
        <p:blipFill>
          <a:blip r:embed="rId3"/>
          <a:stretch>
            <a:fillRect/>
          </a:stretch>
        </p:blipFill>
        <p:spPr>
          <a:xfrm>
            <a:off x="1212283" y="621546"/>
            <a:ext cx="7658100" cy="4046220"/>
          </a:xfrm>
          <a:prstGeom prst="rect">
            <a:avLst/>
          </a:prstGeom>
        </p:spPr>
      </p:pic>
      <p:pic>
        <p:nvPicPr>
          <p:cNvPr id="5" name="Picture 4"/>
          <p:cNvPicPr>
            <a:picLocks noChangeAspect="1"/>
          </p:cNvPicPr>
          <p:nvPr/>
        </p:nvPicPr>
        <p:blipFill>
          <a:blip r:embed="rId4"/>
          <a:stretch>
            <a:fillRect/>
          </a:stretch>
        </p:blipFill>
        <p:spPr>
          <a:xfrm>
            <a:off x="0" y="4667766"/>
            <a:ext cx="3078480" cy="67056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59</TotalTime>
  <Words>76</Words>
  <Application>Microsoft Macintosh PowerPoint</Application>
  <PresentationFormat>On-screen Show (4:3)</PresentationFormat>
  <Paragraphs>20</Paragraphs>
  <Slides>14</Slides>
  <Notes>1</Notes>
  <HiddenSlides>0</HiddenSlides>
  <MMClips>0</MMClips>
  <ScaleCrop>false</ScaleCrop>
  <HeadingPairs>
    <vt:vector size="6" baseType="variant">
      <vt:variant>
        <vt:lpstr>Design Template</vt:lpstr>
      </vt:variant>
      <vt:variant>
        <vt:i4>1</vt:i4>
      </vt:variant>
      <vt:variant>
        <vt:lpstr>Embedded OLE Servers</vt:lpstr>
      </vt:variant>
      <vt:variant>
        <vt:i4>0</vt:i4>
      </vt:variant>
      <vt:variant>
        <vt:lpstr>Slide Titles</vt:lpstr>
      </vt:variant>
      <vt:variant>
        <vt:i4>14</vt:i4>
      </vt:variant>
    </vt:vector>
  </HeadingPairs>
  <TitlesOfParts>
    <vt:vector size="15"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Company>John Jay College of Criminal Justice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David Green</dc:creator>
  <cp:lastModifiedBy>David Green</cp:lastModifiedBy>
  <cp:revision>5</cp:revision>
  <dcterms:created xsi:type="dcterms:W3CDTF">2011-10-12T13:14:22Z</dcterms:created>
  <dcterms:modified xsi:type="dcterms:W3CDTF">2011-10-12T13:14:25Z</dcterms:modified>
</cp:coreProperties>
</file>