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6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128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21769E-B357-9D40-A743-087C35B9EC55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13EBD-518C-6241-88E6-648E253B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FE3C4B-61F9-F948-8291-AB8B6B975ABA}" type="slidenum">
              <a:rPr lang="en-US"/>
              <a:pPr/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Popular Asian food:</a:t>
            </a:r>
          </a:p>
          <a:p>
            <a:r>
              <a:rPr lang="en-US"/>
              <a:t>Shrimp tempura, shrimp coated with a batter and fried</a:t>
            </a:r>
          </a:p>
          <a:p>
            <a:r>
              <a:rPr lang="en-US"/>
              <a:t>Egg rolls</a:t>
            </a:r>
          </a:p>
          <a:p>
            <a:r>
              <a:rPr lang="en-US"/>
              <a:t>Noodles including:</a:t>
            </a:r>
          </a:p>
          <a:p>
            <a:r>
              <a:rPr lang="en-US"/>
              <a:t>	Udon made from buckwheat flour</a:t>
            </a:r>
          </a:p>
          <a:p>
            <a:r>
              <a:rPr lang="en-US"/>
              <a:t>	Shirataki, made from the starch of a root vegetable</a:t>
            </a:r>
          </a:p>
          <a:p>
            <a:r>
              <a:rPr lang="en-US"/>
              <a:t>	Rice, known as vermicelli</a:t>
            </a:r>
          </a:p>
          <a:p>
            <a:r>
              <a:rPr lang="en-US"/>
              <a:t>	Ramen, curly, long and thin</a:t>
            </a:r>
          </a:p>
          <a:p>
            <a:r>
              <a:rPr lang="en-US"/>
              <a:t>	Chinese egg noodles, made with wheat and egg</a:t>
            </a:r>
          </a:p>
          <a:p>
            <a:r>
              <a:rPr lang="en-US"/>
              <a:t>	Vegetables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3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208" y="1695529"/>
            <a:ext cx="7909560" cy="42672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350519"/>
            <a:ext cx="7581900" cy="578362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 3"/>
          <p:cNvSpPr/>
          <p:nvPr/>
        </p:nvSpPr>
        <p:spPr>
          <a:xfrm>
            <a:off x="560659" y="18288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Oval 5"/>
          <p:cNvSpPr/>
          <p:nvPr/>
        </p:nvSpPr>
        <p:spPr>
          <a:xfrm>
            <a:off x="560659" y="37084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560659" y="52705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43" y="793750"/>
            <a:ext cx="7872026" cy="362585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992459" y="13081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Oval 5"/>
          <p:cNvSpPr/>
          <p:nvPr/>
        </p:nvSpPr>
        <p:spPr>
          <a:xfrm>
            <a:off x="992459" y="37465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1" y="806451"/>
            <a:ext cx="7800975" cy="4581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3817" y="215798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3816" y="267919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3816" y="321769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3816" y="3710017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3816" y="423367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3816" y="477316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249424" y="3017520"/>
            <a:ext cx="63093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947899" y="2648188"/>
            <a:ext cx="134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are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52402" y="3140857"/>
            <a:ext cx="4596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can have from three to seven </a:t>
            </a:r>
            <a:r>
              <a:rPr lang="en-US" smtClean="0">
                <a:solidFill>
                  <a:srgbClr val="00B0F0"/>
                </a:solidFill>
              </a:rPr>
              <a:t>different </a:t>
            </a:r>
            <a:r>
              <a:rPr lang="en-US" smtClean="0">
                <a:solidFill>
                  <a:srgbClr val="00B0F0"/>
                </a:solidFill>
              </a:rPr>
              <a:t>courses. 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52402" y="3510189"/>
            <a:ext cx="27387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75732" y="4537563"/>
            <a:ext cx="31546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21879" y="4168231"/>
            <a:ext cx="134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yang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8775065" cy="348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6400"/>
            <a:ext cx="8826246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2320286"/>
            <a:ext cx="4114800" cy="4229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466" y="2320286"/>
            <a:ext cx="4168140" cy="33299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31" y="163705"/>
            <a:ext cx="7792720" cy="454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8342" y="902966"/>
            <a:ext cx="2743200" cy="14173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rcRect l="3331" t="1925" r="2726"/>
          <a:stretch>
            <a:fillRect/>
          </a:stretch>
        </p:blipFill>
        <p:spPr>
          <a:xfrm>
            <a:off x="484632" y="617730"/>
            <a:ext cx="8293308" cy="17025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0584" y="1999736"/>
            <a:ext cx="2349500" cy="4826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8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42" y="927100"/>
            <a:ext cx="9040258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76299"/>
            <a:ext cx="8928100" cy="2404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508000"/>
            <a:ext cx="8098155" cy="506857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63859" y="26416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763859" y="44704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895350"/>
            <a:ext cx="8271510" cy="41687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979759" y="17526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979759" y="335280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r="6261"/>
          <a:stretch>
            <a:fillRect/>
          </a:stretch>
        </p:blipFill>
        <p:spPr>
          <a:xfrm>
            <a:off x="0" y="0"/>
            <a:ext cx="7392967" cy="658368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45144" y="1422400"/>
            <a:ext cx="500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sweet, sour, bitter, salty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144" y="2374900"/>
            <a:ext cx="7492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5,000 (or half the number that medium tasters have)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5144" y="3619500"/>
            <a:ext cx="6925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 woman from Korea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144" y="4584700"/>
            <a:ext cx="7492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bitter, fatty, sweet, spicy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5144" y="5751576"/>
            <a:ext cx="717485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Because their tastes may cause them to make unhealthy choices. Supertasters might avoid healthy vegetables. </a:t>
            </a:r>
            <a:r>
              <a:rPr lang="en-US" sz="2400" dirty="0" err="1" smtClean="0">
                <a:solidFill>
                  <a:srgbClr val="00B0F0"/>
                </a:solidFill>
              </a:rPr>
              <a:t>Nontasters</a:t>
            </a:r>
            <a:r>
              <a:rPr lang="en-US" sz="2400" dirty="0" smtClean="0">
                <a:solidFill>
                  <a:srgbClr val="00B0F0"/>
                </a:solidFill>
              </a:rPr>
              <a:t> might eat too much fat.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9050" y="1250951"/>
            <a:ext cx="9163050" cy="388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7451"/>
            <a:ext cx="9144000" cy="2083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133</Words>
  <Application>Microsoft Macintosh PowerPoint</Application>
  <PresentationFormat>On-screen Show (4:3)</PresentationFormat>
  <Paragraphs>25</Paragraphs>
  <Slides>14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5</cp:revision>
  <dcterms:created xsi:type="dcterms:W3CDTF">2011-10-12T14:49:31Z</dcterms:created>
  <dcterms:modified xsi:type="dcterms:W3CDTF">2011-10-12T14:57:32Z</dcterms:modified>
</cp:coreProperties>
</file>