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Default Extension="emf" ContentType="image/x-emf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Default Extension="vml" ContentType="application/vnd.openxmlformats-officedocument.vmlDrawing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5"/>
  </p:notesMasterIdLst>
  <p:sldIdLst>
    <p:sldId id="27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2D90BB"/>
    <a:srgbClr val="00B0F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8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89CE70-7C48-4B4A-907D-A379EE3027E7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28D5DC-7D18-2B44-B7DF-70418C42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E759C5-5A89-3C47-AAD9-E62D5FE2DF0C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 the United States and Canada, making a good first impression in a business meeting often includes:</a:t>
            </a:r>
          </a:p>
          <a:p>
            <a:r>
              <a:rPr lang="en-US"/>
              <a:t>Arriving on time</a:t>
            </a:r>
          </a:p>
          <a:p>
            <a:r>
              <a:rPr lang="en-US"/>
              <a:t>Wearing business attire (suit, or dress)</a:t>
            </a:r>
          </a:p>
          <a:p>
            <a:r>
              <a:rPr lang="en-US"/>
              <a:t>Shaking hands</a:t>
            </a:r>
          </a:p>
          <a:p>
            <a:r>
              <a:rPr lang="en-US"/>
              <a:t>Maintaining eye contact</a:t>
            </a:r>
          </a:p>
          <a:p>
            <a:endParaRPr lang="en-US"/>
          </a:p>
          <a:p>
            <a:r>
              <a:rPr lang="en-US"/>
              <a:t>In other countries, such as Japan, exchanging business cards is an important part of an initial meeting.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8D5DC-7D18-2B44-B7DF-70418C42FA8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2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3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3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0" y="571500"/>
          <a:ext cx="9144000" cy="5715000"/>
        </p:xfrm>
        <a:graphic>
          <a:graphicData uri="http://schemas.openxmlformats.org/presentationml/2006/ole">
            <p:oleObj spid="_x0000_s25602" r:id="rId4" imgW="10971429" imgH="6857143" progId="">
              <p:embed/>
            </p:oleObj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122" y="1836870"/>
            <a:ext cx="8084820" cy="4168140"/>
          </a:xfrm>
          <a:prstGeom prst="rect">
            <a:avLst/>
          </a:prstGeom>
          <a:ln w="38100">
            <a:solidFill>
              <a:schemeClr val="tx1"/>
            </a:solidFill>
            <a:miter lim="800000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0"/>
            <a:ext cx="8503920" cy="682752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795528" y="2176272"/>
            <a:ext cx="356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D90BB"/>
                </a:solidFill>
              </a:rPr>
              <a:t>Learn about the company.</a:t>
            </a:r>
            <a:endParaRPr lang="en-US" dirty="0">
              <a:solidFill>
                <a:srgbClr val="2D90BB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5528" y="2468880"/>
            <a:ext cx="356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D90BB"/>
                </a:solidFill>
              </a:rPr>
              <a:t>Think of questions and practice.</a:t>
            </a:r>
            <a:endParaRPr lang="en-US" dirty="0">
              <a:solidFill>
                <a:srgbClr val="2D90BB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5528" y="2743200"/>
            <a:ext cx="356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D90BB"/>
                </a:solidFill>
              </a:rPr>
              <a:t>Be punctual.		</a:t>
            </a:r>
            <a:endParaRPr lang="en-US" dirty="0">
              <a:solidFill>
                <a:srgbClr val="2D90BB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5528" y="3017520"/>
            <a:ext cx="356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D90BB"/>
                </a:solidFill>
              </a:rPr>
              <a:t>Make eye contact.</a:t>
            </a:r>
            <a:endParaRPr lang="en-US" dirty="0">
              <a:solidFill>
                <a:srgbClr val="2D90BB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5528" y="3291840"/>
            <a:ext cx="356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D90BB"/>
                </a:solidFill>
              </a:rPr>
              <a:t>Sit up straight.</a:t>
            </a:r>
            <a:endParaRPr lang="en-US" dirty="0">
              <a:solidFill>
                <a:srgbClr val="2D90BB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5528" y="3566160"/>
            <a:ext cx="356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D90BB"/>
                </a:solidFill>
              </a:rPr>
              <a:t>Be polite.</a:t>
            </a:r>
            <a:endParaRPr lang="en-US" dirty="0">
              <a:solidFill>
                <a:srgbClr val="2D90BB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5528" y="3858768"/>
            <a:ext cx="356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D90BB"/>
                </a:solidFill>
              </a:rPr>
              <a:t>Find shared interests.</a:t>
            </a:r>
            <a:endParaRPr lang="en-US" dirty="0">
              <a:solidFill>
                <a:srgbClr val="2D90BB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5528" y="4133088"/>
            <a:ext cx="356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D90BB"/>
                </a:solidFill>
              </a:rPr>
              <a:t>Agree with the interviewer.</a:t>
            </a:r>
            <a:endParaRPr lang="en-US" dirty="0">
              <a:solidFill>
                <a:srgbClr val="2D90BB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95528" y="4407408"/>
            <a:ext cx="356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D90BB"/>
                </a:solidFill>
              </a:rPr>
              <a:t>Talk about your accomplishments.</a:t>
            </a:r>
            <a:endParaRPr lang="en-US" dirty="0">
              <a:solidFill>
                <a:srgbClr val="2D90BB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5528" y="4681728"/>
            <a:ext cx="356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D90BB"/>
                </a:solidFill>
              </a:rPr>
              <a:t>Stay positive.</a:t>
            </a:r>
            <a:endParaRPr lang="en-US" dirty="0">
              <a:solidFill>
                <a:srgbClr val="2D90BB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5528" y="4974336"/>
            <a:ext cx="356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D90BB"/>
                </a:solidFill>
              </a:rPr>
              <a:t>Smile.</a:t>
            </a:r>
            <a:endParaRPr lang="en-US" dirty="0">
              <a:solidFill>
                <a:srgbClr val="2D90BB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95528" y="5248656"/>
            <a:ext cx="356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D90BB"/>
                </a:solidFill>
              </a:rPr>
              <a:t>Ask questions.</a:t>
            </a:r>
            <a:endParaRPr lang="en-US" dirty="0">
              <a:solidFill>
                <a:srgbClr val="2D90BB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53128" y="2167128"/>
            <a:ext cx="356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D90BB"/>
                </a:solidFill>
              </a:rPr>
              <a:t>Don’t use slang or bad words.</a:t>
            </a:r>
            <a:endParaRPr lang="en-US" dirty="0">
              <a:solidFill>
                <a:srgbClr val="2D90BB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53128" y="2432304"/>
            <a:ext cx="356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D90BB"/>
                </a:solidFill>
              </a:rPr>
              <a:t>Don’t interrupt.</a:t>
            </a:r>
            <a:endParaRPr lang="en-US" dirty="0">
              <a:solidFill>
                <a:srgbClr val="2D90BB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53128" y="2705576"/>
            <a:ext cx="356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D90BB"/>
                </a:solidFill>
              </a:rPr>
              <a:t>Don’t exaggerate.</a:t>
            </a:r>
            <a:endParaRPr lang="en-US" dirty="0">
              <a:solidFill>
                <a:srgbClr val="2D90BB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53128" y="2979896"/>
            <a:ext cx="356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D90BB"/>
                </a:solidFill>
              </a:rPr>
              <a:t>Don’t lie.</a:t>
            </a:r>
            <a:endParaRPr lang="en-US" dirty="0">
              <a:solidFill>
                <a:srgbClr val="2D90BB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53128" y="3254216"/>
            <a:ext cx="356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D90BB"/>
                </a:solidFill>
              </a:rPr>
              <a:t>Don’t forget to breathe.</a:t>
            </a:r>
            <a:endParaRPr lang="en-US" dirty="0">
              <a:solidFill>
                <a:srgbClr val="2D90B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19" y="192868"/>
            <a:ext cx="8573941" cy="573751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82560" y="1453896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T</a:t>
            </a:r>
            <a:endParaRPr lang="en-US" sz="2400" b="1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2560" y="1984248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F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2560" y="2468880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F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2560" y="5102352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F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2561" y="3273552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T</a:t>
            </a:r>
            <a:endParaRPr lang="en-US" sz="2400" b="1" dirty="0">
              <a:solidFill>
                <a:srgbClr val="00B0F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2561" y="3785616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F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2560" y="4570029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T</a:t>
            </a:r>
            <a:endParaRPr lang="en-US" sz="2400" b="1" dirty="0">
              <a:solidFill>
                <a:srgbClr val="00B0F0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5514914" y="2284893"/>
            <a:ext cx="582993" cy="19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330952" y="1915561"/>
            <a:ext cx="1345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business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3274625" y="2807208"/>
            <a:ext cx="409573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166954" y="3100760"/>
            <a:ext cx="1533057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993522" y="2350008"/>
            <a:ext cx="5564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15-20 minutes early so you can relax before </a:t>
            </a:r>
            <a:r>
              <a:rPr lang="en-US" dirty="0" smtClean="0">
                <a:solidFill>
                  <a:srgbClr val="00B0F0"/>
                </a:solidFill>
              </a:rPr>
              <a:t>it begins</a:t>
            </a:r>
            <a:r>
              <a:rPr lang="en-US" dirty="0" smtClean="0">
                <a:solidFill>
                  <a:srgbClr val="00B0F0"/>
                </a:solidFill>
              </a:rPr>
              <a:t>.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1468567" y="4099029"/>
            <a:ext cx="407712" cy="19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354969" y="3685032"/>
            <a:ext cx="944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not OK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944351" y="5010912"/>
            <a:ext cx="46858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ask </a:t>
            </a:r>
            <a:r>
              <a:rPr lang="en-US" dirty="0" smtClean="0">
                <a:solidFill>
                  <a:srgbClr val="00B0F0"/>
                </a:solidFill>
              </a:rPr>
              <a:t>specific </a:t>
            </a:r>
            <a:r>
              <a:rPr lang="en-US" dirty="0" smtClean="0">
                <a:solidFill>
                  <a:srgbClr val="00B0F0"/>
                </a:solidFill>
              </a:rPr>
              <a:t>questions about the job or company 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4050038" y="5413248"/>
            <a:ext cx="3466519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20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09649"/>
            <a:ext cx="8897090" cy="30704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55811"/>
            <a:ext cx="9037452" cy="3159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 l="4561" t="14463" r="7819" b="3144"/>
          <a:stretch>
            <a:fillRect/>
          </a:stretch>
        </p:blipFill>
        <p:spPr>
          <a:xfrm>
            <a:off x="0" y="783818"/>
            <a:ext cx="6148157" cy="59905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rcRect b="13091"/>
          <a:stretch>
            <a:fillRect/>
          </a:stretch>
        </p:blipFill>
        <p:spPr>
          <a:xfrm>
            <a:off x="0" y="55349"/>
            <a:ext cx="6804660" cy="7284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2360" y="778511"/>
            <a:ext cx="2451735" cy="5035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2361" y="1265556"/>
            <a:ext cx="371475" cy="4787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5580" y="1265556"/>
            <a:ext cx="2088515" cy="4953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rcRect r="14524"/>
          <a:stretch>
            <a:fillRect/>
          </a:stretch>
        </p:blipFill>
        <p:spPr>
          <a:xfrm>
            <a:off x="6162360" y="1732053"/>
            <a:ext cx="2448476" cy="47879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rcRect r="51429"/>
          <a:stretch>
            <a:fillRect/>
          </a:stretch>
        </p:blipFill>
        <p:spPr>
          <a:xfrm>
            <a:off x="8586216" y="758952"/>
            <a:ext cx="523067" cy="14518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64069"/>
            <a:ext cx="9144000" cy="1011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32860"/>
            <a:ext cx="3360420" cy="6629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225" y="1305165"/>
            <a:ext cx="8632775" cy="3127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284" y="705495"/>
            <a:ext cx="7850940" cy="45040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8408" y="2368296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F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8408" y="2871216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T</a:t>
            </a:r>
            <a:endParaRPr lang="en-US" sz="2400" b="1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8408" y="3374136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T</a:t>
            </a:r>
            <a:endParaRPr lang="en-US" sz="2400" b="1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8408" y="4171682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F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236" y="482088"/>
            <a:ext cx="8767940" cy="45911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20766" y="2423160"/>
            <a:ext cx="781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stand up straight, look other people in the eye, smile frequently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0766" y="3452269"/>
            <a:ext cx="781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that meeting the person is an ordinary experience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766" y="4504925"/>
            <a:ext cx="7814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People may judge your intelligence and level of cultural knowledge by how you speak. They may be bored if you speak in a monotone.</a:t>
            </a:r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97673"/>
            <a:ext cx="8779761" cy="31527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20766" y="1965960"/>
            <a:ext cx="781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If you look around, they’ll think you don’t want to talk to them.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0766" y="3006034"/>
            <a:ext cx="781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Try to use the name of the person you’ve just met.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766" y="4035807"/>
            <a:ext cx="781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The other person may think you are too different.</a:t>
            </a:r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964" y="1507237"/>
            <a:ext cx="8477036" cy="35679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23952"/>
            <a:ext cx="4837430" cy="883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8727"/>
            <a:ext cx="9144000" cy="4813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247</Words>
  <Application>Microsoft Macintosh PowerPoint</Application>
  <PresentationFormat>On-screen Show (4:3)</PresentationFormat>
  <Paragraphs>47</Paragraphs>
  <Slides>13</Slides>
  <Notes>2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John Jay College of Criminal Justice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David Green</dc:creator>
  <cp:lastModifiedBy>David Green</cp:lastModifiedBy>
  <cp:revision>9</cp:revision>
  <dcterms:created xsi:type="dcterms:W3CDTF">2011-10-12T14:27:15Z</dcterms:created>
  <dcterms:modified xsi:type="dcterms:W3CDTF">2011-10-12T14:47:09Z</dcterms:modified>
</cp:coreProperties>
</file>