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  <p:sldMasterId id="2147483960" r:id="rId2"/>
  </p:sldMasterIdLst>
  <p:notesMasterIdLst>
    <p:notesMasterId r:id="rId25"/>
  </p:notesMasterIdLst>
  <p:handoutMasterIdLst>
    <p:handoutMasterId r:id="rId26"/>
  </p:handoutMasterIdLst>
  <p:sldIdLst>
    <p:sldId id="344" r:id="rId3"/>
    <p:sldId id="343" r:id="rId4"/>
    <p:sldId id="347" r:id="rId5"/>
    <p:sldId id="809" r:id="rId6"/>
    <p:sldId id="1036" r:id="rId7"/>
    <p:sldId id="979" r:id="rId8"/>
    <p:sldId id="1037" r:id="rId9"/>
    <p:sldId id="1038" r:id="rId10"/>
    <p:sldId id="1039" r:id="rId11"/>
    <p:sldId id="1040" r:id="rId12"/>
    <p:sldId id="1044" r:id="rId13"/>
    <p:sldId id="1045" r:id="rId14"/>
    <p:sldId id="1041" r:id="rId15"/>
    <p:sldId id="1046" r:id="rId16"/>
    <p:sldId id="1043" r:id="rId17"/>
    <p:sldId id="1047" r:id="rId18"/>
    <p:sldId id="1048" r:id="rId19"/>
    <p:sldId id="1049" r:id="rId20"/>
    <p:sldId id="1050" r:id="rId21"/>
    <p:sldId id="1051" r:id="rId22"/>
    <p:sldId id="1052" r:id="rId23"/>
    <p:sldId id="856" r:id="rId24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FF6600"/>
    <a:srgbClr val="FFFFFF"/>
    <a:srgbClr val="CC9900"/>
    <a:srgbClr val="3333FF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100" d="100"/>
          <a:sy n="100" d="100"/>
        </p:scale>
        <p:origin x="-1686" y="-10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5064C5-F554-4027-9016-BEACF19D730F}" type="datetime1">
              <a:rPr lang="en-US" smtClean="0"/>
              <a:t>8/24/2021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E70205-0604-477A-9EBF-1A41B01CBB9C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CA4BD0-A59D-4FC2-AF17-B3BA82F0B854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299E3E-D425-4258-AB31-89F573A28C9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662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9A7880-D15D-4CAD-A799-0C21A503F73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0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6DA3BA-145F-4783-8C09-9CF29F1AD98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962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FD6AC17-F237-4881-B8EC-1A0F5BE4019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091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48970D-5A20-4157-BF3D-5B634D697FB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9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839B1E-16F3-4F83-B5E9-766D9FBECB8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28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1C22E2-EB49-499F-9063-4B0FDA5D003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5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0995E3-FCFA-4E77-BB48-9425DC0802A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41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B1FCA8-6A58-4016-8B8F-92725F9841DE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2B2687-AD37-4F4D-BEFC-0CFA3D234A0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751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75967A-1C6A-4215-A124-1D1681BCB72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6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1E8648D-D764-417C-9484-30E28D35248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961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16A55A-444F-4D95-B7FD-9AE5F6DBFCC3}" type="datetime1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5FF94-A2CC-4D1B-83CF-C0E90B5F4481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64E141-548D-4DEC-A8FD-5A835D3F866A}" type="datetime1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546BC7-96AB-4AA1-8B72-6EF174FB88D6}" type="datetime1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467A8F-F969-49E6-8338-F778EAE79150}" type="datetime1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B0BB4C-594A-4BA0-9430-7553CAFF7DFD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F7F200-7521-48A0-9A07-57662456A76A}" type="datetime1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095C3E5-10C7-4A45-88E2-1C7375C2B484}" type="datetime1">
              <a:rPr lang="en-US" smtClean="0"/>
              <a:t>8/24/2021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E0CFC56-D5AB-49D3-B058-8C2AFB9D085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5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08166" y="228600"/>
            <a:ext cx="8458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</a:rPr>
              <a:t>TRƯỜNG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4400" dirty="0" smtClean="0">
                <a:solidFill>
                  <a:srgbClr val="FF0000"/>
                </a:solidFill>
              </a:rPr>
              <a:t>CAO </a:t>
            </a:r>
            <a:r>
              <a:rPr lang="en-US" sz="4400" dirty="0" err="1" smtClean="0">
                <a:solidFill>
                  <a:srgbClr val="FF0000"/>
                </a:solidFill>
              </a:rPr>
              <a:t>ĐẲNG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LÝ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TỰ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</a:rPr>
              <a:t>TRỌNG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TP. </a:t>
            </a:r>
            <a:r>
              <a:rPr lang="en-US" sz="3200" dirty="0" err="1" smtClean="0">
                <a:solidFill>
                  <a:srgbClr val="FF0000"/>
                </a:solidFill>
              </a:rPr>
              <a:t>HỒ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CHÍ</a:t>
            </a:r>
            <a:r>
              <a:rPr lang="en-US" sz="3200" dirty="0" smtClean="0">
                <a:solidFill>
                  <a:srgbClr val="FF0000"/>
                </a:solidFill>
              </a:rPr>
              <a:t> MINH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66" y="1447800"/>
            <a:ext cx="7280530" cy="48006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</a:t>
            </a:fld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FA60F-C294-4D55-9D17-11A4DB5CCDCD}" type="datetime1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379ED-4948-46EA-9B74-A414394A4E0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8006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3505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0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E0B-1E16-47CB-927A-FD1CE4382EA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447800"/>
            <a:ext cx="7585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84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2CBFE-A6F3-4ACC-9155-81F166F4D74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295400"/>
            <a:ext cx="5223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66924"/>
            <a:ext cx="2971800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05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50C7C-775B-483B-94A3-9EDDFF10C72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13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933" y="1219200"/>
            <a:ext cx="780026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57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4208C-4C85-4DF0-AD25-3BDBCBA1FA9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9200"/>
            <a:ext cx="4648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3200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83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EE5D-8BAA-4A0C-86F6-D4894A7967E8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5867401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57900" y="2971800"/>
            <a:ext cx="312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600" dirty="0" smtClean="0">
                <a:solidFill>
                  <a:srgbClr val="0000FF"/>
                </a:solidFill>
              </a:rPr>
              <a:t>C. doing</a:t>
            </a:r>
          </a:p>
          <a:p>
            <a:pPr marL="342900" indent="-342900">
              <a:buAutoNum type="arabicPeriod"/>
            </a:pPr>
            <a:r>
              <a:rPr lang="en-US" sz="3600" dirty="0" smtClean="0">
                <a:solidFill>
                  <a:srgbClr val="0000FF"/>
                </a:solidFill>
              </a:rPr>
              <a:t>D. to do</a:t>
            </a:r>
            <a:endParaRPr lang="en-US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8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BE7D9-4509-4504-864C-ED761162FFE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5600" y="2667000"/>
            <a:ext cx="2667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3. D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4. B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5. </a:t>
            </a:r>
            <a:r>
              <a:rPr lang="en-US" sz="3600" dirty="0">
                <a:solidFill>
                  <a:srgbClr val="0000FF"/>
                </a:solidFill>
              </a:rPr>
              <a:t>D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578"/>
            <a:ext cx="5334000" cy="472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96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BAAF-DEC6-45F9-B5E2-C65655CB3D6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5600" y="2152650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6. C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7. B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52006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40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E6D7D-8955-4A85-9B85-B20F5EFAD97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8. </a:t>
            </a:r>
            <a:r>
              <a:rPr lang="en-US" sz="3600" dirty="0">
                <a:solidFill>
                  <a:srgbClr val="0000FF"/>
                </a:solidFill>
              </a:rPr>
              <a:t>A</a:t>
            </a:r>
            <a:endParaRPr lang="en-US" sz="3600" dirty="0" smtClean="0">
              <a:solidFill>
                <a:srgbClr val="0000FF"/>
              </a:solidFill>
            </a:endParaRPr>
          </a:p>
          <a:p>
            <a:r>
              <a:rPr lang="en-US" sz="3600" dirty="0" smtClean="0">
                <a:solidFill>
                  <a:srgbClr val="0000FF"/>
                </a:solidFill>
              </a:rPr>
              <a:t>9. C</a:t>
            </a:r>
            <a:endParaRPr lang="en-US" sz="3600" dirty="0">
              <a:solidFill>
                <a:srgbClr val="0000FF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477000" cy="434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410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E4EEC-8239-4A48-BA0F-159A7B742CD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10. B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11. </a:t>
            </a:r>
            <a:r>
              <a:rPr lang="en-US" sz="3600" dirty="0">
                <a:solidFill>
                  <a:srgbClr val="0000FF"/>
                </a:solidFill>
              </a:rPr>
              <a:t>A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943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930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8729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KHOA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HỌC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CƠ</a:t>
            </a:r>
            <a:r>
              <a:rPr lang="en-US" sz="4800" b="1" dirty="0" smtClean="0">
                <a:solidFill>
                  <a:srgbClr val="0000FF"/>
                </a:solidFill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</a:rPr>
              <a:t>BẢN</a:t>
            </a:r>
            <a:endParaRPr lang="en-US" sz="4800" b="1" dirty="0">
              <a:solidFill>
                <a:srgbClr val="0000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D9EAB-E380-4B12-A633-DE6056A6C1E9}" type="datetime1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1 - LNMT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25" y="2072344"/>
            <a:ext cx="7872413" cy="3795055"/>
          </a:xfrm>
        </p:spPr>
      </p:pic>
    </p:spTree>
    <p:extLst>
      <p:ext uri="{BB962C8B-B14F-4D97-AF65-F5344CB8AC3E}">
        <p14:creationId xmlns:p14="http://schemas.microsoft.com/office/powerpoint/2010/main" val="16589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9280F-CA29-4272-A2A1-DC990632B40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12. D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13. </a:t>
            </a:r>
            <a:r>
              <a:rPr lang="en-US" sz="3600" dirty="0">
                <a:solidFill>
                  <a:srgbClr val="0000FF"/>
                </a:solidFill>
              </a:rPr>
              <a:t>A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6172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93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762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3D314-56CC-44B5-90A7-0ADAA9FA31A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47800" y="914400"/>
            <a:ext cx="6248400" cy="4953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3200" b="1" dirty="0" smtClean="0">
                <a:solidFill>
                  <a:srgbClr val="0000FF"/>
                </a:solidFill>
              </a:rPr>
              <a:t>PART V Incomplete sentences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1000" y="2133600"/>
            <a:ext cx="1333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</a:rPr>
              <a:t>14. A</a:t>
            </a:r>
          </a:p>
          <a:p>
            <a:r>
              <a:rPr lang="en-US" sz="3600" dirty="0" smtClean="0">
                <a:solidFill>
                  <a:srgbClr val="0000FF"/>
                </a:solidFill>
              </a:rPr>
              <a:t>15. </a:t>
            </a:r>
            <a:r>
              <a:rPr lang="en-US" sz="3600" dirty="0">
                <a:solidFill>
                  <a:srgbClr val="0000FF"/>
                </a:solidFill>
              </a:rPr>
              <a:t>A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24228"/>
            <a:ext cx="6629400" cy="4247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969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FB1C7-67B0-4258-B7B0-9CDE73740D0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22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219200"/>
            <a:ext cx="8534400" cy="16466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82296" indent="0" algn="ctr">
              <a:buNone/>
            </a:pP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marL="82296" indent="0" algn="ctr">
              <a:buNone/>
            </a:pPr>
            <a:r>
              <a:rPr lang="en-US" sz="4800" b="1" cap="all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your </a:t>
            </a:r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cooperation.</a:t>
            </a:r>
            <a:endParaRPr lang="en-US" sz="4800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rgbClr val="3891A7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 descr="kurumi-chan.4 EN | Anime kawaii, Menina anime, Desenhos de meninas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733800"/>
            <a:ext cx="2466975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0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51780" y="361553"/>
            <a:ext cx="85494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1781" y="894148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752600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57401" y="4191000"/>
            <a:ext cx="70816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CAO ĐẲNG CHUYÊN NGHIỆP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TỔ ANH VĂN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8275"/>
            <a:ext cx="8229600" cy="1127125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6200" b="1" dirty="0" smtClean="0">
                <a:solidFill>
                  <a:srgbClr val="00B050"/>
                </a:solidFill>
              </a:rPr>
              <a:t>Good evening class.</a:t>
            </a:r>
            <a:endParaRPr lang="en-US" sz="6200" b="1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60C2-CB92-4916-9EBC-02FCC9B1D1A5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" name="AutoShape 2" descr="Good Afternoon GIFs | Tenor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00200"/>
            <a:ext cx="3352800" cy="473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7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F7BFA-D2E1-4C82-8791-37969744697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"/>
            <a:ext cx="822960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397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8161172" cy="1143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BF9F-188F-4285-BAB6-31BDA611B02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6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1" y="1600200"/>
            <a:ext cx="76962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4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8FFB-CF27-467F-94AC-84CFB199076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95400"/>
            <a:ext cx="7848600" cy="512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26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6B075-0CA1-461F-9331-0D9336D66903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745829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282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8161172" cy="9906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UNIT 3 Infinitives and Gerunds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3AC53-EDAE-4010-9A6F-78EDD94CB71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8/24/2021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1 - LNMT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19200"/>
            <a:ext cx="7620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57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11249</TotalTime>
  <Words>364</Words>
  <Application>Microsoft Office PowerPoint</Application>
  <PresentationFormat>Custom</PresentationFormat>
  <Paragraphs>110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Solstice</vt:lpstr>
      <vt:lpstr>1_Solstice</vt:lpstr>
      <vt:lpstr>TRƯỜNG CAO ĐẲNG LÝ TỰ TRỌNG TP. HỒ CHÍ MINH</vt:lpstr>
      <vt:lpstr>KHOA KHOA HỌC CƠ BẢN</vt:lpstr>
      <vt:lpstr>PowerPoint Presentation</vt:lpstr>
      <vt:lpstr>PowerPoint Presentation</vt:lpstr>
      <vt:lpstr>PowerPoint Presentation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UNIT 3 Infinitives and Gerunds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1253</cp:revision>
  <dcterms:created xsi:type="dcterms:W3CDTF">2017-11-18T13:40:10Z</dcterms:created>
  <dcterms:modified xsi:type="dcterms:W3CDTF">2021-08-24T16:59:51Z</dcterms:modified>
</cp:coreProperties>
</file>