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91" r:id="rId2"/>
    <p:sldId id="311" r:id="rId3"/>
    <p:sldId id="312" r:id="rId4"/>
    <p:sldId id="31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0" d="100"/>
          <a:sy n="80" d="100"/>
        </p:scale>
        <p:origin x="354" y="96"/>
      </p:cViewPr>
      <p:guideLst>
        <p:guide orient="horz" pos="2160"/>
        <p:guide pos="386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85" d="100"/>
          <a:sy n="85" d="100"/>
        </p:scale>
        <p:origin x="87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D6A812D-8C71-4828-8069-23F5134A8C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AE8FAD1-4B35-49FC-AB2C-E8F2A5FE0C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D07ECB-9DBC-4F50-A5B5-8D8CFC7BB85E}" type="datetimeFigureOut">
              <a:rPr lang="en-US" smtClean="0"/>
              <a:t>12/2/2022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7A6F0D-BFF7-45F4-96CB-90CB1FAB11D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8F89F7-232D-4B2D-80D4-F5442E32D38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795926-77D2-434B-807B-295235C77A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2041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636981-5591-427A-94DE-F267962677D5}" type="datetimeFigureOut">
              <a:rPr lang="en-US" smtClean="0"/>
              <a:t>12/2/2022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4BC525-E999-4F73-9042-216A2946EC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618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CC20F-F474-4BC9-A6EC-93DE22BA8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9688" y="3819028"/>
            <a:ext cx="8132624" cy="1792816"/>
          </a:xfrm>
        </p:spPr>
        <p:txBody>
          <a:bodyPr>
            <a:normAutofit/>
          </a:bodyPr>
          <a:lstStyle>
            <a:lvl1pPr algn="ctr">
              <a:defRPr sz="5400"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25C028-3644-486E-83F7-302C3E30353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2020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3FE8263-1771-466B-877D-64F051A0F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71F59B-AB8E-4F42-8CB5-0FE53CF5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28A6FB-2223-4D25-977F-C6FE794272EE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F8A6D7-62D6-44B6-9FC0-0D3AB53E7A17}"/>
              </a:ext>
            </a:extLst>
          </p:cNvPr>
          <p:cNvSpPr txBox="1"/>
          <p:nvPr userDrawn="1"/>
        </p:nvSpPr>
        <p:spPr>
          <a:xfrm>
            <a:off x="4533899" y="569309"/>
            <a:ext cx="58123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BỘ TÀI CHÍNH</a:t>
            </a:r>
          </a:p>
          <a:p>
            <a:pPr algn="ctr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ĐẠI HỌC TÀI CHÍNH – MARKETING</a:t>
            </a:r>
          </a:p>
          <a:p>
            <a:pPr algn="ctr">
              <a:spcAft>
                <a:spcPts val="600"/>
              </a:spcAft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KHOA QUẢN TRỊ KINH DOANH</a:t>
            </a:r>
          </a:p>
          <a:p>
            <a:pPr algn="ctr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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750DC0-D655-4026-9299-21BA9380E4D5}"/>
              </a:ext>
            </a:extLst>
          </p:cNvPr>
          <p:cNvSpPr txBox="1"/>
          <p:nvPr userDrawn="1"/>
        </p:nvSpPr>
        <p:spPr>
          <a:xfrm>
            <a:off x="4533899" y="1869420"/>
            <a:ext cx="581236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GIẢNG MÔN</a:t>
            </a:r>
          </a:p>
          <a:p>
            <a:pPr algn="ctr"/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 TRỊ HỌC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FE051D-AA02-455A-A798-0DD50EB54965}"/>
              </a:ext>
            </a:extLst>
          </p:cNvPr>
          <p:cNvSpPr txBox="1"/>
          <p:nvPr userDrawn="1"/>
        </p:nvSpPr>
        <p:spPr>
          <a:xfrm>
            <a:off x="3450167" y="5611844"/>
            <a:ext cx="5291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GVHD: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Ths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GVC LÊ VĂN QUÝ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349BD1F-F8A6-4952-8D30-0E2E251121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643" y="569309"/>
            <a:ext cx="1971952" cy="1958286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1A5B336-9293-49D8-A6DD-F06D56DC79B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08550" y="3120540"/>
            <a:ext cx="2374900" cy="616919"/>
          </a:xfrm>
        </p:spPr>
        <p:txBody>
          <a:bodyPr/>
          <a:lstStyle>
            <a:lvl1pPr marL="0" indent="0" algn="ctr">
              <a:buNone/>
              <a:defRPr b="1"/>
            </a:lvl1pPr>
          </a:lstStyle>
          <a:p>
            <a:pPr lvl="0"/>
            <a:r>
              <a:rPr lang="en-US" dirty="0"/>
              <a:t>CHƯƠNG </a:t>
            </a:r>
          </a:p>
        </p:txBody>
      </p:sp>
    </p:spTree>
    <p:extLst>
      <p:ext uri="{BB962C8B-B14F-4D97-AF65-F5344CB8AC3E}">
        <p14:creationId xmlns:p14="http://schemas.microsoft.com/office/powerpoint/2010/main" val="3383849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620" y="680310"/>
            <a:ext cx="10972800" cy="45811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8620" y="1291131"/>
            <a:ext cx="10972800" cy="3918803"/>
          </a:xfrm>
        </p:spPr>
        <p:txBody>
          <a:bodyPr/>
          <a:lstStyle>
            <a:lvl1pPr>
              <a:defRPr sz="2800">
                <a:solidFill>
                  <a:srgbClr val="018ACF"/>
                </a:solidFill>
              </a:defRPr>
            </a:lvl1pPr>
            <a:lvl2pPr>
              <a:defRPr>
                <a:solidFill>
                  <a:srgbClr val="018ACF"/>
                </a:solidFill>
              </a:defRPr>
            </a:lvl2pPr>
            <a:lvl3pPr>
              <a:defRPr>
                <a:solidFill>
                  <a:srgbClr val="018ACF"/>
                </a:solidFill>
              </a:defRPr>
            </a:lvl3pPr>
            <a:lvl4pPr>
              <a:defRPr>
                <a:solidFill>
                  <a:srgbClr val="018ACF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566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9C9284-3C38-4A53-ACB1-3B14DA7E0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B75164B-1E4C-408D-89F4-C7AC36AA129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28423" y="1456266"/>
            <a:ext cx="7010400" cy="490008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Ø"/>
              <a:defRPr/>
            </a:lvl1pPr>
          </a:lstStyle>
          <a:p>
            <a:pPr lvl="0"/>
            <a:r>
              <a:rPr lang="en-US" dirty="0"/>
              <a:t>Mục tiêu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4D0B77-7A8E-47A8-8F5D-C7938C43A30E}"/>
              </a:ext>
            </a:extLst>
          </p:cNvPr>
          <p:cNvSpPr txBox="1"/>
          <p:nvPr userDrawn="1"/>
        </p:nvSpPr>
        <p:spPr>
          <a:xfrm>
            <a:off x="2590800" y="348157"/>
            <a:ext cx="701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 TIÊU CH</a:t>
            </a:r>
            <a:r>
              <a:rPr lang="vi-VN" sz="4400" b="1" i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4400" b="1" i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ƠNG</a:t>
            </a:r>
          </a:p>
        </p:txBody>
      </p:sp>
      <p:pic>
        <p:nvPicPr>
          <p:cNvPr id="10" name="Content Placeholder 3">
            <a:extLst>
              <a:ext uri="{FF2B5EF4-FFF2-40B4-BE49-F238E27FC236}">
                <a16:creationId xmlns:a16="http://schemas.microsoft.com/office/drawing/2014/main" id="{F4409AB4-8A1F-4266-A0BB-F3550475CA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80422"/>
            <a:ext cx="2290223" cy="2177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185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5179DC-26EB-4537-9D03-11EBB6FB7B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34D079F-06A8-490A-864A-B8FBD9EF63E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168400"/>
            <a:ext cx="10515600" cy="5187950"/>
          </a:xfrm>
        </p:spPr>
        <p:txBody>
          <a:bodyPr/>
          <a:lstStyle>
            <a:lvl1pPr marL="0" indent="0">
              <a:buNone/>
              <a:defRPr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b="1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I.  Click to edit Master text styles</a:t>
            </a:r>
          </a:p>
          <a:p>
            <a:pPr lvl="1"/>
            <a:r>
              <a:rPr lang="en-US" dirty="0"/>
              <a:t>1.1. Second level</a:t>
            </a:r>
          </a:p>
          <a:p>
            <a:pPr lvl="2"/>
            <a:r>
              <a:rPr lang="en-US" dirty="0"/>
              <a:t>1.1.1. Third level</a:t>
            </a:r>
          </a:p>
          <a:p>
            <a:pPr lvl="3"/>
            <a:r>
              <a:rPr lang="en-US" dirty="0"/>
              <a:t>1.1.1.1. Fourth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4B6B50-C8CD-47CA-8B35-89E3CA754EBB}"/>
              </a:ext>
            </a:extLst>
          </p:cNvPr>
          <p:cNvSpPr txBox="1"/>
          <p:nvPr userDrawn="1"/>
        </p:nvSpPr>
        <p:spPr>
          <a:xfrm>
            <a:off x="838200" y="358923"/>
            <a:ext cx="105155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BỐ CỤC CHƯƠNG</a:t>
            </a:r>
          </a:p>
        </p:txBody>
      </p:sp>
    </p:spTree>
    <p:extLst>
      <p:ext uri="{BB962C8B-B14F-4D97-AF65-F5344CB8AC3E}">
        <p14:creationId xmlns:p14="http://schemas.microsoft.com/office/powerpoint/2010/main" val="3662131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EB0D28-6254-474C-9515-85E602591D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56568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1.1.  Tiêu đề chính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E08D4E-BD65-41B8-8A91-4A134BD2E2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436162"/>
            <a:ext cx="5181600" cy="474080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27C3E1-197B-41E7-9437-9316056A6A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436162"/>
            <a:ext cx="5181600" cy="474080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0B05C5-8FAD-4705-833C-B0CC0ECB06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2020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777E4D-FF85-40F7-9645-B45803963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26F014-BA38-4A7A-AE9B-604B68750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28A6FB-2223-4D25-977F-C6FE794272EE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28077D34-9F99-4C52-9EED-D352A4A3EC9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62545" y="930807"/>
            <a:ext cx="9691255" cy="505354"/>
          </a:xfrm>
        </p:spPr>
        <p:txBody>
          <a:bodyPr/>
          <a:lstStyle>
            <a:lvl1pPr marL="0" indent="0">
              <a:buNone/>
              <a:defRPr b="1" i="1"/>
            </a:lvl1pPr>
          </a:lstStyle>
          <a:p>
            <a:pPr lvl="0"/>
            <a:r>
              <a:rPr lang="en-US" dirty="0"/>
              <a:t>1.1.1. Tiêu đề phụ</a:t>
            </a:r>
          </a:p>
        </p:txBody>
      </p:sp>
    </p:spTree>
    <p:extLst>
      <p:ext uri="{BB962C8B-B14F-4D97-AF65-F5344CB8AC3E}">
        <p14:creationId xmlns:p14="http://schemas.microsoft.com/office/powerpoint/2010/main" val="2039609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EB0D28-6254-474C-9515-85E602591D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56568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1.1.  Tiêu đề chính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E08D4E-BD65-41B8-8A91-4A134BD2E2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64251"/>
            <a:ext cx="5181600" cy="431271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27C3E1-197B-41E7-9437-9316056A6A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64252"/>
            <a:ext cx="5181600" cy="431271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777E4D-FF85-40F7-9645-B45803963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28077D34-9F99-4C52-9EED-D352A4A3EC9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79170" y="930807"/>
            <a:ext cx="9674629" cy="445552"/>
          </a:xfrm>
        </p:spPr>
        <p:txBody>
          <a:bodyPr>
            <a:normAutofit/>
          </a:bodyPr>
          <a:lstStyle>
            <a:lvl1pPr marL="0" indent="0">
              <a:buNone/>
              <a:defRPr sz="2700" b="1" i="1"/>
            </a:lvl1pPr>
          </a:lstStyle>
          <a:p>
            <a:pPr lvl="0"/>
            <a:r>
              <a:rPr lang="en-US" dirty="0"/>
              <a:t>1.1.1. Tiêu đề phụ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F1A3CFE-95DC-499B-B4B6-C6741A58C4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3694" y="1418699"/>
            <a:ext cx="8810105" cy="445552"/>
          </a:xfrm>
        </p:spPr>
        <p:txBody>
          <a:bodyPr>
            <a:normAutofit/>
          </a:bodyPr>
          <a:lstStyle>
            <a:lvl1pPr marL="0" indent="0">
              <a:buNone/>
              <a:defRPr sz="2600" i="1"/>
            </a:lvl1pPr>
          </a:lstStyle>
          <a:p>
            <a:pPr lvl="0"/>
            <a:r>
              <a:rPr lang="en-US" dirty="0"/>
              <a:t>1.1.1.1. Tiêu đề phụ 2</a:t>
            </a:r>
          </a:p>
        </p:txBody>
      </p:sp>
    </p:spTree>
    <p:extLst>
      <p:ext uri="{BB962C8B-B14F-4D97-AF65-F5344CB8AC3E}">
        <p14:creationId xmlns:p14="http://schemas.microsoft.com/office/powerpoint/2010/main" val="3347320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EB0D28-6254-474C-9515-85E602591D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56568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1.1.  Tiêu đề chính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E08D4E-BD65-41B8-8A91-4A134BD2E2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436162"/>
            <a:ext cx="10515600" cy="31739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27C3E1-197B-41E7-9437-9316056A6A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4610100"/>
            <a:ext cx="10515600" cy="156686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0B05C5-8FAD-4705-833C-B0CC0ECB06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2020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777E4D-FF85-40F7-9645-B45803963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26F014-BA38-4A7A-AE9B-604B68750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28A6FB-2223-4D25-977F-C6FE794272EE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28077D34-9F99-4C52-9EED-D352A4A3EC9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04938" y="930807"/>
            <a:ext cx="9948862" cy="505354"/>
          </a:xfrm>
        </p:spPr>
        <p:txBody>
          <a:bodyPr/>
          <a:lstStyle>
            <a:lvl1pPr marL="0" indent="0">
              <a:buNone/>
              <a:defRPr b="1" i="1"/>
            </a:lvl1pPr>
          </a:lstStyle>
          <a:p>
            <a:pPr lvl="0"/>
            <a:r>
              <a:rPr lang="en-US" dirty="0"/>
              <a:t>1.1.1. Tiêu đề phụ</a:t>
            </a:r>
          </a:p>
        </p:txBody>
      </p:sp>
    </p:spTree>
    <p:extLst>
      <p:ext uri="{BB962C8B-B14F-4D97-AF65-F5344CB8AC3E}">
        <p14:creationId xmlns:p14="http://schemas.microsoft.com/office/powerpoint/2010/main" val="2414555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EB0D28-6254-474C-9515-85E602591D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56568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1.1.  Tiêu đề chính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E08D4E-BD65-41B8-8A91-4A134BD2E2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64251"/>
            <a:ext cx="10515599" cy="431271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0B05C5-8FAD-4705-833C-B0CC0ECB06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2020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777E4D-FF85-40F7-9645-B45803963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26F014-BA38-4A7A-AE9B-604B68750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28A6FB-2223-4D25-977F-C6FE794272EE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28077D34-9F99-4C52-9EED-D352A4A3EC9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95796" y="930807"/>
            <a:ext cx="9658004" cy="445552"/>
          </a:xfrm>
        </p:spPr>
        <p:txBody>
          <a:bodyPr>
            <a:normAutofit/>
          </a:bodyPr>
          <a:lstStyle>
            <a:lvl1pPr marL="0" indent="0">
              <a:buNone/>
              <a:defRPr sz="2700" b="1" i="1"/>
            </a:lvl1pPr>
          </a:lstStyle>
          <a:p>
            <a:pPr lvl="0"/>
            <a:r>
              <a:rPr lang="en-US" dirty="0"/>
              <a:t>1.1.1. Tiêu đề phụ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F1A3CFE-95DC-499B-B4B6-C6741A58C4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76944" y="1418699"/>
            <a:ext cx="8776855" cy="445552"/>
          </a:xfrm>
        </p:spPr>
        <p:txBody>
          <a:bodyPr>
            <a:normAutofit/>
          </a:bodyPr>
          <a:lstStyle>
            <a:lvl1pPr marL="0" indent="0">
              <a:buNone/>
              <a:defRPr sz="2600" i="1"/>
            </a:lvl1pPr>
          </a:lstStyle>
          <a:p>
            <a:pPr lvl="0"/>
            <a:r>
              <a:rPr lang="en-US" dirty="0"/>
              <a:t>1.1.1.1. Tiêu đề phụ 2</a:t>
            </a:r>
          </a:p>
        </p:txBody>
      </p:sp>
    </p:spTree>
    <p:extLst>
      <p:ext uri="{BB962C8B-B14F-4D97-AF65-F5344CB8AC3E}">
        <p14:creationId xmlns:p14="http://schemas.microsoft.com/office/powerpoint/2010/main" val="1832411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8A7A7-5D80-4BC8-8EBC-B1FDC8171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AF4684-B49D-4AB0-8506-63B2E5DEA3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2020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E18E34-96CD-4074-B98E-E0868CE32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368A10-61E2-4C61-A113-A9B08D316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28A6FB-2223-4D25-977F-C6FE794272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395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199F09D-950E-416A-B61A-8B657B93F3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2020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3718969-C767-4870-B016-5DEE6531C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E6EA80-68E9-4C90-8992-6494962D9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28A6FB-2223-4D25-977F-C6FE794272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877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6E27B4-0096-4256-A6FE-F9213B86D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2F51CD-34B4-488A-8355-5A7663E399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BE5056-BFA8-453B-9862-EE21855C9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278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49" r:id="rId2"/>
    <p:sldLayoutId id="2147483663" r:id="rId3"/>
    <p:sldLayoutId id="2147483652" r:id="rId4"/>
    <p:sldLayoutId id="2147483661" r:id="rId5"/>
    <p:sldLayoutId id="2147483660" r:id="rId6"/>
    <p:sldLayoutId id="2147483662" r:id="rId7"/>
    <p:sldLayoutId id="2147483654" r:id="rId8"/>
    <p:sldLayoutId id="2147483655" r:id="rId9"/>
    <p:sldLayoutId id="2147483666" r:id="rId10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C00000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800" i="1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Wingdings" panose="05000000000000000000" pitchFamily="2" charset="2"/>
        <a:buChar char="ü"/>
        <a:defRPr sz="2800" i="1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172690" y="180109"/>
            <a:ext cx="8908473" cy="4779819"/>
          </a:xfrm>
        </p:spPr>
        <p:txBody>
          <a:bodyPr/>
          <a:lstStyle/>
          <a:p>
            <a:pPr algn="ctr"/>
            <a:r>
              <a:rPr lang="en-US" sz="2800" dirty="0">
                <a:solidFill>
                  <a:srgbClr val="0070C0"/>
                </a:solidFill>
              </a:rPr>
              <a:t>TRƯỜNG CAO ĐẲNG LÝ TỰ TRỌNG TPHCM</a:t>
            </a:r>
            <a:br>
              <a:rPr lang="en-US" sz="2800" dirty="0">
                <a:solidFill>
                  <a:srgbClr val="0070C0"/>
                </a:solidFill>
              </a:rPr>
            </a:br>
            <a:r>
              <a:rPr lang="en-US" sz="2800" dirty="0">
                <a:solidFill>
                  <a:srgbClr val="0070C0"/>
                </a:solidFill>
              </a:rPr>
              <a:t>KHOA KINH TẾ</a:t>
            </a:r>
            <a:br>
              <a:rPr lang="en-US" sz="2800" dirty="0">
                <a:solidFill>
                  <a:srgbClr val="0070C0"/>
                </a:solidFill>
              </a:rPr>
            </a:br>
            <a:br>
              <a:rPr lang="en-US" dirty="0">
                <a:solidFill>
                  <a:schemeClr val="tx1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>BÀI GIẢNG MÔN</a:t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>NGHIỆP VỤ TỔ CHỨC HỘI HỌP, HỘI NGHỊ, HỘI THẢO</a:t>
            </a:r>
            <a:br>
              <a:rPr lang="en-US" sz="3600" dirty="0">
                <a:solidFill>
                  <a:srgbClr val="FF0000"/>
                </a:solidFill>
              </a:rPr>
            </a:br>
            <a:br>
              <a:rPr lang="en-US" sz="3600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                                         </a:t>
            </a:r>
            <a:r>
              <a:rPr lang="en-US" dirty="0" err="1">
                <a:solidFill>
                  <a:schemeClr val="tx1"/>
                </a:solidFill>
              </a:rPr>
              <a:t>Th.S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Võ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Thị</a:t>
            </a:r>
            <a:r>
              <a:rPr lang="en-US" dirty="0">
                <a:solidFill>
                  <a:schemeClr val="tx1"/>
                </a:solidFill>
              </a:rPr>
              <a:t> Kim </a:t>
            </a:r>
            <a:r>
              <a:rPr lang="en-US" dirty="0" err="1">
                <a:solidFill>
                  <a:schemeClr val="tx1"/>
                </a:solidFill>
              </a:rPr>
              <a:t>Thư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2020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956"/>
            <a:ext cx="3443288" cy="217660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582" y="3352799"/>
            <a:ext cx="5964382" cy="336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887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7728" y="0"/>
            <a:ext cx="10058401" cy="2202873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sz="4800" dirty="0" err="1">
                <a:solidFill>
                  <a:srgbClr val="FF0000"/>
                </a:solidFill>
              </a:rPr>
              <a:t>Chương</a:t>
            </a:r>
            <a:r>
              <a:rPr lang="en-US" sz="4800" dirty="0">
                <a:solidFill>
                  <a:srgbClr val="FF0000"/>
                </a:solidFill>
              </a:rPr>
              <a:t> VIII:</a:t>
            </a:r>
            <a:r>
              <a:rPr lang="vi-VN" sz="4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br>
              <a:rPr lang="en-US" sz="4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4800" dirty="0">
                <a:solidFill>
                  <a:srgbClr val="00B050"/>
                </a:solidFill>
                <a:ea typeface="Times New Roman" panose="02020603050405020304" pitchFamily="18" charset="0"/>
              </a:rPr>
              <a:t>THỰC HÀNH TỔNG HỢP</a:t>
            </a:r>
            <a:endParaRPr lang="en-US" sz="6000" dirty="0">
              <a:solidFill>
                <a:srgbClr val="00B05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1067" y="2176462"/>
            <a:ext cx="66484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075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A00E5F-EE39-4D8A-A162-8C2400FBA0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74963" y="1447319"/>
            <a:ext cx="8966578" cy="5274156"/>
          </a:xfrm>
        </p:spPr>
        <p:txBody>
          <a:bodyPr>
            <a:noAutofit/>
          </a:bodyPr>
          <a:lstStyle/>
          <a:p>
            <a:pPr marL="0" marR="0" algn="just">
              <a:lnSpc>
                <a:spcPct val="11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 </a:t>
            </a:r>
            <a:r>
              <a:rPr lang="vi-VN" dirty="0"/>
              <a:t> Trang bị cho người học những kỹ năng về thực hiện các nghiệp vụ tổ chức hội họp, hội nghị, hội thảo đối với nội dung nghề nghiệp cụ thể.</a:t>
            </a:r>
          </a:p>
          <a:p>
            <a:pPr marL="0" marR="0" algn="just">
              <a:lnSpc>
                <a:spcPct val="11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  </a:t>
            </a:r>
            <a:r>
              <a:rPr lang="vi-VN" dirty="0"/>
              <a:t>Tổ chức thực hiện các nội dung thực hành tổng hợp đối với một hội họp, hội nghị, hội thảo cụ thể.</a:t>
            </a:r>
          </a:p>
          <a:p>
            <a:pPr marL="0" marR="0" algn="just">
              <a:lnSpc>
                <a:spcPct val="11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 </a:t>
            </a:r>
            <a:r>
              <a:rPr lang="vi-VN" dirty="0"/>
              <a:t> Có thái độ và nhận thức đúng về nghề, nhiệt tình và say mê với nghề. </a:t>
            </a:r>
            <a:endParaRPr lang="en-US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2082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7728" y="0"/>
            <a:ext cx="10058401" cy="2202873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sz="4800" dirty="0">
                <a:solidFill>
                  <a:srgbClr val="FF0000"/>
                </a:solidFill>
              </a:rPr>
              <a:t>NỘI DUNG</a:t>
            </a:r>
            <a:endParaRPr lang="en-US" sz="6000" dirty="0">
              <a:solidFill>
                <a:srgbClr val="00B05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09130" y="1972312"/>
            <a:ext cx="9466999" cy="3721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890"/>
              </a:spcBef>
              <a:spcAft>
                <a:spcPts val="0"/>
              </a:spcAft>
            </a:pP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V</a:t>
            </a:r>
            <a:r>
              <a:rPr lang="vi-VN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ận dụng kiến thức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vi-VN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chương 1-7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d</a:t>
            </a:r>
            <a:r>
              <a:rPr lang="vi-VN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ựa vào điều kiện của trường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viên</a:t>
            </a:r>
            <a:r>
              <a:rPr lang="vi-VN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lựa chọn nội dung phù hợp như: </a:t>
            </a:r>
            <a:endParaRPr lang="en-US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890"/>
              </a:spcBef>
              <a:spcAft>
                <a:spcPts val="0"/>
              </a:spcAft>
            </a:pP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vi-VN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Tổ chức họp, hội nghị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vi-VN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hội thảo cho 1 doanh nghiệp, cơ quan, huyện, quận hay cho toàn thành phố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,...</a:t>
            </a:r>
          </a:p>
          <a:p>
            <a:pPr algn="just">
              <a:lnSpc>
                <a:spcPct val="115000"/>
              </a:lnSpc>
              <a:spcBef>
                <a:spcPts val="890"/>
              </a:spcBef>
              <a:spcAft>
                <a:spcPts val="0"/>
              </a:spcAft>
            </a:pP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Tổ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chức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hội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nghị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tri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ân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khách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hàng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ra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mắt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sản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phẩm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,…</a:t>
            </a:r>
            <a:endParaRPr lang="en-US" sz="32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01683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ú Nguyễn">
      <a:dk1>
        <a:srgbClr val="262626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hương 1" id="{82026DFA-0C9F-4EED-B2DE-709539A7C6C9}" vid="{74AAEA73-B8F9-4FDD-B3C2-C4A2FAEAA19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1644</TotalTime>
  <Words>203</Words>
  <Application>Microsoft Office PowerPoint</Application>
  <PresentationFormat>Widescreen</PresentationFormat>
  <Paragraphs>10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Times New Roman</vt:lpstr>
      <vt:lpstr>Wingdings</vt:lpstr>
      <vt:lpstr>Office Theme</vt:lpstr>
      <vt:lpstr>TRƯỜNG CAO ĐẲNG LÝ TỰ TRỌNG TPHCM KHOA KINH TẾ  BÀI GIẢNG MÔN NGHIỆP VỤ TỔ CHỨC HỘI HỌP, HỘI NGHỊ, HỘI THẢO                                           Th.S Võ Thị Kim Thư</vt:lpstr>
      <vt:lpstr> Chương VIII:  THỰC HÀNH TỔNG HỢP</vt:lpstr>
      <vt:lpstr>PowerPoint Presentation</vt:lpstr>
      <vt:lpstr> NỘI DUNG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ART PHAM</dc:creator>
  <cp:lastModifiedBy>KimThu</cp:lastModifiedBy>
  <cp:revision>156</cp:revision>
  <dcterms:created xsi:type="dcterms:W3CDTF">2019-12-25T06:46:53Z</dcterms:created>
  <dcterms:modified xsi:type="dcterms:W3CDTF">2022-12-02T02:53:06Z</dcterms:modified>
</cp:coreProperties>
</file>